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theme/theme15.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6.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7.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8.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theme/theme21.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2.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3.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4.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5.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20" r:id="rId5"/>
    <p:sldMasterId id="2147483733" r:id="rId6"/>
    <p:sldMasterId id="2147483745" r:id="rId7"/>
    <p:sldMasterId id="2147483757" r:id="rId8"/>
    <p:sldMasterId id="2147483769" r:id="rId9"/>
    <p:sldMasterId id="2147483793" r:id="rId10"/>
    <p:sldMasterId id="2147483805" r:id="rId11"/>
    <p:sldMasterId id="2147483817" r:id="rId12"/>
    <p:sldMasterId id="2147483829" r:id="rId13"/>
    <p:sldMasterId id="2147483842" r:id="rId14"/>
    <p:sldMasterId id="2147483856" r:id="rId15"/>
    <p:sldMasterId id="2147483858" r:id="rId16"/>
    <p:sldMasterId id="2147483870" r:id="rId17"/>
    <p:sldMasterId id="2147483881" r:id="rId18"/>
    <p:sldMasterId id="2147483893" r:id="rId19"/>
    <p:sldMasterId id="2147483905" r:id="rId20"/>
    <p:sldMasterId id="2147483917" r:id="rId21"/>
    <p:sldMasterId id="2147483919" r:id="rId22"/>
    <p:sldMasterId id="2147483931" r:id="rId23"/>
    <p:sldMasterId id="2147483944" r:id="rId24"/>
    <p:sldMasterId id="2147483957" r:id="rId25"/>
    <p:sldMasterId id="2147483972" r:id="rId26"/>
  </p:sldMasterIdLst>
  <p:notesMasterIdLst>
    <p:notesMasterId r:id="rId152"/>
  </p:notesMasterIdLst>
  <p:sldIdLst>
    <p:sldId id="257" r:id="rId27"/>
    <p:sldId id="376" r:id="rId28"/>
    <p:sldId id="258" r:id="rId29"/>
    <p:sldId id="259" r:id="rId30"/>
    <p:sldId id="4037" r:id="rId31"/>
    <p:sldId id="378" r:id="rId32"/>
    <p:sldId id="379" r:id="rId33"/>
    <p:sldId id="380" r:id="rId34"/>
    <p:sldId id="381" r:id="rId35"/>
    <p:sldId id="382" r:id="rId36"/>
    <p:sldId id="654" r:id="rId37"/>
    <p:sldId id="655" r:id="rId38"/>
    <p:sldId id="656" r:id="rId39"/>
    <p:sldId id="657" r:id="rId40"/>
    <p:sldId id="658" r:id="rId41"/>
    <p:sldId id="659" r:id="rId42"/>
    <p:sldId id="660" r:id="rId43"/>
    <p:sldId id="661" r:id="rId44"/>
    <p:sldId id="662" r:id="rId45"/>
    <p:sldId id="707" r:id="rId46"/>
    <p:sldId id="708" r:id="rId47"/>
    <p:sldId id="709" r:id="rId48"/>
    <p:sldId id="710" r:id="rId49"/>
    <p:sldId id="711" r:id="rId50"/>
    <p:sldId id="712" r:id="rId51"/>
    <p:sldId id="713" r:id="rId52"/>
    <p:sldId id="714" r:id="rId53"/>
    <p:sldId id="715" r:id="rId54"/>
    <p:sldId id="716" r:id="rId55"/>
    <p:sldId id="717" r:id="rId56"/>
    <p:sldId id="703" r:id="rId57"/>
    <p:sldId id="704" r:id="rId58"/>
    <p:sldId id="718" r:id="rId59"/>
    <p:sldId id="313" r:id="rId60"/>
    <p:sldId id="314" r:id="rId61"/>
    <p:sldId id="705" r:id="rId62"/>
    <p:sldId id="719" r:id="rId63"/>
    <p:sldId id="720" r:id="rId64"/>
    <p:sldId id="721" r:id="rId65"/>
    <p:sldId id="722" r:id="rId66"/>
    <p:sldId id="723" r:id="rId67"/>
    <p:sldId id="4032" r:id="rId68"/>
    <p:sldId id="4033" r:id="rId69"/>
    <p:sldId id="4034" r:id="rId70"/>
    <p:sldId id="663" r:id="rId71"/>
    <p:sldId id="664" r:id="rId72"/>
    <p:sldId id="4035" r:id="rId73"/>
    <p:sldId id="283" r:id="rId74"/>
    <p:sldId id="284" r:id="rId75"/>
    <p:sldId id="285" r:id="rId76"/>
    <p:sldId id="286" r:id="rId77"/>
    <p:sldId id="287" r:id="rId78"/>
    <p:sldId id="288" r:id="rId79"/>
    <p:sldId id="289" r:id="rId80"/>
    <p:sldId id="290" r:id="rId81"/>
    <p:sldId id="291" r:id="rId82"/>
    <p:sldId id="292" r:id="rId83"/>
    <p:sldId id="293" r:id="rId84"/>
    <p:sldId id="294" r:id="rId85"/>
    <p:sldId id="295" r:id="rId86"/>
    <p:sldId id="521" r:id="rId87"/>
    <p:sldId id="297" r:id="rId88"/>
    <p:sldId id="353" r:id="rId89"/>
    <p:sldId id="354" r:id="rId90"/>
    <p:sldId id="355" r:id="rId91"/>
    <p:sldId id="356" r:id="rId92"/>
    <p:sldId id="357" r:id="rId93"/>
    <p:sldId id="358" r:id="rId94"/>
    <p:sldId id="298" r:id="rId95"/>
    <p:sldId id="299" r:id="rId96"/>
    <p:sldId id="300" r:id="rId97"/>
    <p:sldId id="301" r:id="rId98"/>
    <p:sldId id="302" r:id="rId99"/>
    <p:sldId id="303" r:id="rId100"/>
    <p:sldId id="304" r:id="rId101"/>
    <p:sldId id="305" r:id="rId102"/>
    <p:sldId id="306" r:id="rId103"/>
    <p:sldId id="307" r:id="rId104"/>
    <p:sldId id="308" r:id="rId105"/>
    <p:sldId id="309" r:id="rId106"/>
    <p:sldId id="310" r:id="rId107"/>
    <p:sldId id="311" r:id="rId108"/>
    <p:sldId id="312" r:id="rId109"/>
    <p:sldId id="372" r:id="rId110"/>
    <p:sldId id="373" r:id="rId111"/>
    <p:sldId id="315" r:id="rId112"/>
    <p:sldId id="316" r:id="rId113"/>
    <p:sldId id="317" r:id="rId114"/>
    <p:sldId id="318" r:id="rId115"/>
    <p:sldId id="319" r:id="rId116"/>
    <p:sldId id="320" r:id="rId117"/>
    <p:sldId id="321" r:id="rId118"/>
    <p:sldId id="322" r:id="rId119"/>
    <p:sldId id="323" r:id="rId120"/>
    <p:sldId id="324" r:id="rId121"/>
    <p:sldId id="325" r:id="rId122"/>
    <p:sldId id="326" r:id="rId123"/>
    <p:sldId id="327" r:id="rId124"/>
    <p:sldId id="328" r:id="rId125"/>
    <p:sldId id="329" r:id="rId126"/>
    <p:sldId id="330" r:id="rId127"/>
    <p:sldId id="331" r:id="rId128"/>
    <p:sldId id="332" r:id="rId129"/>
    <p:sldId id="4038" r:id="rId130"/>
    <p:sldId id="333" r:id="rId131"/>
    <p:sldId id="334" r:id="rId132"/>
    <p:sldId id="335" r:id="rId133"/>
    <p:sldId id="336" r:id="rId134"/>
    <p:sldId id="361" r:id="rId135"/>
    <p:sldId id="362" r:id="rId136"/>
    <p:sldId id="367" r:id="rId137"/>
    <p:sldId id="339" r:id="rId138"/>
    <p:sldId id="340" r:id="rId139"/>
    <p:sldId id="341" r:id="rId140"/>
    <p:sldId id="342" r:id="rId141"/>
    <p:sldId id="343" r:id="rId142"/>
    <p:sldId id="344" r:id="rId143"/>
    <p:sldId id="345" r:id="rId144"/>
    <p:sldId id="346" r:id="rId145"/>
    <p:sldId id="347" r:id="rId146"/>
    <p:sldId id="348" r:id="rId147"/>
    <p:sldId id="349" r:id="rId148"/>
    <p:sldId id="351" r:id="rId149"/>
    <p:sldId id="374" r:id="rId150"/>
    <p:sldId id="350" r:id="rId1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08" autoAdjust="0"/>
    <p:restoredTop sz="94658" autoAdjust="0"/>
  </p:normalViewPr>
  <p:slideViewPr>
    <p:cSldViewPr snapToGrid="0" snapToObjects="1">
      <p:cViewPr varScale="1">
        <p:scale>
          <a:sx n="120" d="100"/>
          <a:sy n="120" d="100"/>
        </p:scale>
        <p:origin x="226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1.xml"/><Relationship Id="rId21" Type="http://schemas.openxmlformats.org/officeDocument/2006/relationships/slideMaster" Target="slideMasters/slideMaster21.xml"/><Relationship Id="rId42" Type="http://schemas.openxmlformats.org/officeDocument/2006/relationships/slide" Target="slides/slide16.xml"/><Relationship Id="rId63" Type="http://schemas.openxmlformats.org/officeDocument/2006/relationships/slide" Target="slides/slide37.xml"/><Relationship Id="rId84" Type="http://schemas.openxmlformats.org/officeDocument/2006/relationships/slide" Target="slides/slide58.xml"/><Relationship Id="rId138" Type="http://schemas.openxmlformats.org/officeDocument/2006/relationships/slide" Target="slides/slide112.xml"/><Relationship Id="rId107" Type="http://schemas.openxmlformats.org/officeDocument/2006/relationships/slide" Target="slides/slide81.xml"/><Relationship Id="rId11" Type="http://schemas.openxmlformats.org/officeDocument/2006/relationships/slideMaster" Target="slideMasters/slideMaster11.xml"/><Relationship Id="rId32" Type="http://schemas.openxmlformats.org/officeDocument/2006/relationships/slide" Target="slides/slide6.xml"/><Relationship Id="rId53" Type="http://schemas.openxmlformats.org/officeDocument/2006/relationships/slide" Target="slides/slide27.xml"/><Relationship Id="rId74" Type="http://schemas.openxmlformats.org/officeDocument/2006/relationships/slide" Target="slides/slide48.xml"/><Relationship Id="rId128" Type="http://schemas.openxmlformats.org/officeDocument/2006/relationships/slide" Target="slides/slide102.xml"/><Relationship Id="rId149" Type="http://schemas.openxmlformats.org/officeDocument/2006/relationships/slide" Target="slides/slide123.xml"/><Relationship Id="rId5" Type="http://schemas.openxmlformats.org/officeDocument/2006/relationships/slideMaster" Target="slideMasters/slideMaster5.xml"/><Relationship Id="rId95" Type="http://schemas.openxmlformats.org/officeDocument/2006/relationships/slide" Target="slides/slide69.xml"/><Relationship Id="rId22" Type="http://schemas.openxmlformats.org/officeDocument/2006/relationships/slideMaster" Target="slideMasters/slideMaster22.xml"/><Relationship Id="rId27" Type="http://schemas.openxmlformats.org/officeDocument/2006/relationships/slide" Target="slides/slide1.xml"/><Relationship Id="rId43" Type="http://schemas.openxmlformats.org/officeDocument/2006/relationships/slide" Target="slides/slide17.xml"/><Relationship Id="rId48" Type="http://schemas.openxmlformats.org/officeDocument/2006/relationships/slide" Target="slides/slide22.xml"/><Relationship Id="rId64" Type="http://schemas.openxmlformats.org/officeDocument/2006/relationships/slide" Target="slides/slide38.xml"/><Relationship Id="rId69" Type="http://schemas.openxmlformats.org/officeDocument/2006/relationships/slide" Target="slides/slide43.xml"/><Relationship Id="rId113" Type="http://schemas.openxmlformats.org/officeDocument/2006/relationships/slide" Target="slides/slide87.xml"/><Relationship Id="rId118" Type="http://schemas.openxmlformats.org/officeDocument/2006/relationships/slide" Target="slides/slide92.xml"/><Relationship Id="rId134" Type="http://schemas.openxmlformats.org/officeDocument/2006/relationships/slide" Target="slides/slide108.xml"/><Relationship Id="rId139" Type="http://schemas.openxmlformats.org/officeDocument/2006/relationships/slide" Target="slides/slide113.xml"/><Relationship Id="rId80" Type="http://schemas.openxmlformats.org/officeDocument/2006/relationships/slide" Target="slides/slide54.xml"/><Relationship Id="rId85" Type="http://schemas.openxmlformats.org/officeDocument/2006/relationships/slide" Target="slides/slide59.xml"/><Relationship Id="rId150" Type="http://schemas.openxmlformats.org/officeDocument/2006/relationships/slide" Target="slides/slide124.xml"/><Relationship Id="rId155"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7.xml"/><Relationship Id="rId38" Type="http://schemas.openxmlformats.org/officeDocument/2006/relationships/slide" Target="slides/slide12.xml"/><Relationship Id="rId59" Type="http://schemas.openxmlformats.org/officeDocument/2006/relationships/slide" Target="slides/slide33.xml"/><Relationship Id="rId103" Type="http://schemas.openxmlformats.org/officeDocument/2006/relationships/slide" Target="slides/slide77.xml"/><Relationship Id="rId108" Type="http://schemas.openxmlformats.org/officeDocument/2006/relationships/slide" Target="slides/slide82.xml"/><Relationship Id="rId124" Type="http://schemas.openxmlformats.org/officeDocument/2006/relationships/slide" Target="slides/slide98.xml"/><Relationship Id="rId129" Type="http://schemas.openxmlformats.org/officeDocument/2006/relationships/slide" Target="slides/slide103.xml"/><Relationship Id="rId54" Type="http://schemas.openxmlformats.org/officeDocument/2006/relationships/slide" Target="slides/slide28.xml"/><Relationship Id="rId70" Type="http://schemas.openxmlformats.org/officeDocument/2006/relationships/slide" Target="slides/slide44.xml"/><Relationship Id="rId75" Type="http://schemas.openxmlformats.org/officeDocument/2006/relationships/slide" Target="slides/slide49.xml"/><Relationship Id="rId91" Type="http://schemas.openxmlformats.org/officeDocument/2006/relationships/slide" Target="slides/slide65.xml"/><Relationship Id="rId96" Type="http://schemas.openxmlformats.org/officeDocument/2006/relationships/slide" Target="slides/slide70.xml"/><Relationship Id="rId140" Type="http://schemas.openxmlformats.org/officeDocument/2006/relationships/slide" Target="slides/slide114.xml"/><Relationship Id="rId145" Type="http://schemas.openxmlformats.org/officeDocument/2006/relationships/slide" Target="slides/slide11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2.xml"/><Relationship Id="rId49" Type="http://schemas.openxmlformats.org/officeDocument/2006/relationships/slide" Target="slides/slide23.xml"/><Relationship Id="rId114" Type="http://schemas.openxmlformats.org/officeDocument/2006/relationships/slide" Target="slides/slide88.xml"/><Relationship Id="rId119" Type="http://schemas.openxmlformats.org/officeDocument/2006/relationships/slide" Target="slides/slide93.xml"/><Relationship Id="rId44" Type="http://schemas.openxmlformats.org/officeDocument/2006/relationships/slide" Target="slides/slide18.xml"/><Relationship Id="rId60" Type="http://schemas.openxmlformats.org/officeDocument/2006/relationships/slide" Target="slides/slide34.xml"/><Relationship Id="rId65" Type="http://schemas.openxmlformats.org/officeDocument/2006/relationships/slide" Target="slides/slide39.xml"/><Relationship Id="rId81" Type="http://schemas.openxmlformats.org/officeDocument/2006/relationships/slide" Target="slides/slide55.xml"/><Relationship Id="rId86" Type="http://schemas.openxmlformats.org/officeDocument/2006/relationships/slide" Target="slides/slide60.xml"/><Relationship Id="rId130" Type="http://schemas.openxmlformats.org/officeDocument/2006/relationships/slide" Target="slides/slide104.xml"/><Relationship Id="rId135" Type="http://schemas.openxmlformats.org/officeDocument/2006/relationships/slide" Target="slides/slide109.xml"/><Relationship Id="rId151" Type="http://schemas.openxmlformats.org/officeDocument/2006/relationships/slide" Target="slides/slide125.xml"/><Relationship Id="rId156"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109" Type="http://schemas.openxmlformats.org/officeDocument/2006/relationships/slide" Target="slides/slide8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slide" Target="slides/slide78.xml"/><Relationship Id="rId120" Type="http://schemas.openxmlformats.org/officeDocument/2006/relationships/slide" Target="slides/slide94.xml"/><Relationship Id="rId125" Type="http://schemas.openxmlformats.org/officeDocument/2006/relationships/slide" Target="slides/slide99.xml"/><Relationship Id="rId141" Type="http://schemas.openxmlformats.org/officeDocument/2006/relationships/slide" Target="slides/slide115.xml"/><Relationship Id="rId146" Type="http://schemas.openxmlformats.org/officeDocument/2006/relationships/slide" Target="slides/slide120.xml"/><Relationship Id="rId7" Type="http://schemas.openxmlformats.org/officeDocument/2006/relationships/slideMaster" Target="slideMasters/slideMaster7.xml"/><Relationship Id="rId71" Type="http://schemas.openxmlformats.org/officeDocument/2006/relationships/slide" Target="slides/slide45.xml"/><Relationship Id="rId92"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3.xml"/><Relationship Id="rId24" Type="http://schemas.openxmlformats.org/officeDocument/2006/relationships/slideMaster" Target="slideMasters/slideMaster24.xml"/><Relationship Id="rId40" Type="http://schemas.openxmlformats.org/officeDocument/2006/relationships/slide" Target="slides/slide14.xml"/><Relationship Id="rId45" Type="http://schemas.openxmlformats.org/officeDocument/2006/relationships/slide" Target="slides/slide19.xml"/><Relationship Id="rId66" Type="http://schemas.openxmlformats.org/officeDocument/2006/relationships/slide" Target="slides/slide40.xml"/><Relationship Id="rId87" Type="http://schemas.openxmlformats.org/officeDocument/2006/relationships/slide" Target="slides/slide61.xml"/><Relationship Id="rId110" Type="http://schemas.openxmlformats.org/officeDocument/2006/relationships/slide" Target="slides/slide84.xml"/><Relationship Id="rId115" Type="http://schemas.openxmlformats.org/officeDocument/2006/relationships/slide" Target="slides/slide89.xml"/><Relationship Id="rId131" Type="http://schemas.openxmlformats.org/officeDocument/2006/relationships/slide" Target="slides/slide105.xml"/><Relationship Id="rId136" Type="http://schemas.openxmlformats.org/officeDocument/2006/relationships/slide" Target="slides/slide110.xml"/><Relationship Id="rId61" Type="http://schemas.openxmlformats.org/officeDocument/2006/relationships/slide" Target="slides/slide35.xml"/><Relationship Id="rId82" Type="http://schemas.openxmlformats.org/officeDocument/2006/relationships/slide" Target="slides/slide56.xml"/><Relationship Id="rId152" Type="http://schemas.openxmlformats.org/officeDocument/2006/relationships/notesMaster" Target="notesMasters/notesMaster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4.xml"/><Relationship Id="rId35" Type="http://schemas.openxmlformats.org/officeDocument/2006/relationships/slide" Target="slides/slide9.xml"/><Relationship Id="rId56" Type="http://schemas.openxmlformats.org/officeDocument/2006/relationships/slide" Target="slides/slide30.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slide" Target="slides/slide79.xml"/><Relationship Id="rId126" Type="http://schemas.openxmlformats.org/officeDocument/2006/relationships/slide" Target="slides/slide100.xml"/><Relationship Id="rId147" Type="http://schemas.openxmlformats.org/officeDocument/2006/relationships/slide" Target="slides/slide121.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93" Type="http://schemas.openxmlformats.org/officeDocument/2006/relationships/slide" Target="slides/slide67.xml"/><Relationship Id="rId98" Type="http://schemas.openxmlformats.org/officeDocument/2006/relationships/slide" Target="slides/slide72.xml"/><Relationship Id="rId121" Type="http://schemas.openxmlformats.org/officeDocument/2006/relationships/slide" Target="slides/slide95.xml"/><Relationship Id="rId142" Type="http://schemas.openxmlformats.org/officeDocument/2006/relationships/slide" Target="slides/slide116.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0.xml"/><Relationship Id="rId67" Type="http://schemas.openxmlformats.org/officeDocument/2006/relationships/slide" Target="slides/slide41.xml"/><Relationship Id="rId116" Type="http://schemas.openxmlformats.org/officeDocument/2006/relationships/slide" Target="slides/slide90.xml"/><Relationship Id="rId137" Type="http://schemas.openxmlformats.org/officeDocument/2006/relationships/slide" Target="slides/slide111.xml"/><Relationship Id="rId20" Type="http://schemas.openxmlformats.org/officeDocument/2006/relationships/slideMaster" Target="slideMasters/slideMaster20.xml"/><Relationship Id="rId41" Type="http://schemas.openxmlformats.org/officeDocument/2006/relationships/slide" Target="slides/slide15.xml"/><Relationship Id="rId62" Type="http://schemas.openxmlformats.org/officeDocument/2006/relationships/slide" Target="slides/slide36.xml"/><Relationship Id="rId83" Type="http://schemas.openxmlformats.org/officeDocument/2006/relationships/slide" Target="slides/slide57.xml"/><Relationship Id="rId88" Type="http://schemas.openxmlformats.org/officeDocument/2006/relationships/slide" Target="slides/slide62.xml"/><Relationship Id="rId111" Type="http://schemas.openxmlformats.org/officeDocument/2006/relationships/slide" Target="slides/slide85.xml"/><Relationship Id="rId132" Type="http://schemas.openxmlformats.org/officeDocument/2006/relationships/slide" Target="slides/slide106.xml"/><Relationship Id="rId153"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 Target="slides/slide10.xml"/><Relationship Id="rId57" Type="http://schemas.openxmlformats.org/officeDocument/2006/relationships/slide" Target="slides/slide31.xml"/><Relationship Id="rId106" Type="http://schemas.openxmlformats.org/officeDocument/2006/relationships/slide" Target="slides/slide80.xml"/><Relationship Id="rId127" Type="http://schemas.openxmlformats.org/officeDocument/2006/relationships/slide" Target="slides/slide101.xml"/><Relationship Id="rId10" Type="http://schemas.openxmlformats.org/officeDocument/2006/relationships/slideMaster" Target="slideMasters/slideMaster10.xml"/><Relationship Id="rId31" Type="http://schemas.openxmlformats.org/officeDocument/2006/relationships/slide" Target="slides/slide5.xml"/><Relationship Id="rId52" Type="http://schemas.openxmlformats.org/officeDocument/2006/relationships/slide" Target="slides/slide26.xml"/><Relationship Id="rId73" Type="http://schemas.openxmlformats.org/officeDocument/2006/relationships/slide" Target="slides/slide47.xml"/><Relationship Id="rId78" Type="http://schemas.openxmlformats.org/officeDocument/2006/relationships/slide" Target="slides/slide52.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slide" Target="slides/slide75.xml"/><Relationship Id="rId122" Type="http://schemas.openxmlformats.org/officeDocument/2006/relationships/slide" Target="slides/slide96.xml"/><Relationship Id="rId143" Type="http://schemas.openxmlformats.org/officeDocument/2006/relationships/slide" Target="slides/slide117.xml"/><Relationship Id="rId148" Type="http://schemas.openxmlformats.org/officeDocument/2006/relationships/slide" Target="slides/slide122.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21.xml"/><Relationship Id="rId68" Type="http://schemas.openxmlformats.org/officeDocument/2006/relationships/slide" Target="slides/slide42.xml"/><Relationship Id="rId89" Type="http://schemas.openxmlformats.org/officeDocument/2006/relationships/slide" Target="slides/slide63.xml"/><Relationship Id="rId112" Type="http://schemas.openxmlformats.org/officeDocument/2006/relationships/slide" Target="slides/slide86.xml"/><Relationship Id="rId133" Type="http://schemas.openxmlformats.org/officeDocument/2006/relationships/slide" Target="slides/slide107.xml"/><Relationship Id="rId154" Type="http://schemas.openxmlformats.org/officeDocument/2006/relationships/viewProps" Target="viewProps.xml"/><Relationship Id="rId16" Type="http://schemas.openxmlformats.org/officeDocument/2006/relationships/slideMaster" Target="slideMasters/slideMaster16.xml"/><Relationship Id="rId37" Type="http://schemas.openxmlformats.org/officeDocument/2006/relationships/slide" Target="slides/slide11.xml"/><Relationship Id="rId58" Type="http://schemas.openxmlformats.org/officeDocument/2006/relationships/slide" Target="slides/slide32.xml"/><Relationship Id="rId79" Type="http://schemas.openxmlformats.org/officeDocument/2006/relationships/slide" Target="slides/slide53.xml"/><Relationship Id="rId102" Type="http://schemas.openxmlformats.org/officeDocument/2006/relationships/slide" Target="slides/slide76.xml"/><Relationship Id="rId123" Type="http://schemas.openxmlformats.org/officeDocument/2006/relationships/slide" Target="slides/slide97.xml"/><Relationship Id="rId144" Type="http://schemas.openxmlformats.org/officeDocument/2006/relationships/slide" Target="slides/slide118.xml"/><Relationship Id="rId90" Type="http://schemas.openxmlformats.org/officeDocument/2006/relationships/slide" Target="slides/slide6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2BD67E0A-32D4-7247-8B6F-5850A41E6F18}" type="presOf" srcId="{19401D75-4FA1-2642-9C39-67D34D8AB9EC}" destId="{37E24780-EDFC-1D4D-B756-C90BE821441B}" srcOrd="0" destOrd="0" presId="urn:microsoft.com/office/officeart/2005/8/layout/cycle1"/>
    <dgm:cxn modelId="{ADE3E110-E3C4-7E4A-9F46-6AB3822276B3}" type="presOf" srcId="{6533DBF9-2933-D44A-B9F0-8FC24EC06F20}" destId="{C4FE94AE-AFAE-8743-9525-171FDA850E0F}"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B6EDE742-0BE3-FC47-B551-F12B8E14FEE9}" type="presOf" srcId="{CCCC52AB-CFB4-904A-B94C-E1998826B4F9}" destId="{7C0589C6-43EC-854D-966B-B0C5FE9A8192}"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D287B95A-6D25-094D-88E5-647B02229F81}" type="presOf" srcId="{B6065800-F57E-6842-B73C-614AFBC2DE05}" destId="{2990F259-A510-7044-A15A-189FB55AE5CB}" srcOrd="0" destOrd="0" presId="urn:microsoft.com/office/officeart/2005/8/layout/cycle1"/>
    <dgm:cxn modelId="{50850C70-843C-DB41-8136-C8A8D780A93E}" type="presOf" srcId="{610909C5-6334-264F-93E0-189A71FB6993}" destId="{54CDBF4B-9D09-3242-A1D5-0506BD1712C5}" srcOrd="0" destOrd="0" presId="urn:microsoft.com/office/officeart/2005/8/layout/cycle1"/>
    <dgm:cxn modelId="{35BA6271-ACD9-0342-A480-34CE01CB04E8}" type="presOf" srcId="{55B5CCF6-1B65-AC49-B1EC-CD09807E71EF}" destId="{76EDA6DC-5A32-7640-86D9-A3D1F65AC2D3}" srcOrd="0" destOrd="0" presId="urn:microsoft.com/office/officeart/2005/8/layout/cycle1"/>
    <dgm:cxn modelId="{9247D981-2CFE-7548-A614-9FC11E7FF59A}" type="presOf" srcId="{580AAA11-E1E4-FC4E-A546-63E521F462A7}" destId="{DAE7F6D9-575B-6C47-9F2C-6177EB4BA541}" srcOrd="0" destOrd="0" presId="urn:microsoft.com/office/officeart/2005/8/layout/cycle1"/>
    <dgm:cxn modelId="{D5DC3F82-22AA-0E4E-A957-1265ADF0FD12}" type="presOf" srcId="{D805A741-31F4-6D45-A082-4AD4C7B066F1}" destId="{7D368AA8-A897-6A44-B2ED-5420DBBF55CD}" srcOrd="0" destOrd="0" presId="urn:microsoft.com/office/officeart/2005/8/layout/cycle1"/>
    <dgm:cxn modelId="{BBEEE082-A807-8C4C-9441-D28D7D61E36F}" type="presOf" srcId="{A9914442-2057-0542-A0EA-F935FCA28993}" destId="{B4CE740F-E5F8-1040-9068-3C0CA6A81D60}" srcOrd="0" destOrd="0" presId="urn:microsoft.com/office/officeart/2005/8/layout/cycle1"/>
    <dgm:cxn modelId="{8EF17283-2D76-2047-8155-DB291CEE9636}" type="presOf" srcId="{81D20D5D-F15B-B844-BCE7-07FE2E88C5B6}" destId="{2467F156-8EB3-F044-8664-8B186FD19D40}" srcOrd="0" destOrd="0" presId="urn:microsoft.com/office/officeart/2005/8/layout/cycle1"/>
    <dgm:cxn modelId="{874E528A-3859-F647-A735-6E5079589200}" type="presOf" srcId="{931AD6AD-68AD-1F4D-802F-C6CD780A0CDB}" destId="{19DCBC3D-EF34-4444-B52C-E59D1C44CC9D}" srcOrd="0" destOrd="0" presId="urn:microsoft.com/office/officeart/2005/8/layout/cycle1"/>
    <dgm:cxn modelId="{5BD55C8C-281C-2F49-AE74-8C070E01DAA2}" type="presOf" srcId="{C62D126D-D94F-0A45-AAB3-A4A2804A9AA5}" destId="{49452468-AA65-834B-B75D-72A0A7810E13}" srcOrd="0" destOrd="0" presId="urn:microsoft.com/office/officeart/2005/8/layout/cycle1"/>
    <dgm:cxn modelId="{3320F98C-5219-694E-9F6E-55E37FB02181}" type="presOf" srcId="{325DB5A0-FE7A-8245-9663-7B515E4DF4C8}" destId="{EAEA7D1D-8D8A-4A4B-812D-D24179AFED27}" srcOrd="0" destOrd="0" presId="urn:microsoft.com/office/officeart/2005/8/layout/cycle1"/>
    <dgm:cxn modelId="{0C5BC28E-7012-D74B-97F7-BFA4AD0A483C}" type="presOf" srcId="{55E743FA-081E-B447-B4F2-DEEACC6857BC}" destId="{36444405-91CC-BC45-909E-8AE477F1EC7C}"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381B7895-0C0E-F94C-81B6-BE7B089EC2AD}" type="presOf" srcId="{B7792F1E-795A-8A40-9AF9-CBB036406804}" destId="{0EBEA1BD-8C57-A847-A4A1-BD492A397D4A}" srcOrd="0" destOrd="0" presId="urn:microsoft.com/office/officeart/2005/8/layout/cycle1"/>
    <dgm:cxn modelId="{3AFF9B96-A90E-344D-986C-02786565C834}" type="presOf" srcId="{0858D728-97B0-1A41-82DA-1572CE14754F}" destId="{9BE0E30D-6CC1-3143-BC4A-4FF2C5039316}"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08E39B2-C096-F542-A016-B781BD7DD044}" type="presOf" srcId="{63159F5F-19C4-974F-B4D9-6A8388E3A179}" destId="{DC85BF06-3190-2C49-B38C-CC01414F9567}" srcOrd="0" destOrd="0" presId="urn:microsoft.com/office/officeart/2005/8/layout/cycle1"/>
    <dgm:cxn modelId="{6C2FB9B5-F09B-1E43-9B70-25956B5EDF30}" type="presOf" srcId="{8E1255C9-F847-A440-83FF-7AA254CCB896}" destId="{974F300E-4386-5845-9047-D2E50BE5B9DF}"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29E419D5-89BD-4D4D-B320-2E6936463F70}" type="presOf" srcId="{12600BCB-5734-3F4B-9543-0CB09A3EC940}" destId="{92DA8A36-05F4-4B4C-B207-6FB4CBC9688F}"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8D4231DE-C961-2B41-BB56-8E457CC3A4A7}" type="presOf" srcId="{D7E87DE1-03EB-D748-89C5-D76845DF9F58}" destId="{12C576B8-5B2D-B04B-98C4-29D5E499FD83}" srcOrd="0" destOrd="0" presId="urn:microsoft.com/office/officeart/2005/8/layout/cycle1"/>
    <dgm:cxn modelId="{EF9FE7DE-96DF-A345-9D64-F279240876BA}" type="presOf" srcId="{54471214-3ABC-B64E-8935-4F53AC7091F5}" destId="{2257407E-2335-6E46-9533-50F1A4869162}" srcOrd="0" destOrd="0" presId="urn:microsoft.com/office/officeart/2005/8/layout/cycle1"/>
    <dgm:cxn modelId="{DA2D12DF-DA40-8847-9599-3624BDB12FD1}" type="presOf" srcId="{D548EBB6-B1A8-4E4A-94F3-38AFF917AA13}" destId="{A85B6194-0CD3-0046-9C07-12EA626BEFA3}" srcOrd="0" destOrd="0" presId="urn:microsoft.com/office/officeart/2005/8/layout/cycle1"/>
    <dgm:cxn modelId="{7329A8E7-3CB5-824C-8A63-B0DE37A64629}" type="presOf" srcId="{591E9484-33B2-714C-AA5D-D47E80DA12F9}" destId="{CDA9BE8C-41E5-BF45-BAB4-5B91BDDEFF8D}" srcOrd="0" destOrd="0" presId="urn:microsoft.com/office/officeart/2005/8/layout/cycle1"/>
    <dgm:cxn modelId="{94F2ADEE-95E9-1F4C-9B2B-37F9F2E0A98C}" type="presOf" srcId="{F73B3211-1799-3F44-92B6-7CEE57ECB2D3}" destId="{BF6C208F-01F8-574D-980A-D40F886CF760}" srcOrd="0" destOrd="0" presId="urn:microsoft.com/office/officeart/2005/8/layout/cycle1"/>
    <dgm:cxn modelId="{FF5D15F3-5D19-884D-846C-0C0E7513221B}" type="presOf" srcId="{527799A3-6798-F14C-9108-A99B044124B3}" destId="{CE064FAD-9527-C04A-986D-ADE7F29D4AAF}" srcOrd="0" destOrd="0" presId="urn:microsoft.com/office/officeart/2005/8/layout/cycle1"/>
    <dgm:cxn modelId="{5EDB5107-A7E1-FD44-B6FA-2D4F45D7EB75}" type="presParOf" srcId="{974F300E-4386-5845-9047-D2E50BE5B9DF}" destId="{BF1A72C0-4F23-214E-B2C0-EC3432C35438}" srcOrd="0" destOrd="0" presId="urn:microsoft.com/office/officeart/2005/8/layout/cycle1"/>
    <dgm:cxn modelId="{28539055-72CE-F44A-B9A2-760734AE9557}" type="presParOf" srcId="{974F300E-4386-5845-9047-D2E50BE5B9DF}" destId="{92DA8A36-05F4-4B4C-B207-6FB4CBC9688F}" srcOrd="1" destOrd="0" presId="urn:microsoft.com/office/officeart/2005/8/layout/cycle1"/>
    <dgm:cxn modelId="{617B03A4-620F-FC44-BCC5-12CA165834E8}" type="presParOf" srcId="{974F300E-4386-5845-9047-D2E50BE5B9DF}" destId="{2990F259-A510-7044-A15A-189FB55AE5CB}" srcOrd="2" destOrd="0" presId="urn:microsoft.com/office/officeart/2005/8/layout/cycle1"/>
    <dgm:cxn modelId="{0D0972C3-C5BD-EE4C-BA2D-3235888C6D8D}" type="presParOf" srcId="{974F300E-4386-5845-9047-D2E50BE5B9DF}" destId="{A7A1548F-03D0-7F43-8C4C-631804CE4126}" srcOrd="3" destOrd="0" presId="urn:microsoft.com/office/officeart/2005/8/layout/cycle1"/>
    <dgm:cxn modelId="{00DB5727-6691-364E-9E49-4A1AE24301BC}" type="presParOf" srcId="{974F300E-4386-5845-9047-D2E50BE5B9DF}" destId="{EAEA7D1D-8D8A-4A4B-812D-D24179AFED27}" srcOrd="4" destOrd="0" presId="urn:microsoft.com/office/officeart/2005/8/layout/cycle1"/>
    <dgm:cxn modelId="{E45EA19E-B352-8241-9607-F9FDA2C00D36}" type="presParOf" srcId="{974F300E-4386-5845-9047-D2E50BE5B9DF}" destId="{2257407E-2335-6E46-9533-50F1A4869162}" srcOrd="5" destOrd="0" presId="urn:microsoft.com/office/officeart/2005/8/layout/cycle1"/>
    <dgm:cxn modelId="{528B5001-4D99-4A4C-AD5F-3FC28EA36D4A}" type="presParOf" srcId="{974F300E-4386-5845-9047-D2E50BE5B9DF}" destId="{3467B5D4-61EB-4C46-BB87-881C0920F2D1}" srcOrd="6" destOrd="0" presId="urn:microsoft.com/office/officeart/2005/8/layout/cycle1"/>
    <dgm:cxn modelId="{B215AC4E-A926-7245-8679-10C23F5F8F97}" type="presParOf" srcId="{974F300E-4386-5845-9047-D2E50BE5B9DF}" destId="{2467F156-8EB3-F044-8664-8B186FD19D40}" srcOrd="7" destOrd="0" presId="urn:microsoft.com/office/officeart/2005/8/layout/cycle1"/>
    <dgm:cxn modelId="{CF2F7DA1-70B7-974C-B985-D830BA095077}" type="presParOf" srcId="{974F300E-4386-5845-9047-D2E50BE5B9DF}" destId="{DC85BF06-3190-2C49-B38C-CC01414F9567}" srcOrd="8" destOrd="0" presId="urn:microsoft.com/office/officeart/2005/8/layout/cycle1"/>
    <dgm:cxn modelId="{CE43EA37-D918-6F41-B157-A69484954DE2}" type="presParOf" srcId="{974F300E-4386-5845-9047-D2E50BE5B9DF}" destId="{818521AB-CB19-3245-AC47-32330EC1D05A}" srcOrd="9" destOrd="0" presId="urn:microsoft.com/office/officeart/2005/8/layout/cycle1"/>
    <dgm:cxn modelId="{7B2C91E0-1624-D549-9AFF-5940057500BF}" type="presParOf" srcId="{974F300E-4386-5845-9047-D2E50BE5B9DF}" destId="{A85B6194-0CD3-0046-9C07-12EA626BEFA3}" srcOrd="10" destOrd="0" presId="urn:microsoft.com/office/officeart/2005/8/layout/cycle1"/>
    <dgm:cxn modelId="{ED4CD360-1F71-0349-AADB-1F63814610DC}" type="presParOf" srcId="{974F300E-4386-5845-9047-D2E50BE5B9DF}" destId="{76EDA6DC-5A32-7640-86D9-A3D1F65AC2D3}" srcOrd="11" destOrd="0" presId="urn:microsoft.com/office/officeart/2005/8/layout/cycle1"/>
    <dgm:cxn modelId="{C0F2F50E-16E9-CC45-956A-D64F2A9D977E}" type="presParOf" srcId="{974F300E-4386-5845-9047-D2E50BE5B9DF}" destId="{5FEB966B-5E78-494C-B5A1-6F18B3A362B7}" srcOrd="12" destOrd="0" presId="urn:microsoft.com/office/officeart/2005/8/layout/cycle1"/>
    <dgm:cxn modelId="{D17231DA-E234-104E-971E-62187A88C9D3}" type="presParOf" srcId="{974F300E-4386-5845-9047-D2E50BE5B9DF}" destId="{9BE0E30D-6CC1-3143-BC4A-4FF2C5039316}" srcOrd="13" destOrd="0" presId="urn:microsoft.com/office/officeart/2005/8/layout/cycle1"/>
    <dgm:cxn modelId="{B7B06117-C483-E844-9BF7-4E28AACA8FCE}" type="presParOf" srcId="{974F300E-4386-5845-9047-D2E50BE5B9DF}" destId="{37E24780-EDFC-1D4D-B756-C90BE821441B}" srcOrd="14" destOrd="0" presId="urn:microsoft.com/office/officeart/2005/8/layout/cycle1"/>
    <dgm:cxn modelId="{BC287FCC-DD0E-D142-AD26-40BD5C0CA9B8}" type="presParOf" srcId="{974F300E-4386-5845-9047-D2E50BE5B9DF}" destId="{788B510C-5C6F-7E4F-BD2A-4B0F37349509}" srcOrd="15" destOrd="0" presId="urn:microsoft.com/office/officeart/2005/8/layout/cycle1"/>
    <dgm:cxn modelId="{A6391990-B97C-BA45-9F9F-28ED7BA674A4}" type="presParOf" srcId="{974F300E-4386-5845-9047-D2E50BE5B9DF}" destId="{BF6C208F-01F8-574D-980A-D40F886CF760}" srcOrd="16" destOrd="0" presId="urn:microsoft.com/office/officeart/2005/8/layout/cycle1"/>
    <dgm:cxn modelId="{CCBDA981-6960-C244-B804-48C18AF513FF}" type="presParOf" srcId="{974F300E-4386-5845-9047-D2E50BE5B9DF}" destId="{DAE7F6D9-575B-6C47-9F2C-6177EB4BA541}" srcOrd="17" destOrd="0" presId="urn:microsoft.com/office/officeart/2005/8/layout/cycle1"/>
    <dgm:cxn modelId="{12103F20-89EE-A149-818F-ABC82A8E6701}" type="presParOf" srcId="{974F300E-4386-5845-9047-D2E50BE5B9DF}" destId="{3AD74439-13B4-6B4C-A74C-96BE28333D49}" srcOrd="18" destOrd="0" presId="urn:microsoft.com/office/officeart/2005/8/layout/cycle1"/>
    <dgm:cxn modelId="{16901F11-7029-FE43-810C-84508C37C339}" type="presParOf" srcId="{974F300E-4386-5845-9047-D2E50BE5B9DF}" destId="{B4CE740F-E5F8-1040-9068-3C0CA6A81D60}" srcOrd="19" destOrd="0" presId="urn:microsoft.com/office/officeart/2005/8/layout/cycle1"/>
    <dgm:cxn modelId="{18714650-DAB2-AF47-8316-66CA11AAFBEE}" type="presParOf" srcId="{974F300E-4386-5845-9047-D2E50BE5B9DF}" destId="{7D368AA8-A897-6A44-B2ED-5420DBBF55CD}" srcOrd="20" destOrd="0" presId="urn:microsoft.com/office/officeart/2005/8/layout/cycle1"/>
    <dgm:cxn modelId="{5C2E5605-BB14-3340-B02B-CAC16B861707}" type="presParOf" srcId="{974F300E-4386-5845-9047-D2E50BE5B9DF}" destId="{256A8A82-B1CB-EF43-AB66-A3D1C8A54B59}" srcOrd="21" destOrd="0" presId="urn:microsoft.com/office/officeart/2005/8/layout/cycle1"/>
    <dgm:cxn modelId="{BCD818D5-CC82-1746-9F4F-4E705B857729}" type="presParOf" srcId="{974F300E-4386-5845-9047-D2E50BE5B9DF}" destId="{36444405-91CC-BC45-909E-8AE477F1EC7C}" srcOrd="22" destOrd="0" presId="urn:microsoft.com/office/officeart/2005/8/layout/cycle1"/>
    <dgm:cxn modelId="{261EDD92-CF4F-7D45-BA46-B60D35FED232}" type="presParOf" srcId="{974F300E-4386-5845-9047-D2E50BE5B9DF}" destId="{0EBEA1BD-8C57-A847-A4A1-BD492A397D4A}" srcOrd="23" destOrd="0" presId="urn:microsoft.com/office/officeart/2005/8/layout/cycle1"/>
    <dgm:cxn modelId="{3FCC574F-1CB6-FF4B-90A3-CEC8AB1FD31A}" type="presParOf" srcId="{974F300E-4386-5845-9047-D2E50BE5B9DF}" destId="{A1257670-91AA-B74E-AFCB-48382C466D43}" srcOrd="24" destOrd="0" presId="urn:microsoft.com/office/officeart/2005/8/layout/cycle1"/>
    <dgm:cxn modelId="{F6C0C4EE-6467-8048-829B-998F6021F6AA}" type="presParOf" srcId="{974F300E-4386-5845-9047-D2E50BE5B9DF}" destId="{19DCBC3D-EF34-4444-B52C-E59D1C44CC9D}" srcOrd="25" destOrd="0" presId="urn:microsoft.com/office/officeart/2005/8/layout/cycle1"/>
    <dgm:cxn modelId="{09333481-2BC8-1B48-A710-2E484CCDB399}" type="presParOf" srcId="{974F300E-4386-5845-9047-D2E50BE5B9DF}" destId="{CDA9BE8C-41E5-BF45-BAB4-5B91BDDEFF8D}" srcOrd="26" destOrd="0" presId="urn:microsoft.com/office/officeart/2005/8/layout/cycle1"/>
    <dgm:cxn modelId="{F3A3A5A6-436A-4146-96C3-648DAD53248F}" type="presParOf" srcId="{974F300E-4386-5845-9047-D2E50BE5B9DF}" destId="{731680F6-F070-374C-97C4-FB0156E03231}" srcOrd="27" destOrd="0" presId="urn:microsoft.com/office/officeart/2005/8/layout/cycle1"/>
    <dgm:cxn modelId="{FB8675A9-CC38-B34D-976B-0211F6F475E9}" type="presParOf" srcId="{974F300E-4386-5845-9047-D2E50BE5B9DF}" destId="{12C576B8-5B2D-B04B-98C4-29D5E499FD83}" srcOrd="28" destOrd="0" presId="urn:microsoft.com/office/officeart/2005/8/layout/cycle1"/>
    <dgm:cxn modelId="{93C1BB57-F5D2-404E-BA48-25255FA72B6D}" type="presParOf" srcId="{974F300E-4386-5845-9047-D2E50BE5B9DF}" destId="{C4FE94AE-AFAE-8743-9525-171FDA850E0F}" srcOrd="29" destOrd="0" presId="urn:microsoft.com/office/officeart/2005/8/layout/cycle1"/>
    <dgm:cxn modelId="{953F9F35-AE9B-344D-A4D8-22AB18ED56EB}" type="presParOf" srcId="{974F300E-4386-5845-9047-D2E50BE5B9DF}" destId="{FBD4D212-3E98-9843-8795-297F9EDDD657}" srcOrd="30" destOrd="0" presId="urn:microsoft.com/office/officeart/2005/8/layout/cycle1"/>
    <dgm:cxn modelId="{8DC83B03-EB8C-0A4B-8622-3FF1A51D8DFA}" type="presParOf" srcId="{974F300E-4386-5845-9047-D2E50BE5B9DF}" destId="{54CDBF4B-9D09-3242-A1D5-0506BD1712C5}" srcOrd="31" destOrd="0" presId="urn:microsoft.com/office/officeart/2005/8/layout/cycle1"/>
    <dgm:cxn modelId="{AA815587-1BA1-1C41-9D78-2F56E900C7F6}" type="presParOf" srcId="{974F300E-4386-5845-9047-D2E50BE5B9DF}" destId="{49452468-AA65-834B-B75D-72A0A7810E13}" srcOrd="32" destOrd="0" presId="urn:microsoft.com/office/officeart/2005/8/layout/cycle1"/>
    <dgm:cxn modelId="{495E898C-6D5E-2B4B-B5B2-E739F07E539E}" type="presParOf" srcId="{974F300E-4386-5845-9047-D2E50BE5B9DF}" destId="{B0C742D0-6463-FF41-BE88-36D0AF1ED5D5}" srcOrd="33" destOrd="0" presId="urn:microsoft.com/office/officeart/2005/8/layout/cycle1"/>
    <dgm:cxn modelId="{DE10D7D7-AD84-0A4D-B44A-5BC718EA7819}" type="presParOf" srcId="{974F300E-4386-5845-9047-D2E50BE5B9DF}" destId="{CE064FAD-9527-C04A-986D-ADE7F29D4AAF}" srcOrd="34" destOrd="0" presId="urn:microsoft.com/office/officeart/2005/8/layout/cycle1"/>
    <dgm:cxn modelId="{4D0A822F-D407-DF44-8514-1BDFBB7CB719}"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1C89B301-C403-5742-AFE0-C5B4FAF34B01}" type="presOf" srcId="{54471214-3ABC-B64E-8935-4F53AC7091F5}" destId="{2257407E-2335-6E46-9533-50F1A486916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D815CB28-0F5E-CE4F-B4D7-C2D4D859BA23}" type="presOf" srcId="{81D20D5D-F15B-B844-BCE7-07FE2E88C5B6}" destId="{2467F156-8EB3-F044-8664-8B186FD19D40}"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A518943E-81D7-F148-9E40-1B5826E11E00}" type="presOf" srcId="{55E743FA-081E-B447-B4F2-DEEACC6857BC}" destId="{36444405-91CC-BC45-909E-8AE477F1EC7C}"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D951BA50-19DC-1B46-811E-A0FC1E7B9D10}" type="presOf" srcId="{8E1255C9-F847-A440-83FF-7AA254CCB896}" destId="{974F300E-4386-5845-9047-D2E50BE5B9DF}" srcOrd="0" destOrd="0" presId="urn:microsoft.com/office/officeart/2005/8/layout/cycle1"/>
    <dgm:cxn modelId="{74F8C85D-CED2-5847-BC3F-96F18FFF97E8}" type="presOf" srcId="{D805A741-31F4-6D45-A082-4AD4C7B066F1}" destId="{7D368AA8-A897-6A44-B2ED-5420DBBF55CD}" srcOrd="0" destOrd="0" presId="urn:microsoft.com/office/officeart/2005/8/layout/cycle1"/>
    <dgm:cxn modelId="{1E0A5976-9A79-934C-A8BB-4D1E34817055}" type="presOf" srcId="{931AD6AD-68AD-1F4D-802F-C6CD780A0CDB}" destId="{19DCBC3D-EF34-4444-B52C-E59D1C44CC9D}" srcOrd="0" destOrd="0" presId="urn:microsoft.com/office/officeart/2005/8/layout/cycle1"/>
    <dgm:cxn modelId="{EF057E80-8A42-6E46-AACD-82B7B6ED965E}" type="presOf" srcId="{C62D126D-D94F-0A45-AAB3-A4A2804A9AA5}" destId="{49452468-AA65-834B-B75D-72A0A7810E13}" srcOrd="0" destOrd="0" presId="urn:microsoft.com/office/officeart/2005/8/layout/cycle1"/>
    <dgm:cxn modelId="{29114985-F36D-8E4A-A07B-BDEDCAA8AE09}" type="presOf" srcId="{0858D728-97B0-1A41-82DA-1572CE14754F}" destId="{9BE0E30D-6CC1-3143-BC4A-4FF2C5039316}"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3751591-7ADD-0149-AC04-2C545F20E780}" type="presOf" srcId="{527799A3-6798-F14C-9108-A99B044124B3}" destId="{CE064FAD-9527-C04A-986D-ADE7F29D4AAF}" srcOrd="0" destOrd="0" presId="urn:microsoft.com/office/officeart/2005/8/layout/cycle1"/>
    <dgm:cxn modelId="{EDCC4094-0547-6F48-AA65-33D38C3DE2A1}" type="presOf" srcId="{B7792F1E-795A-8A40-9AF9-CBB036406804}" destId="{0EBEA1BD-8C57-A847-A4A1-BD492A397D4A}" srcOrd="0" destOrd="0" presId="urn:microsoft.com/office/officeart/2005/8/layout/cycle1"/>
    <dgm:cxn modelId="{D537AE99-9D69-984B-81DF-1AE63CDCEAFB}" type="presOf" srcId="{6533DBF9-2933-D44A-B9F0-8FC24EC06F20}" destId="{C4FE94AE-AFAE-8743-9525-171FDA850E0F}" srcOrd="0" destOrd="0" presId="urn:microsoft.com/office/officeart/2005/8/layout/cycle1"/>
    <dgm:cxn modelId="{B71EC9A2-A207-DC42-9749-FE4ED23CD021}" type="presOf" srcId="{D548EBB6-B1A8-4E4A-94F3-38AFF917AA13}" destId="{A85B6194-0CD3-0046-9C07-12EA626BEFA3}" srcOrd="0" destOrd="0" presId="urn:microsoft.com/office/officeart/2005/8/layout/cycle1"/>
    <dgm:cxn modelId="{221DB9A3-0EAE-AD4F-BE85-5615064FA5F3}" type="presOf" srcId="{A9914442-2057-0542-A0EA-F935FCA28993}" destId="{B4CE740F-E5F8-1040-9068-3C0CA6A81D6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4EBA44AE-A469-1141-B71A-4309E0181DEE}" type="presOf" srcId="{63159F5F-19C4-974F-B4D9-6A8388E3A179}" destId="{DC85BF06-3190-2C49-B38C-CC01414F9567}"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BA5D66BA-5DD4-4E4F-ABD7-FA178C5C9ECF}" type="presOf" srcId="{610909C5-6334-264F-93E0-189A71FB6993}" destId="{54CDBF4B-9D09-3242-A1D5-0506BD1712C5}" srcOrd="0" destOrd="0" presId="urn:microsoft.com/office/officeart/2005/8/layout/cycle1"/>
    <dgm:cxn modelId="{A88887BF-ADAA-554B-9264-43779B7A4D88}" type="presOf" srcId="{CCCC52AB-CFB4-904A-B94C-E1998826B4F9}" destId="{7C0589C6-43EC-854D-966B-B0C5FE9A8192}"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61E215CC-7488-6143-8A11-960423D1E177}" type="presOf" srcId="{591E9484-33B2-714C-AA5D-D47E80DA12F9}" destId="{CDA9BE8C-41E5-BF45-BAB4-5B91BDDEFF8D}"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EB2A53DF-CF55-5849-AA33-94BD6CE9F50D}" type="presOf" srcId="{580AAA11-E1E4-FC4E-A546-63E521F462A7}" destId="{DAE7F6D9-575B-6C47-9F2C-6177EB4BA541}" srcOrd="0" destOrd="0" presId="urn:microsoft.com/office/officeart/2005/8/layout/cycle1"/>
    <dgm:cxn modelId="{3E74F2E1-637E-E64A-B971-2572A24289E5}" type="presOf" srcId="{325DB5A0-FE7A-8245-9663-7B515E4DF4C8}" destId="{EAEA7D1D-8D8A-4A4B-812D-D24179AFED27}" srcOrd="0" destOrd="0" presId="urn:microsoft.com/office/officeart/2005/8/layout/cycle1"/>
    <dgm:cxn modelId="{DE6074EC-62A5-6041-8EAE-80EB047D89A1}" type="presOf" srcId="{19401D75-4FA1-2642-9C39-67D34D8AB9EC}" destId="{37E24780-EDFC-1D4D-B756-C90BE821441B}" srcOrd="0" destOrd="0" presId="urn:microsoft.com/office/officeart/2005/8/layout/cycle1"/>
    <dgm:cxn modelId="{E9731FEE-5EBA-A143-BEF4-C0A04FEC3CE1}" type="presOf" srcId="{F73B3211-1799-3F44-92B6-7CEE57ECB2D3}" destId="{BF6C208F-01F8-574D-980A-D40F886CF760}" srcOrd="0" destOrd="0" presId="urn:microsoft.com/office/officeart/2005/8/layout/cycle1"/>
    <dgm:cxn modelId="{C3E36CF1-8853-2649-BC73-2C04CE3A8D0D}" type="presOf" srcId="{D7E87DE1-03EB-D748-89C5-D76845DF9F58}" destId="{12C576B8-5B2D-B04B-98C4-29D5E499FD83}" srcOrd="0" destOrd="0" presId="urn:microsoft.com/office/officeart/2005/8/layout/cycle1"/>
    <dgm:cxn modelId="{B68378F1-D7BF-B544-8A64-0F7882140920}" type="presOf" srcId="{B6065800-F57E-6842-B73C-614AFBC2DE05}" destId="{2990F259-A510-7044-A15A-189FB55AE5CB}" srcOrd="0" destOrd="0" presId="urn:microsoft.com/office/officeart/2005/8/layout/cycle1"/>
    <dgm:cxn modelId="{18B909F7-E22F-E943-9FDA-96048E615C2E}" type="presOf" srcId="{55B5CCF6-1B65-AC49-B1EC-CD09807E71EF}" destId="{76EDA6DC-5A32-7640-86D9-A3D1F65AC2D3}" srcOrd="0" destOrd="0" presId="urn:microsoft.com/office/officeart/2005/8/layout/cycle1"/>
    <dgm:cxn modelId="{F1BDEAF9-38DB-5A46-A928-65059CCB0FB2}" type="presOf" srcId="{12600BCB-5734-3F4B-9543-0CB09A3EC940}" destId="{92DA8A36-05F4-4B4C-B207-6FB4CBC9688F}" srcOrd="0" destOrd="0" presId="urn:microsoft.com/office/officeart/2005/8/layout/cycle1"/>
    <dgm:cxn modelId="{D0890386-58F1-734D-8263-FA22440DD6E8}" type="presParOf" srcId="{974F300E-4386-5845-9047-D2E50BE5B9DF}" destId="{BF1A72C0-4F23-214E-B2C0-EC3432C35438}" srcOrd="0" destOrd="0" presId="urn:microsoft.com/office/officeart/2005/8/layout/cycle1"/>
    <dgm:cxn modelId="{D8F3F057-788D-D745-B33F-AF8D2C084FBA}" type="presParOf" srcId="{974F300E-4386-5845-9047-D2E50BE5B9DF}" destId="{92DA8A36-05F4-4B4C-B207-6FB4CBC9688F}" srcOrd="1" destOrd="0" presId="urn:microsoft.com/office/officeart/2005/8/layout/cycle1"/>
    <dgm:cxn modelId="{B321BF43-9E24-0841-AA51-6DD3FC8EBD41}" type="presParOf" srcId="{974F300E-4386-5845-9047-D2E50BE5B9DF}" destId="{2990F259-A510-7044-A15A-189FB55AE5CB}" srcOrd="2" destOrd="0" presId="urn:microsoft.com/office/officeart/2005/8/layout/cycle1"/>
    <dgm:cxn modelId="{4FCC5912-EF04-3743-A183-B720685561D6}" type="presParOf" srcId="{974F300E-4386-5845-9047-D2E50BE5B9DF}" destId="{A7A1548F-03D0-7F43-8C4C-631804CE4126}" srcOrd="3" destOrd="0" presId="urn:microsoft.com/office/officeart/2005/8/layout/cycle1"/>
    <dgm:cxn modelId="{F8676BB0-14D0-0A4A-8C7F-D97C03ED996F}" type="presParOf" srcId="{974F300E-4386-5845-9047-D2E50BE5B9DF}" destId="{EAEA7D1D-8D8A-4A4B-812D-D24179AFED27}" srcOrd="4" destOrd="0" presId="urn:microsoft.com/office/officeart/2005/8/layout/cycle1"/>
    <dgm:cxn modelId="{A1F256B9-1544-F24A-AED0-5770C9287CD7}" type="presParOf" srcId="{974F300E-4386-5845-9047-D2E50BE5B9DF}" destId="{2257407E-2335-6E46-9533-50F1A4869162}" srcOrd="5" destOrd="0" presId="urn:microsoft.com/office/officeart/2005/8/layout/cycle1"/>
    <dgm:cxn modelId="{EF16C636-A0B8-EC41-A8C5-E864D890F8A5}" type="presParOf" srcId="{974F300E-4386-5845-9047-D2E50BE5B9DF}" destId="{3467B5D4-61EB-4C46-BB87-881C0920F2D1}" srcOrd="6" destOrd="0" presId="urn:microsoft.com/office/officeart/2005/8/layout/cycle1"/>
    <dgm:cxn modelId="{BB956785-CA9D-B54D-A501-5CF2A7490E11}" type="presParOf" srcId="{974F300E-4386-5845-9047-D2E50BE5B9DF}" destId="{2467F156-8EB3-F044-8664-8B186FD19D40}" srcOrd="7" destOrd="0" presId="urn:microsoft.com/office/officeart/2005/8/layout/cycle1"/>
    <dgm:cxn modelId="{EF744C0D-3796-2440-BA61-458BF8DB4E0C}" type="presParOf" srcId="{974F300E-4386-5845-9047-D2E50BE5B9DF}" destId="{DC85BF06-3190-2C49-B38C-CC01414F9567}" srcOrd="8" destOrd="0" presId="urn:microsoft.com/office/officeart/2005/8/layout/cycle1"/>
    <dgm:cxn modelId="{2443C809-3EA9-5546-93B7-5D9FC85CE912}" type="presParOf" srcId="{974F300E-4386-5845-9047-D2E50BE5B9DF}" destId="{818521AB-CB19-3245-AC47-32330EC1D05A}" srcOrd="9" destOrd="0" presId="urn:microsoft.com/office/officeart/2005/8/layout/cycle1"/>
    <dgm:cxn modelId="{1CEE9791-16E3-5A4D-983F-9DDA629042E8}" type="presParOf" srcId="{974F300E-4386-5845-9047-D2E50BE5B9DF}" destId="{A85B6194-0CD3-0046-9C07-12EA626BEFA3}" srcOrd="10" destOrd="0" presId="urn:microsoft.com/office/officeart/2005/8/layout/cycle1"/>
    <dgm:cxn modelId="{111DE114-9893-7140-8DF6-105F020151EE}" type="presParOf" srcId="{974F300E-4386-5845-9047-D2E50BE5B9DF}" destId="{76EDA6DC-5A32-7640-86D9-A3D1F65AC2D3}" srcOrd="11" destOrd="0" presId="urn:microsoft.com/office/officeart/2005/8/layout/cycle1"/>
    <dgm:cxn modelId="{DB138763-6283-E64D-B406-CBD50D7765CB}" type="presParOf" srcId="{974F300E-4386-5845-9047-D2E50BE5B9DF}" destId="{5FEB966B-5E78-494C-B5A1-6F18B3A362B7}" srcOrd="12" destOrd="0" presId="urn:microsoft.com/office/officeart/2005/8/layout/cycle1"/>
    <dgm:cxn modelId="{E4FC4248-1C1F-3C4C-8EF4-A904DED347F4}" type="presParOf" srcId="{974F300E-4386-5845-9047-D2E50BE5B9DF}" destId="{9BE0E30D-6CC1-3143-BC4A-4FF2C5039316}" srcOrd="13" destOrd="0" presId="urn:microsoft.com/office/officeart/2005/8/layout/cycle1"/>
    <dgm:cxn modelId="{1C9BB1E0-7CE8-7542-91F2-EF46B5E10BE9}" type="presParOf" srcId="{974F300E-4386-5845-9047-D2E50BE5B9DF}" destId="{37E24780-EDFC-1D4D-B756-C90BE821441B}" srcOrd="14" destOrd="0" presId="urn:microsoft.com/office/officeart/2005/8/layout/cycle1"/>
    <dgm:cxn modelId="{F47C0F8D-02AF-FA41-9257-665DEF039C07}" type="presParOf" srcId="{974F300E-4386-5845-9047-D2E50BE5B9DF}" destId="{788B510C-5C6F-7E4F-BD2A-4B0F37349509}" srcOrd="15" destOrd="0" presId="urn:microsoft.com/office/officeart/2005/8/layout/cycle1"/>
    <dgm:cxn modelId="{1E08440E-B1A9-3C48-9716-DD44191E37BC}" type="presParOf" srcId="{974F300E-4386-5845-9047-D2E50BE5B9DF}" destId="{BF6C208F-01F8-574D-980A-D40F886CF760}" srcOrd="16" destOrd="0" presId="urn:microsoft.com/office/officeart/2005/8/layout/cycle1"/>
    <dgm:cxn modelId="{7335082B-3047-EE46-ADC8-9A7B50F50701}" type="presParOf" srcId="{974F300E-4386-5845-9047-D2E50BE5B9DF}" destId="{DAE7F6D9-575B-6C47-9F2C-6177EB4BA541}" srcOrd="17" destOrd="0" presId="urn:microsoft.com/office/officeart/2005/8/layout/cycle1"/>
    <dgm:cxn modelId="{E2AA3D40-7E8E-164D-8F16-878C07CB35A9}" type="presParOf" srcId="{974F300E-4386-5845-9047-D2E50BE5B9DF}" destId="{3AD74439-13B4-6B4C-A74C-96BE28333D49}" srcOrd="18" destOrd="0" presId="urn:microsoft.com/office/officeart/2005/8/layout/cycle1"/>
    <dgm:cxn modelId="{09E5C838-0835-254C-9DF0-5B1610962897}" type="presParOf" srcId="{974F300E-4386-5845-9047-D2E50BE5B9DF}" destId="{B4CE740F-E5F8-1040-9068-3C0CA6A81D60}" srcOrd="19" destOrd="0" presId="urn:microsoft.com/office/officeart/2005/8/layout/cycle1"/>
    <dgm:cxn modelId="{3E17CA7E-4957-1B4A-BA20-B4CB4A4362D0}" type="presParOf" srcId="{974F300E-4386-5845-9047-D2E50BE5B9DF}" destId="{7D368AA8-A897-6A44-B2ED-5420DBBF55CD}" srcOrd="20" destOrd="0" presId="urn:microsoft.com/office/officeart/2005/8/layout/cycle1"/>
    <dgm:cxn modelId="{D0426662-3F39-6848-BB4F-94BF576AD153}" type="presParOf" srcId="{974F300E-4386-5845-9047-D2E50BE5B9DF}" destId="{256A8A82-B1CB-EF43-AB66-A3D1C8A54B59}" srcOrd="21" destOrd="0" presId="urn:microsoft.com/office/officeart/2005/8/layout/cycle1"/>
    <dgm:cxn modelId="{8FF94550-954E-9346-8C39-1CB34E3A39B6}" type="presParOf" srcId="{974F300E-4386-5845-9047-D2E50BE5B9DF}" destId="{36444405-91CC-BC45-909E-8AE477F1EC7C}" srcOrd="22" destOrd="0" presId="urn:microsoft.com/office/officeart/2005/8/layout/cycle1"/>
    <dgm:cxn modelId="{1014BFA4-2DA0-7943-90BD-767F6EAC69EB}" type="presParOf" srcId="{974F300E-4386-5845-9047-D2E50BE5B9DF}" destId="{0EBEA1BD-8C57-A847-A4A1-BD492A397D4A}" srcOrd="23" destOrd="0" presId="urn:microsoft.com/office/officeart/2005/8/layout/cycle1"/>
    <dgm:cxn modelId="{BCC45D5B-254B-5B45-B82D-08D4177DDCA6}" type="presParOf" srcId="{974F300E-4386-5845-9047-D2E50BE5B9DF}" destId="{A1257670-91AA-B74E-AFCB-48382C466D43}" srcOrd="24" destOrd="0" presId="urn:microsoft.com/office/officeart/2005/8/layout/cycle1"/>
    <dgm:cxn modelId="{2D76C354-94F9-C943-A2B6-004525ACA1DA}" type="presParOf" srcId="{974F300E-4386-5845-9047-D2E50BE5B9DF}" destId="{19DCBC3D-EF34-4444-B52C-E59D1C44CC9D}" srcOrd="25" destOrd="0" presId="urn:microsoft.com/office/officeart/2005/8/layout/cycle1"/>
    <dgm:cxn modelId="{B2C7769D-2AFA-0044-B16E-6D99A17EAFE0}" type="presParOf" srcId="{974F300E-4386-5845-9047-D2E50BE5B9DF}" destId="{CDA9BE8C-41E5-BF45-BAB4-5B91BDDEFF8D}" srcOrd="26" destOrd="0" presId="urn:microsoft.com/office/officeart/2005/8/layout/cycle1"/>
    <dgm:cxn modelId="{24762197-400F-BA47-9378-0E94F4DA2082}" type="presParOf" srcId="{974F300E-4386-5845-9047-D2E50BE5B9DF}" destId="{731680F6-F070-374C-97C4-FB0156E03231}" srcOrd="27" destOrd="0" presId="urn:microsoft.com/office/officeart/2005/8/layout/cycle1"/>
    <dgm:cxn modelId="{276FF3F7-1D65-4E43-BA19-9E7AE4538D11}" type="presParOf" srcId="{974F300E-4386-5845-9047-D2E50BE5B9DF}" destId="{12C576B8-5B2D-B04B-98C4-29D5E499FD83}" srcOrd="28" destOrd="0" presId="urn:microsoft.com/office/officeart/2005/8/layout/cycle1"/>
    <dgm:cxn modelId="{A81D47C5-9DB3-A449-BBB4-6A2317DB48CD}" type="presParOf" srcId="{974F300E-4386-5845-9047-D2E50BE5B9DF}" destId="{C4FE94AE-AFAE-8743-9525-171FDA850E0F}" srcOrd="29" destOrd="0" presId="urn:microsoft.com/office/officeart/2005/8/layout/cycle1"/>
    <dgm:cxn modelId="{8312540A-0236-534D-863E-9B48CAD05E93}" type="presParOf" srcId="{974F300E-4386-5845-9047-D2E50BE5B9DF}" destId="{FBD4D212-3E98-9843-8795-297F9EDDD657}" srcOrd="30" destOrd="0" presId="urn:microsoft.com/office/officeart/2005/8/layout/cycle1"/>
    <dgm:cxn modelId="{1A98B97F-6FE0-884F-A39C-328C019254D4}" type="presParOf" srcId="{974F300E-4386-5845-9047-D2E50BE5B9DF}" destId="{54CDBF4B-9D09-3242-A1D5-0506BD1712C5}" srcOrd="31" destOrd="0" presId="urn:microsoft.com/office/officeart/2005/8/layout/cycle1"/>
    <dgm:cxn modelId="{124F32A7-D9C5-1F4D-BD56-54FA6D1CE0E5}" type="presParOf" srcId="{974F300E-4386-5845-9047-D2E50BE5B9DF}" destId="{49452468-AA65-834B-B75D-72A0A7810E13}" srcOrd="32" destOrd="0" presId="urn:microsoft.com/office/officeart/2005/8/layout/cycle1"/>
    <dgm:cxn modelId="{C681B371-CFCE-994A-AC1F-19F236424F4E}" type="presParOf" srcId="{974F300E-4386-5845-9047-D2E50BE5B9DF}" destId="{B0C742D0-6463-FF41-BE88-36D0AF1ED5D5}" srcOrd="33" destOrd="0" presId="urn:microsoft.com/office/officeart/2005/8/layout/cycle1"/>
    <dgm:cxn modelId="{40119BF1-0113-1146-B8F1-69F72DE20A97}" type="presParOf" srcId="{974F300E-4386-5845-9047-D2E50BE5B9DF}" destId="{CE064FAD-9527-C04A-986D-ADE7F29D4AAF}" srcOrd="34" destOrd="0" presId="urn:microsoft.com/office/officeart/2005/8/layout/cycle1"/>
    <dgm:cxn modelId="{6D6B4A89-4582-7541-A694-B199BFBFD70F}"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CE57AD-5A21-3B46-B7EF-3F06318127C1}" type="datetimeFigureOut">
              <a:rPr lang="en-US" smtClean="0"/>
              <a:t>5/27/26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5D7EAA-0D36-F44C-8297-859FD03034AA}" type="slidenum">
              <a:rPr lang="en-US" smtClean="0"/>
              <a:t>‹#›</a:t>
            </a:fld>
            <a:endParaRPr lang="en-US"/>
          </a:p>
        </p:txBody>
      </p:sp>
    </p:spTree>
    <p:extLst>
      <p:ext uri="{BB962C8B-B14F-4D97-AF65-F5344CB8AC3E}">
        <p14:creationId xmlns:p14="http://schemas.microsoft.com/office/powerpoint/2010/main" val="36531040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en.wikipedia.org/w/wiki.phtml?title=E.J._Bickerman&amp;action=edit" TargetMode="External"/><Relationship Id="rId7" Type="http://schemas.openxmlformats.org/officeDocument/2006/relationships/hyperlink" Target="http://en.wikipedia.org/wiki/Egyptology" TargetMode="External"/><Relationship Id="rId2" Type="http://schemas.openxmlformats.org/officeDocument/2006/relationships/slide" Target="../slides/slide66.xml"/><Relationship Id="rId1" Type="http://schemas.openxmlformats.org/officeDocument/2006/relationships/notesMaster" Target="../notesMasters/notesMaster1.xml"/><Relationship Id="rId6" Type="http://schemas.openxmlformats.org/officeDocument/2006/relationships/hyperlink" Target="http://en.wikipedia.org/wiki/Ramses_II" TargetMode="External"/><Relationship Id="rId5" Type="http://schemas.openxmlformats.org/officeDocument/2006/relationships/hyperlink" Target="http://en.wikipedia.org/wiki/Hittite" TargetMode="External"/><Relationship Id="rId4" Type="http://schemas.openxmlformats.org/officeDocument/2006/relationships/hyperlink" Target="http://en.wikipedia.org/wiki/Pharaoh" TargetMode="Externa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F9C6864-F48D-B445-AA23-51F550539465}" type="slidenum">
              <a:rPr lang="en-US" sz="1200">
                <a:solidFill>
                  <a:prstClr val="black"/>
                </a:solidFill>
              </a:rPr>
              <a:pPr eaLnBrk="1" hangingPunct="1"/>
              <a:t>1</a:t>
            </a:fld>
            <a:endParaRPr lang="en-US" sz="1200">
              <a:solidFill>
                <a:prstClr val="black"/>
              </a:solidFill>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0818F2-E410-854A-A632-E59289A52EB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6D116-C522-1991-E089-1DAAC2D5C0F9}"/>
            </a:ext>
          </a:extLst>
        </p:cNvPr>
        <p:cNvGrpSpPr/>
        <p:nvPr/>
      </p:nvGrpSpPr>
      <p:grpSpPr>
        <a:xfrm>
          <a:off x="0" y="0"/>
          <a:ext cx="0" cy="0"/>
          <a:chOff x="0" y="0"/>
          <a:chExt cx="0" cy="0"/>
        </a:xfrm>
      </p:grpSpPr>
      <p:sp>
        <p:nvSpPr>
          <p:cNvPr id="293889" name="Rectangle 7">
            <a:extLst>
              <a:ext uri="{FF2B5EF4-FFF2-40B4-BE49-F238E27FC236}">
                <a16:creationId xmlns:a16="http://schemas.microsoft.com/office/drawing/2014/main" id="{8B7A3F66-3353-1C3A-D7C1-9CA66DE7B8D5}"/>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728C8FA-6C91-9344-AA63-BFE3120095CC}" type="slidenum">
              <a:rPr lang="en-US" sz="1200">
                <a:solidFill>
                  <a:prstClr val="black"/>
                </a:solidFill>
              </a:rPr>
              <a:pPr eaLnBrk="1" hangingPunct="1"/>
              <a:t>104</a:t>
            </a:fld>
            <a:endParaRPr lang="en-US" sz="1200">
              <a:solidFill>
                <a:prstClr val="black"/>
              </a:solidFill>
            </a:endParaRPr>
          </a:p>
        </p:txBody>
      </p:sp>
      <p:sp>
        <p:nvSpPr>
          <p:cNvPr id="293890" name="Rectangle 2">
            <a:extLst>
              <a:ext uri="{FF2B5EF4-FFF2-40B4-BE49-F238E27FC236}">
                <a16:creationId xmlns:a16="http://schemas.microsoft.com/office/drawing/2014/main" id="{17A58AE7-74C7-2385-A9F9-46129282ABAC}"/>
              </a:ext>
            </a:extLst>
          </p:cNvPr>
          <p:cNvSpPr>
            <a:spLocks noGrp="1" noRot="1" noChangeAspect="1" noChangeArrowheads="1" noTextEdit="1"/>
          </p:cNvSpPr>
          <p:nvPr>
            <p:ph type="sldImg"/>
          </p:nvPr>
        </p:nvSpPr>
        <p:spPr>
          <a:ln/>
        </p:spPr>
      </p:sp>
      <p:sp>
        <p:nvSpPr>
          <p:cNvPr id="293891" name="Rectangle 3">
            <a:extLst>
              <a:ext uri="{FF2B5EF4-FFF2-40B4-BE49-F238E27FC236}">
                <a16:creationId xmlns:a16="http://schemas.microsoft.com/office/drawing/2014/main" id="{A19F07F2-1570-F258-2B54-710213BBDC13}"/>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4928940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DC456E5-D51E-6742-9D49-EBC4EE35CD09}" type="slidenum">
              <a:rPr lang="en-US" sz="1200">
                <a:solidFill>
                  <a:prstClr val="black"/>
                </a:solidFill>
              </a:rPr>
              <a:pPr eaLnBrk="1" hangingPunct="1"/>
              <a:t>105</a:t>
            </a:fld>
            <a:endParaRPr lang="en-US" sz="1200">
              <a:solidFill>
                <a:prstClr val="black"/>
              </a:solidFill>
            </a:endParaRP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C9DEB0A-B26A-F64C-8721-3953111F229E}" type="slidenum">
              <a:rPr lang="en-US" sz="1200">
                <a:solidFill>
                  <a:prstClr val="black"/>
                </a:solidFill>
              </a:rPr>
              <a:pPr eaLnBrk="1" hangingPunct="1"/>
              <a:t>106</a:t>
            </a:fld>
            <a:endParaRPr lang="en-US" sz="1200">
              <a:solidFill>
                <a:prstClr val="black"/>
              </a:solidFill>
            </a:endParaRPr>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F322048-F28E-6240-B085-65F9A056803B}" type="slidenum">
              <a:rPr lang="en-US" sz="1200">
                <a:solidFill>
                  <a:prstClr val="black"/>
                </a:solidFill>
              </a:rPr>
              <a:pPr eaLnBrk="1" hangingPunct="1"/>
              <a:t>107</a:t>
            </a:fld>
            <a:endParaRPr lang="en-US" sz="1200">
              <a:solidFill>
                <a:prstClr val="black"/>
              </a:solidFill>
            </a:endParaRPr>
          </a:p>
        </p:txBody>
      </p:sp>
      <p:sp>
        <p:nvSpPr>
          <p:cNvPr id="300034" name="Rectangle 2"/>
          <p:cNvSpPr>
            <a:spLocks noGrp="1" noRot="1" noChangeAspect="1" noChangeArrowheads="1" noTextEdit="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This limestone tablet found by archaeologists in 1908 has seven lines of archaic script.  It was revealed to be in Old Phoenician script used in 1000 BC (time of Solomon).  It contains the annual farming cycle with the plural (</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months</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designating two months.  The fact that it has erasures shows that it is a schoolboy</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exercise tablet where he wrote this poem which may have been a popular memory device similar to </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Thirty days has September…</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This may be the oldest Hebrew inscription we have today.</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4E1E78E-30B3-3547-BFBA-0F50ACEFC897}" type="slidenum">
              <a:rPr lang="en-US" sz="1200">
                <a:solidFill>
                  <a:prstClr val="black"/>
                </a:solidFill>
              </a:rPr>
              <a:pPr eaLnBrk="1" hangingPunct="1"/>
              <a:t>108</a:t>
            </a:fld>
            <a:endParaRPr lang="en-US" sz="1200">
              <a:solidFill>
                <a:prstClr val="black"/>
              </a:solidFill>
            </a:endParaRPr>
          </a:p>
        </p:txBody>
      </p:sp>
      <p:sp>
        <p:nvSpPr>
          <p:cNvPr id="302082" name="Rectangle 2"/>
          <p:cNvSpPr>
            <a:spLocks noGrp="1" noRot="1" noChangeAspect="1" noChangeArrowheads="1" noTextEdit="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This limestone tablet found by archaeologists in 1908 has seven lines of archaic script.  It was revealed to be in Old Phoenician script used in 1000 BC (time of Solomon).  It contains the annual farming cycle with the plural (</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months</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designating two months.  The fact that it has erasures shows that it is a schoolboy</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exercise tablet where he wrote this poem which may have been a popular memory device similar to </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Thirty days has September…</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This may be the oldest Hebrew inscription we have today.  Image: Wilson, The Stones Still Shout, 89; Text: Arnold, 171</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FAFFAAF-57A7-8445-B9B9-435B5A49BD2D}" type="slidenum">
              <a:rPr lang="en-US" sz="1200">
                <a:solidFill>
                  <a:prstClr val="black"/>
                </a:solidFill>
                <a:latin typeface="Arial" charset="0"/>
              </a:rPr>
              <a:pPr/>
              <a:t>109</a:t>
            </a:fld>
            <a:endParaRPr lang="en-US" sz="1200">
              <a:solidFill>
                <a:prstClr val="black"/>
              </a:solidFill>
              <a:latin typeface="Arial" charset="0"/>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1120D65-8E29-114D-8107-F316F79A5E38}" type="slidenum">
              <a:rPr lang="en-US" sz="1200">
                <a:solidFill>
                  <a:prstClr val="black"/>
                </a:solidFill>
              </a:rPr>
              <a:pPr eaLnBrk="1" hangingPunct="1"/>
              <a:t>112</a:t>
            </a:fld>
            <a:endParaRPr lang="en-US" sz="1200">
              <a:solidFill>
                <a:prstClr val="black"/>
              </a:solidFill>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BE81578-52FE-E64E-9918-3A09B2F0636B}" type="slidenum">
              <a:rPr lang="en-US" sz="1200">
                <a:solidFill>
                  <a:prstClr val="black"/>
                </a:solidFill>
              </a:rPr>
              <a:pPr eaLnBrk="1" hangingPunct="1"/>
              <a:t>113</a:t>
            </a:fld>
            <a:endParaRPr lang="en-US" sz="1200">
              <a:solidFill>
                <a:prstClr val="black"/>
              </a:solidFill>
            </a:endParaRPr>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661E934-155C-464D-9E81-CFA271E00964}" type="slidenum">
              <a:rPr lang="en-US" sz="1200">
                <a:solidFill>
                  <a:prstClr val="black"/>
                </a:solidFill>
              </a:rPr>
              <a:pPr eaLnBrk="1" hangingPunct="1"/>
              <a:t>114</a:t>
            </a:fld>
            <a:endParaRPr lang="en-US" sz="1200">
              <a:solidFill>
                <a:prstClr val="black"/>
              </a:solidFill>
            </a:endParaRPr>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EE16CCF-FC5F-334F-B85E-785F50C201BA}" type="slidenum">
              <a:rPr lang="en-US" sz="1200">
                <a:solidFill>
                  <a:prstClr val="black"/>
                </a:solidFill>
              </a:rPr>
              <a:pPr eaLnBrk="1" hangingPunct="1"/>
              <a:t>115</a:t>
            </a:fld>
            <a:endParaRPr lang="en-US" sz="1200">
              <a:solidFill>
                <a:prstClr val="black"/>
              </a:solidFill>
            </a:endParaRPr>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3E8C5B-CD21-6245-8B56-58DB6CF773A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8242" name="Rectangle 2"/>
          <p:cNvSpPr>
            <a:spLocks noGrp="1" noRot="1" noChangeAspect="1" noChangeArrowheads="1"/>
          </p:cNvSpPr>
          <p:nvPr>
            <p:ph type="sldImg"/>
          </p:nvPr>
        </p:nvSpPr>
        <p:spPr>
          <a:xfrm>
            <a:off x="1130300" y="674688"/>
            <a:ext cx="4597400" cy="3448050"/>
          </a:xfrm>
          <a:solidFill>
            <a:srgbClr val="FFFFFF"/>
          </a:solidFill>
          <a:ln/>
        </p:spPr>
      </p:sp>
      <p:sp>
        <p:nvSpPr>
          <p:cNvPr id="1382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50552E7-1CB1-3642-9812-CF29BB24A8B5}" type="slidenum">
              <a:rPr lang="en-US" sz="1200">
                <a:solidFill>
                  <a:prstClr val="black"/>
                </a:solidFill>
              </a:rPr>
              <a:pPr eaLnBrk="1" hangingPunct="1"/>
              <a:t>116</a:t>
            </a:fld>
            <a:endParaRPr lang="en-US" sz="1200">
              <a:solidFill>
                <a:prstClr val="black"/>
              </a:solidFill>
            </a:endParaRPr>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75ED748-2C14-714E-BBAD-33768F39F7E4}" type="slidenum">
              <a:rPr lang="en-US" sz="1200">
                <a:solidFill>
                  <a:prstClr val="black"/>
                </a:solidFill>
              </a:rPr>
              <a:pPr eaLnBrk="1" hangingPunct="1"/>
              <a:t>117</a:t>
            </a:fld>
            <a:endParaRPr lang="en-US" sz="1200">
              <a:solidFill>
                <a:prstClr val="black"/>
              </a:solidFill>
            </a:endParaRPr>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A84824B-AA96-2744-8F6F-852A14287AA5}" type="slidenum">
              <a:rPr lang="en-US" sz="1200">
                <a:solidFill>
                  <a:prstClr val="black"/>
                </a:solidFill>
              </a:rPr>
              <a:pPr eaLnBrk="1" hangingPunct="1"/>
              <a:t>118</a:t>
            </a:fld>
            <a:endParaRPr lang="en-US" sz="1200">
              <a:solidFill>
                <a:prstClr val="black"/>
              </a:solidFill>
            </a:endParaRPr>
          </a:p>
        </p:txBody>
      </p:sp>
      <p:sp>
        <p:nvSpPr>
          <p:cNvPr id="320514" name="Rectangle 2"/>
          <p:cNvSpPr>
            <a:spLocks noGrp="1" noRot="1" noChangeAspect="1" noChangeArrowheads="1" noTextEdit="1"/>
          </p:cNvSpPr>
          <p:nvPr>
            <p:ph type="sldImg"/>
          </p:nvPr>
        </p:nvSpPr>
        <p:spPr>
          <a:ln/>
        </p:spPr>
      </p:sp>
      <p:sp>
        <p:nvSpPr>
          <p:cNvPr id="320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B565FE-9C0A-7845-A6E2-80D494BC0F38}" type="slidenum">
              <a:rPr lang="en-US" sz="1200">
                <a:solidFill>
                  <a:prstClr val="black"/>
                </a:solidFill>
              </a:rPr>
              <a:pPr eaLnBrk="1" hangingPunct="1"/>
              <a:t>119</a:t>
            </a:fld>
            <a:endParaRPr lang="en-US" sz="1200">
              <a:solidFill>
                <a:prstClr val="black"/>
              </a:solidFill>
            </a:endParaRPr>
          </a:p>
        </p:txBody>
      </p:sp>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B78C017-956D-6445-B4C1-A295CC2A9129}" type="slidenum">
              <a:rPr lang="en-US" sz="1200">
                <a:solidFill>
                  <a:prstClr val="black"/>
                </a:solidFill>
              </a:rPr>
              <a:pPr eaLnBrk="1" hangingPunct="1"/>
              <a:t>120</a:t>
            </a:fld>
            <a:endParaRPr lang="en-US" sz="1200">
              <a:solidFill>
                <a:prstClr val="black"/>
              </a:solidFill>
            </a:endParaRPr>
          </a:p>
        </p:txBody>
      </p:sp>
      <p:sp>
        <p:nvSpPr>
          <p:cNvPr id="324610" name="Rectangle 2"/>
          <p:cNvSpPr>
            <a:spLocks noGrp="1" noRot="1" noChangeAspect="1" noChangeArrowheads="1" noTextEdit="1"/>
          </p:cNvSpPr>
          <p:nvPr>
            <p:ph type="sldImg"/>
          </p:nvPr>
        </p:nvSpPr>
        <p:spPr>
          <a:ln/>
        </p:spPr>
      </p:sp>
      <p:sp>
        <p:nvSpPr>
          <p:cNvPr id="324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408048B-5BC1-614D-8F57-0DCC7D047E5C}" type="slidenum">
              <a:rPr lang="en-US" sz="1200">
                <a:solidFill>
                  <a:prstClr val="black"/>
                </a:solidFill>
              </a:rPr>
              <a:pPr eaLnBrk="1" hangingPunct="1"/>
              <a:t>121</a:t>
            </a:fld>
            <a:endParaRPr lang="en-US" sz="1200">
              <a:solidFill>
                <a:prstClr val="black"/>
              </a:solidFill>
            </a:endParaRPr>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0E82B-FFB4-8245-8E7D-7256B7A33204}" type="slidenum">
              <a:rPr lang="en-US" sz="1200">
                <a:solidFill>
                  <a:prstClr val="black"/>
                </a:solidFill>
              </a:rPr>
              <a:pPr eaLnBrk="1" hangingPunct="1"/>
              <a:t>122</a:t>
            </a:fld>
            <a:endParaRPr lang="en-US" sz="1200">
              <a:solidFill>
                <a:prstClr val="black"/>
              </a:solidFill>
            </a:endParaRPr>
          </a:p>
        </p:txBody>
      </p:sp>
      <p:sp>
        <p:nvSpPr>
          <p:cNvPr id="328706" name="Rectangle 2"/>
          <p:cNvSpPr>
            <a:spLocks noGrp="1" noRot="1" noChangeAspect="1" noChangeArrowheads="1" noTextEdit="1"/>
          </p:cNvSpPr>
          <p:nvPr>
            <p:ph type="sldImg"/>
          </p:nvPr>
        </p:nvSpPr>
        <p:spPr>
          <a:ln/>
        </p:spPr>
      </p:sp>
      <p:sp>
        <p:nvSpPr>
          <p:cNvPr id="328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9405D24-1A25-8749-B4E4-BB3F965940A8}" type="slidenum">
              <a:rPr lang="en-US" sz="1200">
                <a:solidFill>
                  <a:prstClr val="black"/>
                </a:solidFill>
              </a:rPr>
              <a:pPr eaLnBrk="1" hangingPunct="1"/>
              <a:t>123</a:t>
            </a:fld>
            <a:endParaRPr lang="en-US" sz="1200">
              <a:solidFill>
                <a:prstClr val="black"/>
              </a:solidFill>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124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D32E23-CFB4-3447-980F-505F86F2154F}" type="slidenum">
              <a:rPr lang="en-US" sz="1200">
                <a:solidFill>
                  <a:prstClr val="black"/>
                </a:solidFill>
              </a:rPr>
              <a:pPr eaLnBrk="1" hangingPunct="1"/>
              <a:t>125</a:t>
            </a:fld>
            <a:endParaRPr lang="en-US" sz="1200">
              <a:solidFill>
                <a:prstClr val="black"/>
              </a:solidFill>
            </a:endParaRPr>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17FC5E5-71CB-1B4E-B70D-6B9EB4616D2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DCF8E2E-721A-0E48-96AA-54D8EA43A93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BBB3F-C9E2-C245-B31B-1985436B78E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78B1CA4-3918-9A45-BC87-D47E6D0CE70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5890" name="Rectangle 2"/>
          <p:cNvSpPr>
            <a:spLocks noGrp="1" noRot="1" noChangeAspect="1" noChangeArrowheads="1" noTextEdit="1"/>
          </p:cNvSpPr>
          <p:nvPr>
            <p:ph type="sldImg"/>
          </p:nvPr>
        </p:nvSpPr>
        <p:spPr>
          <a:solidFill>
            <a:srgbClr val="FFFFFF"/>
          </a:solidFill>
          <a:ln/>
        </p:spPr>
      </p:sp>
      <p:sp>
        <p:nvSpPr>
          <p:cNvPr id="165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54EFB6A-ED79-BE4F-84DD-25A2603D921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7938" name="Rectangle 2"/>
          <p:cNvSpPr>
            <a:spLocks noGrp="1" noRot="1" noChangeAspect="1" noChangeArrowheads="1" noTextEdit="1"/>
          </p:cNvSpPr>
          <p:nvPr>
            <p:ph type="sldImg"/>
          </p:nvPr>
        </p:nvSpPr>
        <p:spPr>
          <a:solidFill>
            <a:srgbClr val="FFFFFF"/>
          </a:solidFill>
          <a:ln/>
        </p:spPr>
      </p:sp>
      <p:sp>
        <p:nvSpPr>
          <p:cNvPr id="167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BBB3F-C9E2-C245-B31B-1985436B78E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11730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DB22464-133E-0447-9193-C962082CA5A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9986" name="Rectangle 2"/>
          <p:cNvSpPr>
            <a:spLocks noGrp="1" noRot="1" noChangeAspect="1" noChangeArrowheads="1" noTextEdit="1"/>
          </p:cNvSpPr>
          <p:nvPr>
            <p:ph type="sldImg"/>
          </p:nvPr>
        </p:nvSpPr>
        <p:spPr>
          <a:solidFill>
            <a:srgbClr val="FFFFFF"/>
          </a:solidFill>
          <a:ln/>
        </p:spPr>
      </p:sp>
      <p:sp>
        <p:nvSpPr>
          <p:cNvPr id="169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C09013D-5F38-184B-9EBB-DC1A8BDBD3C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2034" name="Rectangle 2"/>
          <p:cNvSpPr>
            <a:spLocks noGrp="1" noRot="1" noChangeAspect="1" noChangeArrowheads="1" noTextEdit="1"/>
          </p:cNvSpPr>
          <p:nvPr>
            <p:ph type="sldImg"/>
          </p:nvPr>
        </p:nvSpPr>
        <p:spPr>
          <a:solidFill>
            <a:srgbClr val="FFFFFF"/>
          </a:solidFill>
          <a:ln/>
        </p:spPr>
      </p:sp>
      <p:sp>
        <p:nvSpPr>
          <p:cNvPr id="172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2</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B36854-32F8-1549-83D7-22E166B80F8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4082" name="Rectangle 2"/>
          <p:cNvSpPr>
            <a:spLocks noGrp="1" noRot="1" noChangeAspect="1" noChangeArrowheads="1" noTextEdit="1"/>
          </p:cNvSpPr>
          <p:nvPr>
            <p:ph type="sldImg"/>
          </p:nvPr>
        </p:nvSpPr>
        <p:spPr>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A7368E8-4827-054A-B1DF-9FA27E1B399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4585CC0-72DE-6C48-A330-33B5B726928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E92ACA1-2FFD-4E43-93CC-087F8E4CE9E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074D810-EECB-794A-B81B-870F3F78E758}"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CA068D-ABD7-D84F-9EEC-B6FBF085B666}"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39397774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CE4BDB-4035-374F-9D7C-0A056ED84F14}"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dirty="0">
              <a:latin typeface="Times New Roman" charset="0"/>
            </a:endParaRPr>
          </a:p>
        </p:txBody>
      </p:sp>
    </p:spTree>
    <p:extLst>
      <p:ext uri="{BB962C8B-B14F-4D97-AF65-F5344CB8AC3E}">
        <p14:creationId xmlns:p14="http://schemas.microsoft.com/office/powerpoint/2010/main" val="775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B1B02D8-D191-8946-BA92-DE947DFC4602}" type="slidenum">
              <a:rPr lang="en-US" sz="1200">
                <a:solidFill>
                  <a:prstClr val="black"/>
                </a:solidFill>
              </a:rPr>
              <a:pPr eaLnBrk="1" hangingPunct="1"/>
              <a:t>3</a:t>
            </a:fld>
            <a:endParaRPr lang="en-US" sz="1200">
              <a:solidFill>
                <a:prstClr val="black"/>
              </a:solidFill>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47E6A-B32B-D840-BABB-882CE9F9B8D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19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19459" name="Rectangle 3"/>
          <p:cNvSpPr>
            <a:spLocks noGrp="1" noChangeArrowheads="1"/>
          </p:cNvSpPr>
          <p:nvPr>
            <p:ph type="body" idx="1"/>
          </p:nvPr>
        </p:nvSpPr>
        <p:spPr/>
        <p:txBody>
          <a:bodyPr/>
          <a:lstStyle/>
          <a:p>
            <a:pPr eaLnBrk="1" hangingPunct="1">
              <a:defRPr/>
            </a:pPr>
            <a:r>
              <a:rPr lang="en-US" dirty="0">
                <a:cs typeface="+mn-cs"/>
              </a:rPr>
              <a:t>From John Morris, </a:t>
            </a:r>
            <a:r>
              <a:rPr lang="en-US" i="1" dirty="0">
                <a:cs typeface="+mn-cs"/>
              </a:rPr>
              <a:t>Noah</a:t>
            </a:r>
            <a:r>
              <a:rPr lang="fr-FR" altLang="ja-JP" i="1" dirty="0">
                <a:latin typeface="Arial"/>
                <a:cs typeface="+mn-cs"/>
              </a:rPr>
              <a:t>'</a:t>
            </a:r>
            <a:r>
              <a:rPr lang="en-US" i="1" dirty="0">
                <a:cs typeface="+mn-cs"/>
              </a:rPr>
              <a:t>s Ark and the Ararat Adventure,</a:t>
            </a:r>
            <a:r>
              <a:rPr lang="en-US" dirty="0">
                <a:cs typeface="+mn-cs"/>
              </a:rPr>
              <a:t> p. 10.</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97E60A-C284-694C-A041-06DA03F17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See Clifford Wilson, </a:t>
            </a:r>
            <a:r>
              <a:rPr lang="en-US" altLang="ja-JP" i="1">
                <a:latin typeface="Times New Roman" charset="0"/>
                <a:ea typeface="ＭＳ Ｐゴシック" charset="0"/>
                <a:cs typeface="ＭＳ Ｐゴシック" charset="0"/>
              </a:rPr>
              <a:t>The Stones Sill Shout,</a:t>
            </a:r>
            <a:r>
              <a:rPr lang="en-US" altLang="ja-JP">
                <a:latin typeface="Times New Roman" charset="0"/>
                <a:ea typeface="ＭＳ Ｐゴシック" charset="0"/>
                <a:cs typeface="ＭＳ Ｐゴシック" charset="0"/>
              </a:rPr>
              <a:t> 25 and Arnold/Beyer,</a:t>
            </a:r>
            <a:r>
              <a:rPr lang="en-US" altLang="ja-JP" i="1">
                <a:latin typeface="Times New Roman" charset="0"/>
                <a:ea typeface="ＭＳ Ｐゴシック" charset="0"/>
                <a:cs typeface="ＭＳ Ｐゴシック" charset="0"/>
              </a:rPr>
              <a:t> Readings from the ANE,</a:t>
            </a:r>
            <a:r>
              <a:rPr lang="en-US" altLang="ja-JP">
                <a:latin typeface="Times New Roman" charset="0"/>
                <a:ea typeface="ＭＳ Ｐゴシック" charset="0"/>
                <a:cs typeface="ＭＳ Ｐゴシック" charset="0"/>
              </a:rPr>
              <a:t> 150.</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7153FEE-A79C-E343-A9A6-EF75F8F402E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2514" name="Rectangle 2"/>
          <p:cNvSpPr>
            <a:spLocks noGrp="1" noRot="1" noChangeAspect="1" noChangeArrowheads="1" noTextEdit="1"/>
          </p:cNvSpPr>
          <p:nvPr>
            <p:ph type="sldImg"/>
          </p:nvPr>
        </p:nvSpPr>
        <p:spPr>
          <a:solidFill>
            <a:srgbClr val="FFFFFF"/>
          </a:solidFill>
          <a:ln/>
        </p:spPr>
      </p:sp>
      <p:sp>
        <p:nvSpPr>
          <p:cNvPr id="192515"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See Clifford Wilson, </a:t>
            </a:r>
            <a:r>
              <a:rPr lang="ja-JP" altLang="en-US">
                <a:latin typeface="Times New Roman" charset="0"/>
                <a:ea typeface="ＭＳ Ｐゴシック" charset="0"/>
                <a:cs typeface="ＭＳ Ｐゴシック" charset="0"/>
              </a:rPr>
              <a:t>“</a:t>
            </a:r>
            <a:r>
              <a:rPr lang="en-US" altLang="ja-JP" i="1">
                <a:latin typeface="Times New Roman" charset="0"/>
                <a:ea typeface="ＭＳ Ｐゴシック" charset="0"/>
                <a:cs typeface="ＭＳ Ｐゴシック" charset="0"/>
              </a:rPr>
              <a:t>The Stones Sill Shout p. 25 and Arnold/Beyer, </a:t>
            </a:r>
            <a:r>
              <a:rPr lang="ja-JP" altLang="en-US" i="1">
                <a:latin typeface="Times New Roman" charset="0"/>
                <a:ea typeface="ＭＳ Ｐゴシック" charset="0"/>
                <a:cs typeface="ＭＳ Ｐゴシック" charset="0"/>
              </a:rPr>
              <a:t>“</a:t>
            </a:r>
            <a:r>
              <a:rPr lang="en-US" altLang="ja-JP" i="1">
                <a:latin typeface="Times New Roman" charset="0"/>
                <a:ea typeface="ＭＳ Ｐゴシック" charset="0"/>
                <a:cs typeface="ＭＳ Ｐゴシック" charset="0"/>
              </a:rPr>
              <a:t>Readings from the ANE,</a:t>
            </a:r>
            <a:r>
              <a:rPr lang="ja-JP" altLang="en-US" i="1">
                <a:latin typeface="Times New Roman" charset="0"/>
                <a:ea typeface="ＭＳ Ｐゴシック" charset="0"/>
                <a:cs typeface="ＭＳ Ｐゴシック" charset="0"/>
              </a:rPr>
              <a:t>”</a:t>
            </a:r>
            <a:r>
              <a:rPr lang="en-US" altLang="ja-JP" i="1">
                <a:latin typeface="Times New Roman" charset="0"/>
                <a:ea typeface="ＭＳ Ｐゴシック" charset="0"/>
                <a:cs typeface="ＭＳ Ｐゴシック" charset="0"/>
              </a:rPr>
              <a:t> 150</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97E60A-C284-694C-A041-06DA03F17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See Clifford Wilson, </a:t>
            </a:r>
            <a:r>
              <a:rPr lang="en-US" altLang="ja-JP" i="1">
                <a:latin typeface="Times New Roman" charset="0"/>
                <a:ea typeface="ＭＳ Ｐゴシック" charset="0"/>
                <a:cs typeface="ＭＳ Ｐゴシック" charset="0"/>
              </a:rPr>
              <a:t>The Stones Sill Shout,</a:t>
            </a:r>
            <a:r>
              <a:rPr lang="en-US" altLang="ja-JP">
                <a:latin typeface="Times New Roman" charset="0"/>
                <a:ea typeface="ＭＳ Ｐゴシック" charset="0"/>
                <a:cs typeface="ＭＳ Ｐゴシック" charset="0"/>
              </a:rPr>
              <a:t> 25 and Arnold/Beyer,</a:t>
            </a:r>
            <a:r>
              <a:rPr lang="en-US" altLang="ja-JP" i="1">
                <a:latin typeface="Times New Roman" charset="0"/>
                <a:ea typeface="ＭＳ Ｐゴシック" charset="0"/>
                <a:cs typeface="ＭＳ Ｐゴシック" charset="0"/>
              </a:rPr>
              <a:t> Readings from the ANE,</a:t>
            </a:r>
            <a:r>
              <a:rPr lang="en-US" altLang="ja-JP">
                <a:latin typeface="Times New Roman" charset="0"/>
                <a:ea typeface="ＭＳ Ｐゴシック" charset="0"/>
                <a:cs typeface="ＭＳ Ｐゴシック" charset="0"/>
              </a:rPr>
              <a:t> 150.</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818955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97E60A-C284-694C-A041-06DA03F17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ea typeface="ＭＳ Ｐゴシック" charset="0"/>
                <a:cs typeface="ＭＳ Ｐゴシック" charset="0"/>
              </a:rPr>
              <a:t>Kitchen proposes that each reign should actually be divided by 600 since the Sumerians invented the numbering system based on the number 6—as in our system of time that has the hour divided into 12 units, the 24-hour day, etc.”</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““﻿That process can perhaps be reversed. Our scribes in 2000 B.C., faced with few kings and long periods, may have bumped up the numbers by using sexagesimal multipliers. So, at </a:t>
            </a:r>
            <a:r>
              <a:rPr lang="en-US" dirty="0" err="1">
                <a:latin typeface="Times New Roman" charset="0"/>
                <a:ea typeface="ＭＳ Ｐゴシック" charset="0"/>
                <a:cs typeface="ＭＳ Ｐゴシック" charset="0"/>
              </a:rPr>
              <a:t>Hamazi</a:t>
            </a:r>
            <a:r>
              <a:rPr lang="en-US" dirty="0">
                <a:latin typeface="Times New Roman" charset="0"/>
                <a:ea typeface="ＭＳ Ｐゴシック" charset="0"/>
                <a:cs typeface="ＭＳ Ｐゴシック" charset="0"/>
              </a:rPr>
              <a:t> and </a:t>
            </a:r>
            <a:r>
              <a:rPr lang="en-US" dirty="0" err="1">
                <a:latin typeface="Times New Roman" charset="0"/>
                <a:ea typeface="ＭＳ Ｐゴシック" charset="0"/>
                <a:cs typeface="ＭＳ Ｐゴシック" charset="0"/>
              </a:rPr>
              <a:t>Uruk</a:t>
            </a:r>
            <a:r>
              <a:rPr lang="en-US" dirty="0">
                <a:latin typeface="Times New Roman" charset="0"/>
                <a:ea typeface="ＭＳ Ｐゴシック" charset="0"/>
                <a:cs typeface="ＭＳ Ｐゴシック" charset="0"/>
              </a:rPr>
              <a:t>, reversing the process, we might take the 36,000 years of </a:t>
            </a:r>
            <a:r>
              <a:rPr lang="en-US" dirty="0" err="1">
                <a:latin typeface="Times New Roman" charset="0"/>
                <a:ea typeface="ＭＳ Ｐゴシック" charset="0"/>
                <a:cs typeface="ＭＳ Ｐゴシック" charset="0"/>
              </a:rPr>
              <a:t>Alalgar</a:t>
            </a:r>
            <a:r>
              <a:rPr lang="en-US" dirty="0">
                <a:latin typeface="Times New Roman" charset="0"/>
                <a:ea typeface="ＭＳ Ｐゴシック" charset="0"/>
                <a:cs typeface="ＭＳ Ｐゴシック" charset="0"/>
              </a:rPr>
              <a:t> or of </a:t>
            </a:r>
            <a:r>
              <a:rPr lang="en-US" dirty="0" err="1">
                <a:latin typeface="Times New Roman" charset="0"/>
                <a:ea typeface="ＭＳ Ｐゴシック" charset="0"/>
                <a:cs typeface="ＭＳ Ｐゴシック" charset="0"/>
              </a:rPr>
              <a:t>Dumuzi</a:t>
            </a:r>
            <a:r>
              <a:rPr lang="en-US" dirty="0">
                <a:latin typeface="Times New Roman" charset="0"/>
                <a:ea typeface="ＭＳ Ｐゴシック" charset="0"/>
                <a:cs typeface="ＭＳ Ｐゴシック" charset="0"/>
              </a:rPr>
              <a:t> and divide it by the factor 10 × 60 (600), which would give them each a reign of 60 years. Applied to </a:t>
            </a:r>
            <a:r>
              <a:rPr lang="en-US" dirty="0" err="1">
                <a:latin typeface="Times New Roman" charset="0"/>
                <a:ea typeface="ＭＳ Ｐゴシック" charset="0"/>
                <a:cs typeface="ＭＳ Ｐゴシック" charset="0"/>
              </a:rPr>
              <a:t>Alulim’s</a:t>
            </a:r>
            <a:r>
              <a:rPr lang="en-US" dirty="0">
                <a:latin typeface="Times New Roman" charset="0"/>
                <a:ea typeface="ＭＳ Ｐゴシック" charset="0"/>
                <a:cs typeface="ＭＳ Ｐゴシック" charset="0"/>
              </a:rPr>
              <a:t> (and others’) 28,800 years, he (and they) would have reigned 48 years; then </a:t>
            </a:r>
            <a:r>
              <a:rPr lang="en-US" dirty="0" err="1">
                <a:latin typeface="Times New Roman" charset="0"/>
                <a:ea typeface="ＭＳ Ｐゴシック" charset="0"/>
                <a:cs typeface="ＭＳ Ｐゴシック" charset="0"/>
              </a:rPr>
              <a:t>Enmenduranna</a:t>
            </a:r>
            <a:r>
              <a:rPr lang="en-US" dirty="0">
                <a:latin typeface="Times New Roman" charset="0"/>
                <a:ea typeface="ＭＳ Ｐゴシック" charset="0"/>
                <a:cs typeface="ＭＳ Ｐゴシック" charset="0"/>
              </a:rPr>
              <a:t> of Sippar at 21,000 years would have reigned 35 years. The mighty </a:t>
            </a:r>
            <a:r>
              <a:rPr lang="en-US" dirty="0" err="1">
                <a:latin typeface="Times New Roman" charset="0"/>
                <a:ea typeface="ＭＳ Ｐゴシック" charset="0"/>
                <a:cs typeface="ＭＳ Ｐゴシック" charset="0"/>
              </a:rPr>
              <a:t>Enmenluanna</a:t>
            </a:r>
            <a:r>
              <a:rPr lang="en-US" dirty="0">
                <a:latin typeface="Times New Roman" charset="0"/>
                <a:ea typeface="ＭＳ Ｐゴシック" charset="0"/>
                <a:cs typeface="ＭＳ Ｐゴシック" charset="0"/>
              </a:rPr>
              <a:t> at 43,200 years (the local Methuselah) would come out at 72 years — high but not impossible, even if it left Ramesses II (66 years) and Queen Victoria (64 years) just slightly jealous — but more modest than the 94 years of </a:t>
            </a:r>
            <a:r>
              <a:rPr lang="en-US" dirty="0" err="1">
                <a:latin typeface="Times New Roman" charset="0"/>
                <a:ea typeface="ＭＳ Ｐゴシック" charset="0"/>
                <a:cs typeface="ＭＳ Ｐゴシック" charset="0"/>
              </a:rPr>
              <a:t>Pepi</a:t>
            </a:r>
            <a:r>
              <a:rPr lang="en-US" dirty="0">
                <a:latin typeface="Times New Roman" charset="0"/>
                <a:ea typeface="ＭＳ Ｐゴシック" charset="0"/>
                <a:cs typeface="ＭＳ Ｐゴシック" charset="0"/>
              </a:rPr>
              <a:t> II, often granted. The more modest </a:t>
            </a:r>
            <a:r>
              <a:rPr lang="en-US" dirty="0" err="1">
                <a:latin typeface="Times New Roman" charset="0"/>
                <a:ea typeface="ＭＳ Ｐゴシック" charset="0"/>
                <a:cs typeface="ＭＳ Ｐゴシック" charset="0"/>
              </a:rPr>
              <a:t>Ubartutu</a:t>
            </a:r>
            <a:r>
              <a:rPr lang="en-US" dirty="0">
                <a:latin typeface="Times New Roman" charset="0"/>
                <a:ea typeface="ＭＳ Ｐゴシック" charset="0"/>
                <a:cs typeface="ＭＳ Ｐゴシック" charset="0"/>
              </a:rPr>
              <a:t> at 18,600 years comes out at 31 years, eminently reasonable. The principal works for all the preflood rulers, and no awkward fractions, etc., are left over. After the flood, reigns are still high, until suddenly Gilgamesh’s son Ur-</a:t>
            </a:r>
            <a:r>
              <a:rPr lang="en-US" dirty="0" err="1">
                <a:latin typeface="Times New Roman" charset="0"/>
                <a:ea typeface="ＭＳ Ｐゴシック" charset="0"/>
                <a:cs typeface="ＭＳ Ｐゴシック" charset="0"/>
              </a:rPr>
              <a:t>nungal</a:t>
            </a:r>
            <a:r>
              <a:rPr lang="en-US" dirty="0">
                <a:latin typeface="Times New Roman" charset="0"/>
                <a:ea typeface="ＭＳ Ｐゴシック" charset="0"/>
                <a:cs typeface="ＭＳ Ｐゴシック" charset="0"/>
              </a:rPr>
              <a:t> (no longer heroic?) reigns only 30 years, and all his successors are modest too, except in Kish (a special center of Sumerian kingship). Most of the “heroic” </a:t>
            </a:r>
            <a:r>
              <a:rPr lang="en-US" dirty="0" err="1">
                <a:latin typeface="Times New Roman" charset="0"/>
                <a:ea typeface="ＭＳ Ｐゴシック" charset="0"/>
                <a:cs typeface="ＭＳ Ｐゴシック" charset="0"/>
              </a:rPr>
              <a:t>postflood</a:t>
            </a:r>
            <a:r>
              <a:rPr lang="en-US" dirty="0">
                <a:latin typeface="Times New Roman" charset="0"/>
                <a:ea typeface="ＭＳ Ｐゴシック" charset="0"/>
                <a:cs typeface="ＭＳ Ｐゴシック" charset="0"/>
              </a:rPr>
              <a:t> kings may thus have been upped by only 60 years (not by 60 × 10). Thus </a:t>
            </a:r>
            <a:r>
              <a:rPr lang="en-US" dirty="0" err="1">
                <a:latin typeface="Times New Roman" charset="0"/>
                <a:ea typeface="ＭＳ Ｐゴシック" charset="0"/>
                <a:cs typeface="ＭＳ Ｐゴシック" charset="0"/>
              </a:rPr>
              <a:t>Lugal-banda’s</a:t>
            </a:r>
            <a:r>
              <a:rPr lang="en-US" dirty="0">
                <a:latin typeface="Times New Roman" charset="0"/>
                <a:ea typeface="ＭＳ Ｐゴシック" charset="0"/>
                <a:cs typeface="ＭＳ Ｐゴシック" charset="0"/>
              </a:rPr>
              <a:t> 1,200 years would then have been 20 years, and </a:t>
            </a:r>
            <a:r>
              <a:rPr lang="en-US" dirty="0" err="1">
                <a:latin typeface="Times New Roman" charset="0"/>
                <a:ea typeface="ＭＳ Ｐゴシック" charset="0"/>
                <a:cs typeface="ＭＳ Ｐゴシック" charset="0"/>
              </a:rPr>
              <a:t>Enmebaragisi’s</a:t>
            </a:r>
            <a:r>
              <a:rPr lang="en-US" dirty="0">
                <a:latin typeface="Times New Roman" charset="0"/>
                <a:ea typeface="ＭＳ Ｐゴシック" charset="0"/>
                <a:cs typeface="ＭＳ Ｐゴシック" charset="0"/>
              </a:rPr>
              <a:t> 900 years would have been 15 years. Those with 200 years down to 100 years may have had a factor of only 10 × years; but that is a baseless guess for now.”</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—Kenneth A. Kitchen, </a:t>
            </a:r>
            <a:r>
              <a:rPr lang="en-US" i="1" dirty="0">
                <a:latin typeface="Times New Roman" charset="0"/>
                <a:ea typeface="ＭＳ Ｐゴシック" charset="0"/>
                <a:cs typeface="ＭＳ Ｐゴシック" charset="0"/>
              </a:rPr>
              <a:t>On the Reliability of the OT</a:t>
            </a:r>
            <a:r>
              <a:rPr lang="en-US" i="0" dirty="0">
                <a:latin typeface="Times New Roman" charset="0"/>
                <a:ea typeface="ＭＳ Ｐゴシック" charset="0"/>
                <a:cs typeface="ＭＳ Ｐゴシック" charset="0"/>
              </a:rPr>
              <a:t> (Grand Rapids, MI: Eerdmans, 2003), location</a:t>
            </a:r>
            <a:r>
              <a:rPr lang="en-US" dirty="0">
                <a:latin typeface="Times New Roman" charset="0"/>
                <a:ea typeface="ＭＳ Ｐゴシック" charset="0"/>
                <a:cs typeface="ＭＳ Ｐゴシック" charset="0"/>
              </a:rPr>
              <a:t> 9647 of 14432 Kindle Ed.</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54EFB6A-ED79-BE4F-84DD-25A2603D921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7938" name="Rectangle 2"/>
          <p:cNvSpPr>
            <a:spLocks noGrp="1" noRot="1" noChangeAspect="1" noChangeArrowheads="1" noTextEdit="1"/>
          </p:cNvSpPr>
          <p:nvPr>
            <p:ph type="sldImg"/>
          </p:nvPr>
        </p:nvSpPr>
        <p:spPr>
          <a:solidFill>
            <a:srgbClr val="FFFFFF"/>
          </a:solidFill>
          <a:ln/>
        </p:spPr>
      </p:sp>
      <p:sp>
        <p:nvSpPr>
          <p:cNvPr id="167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556645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BBB3F-C9E2-C245-B31B-1985436B78E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“﻿So much for Sumer. What about Gen. 1–11? There was no sexagesimal system in Hebrew usage, and we are dealing with parents and children (direct or indirect), not reigns. The genealogies in Gen. 5 and 11 differ in the time of life at which children are born to the principal members: after long spans in the preflood one, and virtually normal after the flood. Therefore, as no single formula will apply to both lots, any more than to the preflood and </a:t>
            </a:r>
            <a:r>
              <a:rPr lang="en-US" dirty="0" err="1">
                <a:latin typeface="Times New Roman" charset="0"/>
                <a:ea typeface="ＭＳ Ｐゴシック" charset="0"/>
                <a:cs typeface="ＭＳ Ｐゴシック" charset="0"/>
              </a:rPr>
              <a:t>postflood</a:t>
            </a:r>
            <a:r>
              <a:rPr lang="en-US" dirty="0">
                <a:latin typeface="Times New Roman" charset="0"/>
                <a:ea typeface="ＭＳ Ｐゴシック" charset="0"/>
                <a:cs typeface="ＭＳ Ｐゴシック" charset="0"/>
              </a:rPr>
              <a:t> kings in Sumer, let us look at each group separately. Is there a “differential factor” as in Sumer? Overall, in Gen. 5, dividing the biblical number by five produces viable results for the age of the </a:t>
            </a:r>
            <a:r>
              <a:rPr lang="en-US" dirty="0" err="1">
                <a:latin typeface="Times New Roman" charset="0"/>
                <a:ea typeface="ＭＳ Ｐゴシック" charset="0"/>
                <a:cs typeface="ＭＳ Ｐゴシック" charset="0"/>
              </a:rPr>
              <a:t>protopatriarchs</a:t>
            </a:r>
            <a:r>
              <a:rPr lang="en-US" dirty="0">
                <a:latin typeface="Times New Roman" charset="0"/>
                <a:ea typeface="ＭＳ Ｐゴシック" charset="0"/>
                <a:cs typeface="ＭＳ Ｐゴシック" charset="0"/>
              </a:rPr>
              <a:t> at the birth of a firstborn from Adam to Lamech, running from 26 (for Adam) down to 16 for Kenan and 13 for Enoch; up to 37+ and 36+ for Methuselah and Lamech.”</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—Kenneth A. Kitchen, </a:t>
            </a:r>
            <a:r>
              <a:rPr lang="en-US" i="1" dirty="0">
                <a:latin typeface="Times New Roman" charset="0"/>
                <a:ea typeface="ＭＳ Ｐゴシック" charset="0"/>
                <a:cs typeface="ＭＳ Ｐゴシック" charset="0"/>
              </a:rPr>
              <a:t>On the Reliability of the OT</a:t>
            </a:r>
            <a:r>
              <a:rPr lang="en-US" i="0" dirty="0">
                <a:latin typeface="Times New Roman" charset="0"/>
                <a:ea typeface="ＭＳ Ｐゴシック" charset="0"/>
                <a:cs typeface="ＭＳ Ｐゴシック" charset="0"/>
              </a:rPr>
              <a:t> (Grand Rapids, MI: Eerdmans, 2003), location</a:t>
            </a:r>
            <a:r>
              <a:rPr lang="en-US" dirty="0">
                <a:latin typeface="Times New Roman" charset="0"/>
                <a:ea typeface="ＭＳ Ｐゴシック" charset="0"/>
                <a:cs typeface="ＭＳ Ｐゴシック" charset="0"/>
              </a:rPr>
              <a:t> 9647 of 14432 Kindle Ed.</a:t>
            </a:r>
          </a:p>
        </p:txBody>
      </p:sp>
    </p:spTree>
    <p:extLst>
      <p:ext uri="{BB962C8B-B14F-4D97-AF65-F5344CB8AC3E}">
        <p14:creationId xmlns:p14="http://schemas.microsoft.com/office/powerpoint/2010/main" val="6751203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BBB3F-C9E2-C245-B31B-1985436B78E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“﻿﻿But it gives a consistently high average at death of 180/190 years (except Enoch, who was “translated” at 73), ﻿not unlike the later patriarchs from Abraham to Jacob.”</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—Kenneth A. Kitchen, </a:t>
            </a:r>
            <a:r>
              <a:rPr lang="en-US" i="1" dirty="0">
                <a:latin typeface="Times New Roman" charset="0"/>
                <a:ea typeface="ＭＳ Ｐゴシック" charset="0"/>
                <a:cs typeface="ＭＳ Ｐゴシック" charset="0"/>
              </a:rPr>
              <a:t>On the Reliability of the OT</a:t>
            </a:r>
            <a:r>
              <a:rPr lang="en-US" i="0" dirty="0">
                <a:latin typeface="Times New Roman" charset="0"/>
                <a:ea typeface="ＭＳ Ｐゴシック" charset="0"/>
                <a:cs typeface="ＭＳ Ｐゴシック" charset="0"/>
              </a:rPr>
              <a:t> (Grand Rapids, MI: Eerdmans, 2003), location</a:t>
            </a:r>
            <a:r>
              <a:rPr lang="en-US" dirty="0">
                <a:latin typeface="Times New Roman" charset="0"/>
                <a:ea typeface="ＭＳ Ｐゴシック" charset="0"/>
                <a:cs typeface="ＭＳ Ｐゴシック" charset="0"/>
              </a:rPr>
              <a:t> 9656 of 14432 Kindle Ed.</a:t>
            </a:r>
          </a:p>
        </p:txBody>
      </p:sp>
    </p:spTree>
    <p:extLst>
      <p:ext uri="{BB962C8B-B14F-4D97-AF65-F5344CB8AC3E}">
        <p14:creationId xmlns:p14="http://schemas.microsoft.com/office/powerpoint/2010/main" val="1969707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BBB3F-C9E2-C245-B31B-1985436B78E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“﻿﻿The large </a:t>
            </a:r>
            <a:r>
              <a:rPr lang="en-US" dirty="0" err="1">
                <a:latin typeface="Times New Roman" charset="0"/>
                <a:ea typeface="ＭＳ Ｐゴシック" charset="0"/>
                <a:cs typeface="ＭＳ Ｐゴシック" charset="0"/>
              </a:rPr>
              <a:t>postbirth</a:t>
            </a:r>
            <a:r>
              <a:rPr lang="en-US" dirty="0">
                <a:latin typeface="Times New Roman" charset="0"/>
                <a:ea typeface="ＭＳ Ｐゴシック" charset="0"/>
                <a:cs typeface="ＭＳ Ｐゴシック" charset="0"/>
              </a:rPr>
              <a:t> figures might refer to the supposed life span of the clan, not just the men themselves, if one wished to pursue such paths. Only dear old Noah (having his firstborn at 500 = 100; living, even as “clan,” to 950 = 190 years) is the odd man out.”</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—Kenneth A. Kitchen, </a:t>
            </a:r>
            <a:r>
              <a:rPr lang="en-US" i="1" dirty="0">
                <a:latin typeface="Times New Roman" charset="0"/>
                <a:ea typeface="ＭＳ Ｐゴシック" charset="0"/>
                <a:cs typeface="ＭＳ Ｐゴシック" charset="0"/>
              </a:rPr>
              <a:t>On the Reliability of the OT</a:t>
            </a:r>
            <a:r>
              <a:rPr lang="en-US" i="0" dirty="0">
                <a:latin typeface="Times New Roman" charset="0"/>
                <a:ea typeface="ＭＳ Ｐゴシック" charset="0"/>
                <a:cs typeface="ＭＳ Ｐゴシック" charset="0"/>
              </a:rPr>
              <a:t> (Grand Rapids, MI: Eerdmans, 2003), location</a:t>
            </a:r>
            <a:r>
              <a:rPr lang="en-US" dirty="0">
                <a:latin typeface="Times New Roman" charset="0"/>
                <a:ea typeface="ＭＳ Ｐゴシック" charset="0"/>
                <a:cs typeface="ＭＳ Ｐゴシック" charset="0"/>
              </a:rPr>
              <a:t> 9656 of 14432 Kindle Ed.</a:t>
            </a:r>
          </a:p>
        </p:txBody>
      </p:sp>
    </p:spTree>
    <p:extLst>
      <p:ext uri="{BB962C8B-B14F-4D97-AF65-F5344CB8AC3E}">
        <p14:creationId xmlns:p14="http://schemas.microsoft.com/office/powerpoint/2010/main" val="41834690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E4A1276-D4EF-AF44-881C-9392EA0D37B2}"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How old is the earth? Let’s ask the oldest man!</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205DB6-7ECD-5A45-B079-43F5D5C16A02}" type="slidenum">
              <a:rPr lang="en-US" sz="1200">
                <a:solidFill>
                  <a:prstClr val="black"/>
                </a:solidFill>
              </a:rPr>
              <a:pPr eaLnBrk="1" hangingPunct="1"/>
              <a:t>4</a:t>
            </a:fld>
            <a:endParaRPr lang="en-US" sz="1200">
              <a:solidFill>
                <a:prstClr val="black"/>
              </a:solidFill>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Reading</a:t>
            </a:r>
            <a:r>
              <a:rPr lang="en-US" baseline="0" dirty="0"/>
              <a:t> downward with the meanings above, we see that death reigned on the earth.  However, their names teach us that at the time of the death of Methuselah in the year of the Flood, through Noah (“comfort, rest”) the world that was renewed through the Flood.</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Reading</a:t>
            </a:r>
            <a:r>
              <a:rPr lang="en-US" baseline="0" dirty="0"/>
              <a:t> downward with the meanings above, we see that death reigned on the earth.  However, their names teach us that at the time of the death of Methuselah in the year of the Flood, through Noah (“comfort, rest”) the world that was renewed through the Flood.</a:t>
            </a: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latin typeface="Arial"/>
                <a:cs typeface="Arial"/>
              </a:rPr>
              <a:t>Restatement</a:t>
            </a:r>
          </a:p>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latin typeface="Arial"/>
                <a:cs typeface="Arial"/>
              </a:rPr>
              <a:t>Restatement</a:t>
            </a:r>
          </a:p>
          <a:p>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1F7D6B5-0136-0044-B58B-DFDEA070A61D}" type="slidenum">
              <a:rPr lang="zh-CN" altLang="en-US" sz="1200">
                <a:solidFill>
                  <a:srgbClr val="000000"/>
                </a:solidFill>
              </a:rPr>
              <a:pPr eaLnBrk="1" hangingPunct="1"/>
              <a:t>48</a:t>
            </a:fld>
            <a:endParaRPr lang="en-US" altLang="zh-CN" sz="1200">
              <a:solidFill>
                <a:srgbClr val="000000"/>
              </a:solidFill>
            </a:endParaRPr>
          </a:p>
        </p:txBody>
      </p:sp>
      <p:sp>
        <p:nvSpPr>
          <p:cNvPr id="194562" name="Rectangle 2"/>
          <p:cNvSpPr>
            <a:spLocks noGrp="1" noRot="1" noChangeAspect="1" noChangeArrowheads="1"/>
          </p:cNvSpPr>
          <p:nvPr>
            <p:ph type="sldImg"/>
          </p:nvPr>
        </p:nvSpPr>
        <p:spPr>
          <a:xfrm>
            <a:off x="1130300" y="674688"/>
            <a:ext cx="4597400" cy="3448050"/>
          </a:xfrm>
          <a:solidFill>
            <a:srgbClr val="FFFFFF"/>
          </a:solidFill>
          <a:ln/>
        </p:spPr>
      </p:sp>
      <p:sp>
        <p:nvSpPr>
          <p:cNvPr id="1945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FE69FF8-F85A-E247-9FDF-A06F393352C3}" type="slidenum">
              <a:rPr lang="zh-CN" altLang="en-US" sz="1200">
                <a:solidFill>
                  <a:srgbClr val="000000"/>
                </a:solidFill>
              </a:rPr>
              <a:pPr eaLnBrk="1" hangingPunct="1"/>
              <a:t>49</a:t>
            </a:fld>
            <a:endParaRPr lang="en-US" altLang="zh-CN" sz="1200">
              <a:solidFill>
                <a:srgbClr val="000000"/>
              </a:solidFill>
            </a:endParaRPr>
          </a:p>
        </p:txBody>
      </p:sp>
      <p:sp>
        <p:nvSpPr>
          <p:cNvPr id="196610"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zh-CN" altLang="en-US">
              <a:latin typeface="Times New Roman" charset="0"/>
              <a:ea typeface="ＭＳ Ｐゴシック" charset="0"/>
              <a:cs typeface="ＭＳ Ｐゴシック" charset="0"/>
            </a:endParaRPr>
          </a:p>
        </p:txBody>
      </p:sp>
      <p:sp>
        <p:nvSpPr>
          <p:cNvPr id="196611" name="Rectangle 3"/>
          <p:cNvSpPr>
            <a:spLocks noGrp="1" noRot="1" noChangeAspect="1" noChangeArrowheads="1"/>
          </p:cNvSpPr>
          <p:nvPr>
            <p:ph type="sldImg"/>
          </p:nvPr>
        </p:nvSpPr>
        <p:spPr>
          <a:xfrm>
            <a:off x="1152525" y="692150"/>
            <a:ext cx="4554538" cy="3416300"/>
          </a:xfrm>
          <a:ln w="12700" cap="flat">
            <a:solidFill>
              <a:schemeClr val="tx1"/>
            </a:solidFill>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34A0360-C11A-2C42-834D-05F4BE17C483}" type="slidenum">
              <a:rPr lang="en-US" sz="1200">
                <a:solidFill>
                  <a:prstClr val="black"/>
                </a:solidFill>
              </a:rPr>
              <a:pPr eaLnBrk="1" hangingPunct="1"/>
              <a:t>50</a:t>
            </a:fld>
            <a:endParaRPr lang="en-US" sz="1200">
              <a:solidFill>
                <a:prstClr val="black"/>
              </a:solidFill>
            </a:endParaRPr>
          </a:p>
        </p:txBody>
      </p:sp>
      <p:sp>
        <p:nvSpPr>
          <p:cNvPr id="198658" name="Rectangle 2"/>
          <p:cNvSpPr>
            <a:spLocks noGrp="1" noRot="1" noChangeAspect="1" noChangeArrowheads="1"/>
          </p:cNvSpPr>
          <p:nvPr>
            <p:ph type="sldImg"/>
          </p:nvPr>
        </p:nvSpPr>
        <p:spPr>
          <a:solidFill>
            <a:srgbClr val="FFFFFF"/>
          </a:solidFill>
          <a:ln/>
        </p:spPr>
      </p:sp>
      <p:sp>
        <p:nvSpPr>
          <p:cNvPr id="198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4FBD9E-E5B6-3E4B-836B-45896B044A6E}" type="slidenum">
              <a:rPr lang="en-US" sz="1200">
                <a:solidFill>
                  <a:prstClr val="black"/>
                </a:solidFill>
              </a:rPr>
              <a:pPr eaLnBrk="1" hangingPunct="1"/>
              <a:t>51</a:t>
            </a:fld>
            <a:endParaRPr lang="en-US" sz="1200">
              <a:solidFill>
                <a:prstClr val="black"/>
              </a:solidFill>
            </a:endParaRPr>
          </a:p>
        </p:txBody>
      </p:sp>
      <p:sp>
        <p:nvSpPr>
          <p:cNvPr id="200706" name="Rectangle 3"/>
          <p:cNvSpPr>
            <a:spLocks noGrp="1" noRot="1" noChangeAspect="1" noChangeArrowheads="1" noTextEdit="1"/>
          </p:cNvSpPr>
          <p:nvPr>
            <p:ph type="sldImg"/>
          </p:nvPr>
        </p:nvSpPr>
        <p:spPr>
          <a:solidFill>
            <a:srgbClr val="FFFFFF"/>
          </a:solidFill>
          <a:ln/>
        </p:spPr>
      </p:sp>
      <p:sp>
        <p:nvSpPr>
          <p:cNvPr id="200707" name="Rectangle 2"/>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B8C85AF-F7FE-BE4E-804D-C4DA7B0DBDE2}" type="slidenum">
              <a:rPr lang="en-US" sz="1200">
                <a:solidFill>
                  <a:prstClr val="black"/>
                </a:solidFill>
              </a:rPr>
              <a:pPr eaLnBrk="1" hangingPunct="1"/>
              <a:t>52</a:t>
            </a:fld>
            <a:endParaRPr lang="en-US" sz="1200">
              <a:solidFill>
                <a:prstClr val="black"/>
              </a:solidFill>
            </a:endParaRPr>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CR-30-Gen_5_and_11_Genealogies-52_eng_cr_9230_v10-slide 1</a:t>
            </a:r>
          </a:p>
          <a:p>
            <a:r>
              <a:rPr lang="en-US" dirty="0"/>
              <a:t>OB-20-Chronology-124_eng_ob_7633_v7-Slide 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OC-10-Gen_5_and_11_Genealogies-52_eng_oc_9230_v10-slide 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CE87EB-EF37-7D43-8F32-70BB847A4B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2348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ED20CD0-761B-E24C-9C93-876791C5037E}" type="slidenum">
              <a:rPr lang="en-US" sz="1200">
                <a:solidFill>
                  <a:prstClr val="black"/>
                </a:solidFill>
              </a:rPr>
              <a:pPr eaLnBrk="1" hangingPunct="1"/>
              <a:t>53</a:t>
            </a:fld>
            <a:endParaRPr lang="en-US" sz="1200">
              <a:solidFill>
                <a:prstClr val="black"/>
              </a:solidFill>
            </a:endParaRPr>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41350E-AFE8-2F41-BB47-DB1E7135F7CB}" type="slidenum">
              <a:rPr lang="en-US" sz="1200">
                <a:solidFill>
                  <a:prstClr val="black"/>
                </a:solidFill>
              </a:rPr>
              <a:pPr eaLnBrk="1" hangingPunct="1"/>
              <a:t>54</a:t>
            </a:fld>
            <a:endParaRPr lang="en-US" sz="1200">
              <a:solidFill>
                <a:prstClr val="black"/>
              </a:solidFill>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826B9B7-EBB2-AA4A-AD6D-A1F9CEA83AF6}" type="slidenum">
              <a:rPr lang="en-US" sz="1200">
                <a:solidFill>
                  <a:prstClr val="black"/>
                </a:solidFill>
              </a:rPr>
              <a:pPr eaLnBrk="1" hangingPunct="1"/>
              <a:t>55</a:t>
            </a:fld>
            <a:endParaRPr lang="en-US" sz="1200">
              <a:solidFill>
                <a:prstClr val="black"/>
              </a:solidFill>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3611D3C-7291-D941-B290-1BE00257308B}" type="slidenum">
              <a:rPr lang="en-US" sz="1200">
                <a:solidFill>
                  <a:prstClr val="black"/>
                </a:solidFill>
              </a:rPr>
              <a:pPr eaLnBrk="1" hangingPunct="1"/>
              <a:t>56</a:t>
            </a:fld>
            <a:endParaRPr lang="en-US" sz="1200">
              <a:solidFill>
                <a:prstClr val="black"/>
              </a:solidFill>
            </a:endParaRPr>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http://webexhibits.org/calendars/calendar-ancient.html</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E514785-3D4D-5C46-A1FA-728F74D8BF99}" type="slidenum">
              <a:rPr lang="en-US" sz="1200">
                <a:solidFill>
                  <a:prstClr val="black"/>
                </a:solidFill>
              </a:rPr>
              <a:pPr eaLnBrk="1" hangingPunct="1"/>
              <a:t>57</a:t>
            </a:fld>
            <a:endParaRPr lang="en-US" sz="1200">
              <a:solidFill>
                <a:prstClr val="black"/>
              </a:solidFill>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Wilson, 47 and notes, 219</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DD8B3F9-AABD-5B40-9843-975DF9E1120E}" type="slidenum">
              <a:rPr lang="en-US" sz="1200">
                <a:solidFill>
                  <a:prstClr val="black"/>
                </a:solidFill>
              </a:rPr>
              <a:pPr eaLnBrk="1" hangingPunct="1"/>
              <a:t>58</a:t>
            </a:fld>
            <a:endParaRPr lang="en-US" sz="1200">
              <a:solidFill>
                <a:prstClr val="black"/>
              </a:solidFill>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5AA7D98-C644-5045-AE73-993DD6C137E3}" type="slidenum">
              <a:rPr lang="en-US" sz="1200">
                <a:solidFill>
                  <a:prstClr val="black"/>
                </a:solidFill>
              </a:rPr>
              <a:pPr eaLnBrk="1" hangingPunct="1"/>
              <a:t>59</a:t>
            </a:fld>
            <a:endParaRPr lang="en-US" sz="1200">
              <a:solidFill>
                <a:prstClr val="black"/>
              </a:solidFill>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E7AA729-5BE4-B647-8F86-37DC034EE907}" type="slidenum">
              <a:rPr lang="en-US" sz="1200">
                <a:solidFill>
                  <a:prstClr val="black"/>
                </a:solidFill>
              </a:rPr>
              <a:pPr eaLnBrk="1" hangingPunct="1"/>
              <a:t>60</a:t>
            </a:fld>
            <a:endParaRPr lang="en-US" sz="1200">
              <a:solidFill>
                <a:prstClr val="black"/>
              </a:solidFill>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185809-7F58-054C-8830-93D7846D430E}"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76834" name="Rectangle 2"/>
          <p:cNvSpPr>
            <a:spLocks noGrp="1" noRot="1" noChangeAspect="1" noChangeArrowheads="1" noTextEdit="1"/>
          </p:cNvSpPr>
          <p:nvPr>
            <p:ph type="sldImg"/>
          </p:nvPr>
        </p:nvSpPr>
        <p:spPr>
          <a:ln/>
        </p:spPr>
      </p:sp>
      <p:sp>
        <p:nvSpPr>
          <p:cNvPr id="3768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DA5401F-B61E-0A47-9C10-1DA547CE5519}" type="slidenum">
              <a:rPr lang="en-US" sz="1200">
                <a:solidFill>
                  <a:prstClr val="black"/>
                </a:solidFill>
              </a:rPr>
              <a:pPr eaLnBrk="1" hangingPunct="1"/>
              <a:t>62</a:t>
            </a:fld>
            <a:endParaRPr lang="en-US" sz="1200">
              <a:solidFill>
                <a:prstClr val="black"/>
              </a:solidFill>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C379A58-1933-CF4F-AE9D-AD4364D5340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50D358-713E-214D-BD66-A5A7BE250CD3}" type="slidenum">
              <a:rPr lang="zh-CN" altLang="en-US" sz="1200">
                <a:solidFill>
                  <a:srgbClr val="000000"/>
                </a:solidFill>
                <a:latin typeface="Arial" charset="0"/>
              </a:rPr>
              <a:pPr eaLnBrk="1" hangingPunct="1"/>
              <a:t>63</a:t>
            </a:fld>
            <a:endParaRPr lang="en-US" altLang="zh-CN" sz="1200">
              <a:solidFill>
                <a:srgbClr val="000000"/>
              </a:solidFill>
              <a:latin typeface="Arial" charset="0"/>
            </a:endParaRPr>
          </a:p>
        </p:txBody>
      </p:sp>
      <p:sp>
        <p:nvSpPr>
          <p:cNvPr id="380930" name="Rectangle 1026"/>
          <p:cNvSpPr>
            <a:spLocks noGrp="1" noRot="1" noChangeAspect="1" noChangeArrowheads="1" noTextEdit="1"/>
          </p:cNvSpPr>
          <p:nvPr>
            <p:ph type="sldImg"/>
          </p:nvPr>
        </p:nvSpPr>
        <p:spPr>
          <a:ln/>
        </p:spPr>
      </p:sp>
      <p:sp>
        <p:nvSpPr>
          <p:cNvPr id="380931"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altLang="zh-CN" sz="1600" b="1">
                <a:latin typeface="Arial" charset="0"/>
              </a:rPr>
              <a:t>https://portal.tiu.edu/uportal/teds/otdept/jhoffmeier</a:t>
            </a:r>
            <a:endParaRPr lang="en-US" altLang="zh-CN" b="1">
              <a:latin typeface="Arial"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9AFBAC8-A69C-7143-B1A7-5536ABBBE554}" type="slidenum">
              <a:rPr lang="zh-CN" altLang="en-US" sz="1200">
                <a:solidFill>
                  <a:prstClr val="black"/>
                </a:solidFill>
              </a:rPr>
              <a:pPr/>
              <a:t>64</a:t>
            </a:fld>
            <a:endParaRPr lang="en-US" altLang="zh-CN" sz="1200">
              <a:solidFill>
                <a:prstClr val="black"/>
              </a:solidFill>
            </a:endParaRPr>
          </a:p>
        </p:txBody>
      </p:sp>
      <p:sp>
        <p:nvSpPr>
          <p:cNvPr id="382978" name="Rectangle 2"/>
          <p:cNvSpPr>
            <a:spLocks noGrp="1" noRot="1" noChangeAspect="1" noChangeArrowheads="1"/>
          </p:cNvSpPr>
          <p:nvPr>
            <p:ph type="sldImg"/>
          </p:nvPr>
        </p:nvSpPr>
        <p:spPr>
          <a:solidFill>
            <a:srgbClr val="FFFFFF"/>
          </a:solidFill>
          <a:ln/>
        </p:spPr>
      </p:sp>
      <p:sp>
        <p:nvSpPr>
          <p:cNvPr id="382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0643CE6-D4C3-5A45-AD8C-73DD5BBA43A9}" type="slidenum">
              <a:rPr lang="zh-CN" altLang="en-US" sz="1200">
                <a:solidFill>
                  <a:prstClr val="black"/>
                </a:solidFill>
              </a:rPr>
              <a:pPr/>
              <a:t>65</a:t>
            </a:fld>
            <a:endParaRPr lang="en-US" altLang="zh-CN" sz="1200">
              <a:solidFill>
                <a:prstClr val="black"/>
              </a:solidFill>
            </a:endParaRPr>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FC8F927-6CC2-5D4B-A108-7D792D79E08F}" type="slidenum">
              <a:rPr lang="zh-CN" altLang="en-US" sz="1200">
                <a:solidFill>
                  <a:prstClr val="black"/>
                </a:solidFill>
              </a:rPr>
              <a:pPr/>
              <a:t>66</a:t>
            </a:fld>
            <a:endParaRPr lang="en-US" altLang="zh-CN" sz="1200">
              <a:solidFill>
                <a:prstClr val="black"/>
              </a:solidFill>
            </a:endParaRPr>
          </a:p>
        </p:txBody>
      </p:sp>
      <p:sp>
        <p:nvSpPr>
          <p:cNvPr id="385026" name="Rectangle 2"/>
          <p:cNvSpPr>
            <a:spLocks noGrp="1" noRot="1" noChangeAspect="1" noChangeArrowheads="1"/>
          </p:cNvSpPr>
          <p:nvPr>
            <p:ph type="sldImg"/>
          </p:nvPr>
        </p:nvSpPr>
        <p:spPr>
          <a:solidFill>
            <a:srgbClr val="FFFFFF"/>
          </a:solidFill>
          <a:ln/>
        </p:spPr>
      </p:sp>
      <p:sp>
        <p:nvSpPr>
          <p:cNvPr id="385027"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ja-JP" altLang="en-US" sz="2400" dirty="0">
                <a:solidFill>
                  <a:schemeClr val="bg1"/>
                </a:solidFill>
                <a:latin typeface="Helvetica" charset="0"/>
              </a:rPr>
              <a:t>“</a:t>
            </a:r>
            <a:r>
              <a:rPr lang="en-US" altLang="ja-JP" sz="2400" dirty="0">
                <a:solidFill>
                  <a:schemeClr val="bg1"/>
                </a:solidFill>
                <a:latin typeface="Helvetica" charset="0"/>
              </a:rPr>
              <a:t>Egyptian chronology is in a constant state of transition, with much of the terminology and dating in dispute. </a:t>
            </a:r>
            <a:r>
              <a:rPr lang="en-US" altLang="ja-JP" sz="2400" dirty="0">
                <a:latin typeface="Helvetica" charset="0"/>
              </a:rPr>
              <a:t>Professor </a:t>
            </a:r>
            <a:r>
              <a:rPr lang="en-US" altLang="ja-JP" sz="2400" dirty="0">
                <a:latin typeface="Helvetica" charset="0"/>
                <a:hlinkClick r:id="rId3"/>
              </a:rPr>
              <a:t>E.J. Bickerman</a:t>
            </a:r>
            <a:r>
              <a:rPr lang="en-US" altLang="ja-JP" sz="2400" dirty="0">
                <a:latin typeface="Helvetica" charset="0"/>
              </a:rPr>
              <a:t>, </a:t>
            </a:r>
            <a:r>
              <a:rPr lang="en-US" altLang="ja-JP" sz="2400" i="1" dirty="0">
                <a:latin typeface="Arial" charset="0"/>
              </a:rPr>
              <a:t>Chronology of the ancient world</a:t>
            </a:r>
            <a:r>
              <a:rPr lang="en-US" altLang="ja-JP" sz="2400" dirty="0">
                <a:latin typeface="Helvetica" charset="0"/>
              </a:rPr>
              <a:t> (1980: 83-84 and 106), has properly called it "the rather fluid chronology of the </a:t>
            </a:r>
            <a:r>
              <a:rPr lang="en-US" altLang="ja-JP" sz="2400" dirty="0">
                <a:latin typeface="Helvetica" charset="0"/>
                <a:hlinkClick r:id="rId4"/>
              </a:rPr>
              <a:t>Pharaohs</a:t>
            </a:r>
            <a:r>
              <a:rPr lang="en-US" altLang="ja-JP" sz="2400" dirty="0">
                <a:latin typeface="Helvetica" charset="0"/>
              </a:rPr>
              <a:t> and the </a:t>
            </a:r>
            <a:r>
              <a:rPr lang="en-US" altLang="ja-JP" sz="2400" dirty="0">
                <a:latin typeface="Helvetica" charset="0"/>
                <a:hlinkClick r:id="rId5"/>
              </a:rPr>
              <a:t>Hittites</a:t>
            </a:r>
            <a:r>
              <a:rPr lang="en-US" altLang="ja-JP" sz="2400" dirty="0">
                <a:latin typeface="Helvetica" charset="0"/>
              </a:rPr>
              <a:t>," adding that </a:t>
            </a:r>
            <a:r>
              <a:rPr lang="en-US" altLang="ja-JP" sz="2400" dirty="0">
                <a:latin typeface="Helvetica" charset="0"/>
                <a:hlinkClick r:id="rId6"/>
              </a:rPr>
              <a:t>Ramses II</a:t>
            </a:r>
            <a:r>
              <a:rPr lang="fr-FR" altLang="ja-JP" sz="2400" dirty="0">
                <a:latin typeface="Helvetica" charset="0"/>
              </a:rPr>
              <a:t>'</a:t>
            </a:r>
            <a:r>
              <a:rPr lang="en-US" altLang="ja-JP" sz="2400" dirty="0">
                <a:latin typeface="Helvetica" charset="0"/>
              </a:rPr>
              <a:t>s accession</a:t>
            </a:r>
            <a:r>
              <a:rPr lang="en-US" altLang="ja-JP" sz="2400" dirty="0">
                <a:solidFill>
                  <a:schemeClr val="bg1"/>
                </a:solidFill>
                <a:latin typeface="Helvetica" charset="0"/>
              </a:rPr>
              <a:t> is dated by various </a:t>
            </a:r>
            <a:r>
              <a:rPr lang="en-US" altLang="ja-JP" sz="2400" dirty="0">
                <a:solidFill>
                  <a:schemeClr val="bg1"/>
                </a:solidFill>
                <a:latin typeface="Helvetica" charset="0"/>
                <a:hlinkClick r:id="rId7"/>
              </a:rPr>
              <a:t>Egyptologists</a:t>
            </a:r>
            <a:r>
              <a:rPr lang="en-US" altLang="ja-JP" sz="2400" dirty="0">
                <a:solidFill>
                  <a:schemeClr val="bg1"/>
                </a:solidFill>
                <a:latin typeface="Helvetica" charset="0"/>
              </a:rPr>
              <a:t> to 1304, 1290-92, or 1279 BCE. Reliable absolute dates, astronomical or other, are lacking, as Professor Heinrich </a:t>
            </a:r>
            <a:r>
              <a:rPr lang="en-US" altLang="ja-JP" sz="2400" dirty="0" err="1">
                <a:solidFill>
                  <a:schemeClr val="bg1"/>
                </a:solidFill>
                <a:latin typeface="Helvetica" charset="0"/>
              </a:rPr>
              <a:t>Otten</a:t>
            </a:r>
            <a:r>
              <a:rPr lang="en-US" altLang="ja-JP" sz="2400" dirty="0">
                <a:solidFill>
                  <a:schemeClr val="bg1"/>
                </a:solidFill>
                <a:latin typeface="Helvetica" charset="0"/>
              </a:rPr>
              <a:t> had noted. It is a "rubber chronology" that you can stretch or shrink anywhere, by arbitrarily established lengths of co-regencies between rulers and even overlapping dynasties. The possibility of a calendar reform called </a:t>
            </a:r>
            <a:r>
              <a:rPr lang="en-US" altLang="ja-JP" sz="2400" i="1" dirty="0" err="1">
                <a:solidFill>
                  <a:schemeClr val="bg1"/>
                </a:solidFill>
                <a:latin typeface="Arial" charset="0"/>
              </a:rPr>
              <a:t>Menophres</a:t>
            </a:r>
            <a:r>
              <a:rPr lang="en-US" altLang="ja-JP" sz="2400" i="1" dirty="0">
                <a:solidFill>
                  <a:schemeClr val="bg1"/>
                </a:solidFill>
                <a:latin typeface="Arial" charset="0"/>
              </a:rPr>
              <a:t> Era</a:t>
            </a:r>
            <a:r>
              <a:rPr lang="en-US" altLang="ja-JP" sz="2400" dirty="0">
                <a:solidFill>
                  <a:schemeClr val="bg1"/>
                </a:solidFill>
                <a:latin typeface="Helvetica" charset="0"/>
              </a:rPr>
              <a:t> may radically modify the prevailing modern Egyptian chronology, so the previous "firm" dates cannot be supported astronomically.</a:t>
            </a:r>
            <a:r>
              <a:rPr lang="ja-JP" altLang="en-US" sz="2400" dirty="0">
                <a:solidFill>
                  <a:schemeClr val="bg1"/>
                </a:solidFill>
                <a:latin typeface="Helvetica" charset="0"/>
              </a:rPr>
              <a:t>”</a:t>
            </a:r>
            <a:endParaRPr lang="en-US" altLang="ja-JP" sz="2400" dirty="0">
              <a:solidFill>
                <a:schemeClr val="bg1"/>
              </a:solidFill>
              <a:latin typeface="Helvetica" charset="0"/>
            </a:endParaRPr>
          </a:p>
          <a:p>
            <a:pPr eaLnBrk="1" hangingPunct="1"/>
            <a:r>
              <a:rPr lang="en-US" altLang="zh-CN" dirty="0">
                <a:latin typeface="Times New Roman" charset="0"/>
              </a:rPr>
              <a:t>http://</a:t>
            </a:r>
            <a:r>
              <a:rPr lang="en-US" altLang="zh-CN" dirty="0" err="1">
                <a:latin typeface="Times New Roman" charset="0"/>
              </a:rPr>
              <a:t>en.wikipedia.org</a:t>
            </a:r>
            <a:r>
              <a:rPr lang="en-US" altLang="zh-CN" dirty="0">
                <a:latin typeface="Times New Roman" charset="0"/>
              </a:rPr>
              <a:t>/wiki/</a:t>
            </a:r>
            <a:r>
              <a:rPr lang="en-US" altLang="zh-CN" dirty="0" err="1">
                <a:latin typeface="Times New Roman" charset="0"/>
              </a:rPr>
              <a:t>Egyptian_chronology</a:t>
            </a:r>
            <a:endParaRPr lang="en-US" altLang="zh-CN" dirty="0">
              <a:latin typeface="Times New Roman"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50D358-713E-214D-BD66-A5A7BE250CD3}" type="slidenum">
              <a:rPr lang="zh-CN" altLang="en-US" sz="1200">
                <a:solidFill>
                  <a:srgbClr val="000000"/>
                </a:solidFill>
                <a:latin typeface="Arial" charset="0"/>
              </a:rPr>
              <a:pPr eaLnBrk="1" hangingPunct="1"/>
              <a:t>67</a:t>
            </a:fld>
            <a:endParaRPr lang="en-US" altLang="zh-CN" sz="1200">
              <a:solidFill>
                <a:srgbClr val="000000"/>
              </a:solidFill>
              <a:latin typeface="Arial" charset="0"/>
            </a:endParaRPr>
          </a:p>
        </p:txBody>
      </p:sp>
      <p:sp>
        <p:nvSpPr>
          <p:cNvPr id="380930" name="Rectangle 1026"/>
          <p:cNvSpPr>
            <a:spLocks noGrp="1" noRot="1" noChangeAspect="1" noChangeArrowheads="1" noTextEdit="1"/>
          </p:cNvSpPr>
          <p:nvPr>
            <p:ph type="sldImg"/>
          </p:nvPr>
        </p:nvSpPr>
        <p:spPr>
          <a:ln/>
        </p:spPr>
      </p:sp>
      <p:sp>
        <p:nvSpPr>
          <p:cNvPr id="380931"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altLang="zh-CN" b="1" dirty="0">
                <a:latin typeface="Arial" charset="0"/>
              </a:rPr>
              <a:t>https://</a:t>
            </a:r>
            <a:r>
              <a:rPr lang="en-US" altLang="zh-CN" b="1" dirty="0" err="1">
                <a:latin typeface="Arial" charset="0"/>
              </a:rPr>
              <a:t>answersingenesis.org</a:t>
            </a:r>
            <a:r>
              <a:rPr lang="en-US" altLang="zh-CN" b="1" dirty="0">
                <a:latin typeface="Arial" charset="0"/>
              </a:rPr>
              <a:t>/archaeology/ancient-</a:t>
            </a:r>
            <a:r>
              <a:rPr lang="en-US" altLang="zh-CN" b="1" dirty="0" err="1">
                <a:latin typeface="Arial" charset="0"/>
              </a:rPr>
              <a:t>egypt</a:t>
            </a:r>
            <a:r>
              <a:rPr lang="en-US" altLang="zh-CN" b="1" dirty="0">
                <a:latin typeface="Arial" charset="0"/>
              </a:rPr>
              <a:t>/</a:t>
            </a:r>
            <a:r>
              <a:rPr lang="en-US" altLang="zh-CN" b="1" dirty="0" err="1">
                <a:latin typeface="Arial" charset="0"/>
              </a:rPr>
              <a:t>doesnt</a:t>
            </a:r>
            <a:r>
              <a:rPr lang="en-US" altLang="zh-CN" b="1" dirty="0">
                <a:latin typeface="Arial" charset="0"/>
              </a:rPr>
              <a:t>-</a:t>
            </a:r>
            <a:r>
              <a:rPr lang="en-US" altLang="zh-CN" b="1" dirty="0" err="1">
                <a:latin typeface="Arial" charset="0"/>
              </a:rPr>
              <a:t>egyptian</a:t>
            </a:r>
            <a:r>
              <a:rPr lang="en-US" altLang="zh-CN" b="1" dirty="0">
                <a:latin typeface="Arial" charset="0"/>
              </a:rPr>
              <a:t>-chronology-prove-bible-unreliable/ for second column in </a:t>
            </a:r>
            <a:r>
              <a:rPr lang="en-US" altLang="zh-CN" b="1" i="1" dirty="0">
                <a:latin typeface="Arial" charset="0"/>
              </a:rPr>
              <a:t>The New Answers Book 2</a:t>
            </a:r>
            <a:r>
              <a:rPr lang="en-US" altLang="zh-CN" b="1" dirty="0">
                <a:latin typeface="Arial" charset="0"/>
              </a:rPr>
              <a:t>, </a:t>
            </a:r>
            <a:r>
              <a:rPr lang="en-US" b="1" dirty="0"/>
              <a:t>Chapter 24</a:t>
            </a:r>
          </a:p>
          <a:p>
            <a:r>
              <a:rPr lang="en-US" b="1" dirty="0"/>
              <a:t>“Doesn’t Egyptian Chronology Prove That the Bible Is Unreliable?” </a:t>
            </a:r>
            <a:r>
              <a:rPr lang="en-US" dirty="0"/>
              <a:t>by Dr. Elizabeth Mitchell on July 22, 2010</a:t>
            </a:r>
            <a:endParaRPr lang="en-US" altLang="zh-CN" b="1" dirty="0">
              <a:latin typeface="Arial"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50D358-713E-214D-BD66-A5A7BE250CD3}" type="slidenum">
              <a:rPr lang="zh-CN" altLang="en-US" sz="1200">
                <a:solidFill>
                  <a:srgbClr val="000000"/>
                </a:solidFill>
                <a:latin typeface="Arial" charset="0"/>
              </a:rPr>
              <a:pPr eaLnBrk="1" hangingPunct="1"/>
              <a:t>68</a:t>
            </a:fld>
            <a:endParaRPr lang="en-US" altLang="zh-CN" sz="1200">
              <a:solidFill>
                <a:srgbClr val="000000"/>
              </a:solidFill>
              <a:latin typeface="Arial" charset="0"/>
            </a:endParaRPr>
          </a:p>
        </p:txBody>
      </p:sp>
      <p:sp>
        <p:nvSpPr>
          <p:cNvPr id="380930" name="Rectangle 1026"/>
          <p:cNvSpPr>
            <a:spLocks noGrp="1" noRot="1" noChangeAspect="1" noChangeArrowheads="1" noTextEdit="1"/>
          </p:cNvSpPr>
          <p:nvPr>
            <p:ph type="sldImg"/>
          </p:nvPr>
        </p:nvSpPr>
        <p:spPr>
          <a:ln/>
        </p:spPr>
      </p:sp>
      <p:sp>
        <p:nvSpPr>
          <p:cNvPr id="380931"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altLang="zh-CN" sz="1600" b="1" dirty="0">
                <a:latin typeface="Arial" charset="0"/>
              </a:rPr>
              <a:t>https://</a:t>
            </a:r>
            <a:r>
              <a:rPr lang="en-US" altLang="zh-CN" sz="1600" b="1" dirty="0" err="1">
                <a:latin typeface="Arial" charset="0"/>
              </a:rPr>
              <a:t>portal.tiu.edu</a:t>
            </a:r>
            <a:r>
              <a:rPr lang="en-US" altLang="zh-CN" sz="1600" b="1" dirty="0">
                <a:latin typeface="Arial" charset="0"/>
              </a:rPr>
              <a:t>/</a:t>
            </a:r>
            <a:r>
              <a:rPr lang="en-US" altLang="zh-CN" sz="1600" b="1" dirty="0" err="1">
                <a:latin typeface="Arial" charset="0"/>
              </a:rPr>
              <a:t>uportal</a:t>
            </a:r>
            <a:r>
              <a:rPr lang="en-US" altLang="zh-CN" sz="1600" b="1" dirty="0">
                <a:latin typeface="Arial" charset="0"/>
              </a:rPr>
              <a:t>/teds/</a:t>
            </a:r>
            <a:r>
              <a:rPr lang="en-US" altLang="zh-CN" sz="1600" b="1" dirty="0" err="1">
                <a:latin typeface="Arial" charset="0"/>
              </a:rPr>
              <a:t>otdept</a:t>
            </a:r>
            <a:r>
              <a:rPr lang="en-US" altLang="zh-CN" sz="1600" b="1" dirty="0">
                <a:latin typeface="Arial" charset="0"/>
              </a:rPr>
              <a:t>/</a:t>
            </a:r>
            <a:r>
              <a:rPr lang="en-US" altLang="zh-CN" sz="1600" b="1" dirty="0" err="1">
                <a:latin typeface="Arial" charset="0"/>
              </a:rPr>
              <a:t>jhoffmeier</a:t>
            </a:r>
            <a:r>
              <a:rPr lang="en-US" altLang="zh-CN" sz="1600" b="1" dirty="0">
                <a:latin typeface="Arial" charset="0"/>
              </a:rPr>
              <a:t> for first column</a:t>
            </a:r>
          </a:p>
          <a:p>
            <a:r>
              <a:rPr lang="en-US" altLang="zh-CN" b="1" dirty="0">
                <a:latin typeface="Arial" charset="0"/>
              </a:rPr>
              <a:t>https://</a:t>
            </a:r>
            <a:r>
              <a:rPr lang="en-US" altLang="zh-CN" b="1" dirty="0" err="1">
                <a:latin typeface="Arial" charset="0"/>
              </a:rPr>
              <a:t>answersingenesis.org</a:t>
            </a:r>
            <a:r>
              <a:rPr lang="en-US" altLang="zh-CN" b="1" dirty="0">
                <a:latin typeface="Arial" charset="0"/>
              </a:rPr>
              <a:t>/archaeology/ancient-</a:t>
            </a:r>
            <a:r>
              <a:rPr lang="en-US" altLang="zh-CN" b="1" dirty="0" err="1">
                <a:latin typeface="Arial" charset="0"/>
              </a:rPr>
              <a:t>egypt</a:t>
            </a:r>
            <a:r>
              <a:rPr lang="en-US" altLang="zh-CN" b="1" dirty="0">
                <a:latin typeface="Arial" charset="0"/>
              </a:rPr>
              <a:t>/</a:t>
            </a:r>
            <a:r>
              <a:rPr lang="en-US" altLang="zh-CN" b="1" dirty="0" err="1">
                <a:latin typeface="Arial" charset="0"/>
              </a:rPr>
              <a:t>doesnt</a:t>
            </a:r>
            <a:r>
              <a:rPr lang="en-US" altLang="zh-CN" b="1" dirty="0">
                <a:latin typeface="Arial" charset="0"/>
              </a:rPr>
              <a:t>-</a:t>
            </a:r>
            <a:r>
              <a:rPr lang="en-US" altLang="zh-CN" b="1" dirty="0" err="1">
                <a:latin typeface="Arial" charset="0"/>
              </a:rPr>
              <a:t>egyptian</a:t>
            </a:r>
            <a:r>
              <a:rPr lang="en-US" altLang="zh-CN" b="1" dirty="0">
                <a:latin typeface="Arial" charset="0"/>
              </a:rPr>
              <a:t>-chronology-prove-bible-unreliable/ for second column in </a:t>
            </a:r>
            <a:r>
              <a:rPr lang="en-US" altLang="zh-CN" b="1" i="1" dirty="0">
                <a:latin typeface="Arial" charset="0"/>
              </a:rPr>
              <a:t>The New Answers Book 2</a:t>
            </a:r>
            <a:r>
              <a:rPr lang="en-US" altLang="zh-CN" b="1" dirty="0">
                <a:latin typeface="Arial" charset="0"/>
              </a:rPr>
              <a:t>, </a:t>
            </a:r>
            <a:r>
              <a:rPr lang="en-US" b="1" dirty="0"/>
              <a:t>Chapter 24</a:t>
            </a:r>
          </a:p>
          <a:p>
            <a:r>
              <a:rPr lang="en-US" b="1" dirty="0"/>
              <a:t>“Doesn’t Egyptian Chronology Prove That the Bible Is Unreliable?” </a:t>
            </a:r>
            <a:r>
              <a:rPr lang="en-US" dirty="0"/>
              <a:t>by Dr. Elizabeth Mitchell on July 22, 2010</a:t>
            </a:r>
            <a:endParaRPr lang="en-US" altLang="zh-CN" b="1" dirty="0">
              <a:latin typeface="Arial"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AB78102-66B5-E645-99D1-66D1AA05FF48}" type="slidenum">
              <a:rPr lang="en-US" sz="1200">
                <a:solidFill>
                  <a:prstClr val="black"/>
                </a:solidFill>
              </a:rPr>
              <a:pPr eaLnBrk="1" hangingPunct="1"/>
              <a:t>69</a:t>
            </a:fld>
            <a:endParaRPr lang="en-US" sz="1200">
              <a:solidFill>
                <a:prstClr val="black"/>
              </a:solidFill>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D4DFED-8624-C943-971E-DE05DB188DDB}" type="slidenum">
              <a:rPr lang="en-US" sz="1200">
                <a:solidFill>
                  <a:prstClr val="black"/>
                </a:solidFill>
              </a:rPr>
              <a:pPr eaLnBrk="1" hangingPunct="1"/>
              <a:t>70</a:t>
            </a:fld>
            <a:endParaRPr lang="en-US" sz="1200">
              <a:solidFill>
                <a:prstClr val="black"/>
              </a:solidFill>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E341454-A51A-0148-A2C4-21D610D29A17}" type="slidenum">
              <a:rPr lang="en-US" sz="1200">
                <a:solidFill>
                  <a:prstClr val="black"/>
                </a:solidFill>
              </a:rPr>
              <a:pPr eaLnBrk="1" hangingPunct="1"/>
              <a:t>71</a:t>
            </a:fld>
            <a:endParaRPr lang="en-US" sz="1200">
              <a:solidFill>
                <a:prstClr val="black"/>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A309D71-5510-FF47-A62D-7346A84A096F}" type="slidenum">
              <a:rPr lang="en-US" sz="1200">
                <a:solidFill>
                  <a:prstClr val="black"/>
                </a:solidFill>
              </a:rPr>
              <a:pPr eaLnBrk="1" hangingPunct="1"/>
              <a:t>72</a:t>
            </a:fld>
            <a:endParaRPr lang="en-US" sz="1200">
              <a:solidFill>
                <a:prstClr val="black"/>
              </a:solidFill>
            </a:endParaRPr>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14D0D30-9436-CF4A-B3DC-1A105B75102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C650EA-308E-DF41-8BDB-5EEE9B639AC4}" type="slidenum">
              <a:rPr lang="en-US" sz="1200">
                <a:solidFill>
                  <a:prstClr val="black"/>
                </a:solidFill>
              </a:rPr>
              <a:pPr eaLnBrk="1" hangingPunct="1"/>
              <a:t>73</a:t>
            </a:fld>
            <a:endParaRPr lang="en-US" sz="1200">
              <a:solidFill>
                <a:prstClr val="black"/>
              </a:solidFill>
            </a:endParaRPr>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E1905CC-9831-2E4A-8349-B69AA17FB583}" type="slidenum">
              <a:rPr lang="en-US" sz="1200">
                <a:solidFill>
                  <a:prstClr val="black"/>
                </a:solidFill>
              </a:rPr>
              <a:pPr eaLnBrk="1" hangingPunct="1"/>
              <a:t>74</a:t>
            </a:fld>
            <a:endParaRPr lang="en-US" sz="1200">
              <a:solidFill>
                <a:prstClr val="black"/>
              </a:solidFill>
            </a:endParaRPr>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1CE590F-DC84-2346-8345-5E52FFA92F50}" type="slidenum">
              <a:rPr lang="en-US" sz="1200">
                <a:solidFill>
                  <a:prstClr val="black"/>
                </a:solidFill>
              </a:rPr>
              <a:pPr eaLnBrk="1" hangingPunct="1"/>
              <a:t>75</a:t>
            </a:fld>
            <a:endParaRPr lang="en-US" sz="1200">
              <a:solidFill>
                <a:prstClr val="black"/>
              </a:solidFill>
            </a:endParaRPr>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55FB79-0617-6F46-BD76-FC2E308CAFC8}" type="slidenum">
              <a:rPr lang="en-US" sz="1200">
                <a:solidFill>
                  <a:prstClr val="black"/>
                </a:solidFill>
              </a:rPr>
              <a:pPr eaLnBrk="1" hangingPunct="1"/>
              <a:t>77</a:t>
            </a:fld>
            <a:endParaRPr lang="en-US" sz="1200">
              <a:solidFill>
                <a:prstClr val="black"/>
              </a:solidFill>
            </a:endParaRPr>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27D7A8-5567-7440-AA7F-5D5E5F3AE524}" type="slidenum">
              <a:rPr lang="en-US" sz="1200">
                <a:solidFill>
                  <a:prstClr val="black"/>
                </a:solidFill>
              </a:rPr>
              <a:pPr eaLnBrk="1" hangingPunct="1"/>
              <a:t>78</a:t>
            </a:fld>
            <a:endParaRPr lang="en-US" sz="1200">
              <a:solidFill>
                <a:prstClr val="black"/>
              </a:solidFill>
            </a:endParaRPr>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A1EC300-9BBF-D44E-A342-B82603662D68}" type="slidenum">
              <a:rPr lang="en-US" sz="1200">
                <a:solidFill>
                  <a:prstClr val="black"/>
                </a:solidFill>
              </a:rPr>
              <a:pPr eaLnBrk="1" hangingPunct="1"/>
              <a:t>79</a:t>
            </a:fld>
            <a:endParaRPr lang="en-US" sz="1200">
              <a:solidFill>
                <a:prstClr val="black"/>
              </a:solidFill>
            </a:endParaRPr>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B6F37F8-1728-D147-9BF5-F7F73F15970C}" type="slidenum">
              <a:rPr lang="en-US" sz="1200">
                <a:solidFill>
                  <a:prstClr val="black"/>
                </a:solidFill>
              </a:rPr>
              <a:pPr eaLnBrk="1" hangingPunct="1"/>
              <a:t>80</a:t>
            </a:fld>
            <a:endParaRPr lang="en-US" sz="1200">
              <a:solidFill>
                <a:prstClr val="black"/>
              </a:solidFill>
            </a:endParaRPr>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F6845E2-BC04-7F48-A3CF-58A2DFECD16F}" type="slidenum">
              <a:rPr lang="en-US" sz="1200">
                <a:solidFill>
                  <a:prstClr val="black"/>
                </a:solidFill>
              </a:rPr>
              <a:pPr eaLnBrk="1" hangingPunct="1"/>
              <a:t>81</a:t>
            </a:fld>
            <a:endParaRPr lang="en-US" sz="1200">
              <a:solidFill>
                <a:prstClr val="black"/>
              </a:solidFill>
            </a:endParaRPr>
          </a:p>
        </p:txBody>
      </p:sp>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3F3471F-4D1F-A94A-B3CB-5AA2D2A5ED8A}" type="slidenum">
              <a:rPr lang="en-US" sz="1200">
                <a:solidFill>
                  <a:prstClr val="black"/>
                </a:solidFill>
              </a:rPr>
              <a:pPr eaLnBrk="1" hangingPunct="1"/>
              <a:t>82</a:t>
            </a:fld>
            <a:endParaRPr lang="en-US" sz="1200">
              <a:solidFill>
                <a:prstClr val="black"/>
              </a:solidFill>
            </a:endParaRPr>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3EAED8C-B707-5949-8A25-C1943C57D015}" type="slidenum">
              <a:rPr lang="en-US" sz="1200">
                <a:solidFill>
                  <a:prstClr val="black"/>
                </a:solidFill>
              </a:rPr>
              <a:pPr eaLnBrk="1" hangingPunct="1"/>
              <a:t>83</a:t>
            </a:fld>
            <a:endParaRPr lang="en-US" sz="1200">
              <a:solidFill>
                <a:prstClr val="black"/>
              </a:solidFill>
            </a:endParaRPr>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3FFFBDF-39B8-9748-94D2-9497CD5C7D2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FE29A84-CA05-9B46-AF15-6DA7FFC6A879}" type="slidenum">
              <a:rPr lang="zh-CN" altLang="en-US" sz="1200">
                <a:solidFill>
                  <a:prstClr val="black"/>
                </a:solidFill>
              </a:rPr>
              <a:pPr/>
              <a:t>84</a:t>
            </a:fld>
            <a:endParaRPr lang="en-US" altLang="zh-CN" sz="1200">
              <a:solidFill>
                <a:prstClr val="black"/>
              </a:solidFill>
            </a:endParaRPr>
          </a:p>
        </p:txBody>
      </p:sp>
      <p:sp>
        <p:nvSpPr>
          <p:cNvPr id="418818" name="Rectangle 2"/>
          <p:cNvSpPr>
            <a:spLocks noGrp="1" noRot="1" noChangeAspect="1" noChangeArrowheads="1" noTextEdit="1"/>
          </p:cNvSpPr>
          <p:nvPr>
            <p:ph type="sldImg"/>
          </p:nvPr>
        </p:nvSpPr>
        <p:spPr>
          <a:ln/>
        </p:spPr>
      </p:sp>
      <p:sp>
        <p:nvSpPr>
          <p:cNvPr id="4188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AC85AD8-95CD-6548-908A-5D705D6DD01A}" type="slidenum">
              <a:rPr lang="zh-CN" altLang="en-US" sz="1200">
                <a:solidFill>
                  <a:prstClr val="black"/>
                </a:solidFill>
              </a:rPr>
              <a:pPr/>
              <a:t>85</a:t>
            </a:fld>
            <a:endParaRPr lang="en-US" altLang="zh-CN" sz="1200">
              <a:solidFill>
                <a:prstClr val="black"/>
              </a:solidFill>
            </a:endParaRPr>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E1EEAAE-DE95-C748-B5CB-7735789A3F24}" type="slidenum">
              <a:rPr lang="en-US" sz="1200">
                <a:solidFill>
                  <a:prstClr val="black"/>
                </a:solidFill>
              </a:rPr>
              <a:pPr eaLnBrk="1" hangingPunct="1"/>
              <a:t>86</a:t>
            </a:fld>
            <a:endParaRPr lang="en-US" sz="1200">
              <a:solidFill>
                <a:prstClr val="black"/>
              </a:solidFill>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6569D0-2ECF-F54E-B803-14645F09B72A}" type="slidenum">
              <a:rPr lang="en-US" sz="1200">
                <a:solidFill>
                  <a:prstClr val="black"/>
                </a:solidFill>
              </a:rPr>
              <a:pPr eaLnBrk="1" hangingPunct="1"/>
              <a:t>87</a:t>
            </a:fld>
            <a:endParaRPr lang="en-US" sz="1200">
              <a:solidFill>
                <a:prstClr val="black"/>
              </a:solidFill>
            </a:endParaRPr>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6C7B722-442C-7C48-A9C7-F9BEC9A8367B}" type="slidenum">
              <a:rPr lang="en-US" sz="1200">
                <a:solidFill>
                  <a:prstClr val="black"/>
                </a:solidFill>
              </a:rPr>
              <a:pPr eaLnBrk="1" hangingPunct="1"/>
              <a:t>88</a:t>
            </a:fld>
            <a:endParaRPr lang="en-US" sz="1200">
              <a:solidFill>
                <a:prstClr val="black"/>
              </a:solidFill>
            </a:endParaRPr>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EE9400-9891-BF4F-A1C2-837C1B269446}" type="slidenum">
              <a:rPr lang="en-US" sz="1200">
                <a:solidFill>
                  <a:prstClr val="black"/>
                </a:solidFill>
              </a:rPr>
              <a:pPr eaLnBrk="1" hangingPunct="1"/>
              <a:t>89</a:t>
            </a:fld>
            <a:endParaRPr lang="en-US" sz="1200">
              <a:solidFill>
                <a:prstClr val="black"/>
              </a:solidFill>
            </a:endParaRPr>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575CEA-1124-9A4C-A5E7-15B0F6A5FB13}" type="slidenum">
              <a:rPr lang="en-US" sz="1200">
                <a:solidFill>
                  <a:prstClr val="black"/>
                </a:solidFill>
              </a:rPr>
              <a:pPr eaLnBrk="1" hangingPunct="1"/>
              <a:t>90</a:t>
            </a:fld>
            <a:endParaRPr lang="en-US" sz="1200">
              <a:solidFill>
                <a:prstClr val="black"/>
              </a:solidFill>
            </a:endParaRPr>
          </a:p>
        </p:txBody>
      </p:sp>
      <p:sp>
        <p:nvSpPr>
          <p:cNvPr id="267266" name="Rectangle 2"/>
          <p:cNvSpPr>
            <a:spLocks noGrp="1" noRot="1" noChangeAspect="1" noChangeArrowheads="1" noTextEdit="1"/>
          </p:cNvSpPr>
          <p:nvPr>
            <p:ph type="sldImg"/>
          </p:nvPr>
        </p:nvSpPr>
        <p:spPr>
          <a:solidFill>
            <a:srgbClr val="FFFFFF"/>
          </a:solidFill>
          <a:ln/>
        </p:spPr>
      </p:sp>
      <p:sp>
        <p:nvSpPr>
          <p:cNvPr id="267267"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480 years exist from Solomon’s temple and the Exodus (1 Kings 6:1)</a:t>
            </a:r>
          </a:p>
          <a:p>
            <a:r>
              <a:rPr lang="en-US">
                <a:latin typeface="Times New Roman" charset="0"/>
                <a:ea typeface="ＭＳ Ｐゴシック" charset="0"/>
                <a:cs typeface="ＭＳ Ｐゴシック" charset="0"/>
              </a:rPr>
              <a:t>Subtracting three 40-year periods (120 years) gives 360 years from the entrance into the land (1406) to the monarchy of Saul (1043)</a:t>
            </a:r>
          </a:p>
          <a:p>
            <a:r>
              <a:rPr lang="en-US">
                <a:latin typeface="Times New Roman" charset="0"/>
                <a:ea typeface="ＭＳ Ｐゴシック" charset="0"/>
                <a:cs typeface="ＭＳ Ｐゴシック" charset="0"/>
              </a:rPr>
              <a:t>Yet the total period of the judges and oppressors is 410 years, so how do we fit these 410 years into the available 360 years?</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8F499A0-1332-C647-A8B5-E0AB40269C39}" type="slidenum">
              <a:rPr lang="en-US" sz="1200">
                <a:solidFill>
                  <a:prstClr val="black"/>
                </a:solidFill>
              </a:rPr>
              <a:pPr eaLnBrk="1" hangingPunct="1"/>
              <a:t>91</a:t>
            </a:fld>
            <a:endParaRPr lang="en-US" sz="1200">
              <a:solidFill>
                <a:prstClr val="black"/>
              </a:solidFill>
            </a:endParaRPr>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1AFA459-D5DC-EC41-B46D-882014E59977}" type="slidenum">
              <a:rPr lang="en-US" sz="1200">
                <a:solidFill>
                  <a:prstClr val="black"/>
                </a:solidFill>
              </a:rPr>
              <a:pPr eaLnBrk="1" hangingPunct="1"/>
              <a:t>92</a:t>
            </a:fld>
            <a:endParaRPr lang="en-US" sz="1200">
              <a:solidFill>
                <a:prstClr val="black"/>
              </a:solidFill>
            </a:endParaRPr>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C3E4FEF-4E23-0341-B5D0-6041A581873B}" type="slidenum">
              <a:rPr lang="en-US" sz="1200">
                <a:solidFill>
                  <a:prstClr val="black"/>
                </a:solidFill>
              </a:rPr>
              <a:pPr eaLnBrk="1" hangingPunct="1"/>
              <a:t>93</a:t>
            </a:fld>
            <a:endParaRPr lang="en-US" sz="1200">
              <a:solidFill>
                <a:prstClr val="black"/>
              </a:solidFill>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E05DA2A-5C3F-1241-A85F-444C5F981CE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51ED86-8F1E-F04E-B172-EB64C127225C}" type="slidenum">
              <a:rPr lang="en-US" sz="1200">
                <a:solidFill>
                  <a:prstClr val="black"/>
                </a:solidFill>
              </a:rPr>
              <a:pPr eaLnBrk="1" hangingPunct="1"/>
              <a:t>94</a:t>
            </a:fld>
            <a:endParaRPr lang="en-US" sz="1200">
              <a:solidFill>
                <a:prstClr val="black"/>
              </a:solidFill>
            </a:endParaRPr>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50572E-6555-7042-BD70-71F4F91AFA6B}" type="slidenum">
              <a:rPr lang="en-US" sz="1200">
                <a:solidFill>
                  <a:prstClr val="black"/>
                </a:solidFill>
              </a:rPr>
              <a:pPr eaLnBrk="1" hangingPunct="1"/>
              <a:t>95</a:t>
            </a:fld>
            <a:endParaRPr lang="en-US" sz="1200">
              <a:solidFill>
                <a:prstClr val="black"/>
              </a:solidFill>
            </a:endParaRPr>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7197929-6319-F04A-9F7B-8AB4C3BFB557}" type="slidenum">
              <a:rPr lang="en-US" sz="1200">
                <a:solidFill>
                  <a:prstClr val="black"/>
                </a:solidFill>
              </a:rPr>
              <a:pPr eaLnBrk="1" hangingPunct="1"/>
              <a:t>96</a:t>
            </a:fld>
            <a:endParaRPr lang="en-US" sz="1200">
              <a:solidFill>
                <a:prstClr val="black"/>
              </a:solidFill>
            </a:endParaRPr>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FFD5757-0430-FF4F-A65C-11A9558B17A1}" type="slidenum">
              <a:rPr lang="en-US" sz="1200">
                <a:solidFill>
                  <a:prstClr val="black"/>
                </a:solidFill>
              </a:rPr>
              <a:pPr eaLnBrk="1" hangingPunct="1"/>
              <a:t>97</a:t>
            </a:fld>
            <a:endParaRPr lang="en-US" sz="1200">
              <a:solidFill>
                <a:prstClr val="black"/>
              </a:solidFill>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B022DD6-0231-7743-B0E6-003D0DD6081E}" type="slidenum">
              <a:rPr lang="en-US" sz="1200">
                <a:solidFill>
                  <a:prstClr val="black"/>
                </a:solidFill>
              </a:rPr>
              <a:pPr eaLnBrk="1" hangingPunct="1"/>
              <a:t>98</a:t>
            </a:fld>
            <a:endParaRPr lang="en-US" sz="1200">
              <a:solidFill>
                <a:prstClr val="black"/>
              </a:solidFill>
            </a:endParaRPr>
          </a:p>
        </p:txBody>
      </p:sp>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981DE53-2E74-934A-B6C8-FC76FF600EB3}" type="slidenum">
              <a:rPr lang="en-US" sz="1200">
                <a:solidFill>
                  <a:prstClr val="black"/>
                </a:solidFill>
              </a:rPr>
              <a:pPr eaLnBrk="1" hangingPunct="1"/>
              <a:t>99</a:t>
            </a:fld>
            <a:endParaRPr lang="en-US" sz="1200">
              <a:solidFill>
                <a:prstClr val="black"/>
              </a:solidFill>
            </a:endParaRPr>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E973E59-6DDC-804F-9CB4-8FEDD44271CB}" type="slidenum">
              <a:rPr lang="en-US" sz="1200">
                <a:solidFill>
                  <a:prstClr val="black"/>
                </a:solidFill>
              </a:rPr>
              <a:pPr eaLnBrk="1" hangingPunct="1"/>
              <a:t>100</a:t>
            </a:fld>
            <a:endParaRPr lang="en-US" sz="1200">
              <a:solidFill>
                <a:prstClr val="black"/>
              </a:solidFill>
            </a:endParaRPr>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06B6B3-CDF5-B443-B48D-F66FE4592584}" type="slidenum">
              <a:rPr lang="en-US" sz="1200">
                <a:solidFill>
                  <a:prstClr val="black"/>
                </a:solidFill>
              </a:rPr>
              <a:pPr eaLnBrk="1" hangingPunct="1"/>
              <a:t>101</a:t>
            </a:fld>
            <a:endParaRPr lang="en-US" sz="1200">
              <a:solidFill>
                <a:prstClr val="black"/>
              </a:solidFill>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3F2DDB-08AF-E44C-9F5F-50271393E60A}" type="slidenum">
              <a:rPr lang="en-US" sz="1200">
                <a:solidFill>
                  <a:prstClr val="black"/>
                </a:solidFill>
              </a:rPr>
              <a:pPr eaLnBrk="1" hangingPunct="1"/>
              <a:t>102</a:t>
            </a:fld>
            <a:endParaRPr lang="en-US" sz="1200">
              <a:solidFill>
                <a:prstClr val="black"/>
              </a:solidFill>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728C8FA-6C91-9344-AA63-BFE3120095CC}" type="slidenum">
              <a:rPr lang="en-US" sz="1200">
                <a:solidFill>
                  <a:prstClr val="black"/>
                </a:solidFill>
              </a:rPr>
              <a:pPr eaLnBrk="1" hangingPunct="1"/>
              <a:t>103</a:t>
            </a:fld>
            <a:endParaRPr lang="en-US" sz="1200">
              <a:solidFill>
                <a:prstClr val="black"/>
              </a:solidFill>
            </a:endParaRPr>
          </a:p>
        </p:txBody>
      </p:sp>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0966"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40967"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solidFill>
                <a:srgbClr val="EAEAEA"/>
              </a:solidFill>
              <a:latin typeface="Times New Roman"/>
            </a:endParaRPr>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solidFill>
                <a:srgbClr val="EAEAEA"/>
              </a:solidFill>
              <a:latin typeface="Times New Roman"/>
            </a:endParaRPr>
          </a:p>
        </p:txBody>
      </p:sp>
      <p:sp>
        <p:nvSpPr>
          <p:cNvPr id="10" name="Rectangle 10"/>
          <p:cNvSpPr>
            <a:spLocks noGrp="1" noChangeArrowheads="1"/>
          </p:cNvSpPr>
          <p:nvPr>
            <p:ph type="sldNum" sz="quarter" idx="12"/>
          </p:nvPr>
        </p:nvSpPr>
        <p:spPr/>
        <p:txBody>
          <a:bodyPr/>
          <a:lstStyle>
            <a:lvl1pPr>
              <a:defRPr/>
            </a:lvl1pPr>
          </a:lstStyle>
          <a:p>
            <a:pPr>
              <a:defRPr/>
            </a:pPr>
            <a:fld id="{B9C47087-08E5-AC40-A9BD-7D677E68910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540037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265395C6-CD56-6F4C-BE0E-76B0EC43898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896309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4975" y="122238"/>
            <a:ext cx="2200275" cy="6100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563" y="122238"/>
            <a:ext cx="6450012" cy="6100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5"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11390155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76132"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76133"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1" charset="2"/>
              <a:buNone/>
              <a:defRPr b="0">
                <a:latin typeface="Times New Roman" pitchFamily="-111"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latin typeface="Times New Roman"/>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9" name="Rectangle 8"/>
          <p:cNvSpPr>
            <a:spLocks noGrp="1" noChangeArrowheads="1"/>
          </p:cNvSpPr>
          <p:nvPr>
            <p:ph type="sldNum" sz="quarter" idx="12"/>
          </p:nvPr>
        </p:nvSpPr>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3017163882"/>
      </p:ext>
    </p:extLst>
  </p:cSld>
  <p:clrMapOvr>
    <a:masterClrMapping/>
  </p:clrMapOvr>
  <p:transition spd="med">
    <p:zoom dir="in"/>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180142517"/>
      </p:ext>
    </p:extLst>
  </p:cSld>
  <p:clrMapOvr>
    <a:masterClrMapping/>
  </p:clrMapOvr>
  <p:transition spd="med">
    <p:zoom dir="in"/>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3242848173"/>
      </p:ext>
    </p:extLst>
  </p:cSld>
  <p:clrMapOvr>
    <a:masterClrMapping/>
  </p:clrMapOvr>
  <p:transition spd="med">
    <p:zoom dir="in"/>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1950550154"/>
      </p:ext>
    </p:extLst>
  </p:cSld>
  <p:clrMapOvr>
    <a:masterClrMapping/>
  </p:clrMapOvr>
  <p:transition spd="med">
    <p:zoom dir="in"/>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2927815545"/>
      </p:ext>
    </p:extLst>
  </p:cSld>
  <p:clrMapOvr>
    <a:masterClrMapping/>
  </p:clrMapOvr>
  <p:transition spd="med">
    <p:zoom dir="in"/>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1038400763"/>
      </p:ext>
    </p:extLst>
  </p:cSld>
  <p:clrMapOvr>
    <a:masterClrMapping/>
  </p:clrMapOvr>
  <p:transition spd="med">
    <p:zoom dir="in"/>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761115427"/>
      </p:ext>
    </p:extLst>
  </p:cSld>
  <p:clrMapOvr>
    <a:masterClrMapping/>
  </p:clrMapOvr>
  <p:transition spd="med">
    <p:zoom dir="in"/>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1826023212"/>
      </p:ext>
    </p:extLst>
  </p:cSld>
  <p:clrMapOvr>
    <a:masterClrMapping/>
  </p:clrMapOvr>
  <p:transition spd="med">
    <p:zoom dir="in"/>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1387660124"/>
      </p:ext>
    </p:extLst>
  </p:cSld>
  <p:clrMapOvr>
    <a:masterClrMapping/>
  </p:clrMapOvr>
  <p:transition spd="med">
    <p:zoom dir="in"/>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781866A5-DA76-8744-AAEE-660766AB5A4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08312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3847148025"/>
      </p:ext>
    </p:extLst>
  </p:cSld>
  <p:clrMapOvr>
    <a:masterClrMapping/>
  </p:clrMapOvr>
  <p:transition spd="med">
    <p:zoom dir="in"/>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1422706467"/>
      </p:ext>
    </p:extLst>
  </p:cSld>
  <p:clrMapOvr>
    <a:masterClrMapping/>
  </p:clrMapOvr>
  <p:transition spd="med">
    <p:zoom dir="in"/>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C6EA994-11C3-8D4C-BB79-04F5790F28D4}" type="slidenum">
              <a:rPr lang="en-US"/>
              <a:pPr>
                <a:defRPr/>
              </a:pPr>
              <a:t>‹#›</a:t>
            </a:fld>
            <a:endParaRPr lang="en-US"/>
          </a:p>
        </p:txBody>
      </p:sp>
    </p:spTree>
    <p:extLst>
      <p:ext uri="{BB962C8B-B14F-4D97-AF65-F5344CB8AC3E}">
        <p14:creationId xmlns:p14="http://schemas.microsoft.com/office/powerpoint/2010/main" val="4173195452"/>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0A32AC8-3B03-6643-9590-E22827A35347}" type="slidenum">
              <a:rPr lang="en-US"/>
              <a:pPr>
                <a:defRPr/>
              </a:pPr>
              <a:t>‹#›</a:t>
            </a:fld>
            <a:endParaRPr lang="en-US"/>
          </a:p>
        </p:txBody>
      </p:sp>
    </p:spTree>
    <p:extLst>
      <p:ext uri="{BB962C8B-B14F-4D97-AF65-F5344CB8AC3E}">
        <p14:creationId xmlns:p14="http://schemas.microsoft.com/office/powerpoint/2010/main" val="3637506887"/>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31994B8-19B7-494C-B2C1-1801B4D06AFC}" type="slidenum">
              <a:rPr lang="en-US"/>
              <a:pPr>
                <a:defRPr/>
              </a:pPr>
              <a:t>‹#›</a:t>
            </a:fld>
            <a:endParaRPr lang="en-US"/>
          </a:p>
        </p:txBody>
      </p:sp>
    </p:spTree>
    <p:extLst>
      <p:ext uri="{BB962C8B-B14F-4D97-AF65-F5344CB8AC3E}">
        <p14:creationId xmlns:p14="http://schemas.microsoft.com/office/powerpoint/2010/main" val="1737863233"/>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3F5E525-84A6-3A41-B022-4D87A684A825}" type="slidenum">
              <a:rPr lang="en-US"/>
              <a:pPr>
                <a:defRPr/>
              </a:pPr>
              <a:t>‹#›</a:t>
            </a:fld>
            <a:endParaRPr lang="en-US"/>
          </a:p>
        </p:txBody>
      </p:sp>
    </p:spTree>
    <p:extLst>
      <p:ext uri="{BB962C8B-B14F-4D97-AF65-F5344CB8AC3E}">
        <p14:creationId xmlns:p14="http://schemas.microsoft.com/office/powerpoint/2010/main" val="2073539965"/>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B247635-2987-3E49-98A5-E65B71F964B9}" type="slidenum">
              <a:rPr lang="en-US"/>
              <a:pPr>
                <a:defRPr/>
              </a:pPr>
              <a:t>‹#›</a:t>
            </a:fld>
            <a:endParaRPr lang="en-US"/>
          </a:p>
        </p:txBody>
      </p:sp>
    </p:spTree>
    <p:extLst>
      <p:ext uri="{BB962C8B-B14F-4D97-AF65-F5344CB8AC3E}">
        <p14:creationId xmlns:p14="http://schemas.microsoft.com/office/powerpoint/2010/main" val="522720670"/>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5A1CFBD-A81D-4347-8642-F8EF19AA63AF}" type="slidenum">
              <a:rPr lang="en-US"/>
              <a:pPr>
                <a:defRPr/>
              </a:pPr>
              <a:t>‹#›</a:t>
            </a:fld>
            <a:endParaRPr lang="en-US"/>
          </a:p>
        </p:txBody>
      </p:sp>
    </p:spTree>
    <p:extLst>
      <p:ext uri="{BB962C8B-B14F-4D97-AF65-F5344CB8AC3E}">
        <p14:creationId xmlns:p14="http://schemas.microsoft.com/office/powerpoint/2010/main" val="1751304083"/>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CDAC8F-BB6E-454F-90C4-1CBA2FDEE9A0}" type="slidenum">
              <a:rPr lang="en-US"/>
              <a:pPr>
                <a:defRPr/>
              </a:pPr>
              <a:t>‹#›</a:t>
            </a:fld>
            <a:endParaRPr lang="en-US"/>
          </a:p>
        </p:txBody>
      </p:sp>
    </p:spTree>
    <p:extLst>
      <p:ext uri="{BB962C8B-B14F-4D97-AF65-F5344CB8AC3E}">
        <p14:creationId xmlns:p14="http://schemas.microsoft.com/office/powerpoint/2010/main" val="3992743833"/>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AB2769F-9AD6-1C43-8FF0-4250072F34C2}" type="slidenum">
              <a:rPr lang="en-US"/>
              <a:pPr>
                <a:defRPr/>
              </a:pPr>
              <a:t>‹#›</a:t>
            </a:fld>
            <a:endParaRPr lang="en-US"/>
          </a:p>
        </p:txBody>
      </p:sp>
    </p:spTree>
    <p:extLst>
      <p:ext uri="{BB962C8B-B14F-4D97-AF65-F5344CB8AC3E}">
        <p14:creationId xmlns:p14="http://schemas.microsoft.com/office/powerpoint/2010/main" val="60893523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3E59D6-5BFD-4F4A-A921-645CA2BAF0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4854851"/>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B0574B0-1DD2-F94D-9106-55C5EA344507}" type="slidenum">
              <a:rPr lang="en-US"/>
              <a:pPr>
                <a:defRPr/>
              </a:pPr>
              <a:t>‹#›</a:t>
            </a:fld>
            <a:endParaRPr lang="en-US"/>
          </a:p>
        </p:txBody>
      </p:sp>
    </p:spTree>
    <p:extLst>
      <p:ext uri="{BB962C8B-B14F-4D97-AF65-F5344CB8AC3E}">
        <p14:creationId xmlns:p14="http://schemas.microsoft.com/office/powerpoint/2010/main" val="3560763814"/>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E59E098-AB68-EC49-BA30-6DF1843514CA}" type="slidenum">
              <a:rPr lang="en-US"/>
              <a:pPr>
                <a:defRPr/>
              </a:pPr>
              <a:t>‹#›</a:t>
            </a:fld>
            <a:endParaRPr lang="en-US"/>
          </a:p>
        </p:txBody>
      </p:sp>
    </p:spTree>
    <p:extLst>
      <p:ext uri="{BB962C8B-B14F-4D97-AF65-F5344CB8AC3E}">
        <p14:creationId xmlns:p14="http://schemas.microsoft.com/office/powerpoint/2010/main" val="477024725"/>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44F3AAC-145A-C841-87FF-DF7289DAF933}" type="slidenum">
              <a:rPr lang="en-US"/>
              <a:pPr>
                <a:defRPr/>
              </a:pPr>
              <a:t>‹#›</a:t>
            </a:fld>
            <a:endParaRPr lang="en-US"/>
          </a:p>
        </p:txBody>
      </p:sp>
    </p:spTree>
    <p:extLst>
      <p:ext uri="{BB962C8B-B14F-4D97-AF65-F5344CB8AC3E}">
        <p14:creationId xmlns:p14="http://schemas.microsoft.com/office/powerpoint/2010/main" val="4263256154"/>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8000"/>
            <a:chOff x="0" y="0"/>
            <a:chExt cx="5760" cy="4320"/>
          </a:xfrm>
        </p:grpSpPr>
        <p:sp>
          <p:nvSpPr>
            <p:cNvPr id="5" name="Rectangle 1027"/>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a:solidFill>
                  <a:srgbClr val="003300"/>
                </a:solidFill>
                <a:latin typeface="Arial" charset="0"/>
                <a:ea typeface="ＭＳ Ｐゴシック" charset="0"/>
                <a:cs typeface="ＭＳ Ｐゴシック" charset="0"/>
              </a:endParaRPr>
            </a:p>
          </p:txBody>
        </p:sp>
        <p:sp>
          <p:nvSpPr>
            <p:cNvPr id="6" name="Rectangle 1028"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a:solidFill>
                  <a:srgbClr val="003300"/>
                </a:solidFill>
                <a:latin typeface="Arial" charset="0"/>
                <a:ea typeface="ＭＳ Ｐゴシック" charset="0"/>
                <a:cs typeface="ＭＳ Ｐゴシック" charset="0"/>
              </a:endParaRPr>
            </a:p>
          </p:txBody>
        </p:sp>
        <p:sp>
          <p:nvSpPr>
            <p:cNvPr id="7" name="Line 1029"/>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1030"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a:solidFill>
                  <a:srgbClr val="003300"/>
                </a:solidFill>
                <a:latin typeface="Arial" charset="0"/>
                <a:ea typeface="ＭＳ Ｐゴシック" charset="0"/>
                <a:cs typeface="ＭＳ Ｐゴシック" charset="0"/>
              </a:endParaRPr>
            </a:p>
          </p:txBody>
        </p:sp>
        <p:sp>
          <p:nvSpPr>
            <p:cNvPr id="9" name="Line 1031"/>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1032"/>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a:solidFill>
                  <a:srgbClr val="003300"/>
                </a:solidFill>
                <a:latin typeface="Arial" charset="0"/>
                <a:ea typeface="ＭＳ Ｐゴシック" charset="0"/>
                <a:cs typeface="ＭＳ Ｐゴシック" charset="0"/>
              </a:endParaRPr>
            </a:p>
          </p:txBody>
        </p:sp>
      </p:grpSp>
      <p:sp>
        <p:nvSpPr>
          <p:cNvPr id="190473" name="Rectangle 103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90474" name="Rectangle 1034"/>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035"/>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036"/>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037"/>
          <p:cNvSpPr>
            <a:spLocks noGrp="1" noChangeArrowheads="1"/>
          </p:cNvSpPr>
          <p:nvPr>
            <p:ph type="sldNum" sz="quarter" idx="12"/>
          </p:nvPr>
        </p:nvSpPr>
        <p:spPr>
          <a:xfrm>
            <a:off x="6553200" y="6248400"/>
            <a:ext cx="1905000" cy="457200"/>
          </a:xfrm>
        </p:spPr>
        <p:txBody>
          <a:bodyPr/>
          <a:lstStyle>
            <a:lvl1pPr>
              <a:defRPr/>
            </a:lvl1pPr>
          </a:lstStyle>
          <a:p>
            <a:pPr>
              <a:defRPr/>
            </a:pPr>
            <a:fld id="{E7C9225D-831D-9B41-8B7A-E4ABB7F49018}" type="slidenum">
              <a:rPr lang="zh-CN" altLang="en-US"/>
              <a:pPr>
                <a:defRPr/>
              </a:pPr>
              <a:t>‹#›</a:t>
            </a:fld>
            <a:endParaRPr lang="en-US" altLang="zh-CN"/>
          </a:p>
        </p:txBody>
      </p:sp>
    </p:spTree>
    <p:extLst>
      <p:ext uri="{BB962C8B-B14F-4D97-AF65-F5344CB8AC3E}">
        <p14:creationId xmlns:p14="http://schemas.microsoft.com/office/powerpoint/2010/main" val="20190058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323AE79-7844-7144-9DDB-D267F812FDFD}" type="slidenum">
              <a:rPr lang="zh-CN" altLang="en-US"/>
              <a:pPr>
                <a:defRPr/>
              </a:pPr>
              <a:t>‹#›</a:t>
            </a:fld>
            <a:endParaRPr lang="en-US" altLang="zh-CN"/>
          </a:p>
        </p:txBody>
      </p:sp>
    </p:spTree>
    <p:extLst>
      <p:ext uri="{BB962C8B-B14F-4D97-AF65-F5344CB8AC3E}">
        <p14:creationId xmlns:p14="http://schemas.microsoft.com/office/powerpoint/2010/main" val="156919929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D7B506F7-B781-1E4A-8AD8-8A017902AE4E}" type="slidenum">
              <a:rPr lang="zh-CN" altLang="en-US"/>
              <a:pPr>
                <a:defRPr/>
              </a:pPr>
              <a:t>‹#›</a:t>
            </a:fld>
            <a:endParaRPr lang="en-US" altLang="zh-CN"/>
          </a:p>
        </p:txBody>
      </p:sp>
    </p:spTree>
    <p:extLst>
      <p:ext uri="{BB962C8B-B14F-4D97-AF65-F5344CB8AC3E}">
        <p14:creationId xmlns:p14="http://schemas.microsoft.com/office/powerpoint/2010/main" val="162491553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C25D723-73CF-5341-83CB-878D46AE7A73}" type="slidenum">
              <a:rPr lang="zh-CN" altLang="en-US"/>
              <a:pPr>
                <a:defRPr/>
              </a:pPr>
              <a:t>‹#›</a:t>
            </a:fld>
            <a:endParaRPr lang="en-US" altLang="zh-CN"/>
          </a:p>
        </p:txBody>
      </p:sp>
    </p:spTree>
    <p:extLst>
      <p:ext uri="{BB962C8B-B14F-4D97-AF65-F5344CB8AC3E}">
        <p14:creationId xmlns:p14="http://schemas.microsoft.com/office/powerpoint/2010/main" val="30066964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348831BB-3A77-6D43-828A-03BA8613C4D6}" type="slidenum">
              <a:rPr lang="zh-CN" altLang="en-US"/>
              <a:pPr>
                <a:defRPr/>
              </a:pPr>
              <a:t>‹#›</a:t>
            </a:fld>
            <a:endParaRPr lang="en-US" altLang="zh-CN"/>
          </a:p>
        </p:txBody>
      </p:sp>
    </p:spTree>
    <p:extLst>
      <p:ext uri="{BB962C8B-B14F-4D97-AF65-F5344CB8AC3E}">
        <p14:creationId xmlns:p14="http://schemas.microsoft.com/office/powerpoint/2010/main" val="28909611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9B562D6A-5D79-004F-A2FB-FD1B78746CC0}" type="slidenum">
              <a:rPr lang="zh-CN" altLang="en-US"/>
              <a:pPr>
                <a:defRPr/>
              </a:pPr>
              <a:t>‹#›</a:t>
            </a:fld>
            <a:endParaRPr lang="en-US" altLang="zh-CN"/>
          </a:p>
        </p:txBody>
      </p:sp>
    </p:spTree>
    <p:extLst>
      <p:ext uri="{BB962C8B-B14F-4D97-AF65-F5344CB8AC3E}">
        <p14:creationId xmlns:p14="http://schemas.microsoft.com/office/powerpoint/2010/main" val="310686596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C040A028-C03B-4B41-8C19-F253CAEC5101}" type="slidenum">
              <a:rPr lang="zh-CN" altLang="en-US"/>
              <a:pPr>
                <a:defRPr/>
              </a:pPr>
              <a:t>‹#›</a:t>
            </a:fld>
            <a:endParaRPr lang="en-US" altLang="zh-CN"/>
          </a:p>
        </p:txBody>
      </p:sp>
    </p:spTree>
    <p:extLst>
      <p:ext uri="{BB962C8B-B14F-4D97-AF65-F5344CB8AC3E}">
        <p14:creationId xmlns:p14="http://schemas.microsoft.com/office/powerpoint/2010/main" val="1096345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2FCD73-99D6-4046-BCD2-DFBD003281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2127673"/>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CB792E5-F7B2-1148-BDE4-0D22E8A082E3}" type="slidenum">
              <a:rPr lang="zh-CN" altLang="en-US"/>
              <a:pPr>
                <a:defRPr/>
              </a:pPr>
              <a:t>‹#›</a:t>
            </a:fld>
            <a:endParaRPr lang="en-US" altLang="zh-CN"/>
          </a:p>
        </p:txBody>
      </p:sp>
    </p:spTree>
    <p:extLst>
      <p:ext uri="{BB962C8B-B14F-4D97-AF65-F5344CB8AC3E}">
        <p14:creationId xmlns:p14="http://schemas.microsoft.com/office/powerpoint/2010/main" val="363935422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0A94710-447C-DA46-A3C2-76689657B21D}" type="slidenum">
              <a:rPr lang="zh-CN" altLang="en-US"/>
              <a:pPr>
                <a:defRPr/>
              </a:pPr>
              <a:t>‹#›</a:t>
            </a:fld>
            <a:endParaRPr lang="en-US" altLang="zh-CN"/>
          </a:p>
        </p:txBody>
      </p:sp>
    </p:spTree>
    <p:extLst>
      <p:ext uri="{BB962C8B-B14F-4D97-AF65-F5344CB8AC3E}">
        <p14:creationId xmlns:p14="http://schemas.microsoft.com/office/powerpoint/2010/main" val="370144535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F05F9453-04DF-F948-9FF8-BEEF59DFE2D9}" type="slidenum">
              <a:rPr lang="zh-CN" altLang="en-US"/>
              <a:pPr>
                <a:defRPr/>
              </a:pPr>
              <a:t>‹#›</a:t>
            </a:fld>
            <a:endParaRPr lang="en-US" altLang="zh-CN"/>
          </a:p>
        </p:txBody>
      </p:sp>
    </p:spTree>
    <p:extLst>
      <p:ext uri="{BB962C8B-B14F-4D97-AF65-F5344CB8AC3E}">
        <p14:creationId xmlns:p14="http://schemas.microsoft.com/office/powerpoint/2010/main" val="250027573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48DB0C67-0FA9-3749-ACEB-01724525FB80}" type="slidenum">
              <a:rPr lang="zh-CN" altLang="en-US"/>
              <a:pPr>
                <a:defRPr/>
              </a:pPr>
              <a:t>‹#›</a:t>
            </a:fld>
            <a:endParaRPr lang="en-US" altLang="zh-CN"/>
          </a:p>
        </p:txBody>
      </p:sp>
    </p:spTree>
    <p:extLst>
      <p:ext uri="{BB962C8B-B14F-4D97-AF65-F5344CB8AC3E}">
        <p14:creationId xmlns:p14="http://schemas.microsoft.com/office/powerpoint/2010/main" val="371934499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49053945"/>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19750664"/>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319434502"/>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44962036"/>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208348743"/>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61003710"/>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C3E141-6341-224C-B7E0-488FDE1AEE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0567286"/>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4511785"/>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97205229"/>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75904974"/>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735193965"/>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79417482"/>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17088177"/>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1" name="Rectangle 41"/>
          <p:cNvSpPr>
            <a:spLocks noGrp="1" noChangeArrowheads="1"/>
          </p:cNvSpPr>
          <p:nvPr>
            <p:ph type="sldNum" sz="quarter" idx="12"/>
          </p:nvPr>
        </p:nvSpPr>
        <p:spPr/>
        <p:txBody>
          <a:bodyPr/>
          <a:lstStyle>
            <a:lvl1pPr>
              <a:defRPr/>
            </a:lvl1pPr>
          </a:lstStyle>
          <a:p>
            <a:pPr>
              <a:defRPr/>
            </a:pPr>
            <a:fld id="{665676B9-7A44-1048-A83E-5B56336CA2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2361913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DABA50C6-B9E8-3F48-90DF-9D0A55EED9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0697799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A9AD4266-5C54-E248-864B-28B21F4026F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970252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6979984C-8A45-FE41-87AD-8B2D3CF4C24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769771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E3D2CB-8CC4-484D-9CD2-D93D261C90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103547"/>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1"/>
          <p:cNvSpPr>
            <a:spLocks noGrp="1" noChangeArrowheads="1"/>
          </p:cNvSpPr>
          <p:nvPr>
            <p:ph type="sldNum" sz="quarter" idx="12"/>
          </p:nvPr>
        </p:nvSpPr>
        <p:spPr>
          <a:ln/>
        </p:spPr>
        <p:txBody>
          <a:bodyPr/>
          <a:lstStyle>
            <a:lvl1pPr>
              <a:defRPr/>
            </a:lvl1pPr>
          </a:lstStyle>
          <a:p>
            <a:pPr>
              <a:defRPr/>
            </a:pPr>
            <a:fld id="{19AC96D6-707F-0441-99C6-4CCEC9E79D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8454506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sldNum" sz="quarter" idx="12"/>
          </p:nvPr>
        </p:nvSpPr>
        <p:spPr>
          <a:ln/>
        </p:spPr>
        <p:txBody>
          <a:bodyPr/>
          <a:lstStyle>
            <a:lvl1pPr>
              <a:defRPr/>
            </a:lvl1pPr>
          </a:lstStyle>
          <a:p>
            <a:pPr>
              <a:defRPr/>
            </a:pPr>
            <a:fld id="{C407B19F-9E98-544D-8D78-C613B3C1BB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3250212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sldNum" sz="quarter" idx="12"/>
          </p:nvPr>
        </p:nvSpPr>
        <p:spPr>
          <a:ln/>
        </p:spPr>
        <p:txBody>
          <a:bodyPr/>
          <a:lstStyle>
            <a:lvl1pPr>
              <a:defRPr/>
            </a:lvl1pPr>
          </a:lstStyle>
          <a:p>
            <a:pPr>
              <a:defRPr/>
            </a:pPr>
            <a:fld id="{8C298C53-BCD4-4B45-9695-A7903F8AB4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8822449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CABE266C-1471-654A-8A7C-26C5E470D4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8729861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9F1EB1A8-5FB8-5847-9C6D-3EB52EAD95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3829053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D615ABB5-C8EE-AA45-A8FA-408FE47C4E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9960376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929419F3-012A-4646-9004-86E84A620A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0450012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sldNum" sz="quarter" idx="12"/>
          </p:nvPr>
        </p:nvSpPr>
        <p:spPr>
          <a:ln/>
        </p:spPr>
        <p:txBody>
          <a:bodyPr/>
          <a:lstStyle>
            <a:lvl1pPr>
              <a:defRPr/>
            </a:lvl1pPr>
          </a:lstStyle>
          <a:p>
            <a:pPr>
              <a:defRPr/>
            </a:pPr>
            <a:fld id="{0DB5FF5D-036E-7B4B-9342-D3243800577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8919131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83862AA7-1A67-7746-A27D-3738475DC7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8105899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sz="1800">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lgn="l">
              <a:defRPr sz="1800">
                <a:cs typeface="ＭＳ Ｐゴシック" charset="0"/>
              </a:defRPr>
            </a:lvl1pPr>
          </a:lstStyle>
          <a:p>
            <a:pPr>
              <a:defRPr/>
            </a:pPr>
            <a:fld id="{D0A6723C-E7CE-914A-8F2E-30CBEDAB2B71}" type="slidenum">
              <a:rPr lang="en-US"/>
              <a:pPr>
                <a:defRPr/>
              </a:pPr>
              <a:t>‹#›</a:t>
            </a:fld>
            <a:endParaRPr lang="en-US"/>
          </a:p>
        </p:txBody>
      </p:sp>
    </p:spTree>
    <p:extLst>
      <p:ext uri="{BB962C8B-B14F-4D97-AF65-F5344CB8AC3E}">
        <p14:creationId xmlns:p14="http://schemas.microsoft.com/office/powerpoint/2010/main" val="2886395343"/>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AF58F6FD-582E-D34A-9183-4143955BE4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4230404"/>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210453846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1612442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40094022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93589785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01642085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79607315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02241058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03642599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46324295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0254329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E529D385-DFC5-C848-AE56-0FD165B057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4144917"/>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57580623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854516555"/>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560261799"/>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454847154"/>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689154415"/>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23680676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070597117"/>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861042360"/>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097525796"/>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71145774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193B08-D205-C24D-BE45-3EE9576803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3925598"/>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239844433"/>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3F69B9-7648-3D44-B1BD-D011BF6A8D2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34918425"/>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5AE105-D29B-E64F-9F9F-D252832BBB5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32795571"/>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1AA656-BFB1-6543-92D8-4685E224E52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82352537"/>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B23102-0465-8A46-92DA-010C80BF7DE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23518407"/>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FD148A-3516-8345-82EA-3C7615F281D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13249441"/>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90969C-7460-1845-B286-2EEB3BB5E0D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48166218"/>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295BE5-432F-1C40-8F59-9F1622F8B66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28064183"/>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A4BBE0-6E14-F64E-ADC4-BC195B56811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51920472"/>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0F7F30-6993-C24C-806A-08366C513CD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30841620"/>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81706C-7713-5B40-9593-E19F3CA7A7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1773852"/>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2FA0FB-B57F-F04A-B262-0501BA0F89F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17389263"/>
      </p:ext>
    </p:extLst>
  </p:cSld>
  <p:clrMapOvr>
    <a:masterClrMapping/>
  </p:clrMapOvr>
  <p:transition spd="med">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A32EDC-9CEC-1044-8E7F-95EE339CDF2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82232690"/>
      </p:ext>
    </p:extLst>
  </p:cSld>
  <p:clrMapOvr>
    <a:masterClrMapping/>
  </p:clrMapOvr>
  <p:transitio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pSp>
      <p:sp>
        <p:nvSpPr>
          <p:cNvPr id="13620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13620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90351B85-B144-D74F-AA0D-E488CA6AB1D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05958997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9C4EFF2B-3F9B-984B-BB3D-FBD3FE6D1C9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04106717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8197974-552E-584C-B1BB-5C26844520F2}"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71618600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F5C1993-0DA0-D449-A00E-A7FD6405C80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52079586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D2AD37C9-DD5C-8543-9520-09B000FFADB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29641402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BD09E9F8-769B-5D4F-BCF6-8E9A8187666F}"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70871392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687C021D-392A-3D41-B351-83EAF78AAE5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78807865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A725CB70-D607-804F-ABC4-82D21C56492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809412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4E8AAD9-6244-E749-9FF2-4EB35480A5B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8007574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65FEA1-6353-814B-8174-51D40A311D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3557220"/>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4CD45D96-0F0C-FC48-A8C9-F8AF7C23D82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01979253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8F65446-40C5-0148-8C85-FD5E63126373}"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88796858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EF40972-800B-4E4A-B0B0-2A9F2B956E4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25429510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355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2355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2"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p:txBody>
          <a:bodyPr/>
          <a:lstStyle>
            <a:lvl1pPr>
              <a:defRPr/>
            </a:lvl1pPr>
          </a:lstStyle>
          <a:p>
            <a:pPr>
              <a:defRPr/>
            </a:pPr>
            <a:fld id="{B6C7F3E3-09D1-334A-99EA-D55242CBAB14}" type="slidenum">
              <a:rPr lang="en-US"/>
              <a:pPr>
                <a:defRPr/>
              </a:pPr>
              <a:t>‹#›</a:t>
            </a:fld>
            <a:endParaRPr lang="en-US"/>
          </a:p>
        </p:txBody>
      </p:sp>
    </p:spTree>
    <p:extLst>
      <p:ext uri="{BB962C8B-B14F-4D97-AF65-F5344CB8AC3E}">
        <p14:creationId xmlns:p14="http://schemas.microsoft.com/office/powerpoint/2010/main" val="158731705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B8E9608-8E10-174B-9FD2-2409366E5917}" type="slidenum">
              <a:rPr lang="en-US"/>
              <a:pPr>
                <a:defRPr/>
              </a:pPr>
              <a:t>‹#›</a:t>
            </a:fld>
            <a:endParaRPr lang="en-US"/>
          </a:p>
        </p:txBody>
      </p:sp>
    </p:spTree>
    <p:extLst>
      <p:ext uri="{BB962C8B-B14F-4D97-AF65-F5344CB8AC3E}">
        <p14:creationId xmlns:p14="http://schemas.microsoft.com/office/powerpoint/2010/main" val="302101429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12C6E7B-C8D7-6E4B-A809-A41040647B41}" type="slidenum">
              <a:rPr lang="en-US"/>
              <a:pPr>
                <a:defRPr/>
              </a:pPr>
              <a:t>‹#›</a:t>
            </a:fld>
            <a:endParaRPr lang="en-US"/>
          </a:p>
        </p:txBody>
      </p:sp>
    </p:spTree>
    <p:extLst>
      <p:ext uri="{BB962C8B-B14F-4D97-AF65-F5344CB8AC3E}">
        <p14:creationId xmlns:p14="http://schemas.microsoft.com/office/powerpoint/2010/main" val="308916734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6F70173-F2BB-AE44-8036-5C714A0EE39B}" type="slidenum">
              <a:rPr lang="en-US"/>
              <a:pPr>
                <a:defRPr/>
              </a:pPr>
              <a:t>‹#›</a:t>
            </a:fld>
            <a:endParaRPr lang="en-US"/>
          </a:p>
        </p:txBody>
      </p:sp>
    </p:spTree>
    <p:extLst>
      <p:ext uri="{BB962C8B-B14F-4D97-AF65-F5344CB8AC3E}">
        <p14:creationId xmlns:p14="http://schemas.microsoft.com/office/powerpoint/2010/main" val="371110379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C248C7F0-EA01-6045-B4BA-A0A44F6F5552}" type="slidenum">
              <a:rPr lang="en-US"/>
              <a:pPr>
                <a:defRPr/>
              </a:pPr>
              <a:t>‹#›</a:t>
            </a:fld>
            <a:endParaRPr lang="en-US"/>
          </a:p>
        </p:txBody>
      </p:sp>
    </p:spTree>
    <p:extLst>
      <p:ext uri="{BB962C8B-B14F-4D97-AF65-F5344CB8AC3E}">
        <p14:creationId xmlns:p14="http://schemas.microsoft.com/office/powerpoint/2010/main" val="303338055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07F08BC1-88F6-C147-8DBD-36BD5AF9A0F9}" type="slidenum">
              <a:rPr lang="en-US"/>
              <a:pPr>
                <a:defRPr/>
              </a:pPr>
              <a:t>‹#›</a:t>
            </a:fld>
            <a:endParaRPr lang="en-US"/>
          </a:p>
        </p:txBody>
      </p:sp>
    </p:spTree>
    <p:extLst>
      <p:ext uri="{BB962C8B-B14F-4D97-AF65-F5344CB8AC3E}">
        <p14:creationId xmlns:p14="http://schemas.microsoft.com/office/powerpoint/2010/main" val="42808141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CD8C97B5-9676-F140-A982-61B58E11582C}" type="slidenum">
              <a:rPr lang="en-US"/>
              <a:pPr>
                <a:defRPr/>
              </a:pPr>
              <a:t>‹#›</a:t>
            </a:fld>
            <a:endParaRPr lang="en-US"/>
          </a:p>
        </p:txBody>
      </p:sp>
    </p:spTree>
    <p:extLst>
      <p:ext uri="{BB962C8B-B14F-4D97-AF65-F5344CB8AC3E}">
        <p14:creationId xmlns:p14="http://schemas.microsoft.com/office/powerpoint/2010/main" val="15309866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3489D-E3DD-FD4A-B9A0-930959BC98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5697996"/>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88611D9-3336-CE4E-ABA7-D9A6ADF2008E}" type="slidenum">
              <a:rPr lang="en-US"/>
              <a:pPr>
                <a:defRPr/>
              </a:pPr>
              <a:t>‹#›</a:t>
            </a:fld>
            <a:endParaRPr lang="en-US"/>
          </a:p>
        </p:txBody>
      </p:sp>
    </p:spTree>
    <p:extLst>
      <p:ext uri="{BB962C8B-B14F-4D97-AF65-F5344CB8AC3E}">
        <p14:creationId xmlns:p14="http://schemas.microsoft.com/office/powerpoint/2010/main" val="199895713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ABAC8EA-38D7-C54F-A82C-837B2B4A1F31}" type="slidenum">
              <a:rPr lang="en-US"/>
              <a:pPr>
                <a:defRPr/>
              </a:pPr>
              <a:t>‹#›</a:t>
            </a:fld>
            <a:endParaRPr lang="en-US"/>
          </a:p>
        </p:txBody>
      </p:sp>
    </p:spTree>
    <p:extLst>
      <p:ext uri="{BB962C8B-B14F-4D97-AF65-F5344CB8AC3E}">
        <p14:creationId xmlns:p14="http://schemas.microsoft.com/office/powerpoint/2010/main" val="344130798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D43183F-75F0-004C-93DF-0A1C439E8AAB}" type="slidenum">
              <a:rPr lang="en-US"/>
              <a:pPr>
                <a:defRPr/>
              </a:pPr>
              <a:t>‹#›</a:t>
            </a:fld>
            <a:endParaRPr lang="en-US"/>
          </a:p>
        </p:txBody>
      </p:sp>
    </p:spTree>
    <p:extLst>
      <p:ext uri="{BB962C8B-B14F-4D97-AF65-F5344CB8AC3E}">
        <p14:creationId xmlns:p14="http://schemas.microsoft.com/office/powerpoint/2010/main" val="15659841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96DA6F3-BE3E-6642-846D-2912E4FBE335}" type="slidenum">
              <a:rPr lang="en-US"/>
              <a:pPr>
                <a:defRPr/>
              </a:pPr>
              <a:t>‹#›</a:t>
            </a:fld>
            <a:endParaRPr lang="en-US"/>
          </a:p>
        </p:txBody>
      </p:sp>
    </p:spTree>
    <p:extLst>
      <p:ext uri="{BB962C8B-B14F-4D97-AF65-F5344CB8AC3E}">
        <p14:creationId xmlns:p14="http://schemas.microsoft.com/office/powerpoint/2010/main" val="273021067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0700969-4A07-3842-9216-D5E6A88E6E6D}" type="slidenum">
              <a:rPr lang="zh-CN" altLang="en-US"/>
              <a:pPr>
                <a:defRPr/>
              </a:pPr>
              <a:t>‹#›</a:t>
            </a:fld>
            <a:endParaRPr lang="en-US" altLang="zh-CN"/>
          </a:p>
        </p:txBody>
      </p:sp>
    </p:spTree>
    <p:extLst>
      <p:ext uri="{BB962C8B-B14F-4D97-AF65-F5344CB8AC3E}">
        <p14:creationId xmlns:p14="http://schemas.microsoft.com/office/powerpoint/2010/main" val="9181781"/>
      </p:ext>
    </p:extLst>
  </p:cSld>
  <p:clrMapOvr>
    <a:masterClrMapping/>
  </p:clrMapOvr>
  <p:transition spd="med">
    <p:randomBar dir="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9DA466-E174-2A4D-8BC1-1A923183E86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52130334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7F128A-71A8-F24C-8708-21CF8B31CF7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37985128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22CEAE-B996-1D47-BB7C-1226F26CFBA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46002865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7AAB86-A719-5442-9A85-2170EB61ED58}"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82190315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A1A0198-DB20-264E-A485-FF6ADE1A8AC5}"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114680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6B077F-FC12-B74B-861C-F09124895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3006570"/>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F328DE-0AD9-5845-8C5F-E564C17435C0}"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67362468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EF025A2-6608-CF48-A17A-EAB1BD0F8F7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8627296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4977EF-8F63-8F4E-9DC6-FE240416BF1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85200678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C281F8-BAF1-7A42-BFE2-FE6E4C3DFC5D}"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5102119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98609C-63CA-274F-A3BB-B6FB5699CC29}"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99383224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1668DD-B9AB-264A-A414-D9BC5CF1761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46974727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6436D9-025B-E242-870A-BCEBB4C1E2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674731"/>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C71831-CDB0-CC4A-8C55-6E169958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3581232"/>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4100E2-05B2-574D-9DEB-4B4A8F13A8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6645768"/>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9044A8-A125-4D45-B008-255DC190A2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2231364"/>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FDB1D1-91D2-924F-A47A-C667C44CBD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53969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958B23-DD10-5542-A235-05D5E0D6E2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5606810"/>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53054F-1011-F544-A3CE-22D45F31D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8568411"/>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F87033-77F4-6B4F-AC5F-4CF809347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5719858"/>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F0A6CA-E7C0-A54B-9228-4DC0979BE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0701217"/>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A20493-40E5-C643-903C-E3AB06725D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6861353"/>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F6F45E-B9F2-AA47-B75D-0BAD841220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1378525"/>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A5A44-3E5D-F34C-AAE9-AC2FB5B70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7661327"/>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D06842-3127-4D45-BE26-BC873B843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1132122"/>
      </p:ext>
    </p:extLst>
  </p:cSld>
  <p:clrMapOvr>
    <a:masterClrMapping/>
  </p:clrMapOvr>
  <p:transition spd="med">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6709332"/>
      </p:ext>
    </p:extLst>
  </p:cSld>
  <p:clrMapOvr>
    <a:masterClrMapping/>
  </p:clrMapOvr>
  <p:transition spd="med">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4374552"/>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FDC01D-B26A-9245-8D58-D8515C3C04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261989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9743389"/>
      </p:ext>
    </p:extLst>
  </p:cSld>
  <p:clrMapOvr>
    <a:masterClrMapping/>
  </p:clrMapOvr>
  <p:transition spd="med">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8213652"/>
      </p:ext>
    </p:extLst>
  </p:cSld>
  <p:clrMapOvr>
    <a:masterClrMapping/>
  </p:clrMapOvr>
  <p:transition spd="med">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9220367"/>
      </p:ext>
    </p:extLst>
  </p:cSld>
  <p:clrMapOvr>
    <a:masterClrMapping/>
  </p:clrMapOvr>
  <p:transition spd="med">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1123965"/>
      </p:ext>
    </p:extLst>
  </p:cSld>
  <p:clrMapOvr>
    <a:masterClrMapping/>
  </p:clrMapOvr>
  <p:transition spd="med">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4014698"/>
      </p:ext>
    </p:extLst>
  </p:cSld>
  <p:clrMapOvr>
    <a:masterClrMapping/>
  </p:clrMapOvr>
  <p:transition spd="med">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38187"/>
      </p:ext>
    </p:extLst>
  </p:cSld>
  <p:clrMapOvr>
    <a:masterClrMapping/>
  </p:clrMapOvr>
  <p:transition spd="med">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1593788"/>
      </p:ext>
    </p:extLst>
  </p:cSld>
  <p:clrMapOvr>
    <a:masterClrMapping/>
  </p:clrMapOvr>
  <p:transition spd="med">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8688123"/>
      </p:ext>
    </p:extLst>
  </p:cSld>
  <p:clrMapOvr>
    <a:masterClrMapping/>
  </p:clrMapOvr>
  <p:transition spd="med">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5161548"/>
      </p:ext>
    </p:extLst>
  </p:cSld>
  <p:clrMapOvr>
    <a:masterClrMapping/>
  </p:clrMapOvr>
  <p:transition spd="med">
    <p:randomBar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6570567"/>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EBE298-0AF6-3249-9734-8FDB9BFFD8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603777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10541161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82438533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75964109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61384306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5824040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0008012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3984259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84512084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58512246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1906485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7EB7E0-D2B4-944C-B2DF-BB05100BC3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958659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61421406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81158191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31750196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5005346"/>
      </p:ext>
    </p:extLst>
  </p:cSld>
  <p:clrMapOvr>
    <a:masterClrMapping/>
  </p:clrMapOvr>
  <p:transition spd="med">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EAEAEA"/>
                </a:solidFill>
                <a:latin typeface="Times New Roman" pitchFamily="-112" charset="0"/>
                <a:ea typeface="ＭＳ Ｐゴシック" charset="0"/>
                <a:cs typeface="ＭＳ Ｐゴシック" charset="0"/>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grpSp>
      <p:sp>
        <p:nvSpPr>
          <p:cNvPr id="86044"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86045"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solidFill>
                <a:srgbClr val="EAEAEA"/>
              </a:solidFill>
            </a:endParaRPr>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solidFill>
                <a:srgbClr val="EAEAEA"/>
              </a:solidFill>
            </a:endParaRPr>
          </a:p>
        </p:txBody>
      </p:sp>
      <p:sp>
        <p:nvSpPr>
          <p:cNvPr id="32" name="Rectangle 32"/>
          <p:cNvSpPr>
            <a:spLocks noGrp="1" noChangeArrowheads="1"/>
          </p:cNvSpPr>
          <p:nvPr>
            <p:ph type="sldNum" sz="quarter" idx="12"/>
          </p:nvPr>
        </p:nvSpPr>
        <p:spPr>
          <a:xfrm>
            <a:off x="7086600" y="6342063"/>
            <a:ext cx="1905000" cy="457200"/>
          </a:xfrm>
        </p:spPr>
        <p:txBody>
          <a:bodyPr/>
          <a:lstStyle>
            <a:lvl1pPr>
              <a:defRPr/>
            </a:lvl1pPr>
          </a:lstStyle>
          <a:p>
            <a:pPr>
              <a:defRPr/>
            </a:pPr>
            <a:fld id="{0F586580-D67C-0443-832B-05778B4B0972}"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82798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FA222E9C-61D6-BA44-B3BF-A3A07A48BE98}"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36669485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47A52A59-C86E-0B4B-B446-34047382196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4165259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B610824E-3FB5-454E-94FC-1617E5AA3FE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54031621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7"/>
          <p:cNvSpPr>
            <a:spLocks noGrp="1" noChangeArrowheads="1"/>
          </p:cNvSpPr>
          <p:nvPr>
            <p:ph type="sldNum" sz="quarter" idx="12"/>
          </p:nvPr>
        </p:nvSpPr>
        <p:spPr>
          <a:ln/>
        </p:spPr>
        <p:txBody>
          <a:bodyPr/>
          <a:lstStyle>
            <a:lvl1pPr>
              <a:defRPr/>
            </a:lvl1pPr>
          </a:lstStyle>
          <a:p>
            <a:pPr>
              <a:defRPr/>
            </a:pPr>
            <a:fld id="{336587E3-3BBF-9A4C-B623-093103BEC41B}"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6401847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7"/>
          <p:cNvSpPr>
            <a:spLocks noGrp="1" noChangeArrowheads="1"/>
          </p:cNvSpPr>
          <p:nvPr>
            <p:ph type="sldNum" sz="quarter" idx="12"/>
          </p:nvPr>
        </p:nvSpPr>
        <p:spPr>
          <a:ln/>
        </p:spPr>
        <p:txBody>
          <a:bodyPr/>
          <a:lstStyle>
            <a:lvl1pPr>
              <a:defRPr/>
            </a:lvl1pPr>
          </a:lstStyle>
          <a:p>
            <a:pPr>
              <a:defRPr/>
            </a:pPr>
            <a:fld id="{3DB19D11-7288-7C42-9913-775AEDACB739}"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42561146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B95EC0C-3ABE-6E46-A170-C11E53F3E4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571404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7"/>
          <p:cNvSpPr>
            <a:spLocks noGrp="1" noChangeArrowheads="1"/>
          </p:cNvSpPr>
          <p:nvPr>
            <p:ph type="sldNum" sz="quarter" idx="12"/>
          </p:nvPr>
        </p:nvSpPr>
        <p:spPr>
          <a:ln/>
        </p:spPr>
        <p:txBody>
          <a:bodyPr/>
          <a:lstStyle>
            <a:lvl1pPr>
              <a:defRPr/>
            </a:lvl1pPr>
          </a:lstStyle>
          <a:p>
            <a:pPr>
              <a:defRPr/>
            </a:pPr>
            <a:fld id="{551483EE-6340-2C4B-A940-1BEFD45BF2D1}"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41047269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D4640DA7-9C9B-A349-9B46-BD8B997C0B7F}"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99240957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7B180FD8-0099-3F4D-9136-B25F32BDC142}"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9206866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C9B4504C-B4D3-D341-AA22-110439EBBDA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71862293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295D590A-32E5-0D44-A960-58EDB7A61EE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56815876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454D6C58-4FE8-CC42-831C-892DDF6E6D1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9687775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343D474-9346-244E-9B43-D8C6A3062F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28291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1B25A4C-5ACC-7E4B-AE1E-A18AD69A62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9042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7A2F7E9-260B-9047-A1CD-53F95D9BF33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08482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BBFD8A-0882-E442-93B1-18C3A1A96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50211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B78AB8-52B3-324C-A4F2-1B415CBD0C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76292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0300B9-71EA-D741-8721-5E73AFD400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64039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6CB409-A947-654C-808B-5C20A1F1F2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82470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pSp>
      <p:sp>
        <p:nvSpPr>
          <p:cNvPr id="13620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13620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90351B85-B144-D74F-AA0D-E488CA6AB1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43243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9C4EFF2B-3F9B-984B-BB3D-FBD3FE6D1C9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393748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8197974-552E-584C-B1BB-5C26844520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390469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F5C1993-0DA0-D449-A00E-A7FD6405C8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35771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D2AD37C9-DD5C-8543-9520-09B000FFAD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820889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BD09E9F8-769B-5D4F-BCF6-8E9A8187666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64128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fld id="{291BBF38-70FF-D940-A855-E2AD005250F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1812612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687C021D-392A-3D41-B351-83EAF78AAE5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35768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A725CB70-D607-804F-ABC4-82D21C56492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640479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4CD45D96-0F0C-FC48-A8C9-F8AF7C23D8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84306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8F65446-40C5-0148-8C85-FD5E631263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447131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EF40972-800B-4E4A-B0B0-2A9F2B956E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15335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9A2113-972D-4B4E-B2C1-832CE9E14946}" type="slidenum">
              <a:rPr lang="en-US"/>
              <a:pPr>
                <a:defRPr/>
              </a:pPr>
              <a:t>‹#›</a:t>
            </a:fld>
            <a:endParaRPr lang="en-US"/>
          </a:p>
        </p:txBody>
      </p:sp>
    </p:spTree>
    <p:extLst>
      <p:ext uri="{BB962C8B-B14F-4D97-AF65-F5344CB8AC3E}">
        <p14:creationId xmlns:p14="http://schemas.microsoft.com/office/powerpoint/2010/main" val="1366139959"/>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7C1EC7-050C-C748-A0D3-6C8A4E190FF6}" type="slidenum">
              <a:rPr lang="en-US"/>
              <a:pPr>
                <a:defRPr/>
              </a:pPr>
              <a:t>‹#›</a:t>
            </a:fld>
            <a:endParaRPr lang="en-US"/>
          </a:p>
        </p:txBody>
      </p:sp>
    </p:spTree>
    <p:extLst>
      <p:ext uri="{BB962C8B-B14F-4D97-AF65-F5344CB8AC3E}">
        <p14:creationId xmlns:p14="http://schemas.microsoft.com/office/powerpoint/2010/main" val="3080256527"/>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79FC13-D5A0-0344-AA0C-A1601C467983}" type="slidenum">
              <a:rPr lang="en-US"/>
              <a:pPr>
                <a:defRPr/>
              </a:pPr>
              <a:t>‹#›</a:t>
            </a:fld>
            <a:endParaRPr lang="en-US"/>
          </a:p>
        </p:txBody>
      </p:sp>
    </p:spTree>
    <p:extLst>
      <p:ext uri="{BB962C8B-B14F-4D97-AF65-F5344CB8AC3E}">
        <p14:creationId xmlns:p14="http://schemas.microsoft.com/office/powerpoint/2010/main" val="1177454560"/>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05E639-E5EC-B740-8D83-CE8D0A57BFE0}" type="slidenum">
              <a:rPr lang="en-US"/>
              <a:pPr>
                <a:defRPr/>
              </a:pPr>
              <a:t>‹#›</a:t>
            </a:fld>
            <a:endParaRPr lang="en-US"/>
          </a:p>
        </p:txBody>
      </p:sp>
    </p:spTree>
    <p:extLst>
      <p:ext uri="{BB962C8B-B14F-4D97-AF65-F5344CB8AC3E}">
        <p14:creationId xmlns:p14="http://schemas.microsoft.com/office/powerpoint/2010/main" val="1572084461"/>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0B1507F-EDA1-934E-A489-51615A28B3FF}" type="slidenum">
              <a:rPr lang="en-US"/>
              <a:pPr>
                <a:defRPr/>
              </a:pPr>
              <a:t>‹#›</a:t>
            </a:fld>
            <a:endParaRPr lang="en-US"/>
          </a:p>
        </p:txBody>
      </p:sp>
    </p:spTree>
    <p:extLst>
      <p:ext uri="{BB962C8B-B14F-4D97-AF65-F5344CB8AC3E}">
        <p14:creationId xmlns:p14="http://schemas.microsoft.com/office/powerpoint/2010/main" val="2990273018"/>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9" name="Rectangle 10"/>
          <p:cNvSpPr>
            <a:spLocks noGrp="1" noChangeArrowheads="1"/>
          </p:cNvSpPr>
          <p:nvPr>
            <p:ph type="sldNum" sz="quarter" idx="12"/>
          </p:nvPr>
        </p:nvSpPr>
        <p:spPr>
          <a:ln/>
        </p:spPr>
        <p:txBody>
          <a:bodyPr/>
          <a:lstStyle>
            <a:lvl1pPr>
              <a:defRPr/>
            </a:lvl1pPr>
          </a:lstStyle>
          <a:p>
            <a:pPr>
              <a:defRPr/>
            </a:pPr>
            <a:fld id="{2C7BED0F-C3C6-E44B-ADB3-92E5EF218C8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1396916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E7016A2-68EC-4E40-A304-42C08D8FF4B8}" type="slidenum">
              <a:rPr lang="en-US"/>
              <a:pPr>
                <a:defRPr/>
              </a:pPr>
              <a:t>‹#›</a:t>
            </a:fld>
            <a:endParaRPr lang="en-US"/>
          </a:p>
        </p:txBody>
      </p:sp>
    </p:spTree>
    <p:extLst>
      <p:ext uri="{BB962C8B-B14F-4D97-AF65-F5344CB8AC3E}">
        <p14:creationId xmlns:p14="http://schemas.microsoft.com/office/powerpoint/2010/main" val="1477819069"/>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30DB74A-19B9-D147-81AD-7CEC30DA23CC}" type="slidenum">
              <a:rPr lang="en-US"/>
              <a:pPr>
                <a:defRPr/>
              </a:pPr>
              <a:t>‹#›</a:t>
            </a:fld>
            <a:endParaRPr lang="en-US"/>
          </a:p>
        </p:txBody>
      </p:sp>
    </p:spTree>
    <p:extLst>
      <p:ext uri="{BB962C8B-B14F-4D97-AF65-F5344CB8AC3E}">
        <p14:creationId xmlns:p14="http://schemas.microsoft.com/office/powerpoint/2010/main" val="2867744179"/>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864C6F-F9AA-3546-91D8-8AABAE588D94}" type="slidenum">
              <a:rPr lang="en-US"/>
              <a:pPr>
                <a:defRPr/>
              </a:pPr>
              <a:t>‹#›</a:t>
            </a:fld>
            <a:endParaRPr lang="en-US"/>
          </a:p>
        </p:txBody>
      </p:sp>
    </p:spTree>
    <p:extLst>
      <p:ext uri="{BB962C8B-B14F-4D97-AF65-F5344CB8AC3E}">
        <p14:creationId xmlns:p14="http://schemas.microsoft.com/office/powerpoint/2010/main" val="1765817247"/>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B3F843-F856-1B4A-9109-151CAC8CE460}" type="slidenum">
              <a:rPr lang="en-US"/>
              <a:pPr>
                <a:defRPr/>
              </a:pPr>
              <a:t>‹#›</a:t>
            </a:fld>
            <a:endParaRPr lang="en-US"/>
          </a:p>
        </p:txBody>
      </p:sp>
    </p:spTree>
    <p:extLst>
      <p:ext uri="{BB962C8B-B14F-4D97-AF65-F5344CB8AC3E}">
        <p14:creationId xmlns:p14="http://schemas.microsoft.com/office/powerpoint/2010/main" val="2520417172"/>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380C5A-87BE-F14F-B016-425DC4A79CF7}" type="slidenum">
              <a:rPr lang="en-US"/>
              <a:pPr>
                <a:defRPr/>
              </a:pPr>
              <a:t>‹#›</a:t>
            </a:fld>
            <a:endParaRPr lang="en-US"/>
          </a:p>
        </p:txBody>
      </p:sp>
    </p:spTree>
    <p:extLst>
      <p:ext uri="{BB962C8B-B14F-4D97-AF65-F5344CB8AC3E}">
        <p14:creationId xmlns:p14="http://schemas.microsoft.com/office/powerpoint/2010/main" val="192870340"/>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22DCF4-FD33-A943-9208-C14D5EB4D463}" type="slidenum">
              <a:rPr lang="en-US"/>
              <a:pPr>
                <a:defRPr/>
              </a:pPr>
              <a:t>‹#›</a:t>
            </a:fld>
            <a:endParaRPr lang="en-US"/>
          </a:p>
        </p:txBody>
      </p:sp>
    </p:spTree>
    <p:extLst>
      <p:ext uri="{BB962C8B-B14F-4D97-AF65-F5344CB8AC3E}">
        <p14:creationId xmlns:p14="http://schemas.microsoft.com/office/powerpoint/2010/main" val="1516416256"/>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8578B0-9A6B-B64A-93D4-2FCC6F3B36E8}" type="slidenum">
              <a:rPr lang="en-US"/>
              <a:pPr>
                <a:defRPr/>
              </a:pPr>
              <a:t>‹#›</a:t>
            </a:fld>
            <a:endParaRPr lang="en-US"/>
          </a:p>
        </p:txBody>
      </p:sp>
    </p:spTree>
    <p:extLst>
      <p:ext uri="{BB962C8B-B14F-4D97-AF65-F5344CB8AC3E}">
        <p14:creationId xmlns:p14="http://schemas.microsoft.com/office/powerpoint/2010/main" val="1002807984"/>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zh-CN" altLang="en-US" sz="2000" b="1">
                <a:solidFill>
                  <a:srgbClr val="FFD34A"/>
                </a:solidFill>
                <a:latin typeface="Arial" charset="0"/>
                <a:ea typeface="ＭＳ Ｐゴシック" charset="0"/>
                <a:cs typeface="Arial" charset="0"/>
              </a:rPr>
              <a:t> </a:t>
            </a:r>
            <a:r>
              <a:rPr lang="en-US" altLang="zh-CN" sz="2000" b="1">
                <a:solidFill>
                  <a:srgbClr val="FFD34A"/>
                </a:solidFill>
                <a:latin typeface="Arial" charset="0"/>
                <a:ea typeface="ＭＳ Ｐゴシック" charset="0"/>
                <a:cs typeface="Arial" charset="0"/>
              </a:rPr>
              <a:t>DRESSING</a:t>
            </a:r>
          </a:p>
          <a:p>
            <a:pPr defTabSz="914400" eaLnBrk="0" fontAlgn="base" hangingPunct="0">
              <a:spcBef>
                <a:spcPct val="0"/>
              </a:spcBef>
              <a:spcAft>
                <a:spcPct val="0"/>
              </a:spcAft>
              <a:defRPr/>
            </a:pPr>
            <a:r>
              <a:rPr lang="en-US" altLang="zh-CN" sz="2000" b="1">
                <a:solidFill>
                  <a:srgbClr val="FFD34A"/>
                </a:solidFill>
                <a:latin typeface="Arial" charset="0"/>
                <a:ea typeface="ＭＳ Ｐゴシック" charset="0"/>
                <a:cs typeface="Arial" charset="0"/>
              </a:rPr>
              <a:t>        THE                                    </a:t>
            </a:r>
          </a:p>
          <a:p>
            <a:pPr defTabSz="914400" eaLnBrk="0" fontAlgn="base" hangingPunct="0">
              <a:spcBef>
                <a:spcPct val="0"/>
              </a:spcBef>
              <a:spcAft>
                <a:spcPct val="0"/>
              </a:spcAft>
              <a:defRPr/>
            </a:pPr>
            <a:r>
              <a:rPr lang="en-US" altLang="zh-CN" sz="2000" b="1">
                <a:solidFill>
                  <a:srgbClr val="FFD34A"/>
                </a:solidFill>
                <a:latin typeface="Arial" charset="0"/>
                <a:ea typeface="ＭＳ Ｐゴシック" charset="0"/>
                <a:cs typeface="Arial"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4094820732"/>
      </p:ext>
    </p:extLst>
  </p:cSld>
  <p:clrMapOvr>
    <a:masterClrMapping/>
  </p:clrMapOvr>
  <p:transition spd="med">
    <p:cu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atin typeface="Arial"/>
                <a:cs typeface="Arial"/>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8794175"/>
      </p:ext>
    </p:extLst>
  </p:cSld>
  <p:clrMapOvr>
    <a:masterClrMapping/>
  </p:clrMapOvr>
  <p:transition spd="med">
    <p:cu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76462636"/>
      </p:ext>
    </p:extLst>
  </p:cSld>
  <p:clrMapOvr>
    <a:masterClrMapping/>
  </p:clrMapOvr>
  <p:transition spd="med">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40CFAC0-80A8-F84A-8808-EA31EAE3A60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082285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7353256"/>
      </p:ext>
    </p:extLst>
  </p:cSld>
  <p:clrMapOvr>
    <a:masterClrMapping/>
  </p:clrMapOvr>
  <p:transition spd="med">
    <p:cu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0597359"/>
      </p:ext>
    </p:extLst>
  </p:cSld>
  <p:clrMapOvr>
    <a:masterClrMapping/>
  </p:clrMapOvr>
  <p:transition spd="med">
    <p:cu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atin typeface="Arial"/>
                <a:cs typeface="Arial"/>
              </a:defRPr>
            </a:lvl1pPr>
          </a:lstStyle>
          <a:p>
            <a:r>
              <a:rPr lang="en-US"/>
              <a:t>Click to edit Master title style</a:t>
            </a:r>
          </a:p>
        </p:txBody>
      </p:sp>
    </p:spTree>
    <p:extLst>
      <p:ext uri="{BB962C8B-B14F-4D97-AF65-F5344CB8AC3E}">
        <p14:creationId xmlns:p14="http://schemas.microsoft.com/office/powerpoint/2010/main" val="578053507"/>
      </p:ext>
    </p:extLst>
  </p:cSld>
  <p:clrMapOvr>
    <a:masterClrMapping/>
  </p:clrMapOvr>
  <p:transition spd="med">
    <p:cu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64716"/>
      </p:ext>
    </p:extLst>
  </p:cSld>
  <p:clrMapOvr>
    <a:masterClrMapping/>
  </p:clrMapOvr>
  <p:transition spd="med">
    <p:cu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0180338"/>
      </p:ext>
    </p:extLst>
  </p:cSld>
  <p:clrMapOvr>
    <a:masterClrMapping/>
  </p:clrMapOvr>
  <p:transition spd="med">
    <p:cu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45043592"/>
      </p:ext>
    </p:extLst>
  </p:cSld>
  <p:clrMapOvr>
    <a:masterClrMapping/>
  </p:clrMapOvr>
  <p:transition spd="med">
    <p:cu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6622166"/>
      </p:ext>
    </p:extLst>
  </p:cSld>
  <p:clrMapOvr>
    <a:masterClrMapping/>
  </p:clrMapOvr>
  <p:transition spd="med">
    <p:cu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746141"/>
      </p:ext>
    </p:extLst>
  </p:cSld>
  <p:clrMapOvr>
    <a:masterClrMapping/>
  </p:clrMapOvr>
  <p:transition spd="med">
    <p:cu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fontAlgn="base">
                <a:spcBef>
                  <a:spcPct val="0"/>
                </a:spcBef>
                <a:spcAft>
                  <a:spcPct val="0"/>
                </a:spcAft>
                <a:defRPr/>
              </a:pPr>
              <a:endParaRPr lang="en-US">
                <a:solidFill>
                  <a:srgbClr val="EAEAEA"/>
                </a:solidFill>
                <a:latin typeface="Arial" pitchFamily="-111" charset="0"/>
                <a:ea typeface="ＭＳ Ｐゴシック" charset="0"/>
                <a:cs typeface="ＭＳ Ｐゴシック" charset="0"/>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grpSp>
      <p:sp>
        <p:nvSpPr>
          <p:cNvPr id="21532"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21533"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solidFill>
                <a:srgbClr val="EAEAEA"/>
              </a:solidFill>
            </a:endParaRPr>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solidFill>
                <a:srgbClr val="EAEAEA"/>
              </a:solidFill>
            </a:endParaRPr>
          </a:p>
        </p:txBody>
      </p:sp>
      <p:sp>
        <p:nvSpPr>
          <p:cNvPr id="32" name="Rectangle 32"/>
          <p:cNvSpPr>
            <a:spLocks noGrp="1" noChangeArrowheads="1"/>
          </p:cNvSpPr>
          <p:nvPr>
            <p:ph type="sldNum" sz="quarter" idx="12"/>
          </p:nvPr>
        </p:nvSpPr>
        <p:spPr>
          <a:xfrm>
            <a:off x="7086600" y="6342063"/>
            <a:ext cx="1905000" cy="457200"/>
          </a:xfrm>
        </p:spPr>
        <p:txBody>
          <a:bodyPr/>
          <a:lstStyle>
            <a:lvl1pPr>
              <a:defRPr/>
            </a:lvl1pPr>
          </a:lstStyle>
          <a:p>
            <a:pPr>
              <a:defRPr/>
            </a:pPr>
            <a:fld id="{B8265040-4ADA-C546-9E70-E7FFCDB970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37439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E4567401-559E-2741-86B3-C6B5F9A2FCB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29596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4" name="Rectangle 10"/>
          <p:cNvSpPr>
            <a:spLocks noGrp="1" noChangeArrowheads="1"/>
          </p:cNvSpPr>
          <p:nvPr>
            <p:ph type="sldNum" sz="quarter" idx="12"/>
          </p:nvPr>
        </p:nvSpPr>
        <p:spPr>
          <a:ln/>
        </p:spPr>
        <p:txBody>
          <a:bodyPr/>
          <a:lstStyle>
            <a:lvl1pPr>
              <a:defRPr/>
            </a:lvl1pPr>
          </a:lstStyle>
          <a:p>
            <a:pPr>
              <a:defRPr/>
            </a:pPr>
            <a:fld id="{A9DB6F36-9008-084C-9E7C-44A42B9F305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951941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DA346FC1-6FBA-5D40-BF61-97917EACDFB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452482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FC377C8F-FC69-1B45-B77C-FD27F27E3E4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9136422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7"/>
          <p:cNvSpPr>
            <a:spLocks noGrp="1" noChangeArrowheads="1"/>
          </p:cNvSpPr>
          <p:nvPr>
            <p:ph type="sldNum" sz="quarter" idx="12"/>
          </p:nvPr>
        </p:nvSpPr>
        <p:spPr>
          <a:ln/>
        </p:spPr>
        <p:txBody>
          <a:bodyPr/>
          <a:lstStyle>
            <a:lvl1pPr>
              <a:defRPr/>
            </a:lvl1pPr>
          </a:lstStyle>
          <a:p>
            <a:pPr>
              <a:defRPr/>
            </a:pPr>
            <a:fld id="{FADEB8E0-C05E-6347-885D-C2DB39A00AA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3520400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7"/>
          <p:cNvSpPr>
            <a:spLocks noGrp="1" noChangeArrowheads="1"/>
          </p:cNvSpPr>
          <p:nvPr>
            <p:ph type="sldNum" sz="quarter" idx="12"/>
          </p:nvPr>
        </p:nvSpPr>
        <p:spPr>
          <a:ln/>
        </p:spPr>
        <p:txBody>
          <a:bodyPr/>
          <a:lstStyle>
            <a:lvl1pPr>
              <a:defRPr/>
            </a:lvl1pPr>
          </a:lstStyle>
          <a:p>
            <a:pPr>
              <a:defRPr/>
            </a:pPr>
            <a:fld id="{EFFEB470-1C18-C94A-A4F4-9065B3526A2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318460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7"/>
          <p:cNvSpPr>
            <a:spLocks noGrp="1" noChangeArrowheads="1"/>
          </p:cNvSpPr>
          <p:nvPr>
            <p:ph type="sldNum" sz="quarter" idx="12"/>
          </p:nvPr>
        </p:nvSpPr>
        <p:spPr>
          <a:ln/>
        </p:spPr>
        <p:txBody>
          <a:bodyPr/>
          <a:lstStyle>
            <a:lvl1pPr>
              <a:defRPr/>
            </a:lvl1pPr>
          </a:lstStyle>
          <a:p>
            <a:pPr>
              <a:defRPr/>
            </a:pPr>
            <a:fld id="{21301D62-8329-5C49-9003-548B7308E92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67786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D31B7C45-8CA7-B044-9C3F-3677F4589F5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1082166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F888CF06-1C74-F540-9DDC-8BF90EB33A3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7159439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6E35259A-5E40-7B44-9A7F-C03C9AA5C29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354105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7DDEC000-B64D-BA46-8BB5-5D710EA37BB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625439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grpSp>
      <p:sp>
        <p:nvSpPr>
          <p:cNvPr id="26633"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6634"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latin typeface="Times New Roman"/>
            </a:endParaRPr>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latin typeface="Times New Roman"/>
            </a:endParaRPr>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626483CA-E350-6045-9DB9-61140A307CB6}" type="slidenum">
              <a:rPr lang="en-US"/>
              <a:pPr>
                <a:defRPr/>
              </a:pPr>
              <a:t>‹#›</a:t>
            </a:fld>
            <a:endParaRPr lang="en-US"/>
          </a:p>
        </p:txBody>
      </p:sp>
    </p:spTree>
    <p:extLst>
      <p:ext uri="{BB962C8B-B14F-4D97-AF65-F5344CB8AC3E}">
        <p14:creationId xmlns:p14="http://schemas.microsoft.com/office/powerpoint/2010/main" val="37039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5DDD037-40E0-884B-A286-A5A395499D0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7086823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C24877BD-631D-0E47-B367-53C745F4C79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7797146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C766C90-2A81-714F-8F03-626EAE9EF9C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2558499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83A1748-25E4-F540-808F-AA6A9CB52797}"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9544915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9" name="Rectangle 12"/>
          <p:cNvSpPr>
            <a:spLocks noGrp="1" noChangeArrowheads="1"/>
          </p:cNvSpPr>
          <p:nvPr>
            <p:ph type="sldNum" sz="quarter" idx="12"/>
          </p:nvPr>
        </p:nvSpPr>
        <p:spPr>
          <a:ln/>
        </p:spPr>
        <p:txBody>
          <a:bodyPr/>
          <a:lstStyle>
            <a:lvl1pPr>
              <a:defRPr/>
            </a:lvl1pPr>
          </a:lstStyle>
          <a:p>
            <a:pPr>
              <a:defRPr/>
            </a:pPr>
            <a:fld id="{8E4A65AA-F5CB-C24D-BD98-ADC9BE8DE84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0597757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5" name="Rectangle 12"/>
          <p:cNvSpPr>
            <a:spLocks noGrp="1" noChangeArrowheads="1"/>
          </p:cNvSpPr>
          <p:nvPr>
            <p:ph type="sldNum" sz="quarter" idx="12"/>
          </p:nvPr>
        </p:nvSpPr>
        <p:spPr>
          <a:ln/>
        </p:spPr>
        <p:txBody>
          <a:bodyPr/>
          <a:lstStyle>
            <a:lvl1pPr>
              <a:defRPr/>
            </a:lvl1pPr>
          </a:lstStyle>
          <a:p>
            <a:pPr>
              <a:defRPr/>
            </a:pPr>
            <a:fld id="{52FD2D7B-CD53-ED4F-9BB3-FDFC239EC5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8678504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4" name="Rectangle 12"/>
          <p:cNvSpPr>
            <a:spLocks noGrp="1" noChangeArrowheads="1"/>
          </p:cNvSpPr>
          <p:nvPr>
            <p:ph type="sldNum" sz="quarter" idx="12"/>
          </p:nvPr>
        </p:nvSpPr>
        <p:spPr>
          <a:ln/>
        </p:spPr>
        <p:txBody>
          <a:bodyPr/>
          <a:lstStyle>
            <a:lvl1pPr>
              <a:defRPr/>
            </a:lvl1pPr>
          </a:lstStyle>
          <a:p>
            <a:pPr>
              <a:defRPr/>
            </a:pPr>
            <a:fld id="{3FD1BDB2-CBB9-194B-BEFD-9868C8DDDFFB}"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88523233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7" name="Rectangle 12"/>
          <p:cNvSpPr>
            <a:spLocks noGrp="1" noChangeArrowheads="1"/>
          </p:cNvSpPr>
          <p:nvPr>
            <p:ph type="sldNum" sz="quarter" idx="12"/>
          </p:nvPr>
        </p:nvSpPr>
        <p:spPr>
          <a:ln/>
        </p:spPr>
        <p:txBody>
          <a:bodyPr/>
          <a:lstStyle>
            <a:lvl1pPr>
              <a:defRPr/>
            </a:lvl1pPr>
          </a:lstStyle>
          <a:p>
            <a:pPr>
              <a:defRPr/>
            </a:pPr>
            <a:fld id="{D41388E5-3724-1D47-85BF-857B610DC5F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9064479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7" name="Rectangle 12"/>
          <p:cNvSpPr>
            <a:spLocks noGrp="1" noChangeArrowheads="1"/>
          </p:cNvSpPr>
          <p:nvPr>
            <p:ph type="sldNum" sz="quarter" idx="12"/>
          </p:nvPr>
        </p:nvSpPr>
        <p:spPr>
          <a:ln/>
        </p:spPr>
        <p:txBody>
          <a:bodyPr/>
          <a:lstStyle>
            <a:lvl1pPr>
              <a:defRPr/>
            </a:lvl1pPr>
          </a:lstStyle>
          <a:p>
            <a:pPr>
              <a:defRPr/>
            </a:pPr>
            <a:fld id="{006490F3-3D93-574B-A60F-D2A32F7E620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6813749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487AC6D9-BADC-8346-9CBF-48444EC18ED6}"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2529742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584AB05-FD80-5143-B078-F10EBA77704D}"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875875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E37A79C-835E-CE4D-BDB6-5F7D8C205D7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8433402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1663700" y="3327400"/>
            <a:ext cx="7480300" cy="3087688"/>
          </a:xfrm>
          <a:custGeom>
            <a:avLst/>
            <a:gdLst>
              <a:gd name="T0" fmla="*/ 2147483647 w 4712"/>
              <a:gd name="T1" fmla="*/ 2147483647 h 1945"/>
              <a:gd name="T2" fmla="*/ 2147483647 w 4712"/>
              <a:gd name="T3" fmla="*/ 2147483647 h 1945"/>
              <a:gd name="T4" fmla="*/ 2147483647 w 4712"/>
              <a:gd name="T5" fmla="*/ 2147483647 h 1945"/>
              <a:gd name="T6" fmla="*/ 2147483647 w 4712"/>
              <a:gd name="T7" fmla="*/ 2147483647 h 1945"/>
              <a:gd name="T8" fmla="*/ 2147483647 w 4712"/>
              <a:gd name="T9" fmla="*/ 2147483647 h 1945"/>
              <a:gd name="T10" fmla="*/ 2147483647 w 4712"/>
              <a:gd name="T11" fmla="*/ 2147483647 h 1945"/>
              <a:gd name="T12" fmla="*/ 2147483647 w 4712"/>
              <a:gd name="T13" fmla="*/ 2147483647 h 1945"/>
              <a:gd name="T14" fmla="*/ 2147483647 w 4712"/>
              <a:gd name="T15" fmla="*/ 2147483647 h 1945"/>
              <a:gd name="T16" fmla="*/ 2147483647 w 4712"/>
              <a:gd name="T17" fmla="*/ 2147483647 h 1945"/>
              <a:gd name="T18" fmla="*/ 2147483647 w 4712"/>
              <a:gd name="T19" fmla="*/ 2147483647 h 1945"/>
              <a:gd name="T20" fmla="*/ 2147483647 w 4712"/>
              <a:gd name="T21" fmla="*/ 2147483647 h 1945"/>
              <a:gd name="T22" fmla="*/ 2147483647 w 4712"/>
              <a:gd name="T23" fmla="*/ 2147483647 h 1945"/>
              <a:gd name="T24" fmla="*/ 2147483647 w 4712"/>
              <a:gd name="T25" fmla="*/ 2147483647 h 1945"/>
              <a:gd name="T26" fmla="*/ 2147483647 w 4712"/>
              <a:gd name="T27" fmla="*/ 2147483647 h 1945"/>
              <a:gd name="T28" fmla="*/ 2147483647 w 4712"/>
              <a:gd name="T29" fmla="*/ 0 h 1945"/>
              <a:gd name="T30" fmla="*/ 2147483647 w 4712"/>
              <a:gd name="T31" fmla="*/ 2147483647 h 1945"/>
              <a:gd name="T32" fmla="*/ 2147483647 w 4712"/>
              <a:gd name="T33" fmla="*/ 2147483647 h 1945"/>
              <a:gd name="T34" fmla="*/ 2147483647 w 4712"/>
              <a:gd name="T35" fmla="*/ 2147483647 h 1945"/>
              <a:gd name="T36" fmla="*/ 2147483647 w 4712"/>
              <a:gd name="T37" fmla="*/ 2147483647 h 1945"/>
              <a:gd name="T38" fmla="*/ 2147483647 w 4712"/>
              <a:gd name="T39" fmla="*/ 2147483647 h 1945"/>
              <a:gd name="T40" fmla="*/ 0 w 4712"/>
              <a:gd name="T41" fmla="*/ 2147483647 h 1945"/>
              <a:gd name="T42" fmla="*/ 2147483647 w 4712"/>
              <a:gd name="T43" fmla="*/ 2147483647 h 1945"/>
              <a:gd name="T44" fmla="*/ 2147483647 w 4712"/>
              <a:gd name="T45" fmla="*/ 2147483647 h 19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12" h="1945">
                <a:moveTo>
                  <a:pt x="104" y="1944"/>
                </a:moveTo>
                <a:lnTo>
                  <a:pt x="144" y="1912"/>
                </a:lnTo>
                <a:lnTo>
                  <a:pt x="1320" y="1568"/>
                </a:lnTo>
                <a:lnTo>
                  <a:pt x="2000" y="1264"/>
                </a:lnTo>
                <a:lnTo>
                  <a:pt x="2104" y="1208"/>
                </a:lnTo>
                <a:lnTo>
                  <a:pt x="2312" y="1056"/>
                </a:lnTo>
                <a:lnTo>
                  <a:pt x="2416" y="936"/>
                </a:lnTo>
                <a:lnTo>
                  <a:pt x="2464" y="824"/>
                </a:lnTo>
                <a:lnTo>
                  <a:pt x="3376" y="504"/>
                </a:lnTo>
                <a:lnTo>
                  <a:pt x="3648" y="496"/>
                </a:lnTo>
                <a:lnTo>
                  <a:pt x="4160" y="400"/>
                </a:lnTo>
                <a:lnTo>
                  <a:pt x="4416" y="304"/>
                </a:lnTo>
                <a:lnTo>
                  <a:pt x="4472" y="296"/>
                </a:lnTo>
                <a:lnTo>
                  <a:pt x="4711" y="224"/>
                </a:lnTo>
                <a:lnTo>
                  <a:pt x="4711" y="0"/>
                </a:lnTo>
                <a:lnTo>
                  <a:pt x="2440" y="768"/>
                </a:lnTo>
                <a:lnTo>
                  <a:pt x="2232" y="760"/>
                </a:lnTo>
                <a:lnTo>
                  <a:pt x="1784" y="808"/>
                </a:lnTo>
                <a:lnTo>
                  <a:pt x="1600" y="848"/>
                </a:lnTo>
                <a:lnTo>
                  <a:pt x="760" y="1056"/>
                </a:lnTo>
                <a:lnTo>
                  <a:pt x="0" y="1288"/>
                </a:lnTo>
                <a:lnTo>
                  <a:pt x="104" y="1384"/>
                </a:lnTo>
                <a:lnTo>
                  <a:pt x="104" y="1944"/>
                </a:lnTo>
              </a:path>
            </a:pathLst>
          </a:custGeom>
          <a:solidFill>
            <a:srgbClr val="000000">
              <a:alpha val="50195"/>
            </a:srgb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grpSp>
        <p:nvGrpSpPr>
          <p:cNvPr id="5" name="Group 3"/>
          <p:cNvGrpSpPr>
            <a:grpSpLocks/>
          </p:cNvGrpSpPr>
          <p:nvPr/>
        </p:nvGrpSpPr>
        <p:grpSpPr bwMode="auto">
          <a:xfrm>
            <a:off x="123825" y="165100"/>
            <a:ext cx="2471738" cy="6400800"/>
            <a:chOff x="78" y="104"/>
            <a:chExt cx="1557" cy="4032"/>
          </a:xfrm>
        </p:grpSpPr>
        <p:grpSp>
          <p:nvGrpSpPr>
            <p:cNvPr id="6" name="Group 4"/>
            <p:cNvGrpSpPr>
              <a:grpSpLocks/>
            </p:cNvGrpSpPr>
            <p:nvPr/>
          </p:nvGrpSpPr>
          <p:grpSpPr bwMode="auto">
            <a:xfrm>
              <a:off x="78" y="3089"/>
              <a:ext cx="1097" cy="1047"/>
              <a:chOff x="78" y="3089"/>
              <a:chExt cx="1097" cy="1047"/>
            </a:xfrm>
          </p:grpSpPr>
          <p:sp>
            <p:nvSpPr>
              <p:cNvPr id="10" name="Rectangle 5"/>
              <p:cNvSpPr>
                <a:spLocks noChangeArrowheads="1"/>
              </p:cNvSpPr>
              <p:nvPr/>
            </p:nvSpPr>
            <p:spPr bwMode="auto">
              <a:xfrm>
                <a:off x="82" y="3476"/>
                <a:ext cx="1085" cy="513"/>
              </a:xfrm>
              <a:prstGeom prst="rect">
                <a:avLst/>
              </a:prstGeom>
              <a:gradFill rotWithShape="0">
                <a:gsLst>
                  <a:gs pos="0">
                    <a:srgbClr val="590000"/>
                  </a:gs>
                  <a:gs pos="50000">
                    <a:schemeClr val="bg1"/>
                  </a:gs>
                  <a:gs pos="100000">
                    <a:srgbClr val="590000"/>
                  </a:gs>
                </a:gsLst>
                <a:lin ang="0" scaled="1"/>
              </a:gradFill>
              <a:ln w="9525">
                <a:noFill/>
                <a:miter lim="800000"/>
                <a:headEnd/>
                <a:tailEnd/>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11" name="Oval 6"/>
              <p:cNvSpPr>
                <a:spLocks noChangeArrowheads="1"/>
              </p:cNvSpPr>
              <p:nvPr/>
            </p:nvSpPr>
            <p:spPr bwMode="auto">
              <a:xfrm>
                <a:off x="87" y="3826"/>
                <a:ext cx="1084" cy="310"/>
              </a:xfrm>
              <a:prstGeom prst="ellipse">
                <a:avLst/>
              </a:prstGeom>
              <a:gradFill rotWithShape="0">
                <a:gsLst>
                  <a:gs pos="0">
                    <a:srgbClr val="590000"/>
                  </a:gs>
                  <a:gs pos="50000">
                    <a:schemeClr val="bg1"/>
                  </a:gs>
                  <a:gs pos="100000">
                    <a:srgbClr val="590000"/>
                  </a:gs>
                </a:gsLst>
                <a:lin ang="0" scaled="1"/>
              </a:gradFill>
              <a:ln w="9525">
                <a:noFill/>
                <a:round/>
                <a:headEnd/>
                <a:tailEnd/>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12" name="Oval 7"/>
              <p:cNvSpPr>
                <a:spLocks noChangeArrowheads="1"/>
              </p:cNvSpPr>
              <p:nvPr/>
            </p:nvSpPr>
            <p:spPr bwMode="auto">
              <a:xfrm>
                <a:off x="90" y="3350"/>
                <a:ext cx="1085" cy="209"/>
              </a:xfrm>
              <a:prstGeom prst="ellipse">
                <a:avLst/>
              </a:prstGeom>
              <a:gradFill rotWithShape="0">
                <a:gsLst>
                  <a:gs pos="0">
                    <a:srgbClr val="590000"/>
                  </a:gs>
                  <a:gs pos="50000">
                    <a:schemeClr val="bg1"/>
                  </a:gs>
                  <a:gs pos="100000">
                    <a:srgbClr val="590000"/>
                  </a:gs>
                </a:gsLst>
                <a:lin ang="0" scaled="1"/>
              </a:gradFill>
              <a:ln w="9525">
                <a:noFill/>
                <a:round/>
                <a:headEnd/>
                <a:tailEnd/>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13" name="AutoShape 8"/>
              <p:cNvSpPr>
                <a:spLocks noChangeArrowheads="1"/>
              </p:cNvSpPr>
              <p:nvPr/>
            </p:nvSpPr>
            <p:spPr bwMode="auto">
              <a:xfrm flipV="1">
                <a:off x="78" y="3191"/>
                <a:ext cx="1089" cy="255"/>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w="9525">
                <a:noFill/>
                <a:miter lim="800000"/>
                <a:headEnd/>
                <a:tailEnd/>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14" name="Freeform 9"/>
              <p:cNvSpPr>
                <a:spLocks/>
              </p:cNvSpPr>
              <p:nvPr/>
            </p:nvSpPr>
            <p:spPr bwMode="auto">
              <a:xfrm>
                <a:off x="168" y="3221"/>
                <a:ext cx="281" cy="863"/>
              </a:xfrm>
              <a:custGeom>
                <a:avLst/>
                <a:gdLst/>
                <a:ahLst/>
                <a:cxnLst>
                  <a:cxn ang="0">
                    <a:pos x="171" y="0"/>
                  </a:cxn>
                  <a:cxn ang="0">
                    <a:pos x="0" y="241"/>
                  </a:cxn>
                  <a:cxn ang="0">
                    <a:pos x="0" y="818"/>
                  </a:cxn>
                  <a:cxn ang="0">
                    <a:pos x="90" y="844"/>
                  </a:cxn>
                  <a:cxn ang="0">
                    <a:pos x="153" y="853"/>
                  </a:cxn>
                  <a:cxn ang="0">
                    <a:pos x="230" y="862"/>
                  </a:cxn>
                  <a:cxn ang="0">
                    <a:pos x="230" y="294"/>
                  </a:cxn>
                  <a:cxn ang="0">
                    <a:pos x="280" y="21"/>
                  </a:cxn>
                  <a:cxn ang="0">
                    <a:pos x="256" y="21"/>
                  </a:cxn>
                  <a:cxn ang="0">
                    <a:pos x="204" y="13"/>
                  </a:cxn>
                  <a:cxn ang="0">
                    <a:pos x="171" y="0"/>
                  </a:cxn>
                </a:cxnLst>
                <a:rect l="0" t="0" r="r" b="b"/>
                <a:pathLst>
                  <a:path w="281" h="863">
                    <a:moveTo>
                      <a:pt x="171" y="0"/>
                    </a:moveTo>
                    <a:lnTo>
                      <a:pt x="0" y="241"/>
                    </a:lnTo>
                    <a:lnTo>
                      <a:pt x="0" y="818"/>
                    </a:lnTo>
                    <a:lnTo>
                      <a:pt x="90" y="844"/>
                    </a:lnTo>
                    <a:lnTo>
                      <a:pt x="153" y="853"/>
                    </a:lnTo>
                    <a:lnTo>
                      <a:pt x="230" y="862"/>
                    </a:lnTo>
                    <a:lnTo>
                      <a:pt x="230" y="294"/>
                    </a:lnTo>
                    <a:lnTo>
                      <a:pt x="280" y="21"/>
                    </a:lnTo>
                    <a:lnTo>
                      <a:pt x="256" y="21"/>
                    </a:lnTo>
                    <a:lnTo>
                      <a:pt x="204" y="13"/>
                    </a:lnTo>
                    <a:lnTo>
                      <a:pt x="171" y="0"/>
                    </a:lnTo>
                  </a:path>
                </a:pathLst>
              </a:custGeom>
              <a:gradFill rotWithShape="0">
                <a:gsLst>
                  <a:gs pos="0">
                    <a:srgbClr val="590000"/>
                  </a:gs>
                  <a:gs pos="50000">
                    <a:schemeClr val="bg1"/>
                  </a:gs>
                  <a:gs pos="100000">
                    <a:srgbClr val="590000"/>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15" name="Oval 10"/>
              <p:cNvSpPr>
                <a:spLocks noChangeArrowheads="1"/>
              </p:cNvSpPr>
              <p:nvPr/>
            </p:nvSpPr>
            <p:spPr bwMode="auto">
              <a:xfrm>
                <a:off x="106" y="3350"/>
                <a:ext cx="1038" cy="189"/>
              </a:xfrm>
              <a:prstGeom prst="ellipse">
                <a:avLst/>
              </a:prstGeom>
              <a:solidFill>
                <a:srgbClr val="0000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sp>
            <p:nvSpPr>
              <p:cNvPr id="16" name="Freeform 11"/>
              <p:cNvSpPr>
                <a:spLocks/>
              </p:cNvSpPr>
              <p:nvPr/>
            </p:nvSpPr>
            <p:spPr bwMode="auto">
              <a:xfrm>
                <a:off x="223" y="3261"/>
                <a:ext cx="132" cy="801"/>
              </a:xfrm>
              <a:custGeom>
                <a:avLst/>
                <a:gdLst/>
                <a:ahLst/>
                <a:cxnLst>
                  <a:cxn ang="0">
                    <a:pos x="0" y="254"/>
                  </a:cxn>
                  <a:cxn ang="0">
                    <a:pos x="0" y="795"/>
                  </a:cxn>
                  <a:cxn ang="0">
                    <a:pos x="40" y="800"/>
                  </a:cxn>
                  <a:cxn ang="0">
                    <a:pos x="40" y="263"/>
                  </a:cxn>
                  <a:cxn ang="0">
                    <a:pos x="131" y="8"/>
                  </a:cxn>
                  <a:cxn ang="0">
                    <a:pos x="114" y="0"/>
                  </a:cxn>
                  <a:cxn ang="0">
                    <a:pos x="0" y="254"/>
                  </a:cxn>
                </a:cxnLst>
                <a:rect l="0" t="0" r="r" b="b"/>
                <a:pathLst>
                  <a:path w="132" h="801">
                    <a:moveTo>
                      <a:pt x="0" y="254"/>
                    </a:moveTo>
                    <a:lnTo>
                      <a:pt x="0" y="795"/>
                    </a:lnTo>
                    <a:lnTo>
                      <a:pt x="40" y="800"/>
                    </a:lnTo>
                    <a:lnTo>
                      <a:pt x="40" y="263"/>
                    </a:lnTo>
                    <a:lnTo>
                      <a:pt x="131" y="8"/>
                    </a:lnTo>
                    <a:lnTo>
                      <a:pt x="114" y="0"/>
                    </a:lnTo>
                    <a:lnTo>
                      <a:pt x="0" y="254"/>
                    </a:lnTo>
                  </a:path>
                </a:pathLst>
              </a:custGeom>
              <a:gradFill rotWithShape="0">
                <a:gsLst>
                  <a:gs pos="0">
                    <a:schemeClr val="bg1"/>
                  </a:gs>
                  <a:gs pos="50000">
                    <a:srgbClr val="FFFFFF"/>
                  </a:gs>
                  <a:gs pos="100000">
                    <a:schemeClr val="bg1"/>
                  </a:gs>
                </a:gsLst>
                <a:lin ang="5400000" scaled="1"/>
              </a:gradFill>
              <a:ln w="9525">
                <a:noFill/>
                <a:round/>
                <a:headEnd type="none" w="sm" len="sm"/>
                <a:tailEnd type="none" w="sm" len="sm"/>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17" name="Freeform 12"/>
              <p:cNvSpPr>
                <a:spLocks/>
              </p:cNvSpPr>
              <p:nvPr/>
            </p:nvSpPr>
            <p:spPr bwMode="auto">
              <a:xfrm>
                <a:off x="914" y="3239"/>
                <a:ext cx="245" cy="797"/>
              </a:xfrm>
              <a:custGeom>
                <a:avLst/>
                <a:gdLst>
                  <a:gd name="T0" fmla="*/ 244 w 245"/>
                  <a:gd name="T1" fmla="*/ 224 h 797"/>
                  <a:gd name="T2" fmla="*/ 244 w 245"/>
                  <a:gd name="T3" fmla="*/ 765 h 797"/>
                  <a:gd name="T4" fmla="*/ 203 w 245"/>
                  <a:gd name="T5" fmla="*/ 796 h 797"/>
                  <a:gd name="T6" fmla="*/ 203 w 245"/>
                  <a:gd name="T7" fmla="*/ 233 h 797"/>
                  <a:gd name="T8" fmla="*/ 0 w 245"/>
                  <a:gd name="T9" fmla="*/ 8 h 797"/>
                  <a:gd name="T10" fmla="*/ 18 w 245"/>
                  <a:gd name="T11" fmla="*/ 0 h 797"/>
                  <a:gd name="T12" fmla="*/ 244 w 245"/>
                  <a:gd name="T13" fmla="*/ 224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5" h="797">
                    <a:moveTo>
                      <a:pt x="244" y="224"/>
                    </a:moveTo>
                    <a:lnTo>
                      <a:pt x="244" y="765"/>
                    </a:lnTo>
                    <a:lnTo>
                      <a:pt x="203" y="796"/>
                    </a:lnTo>
                    <a:lnTo>
                      <a:pt x="203" y="233"/>
                    </a:lnTo>
                    <a:lnTo>
                      <a:pt x="0" y="8"/>
                    </a:lnTo>
                    <a:lnTo>
                      <a:pt x="18" y="0"/>
                    </a:lnTo>
                    <a:lnTo>
                      <a:pt x="244" y="224"/>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grpSp>
            <p:nvGrpSpPr>
              <p:cNvPr id="18" name="Group 13"/>
              <p:cNvGrpSpPr>
                <a:grpSpLocks/>
              </p:cNvGrpSpPr>
              <p:nvPr/>
            </p:nvGrpSpPr>
            <p:grpSpPr bwMode="auto">
              <a:xfrm>
                <a:off x="294" y="3089"/>
                <a:ext cx="665" cy="185"/>
                <a:chOff x="294" y="3089"/>
                <a:chExt cx="665" cy="185"/>
              </a:xfrm>
            </p:grpSpPr>
            <p:sp>
              <p:nvSpPr>
                <p:cNvPr id="24" name="Oval 14"/>
                <p:cNvSpPr>
                  <a:spLocks noChangeArrowheads="1"/>
                </p:cNvSpPr>
                <p:nvPr/>
              </p:nvSpPr>
              <p:spPr bwMode="auto">
                <a:xfrm>
                  <a:off x="294" y="3089"/>
                  <a:ext cx="665" cy="185"/>
                </a:xfrm>
                <a:prstGeom prst="ellipse">
                  <a:avLst/>
                </a:prstGeom>
                <a:gradFill rotWithShape="0">
                  <a:gsLst>
                    <a:gs pos="0">
                      <a:srgbClr val="590000"/>
                    </a:gs>
                    <a:gs pos="50000">
                      <a:schemeClr val="bg1"/>
                    </a:gs>
                    <a:gs pos="100000">
                      <a:srgbClr val="590000"/>
                    </a:gs>
                  </a:gsLst>
                  <a:lin ang="5400000" scaled="1"/>
                </a:gradFill>
                <a:ln w="9525">
                  <a:noFill/>
                  <a:round/>
                  <a:headEnd/>
                  <a:tailEnd/>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25" name="Oval 15"/>
                <p:cNvSpPr>
                  <a:spLocks noChangeArrowheads="1"/>
                </p:cNvSpPr>
                <p:nvPr/>
              </p:nvSpPr>
              <p:spPr bwMode="auto">
                <a:xfrm>
                  <a:off x="299" y="3089"/>
                  <a:ext cx="650" cy="154"/>
                </a:xfrm>
                <a:prstGeom prst="ellipse">
                  <a:avLst/>
                </a:prstGeom>
                <a:gradFill rotWithShape="0">
                  <a:gsLst>
                    <a:gs pos="0">
                      <a:srgbClr val="590000"/>
                    </a:gs>
                    <a:gs pos="50000">
                      <a:schemeClr val="bg1"/>
                    </a:gs>
                    <a:gs pos="100000">
                      <a:srgbClr val="590000"/>
                    </a:gs>
                  </a:gsLst>
                  <a:lin ang="5400000" scaled="1"/>
                </a:gradFill>
                <a:ln w="9525">
                  <a:noFill/>
                  <a:round/>
                  <a:headEnd/>
                  <a:tailEnd/>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26" name="Oval 16"/>
                <p:cNvSpPr>
                  <a:spLocks noChangeArrowheads="1"/>
                </p:cNvSpPr>
                <p:nvPr/>
              </p:nvSpPr>
              <p:spPr bwMode="auto">
                <a:xfrm>
                  <a:off x="355" y="3111"/>
                  <a:ext cx="554" cy="99"/>
                </a:xfrm>
                <a:prstGeom prst="ellipse">
                  <a:avLst/>
                </a:prstGeom>
                <a:gradFill rotWithShape="0">
                  <a:gsLst>
                    <a:gs pos="0">
                      <a:srgbClr val="590000"/>
                    </a:gs>
                    <a:gs pos="50000">
                      <a:schemeClr val="bg1"/>
                    </a:gs>
                    <a:gs pos="100000">
                      <a:srgbClr val="590000"/>
                    </a:gs>
                  </a:gsLst>
                  <a:lin ang="5400000" scaled="1"/>
                </a:gradFill>
                <a:ln w="9525">
                  <a:noFill/>
                  <a:round/>
                  <a:headEnd/>
                  <a:tailEnd/>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grpSp>
          <p:sp>
            <p:nvSpPr>
              <p:cNvPr id="19" name="Freeform 17"/>
              <p:cNvSpPr>
                <a:spLocks/>
              </p:cNvSpPr>
              <p:nvPr/>
            </p:nvSpPr>
            <p:spPr bwMode="auto">
              <a:xfrm>
                <a:off x="123" y="3464"/>
                <a:ext cx="322" cy="76"/>
              </a:xfrm>
              <a:custGeom>
                <a:avLst/>
                <a:gdLst/>
                <a:ahLst/>
                <a:cxnLst>
                  <a:cxn ang="0">
                    <a:pos x="0" y="0"/>
                  </a:cxn>
                  <a:cxn ang="0">
                    <a:pos x="49" y="30"/>
                  </a:cxn>
                  <a:cxn ang="0">
                    <a:pos x="85" y="44"/>
                  </a:cxn>
                  <a:cxn ang="0">
                    <a:pos x="153" y="61"/>
                  </a:cxn>
                  <a:cxn ang="0">
                    <a:pos x="212" y="70"/>
                  </a:cxn>
                  <a:cxn ang="0">
                    <a:pos x="275" y="75"/>
                  </a:cxn>
                  <a:cxn ang="0">
                    <a:pos x="321" y="70"/>
                  </a:cxn>
                  <a:cxn ang="0">
                    <a:pos x="248" y="61"/>
                  </a:cxn>
                  <a:cxn ang="0">
                    <a:pos x="171" y="44"/>
                  </a:cxn>
                  <a:cxn ang="0">
                    <a:pos x="94" y="22"/>
                  </a:cxn>
                  <a:cxn ang="0">
                    <a:pos x="31" y="4"/>
                  </a:cxn>
                  <a:cxn ang="0">
                    <a:pos x="0" y="0"/>
                  </a:cxn>
                </a:cxnLst>
                <a:rect l="0" t="0" r="r" b="b"/>
                <a:pathLst>
                  <a:path w="322" h="76">
                    <a:moveTo>
                      <a:pt x="0" y="0"/>
                    </a:moveTo>
                    <a:lnTo>
                      <a:pt x="49" y="30"/>
                    </a:lnTo>
                    <a:lnTo>
                      <a:pt x="85" y="44"/>
                    </a:lnTo>
                    <a:lnTo>
                      <a:pt x="153" y="61"/>
                    </a:lnTo>
                    <a:lnTo>
                      <a:pt x="212" y="70"/>
                    </a:lnTo>
                    <a:lnTo>
                      <a:pt x="275" y="75"/>
                    </a:lnTo>
                    <a:lnTo>
                      <a:pt x="321" y="70"/>
                    </a:lnTo>
                    <a:lnTo>
                      <a:pt x="248" y="61"/>
                    </a:lnTo>
                    <a:lnTo>
                      <a:pt x="171" y="44"/>
                    </a:lnTo>
                    <a:lnTo>
                      <a:pt x="94" y="22"/>
                    </a:lnTo>
                    <a:lnTo>
                      <a:pt x="31" y="4"/>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20" name="Freeform 18"/>
              <p:cNvSpPr>
                <a:spLocks/>
              </p:cNvSpPr>
              <p:nvPr/>
            </p:nvSpPr>
            <p:spPr bwMode="auto">
              <a:xfrm>
                <a:off x="715" y="3091"/>
                <a:ext cx="181" cy="49"/>
              </a:xfrm>
              <a:custGeom>
                <a:avLst/>
                <a:gdLst/>
                <a:ahLst/>
                <a:cxnLst>
                  <a:cxn ang="0">
                    <a:pos x="0" y="0"/>
                  </a:cxn>
                  <a:cxn ang="0">
                    <a:pos x="85" y="8"/>
                  </a:cxn>
                  <a:cxn ang="0">
                    <a:pos x="139" y="21"/>
                  </a:cxn>
                  <a:cxn ang="0">
                    <a:pos x="180" y="34"/>
                  </a:cxn>
                  <a:cxn ang="0">
                    <a:pos x="166" y="48"/>
                  </a:cxn>
                  <a:cxn ang="0">
                    <a:pos x="126" y="30"/>
                  </a:cxn>
                  <a:cxn ang="0">
                    <a:pos x="67" y="17"/>
                  </a:cxn>
                  <a:cxn ang="0">
                    <a:pos x="9" y="17"/>
                  </a:cxn>
                  <a:cxn ang="0">
                    <a:pos x="0" y="0"/>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21" name="Freeform 19"/>
              <p:cNvSpPr>
                <a:spLocks/>
              </p:cNvSpPr>
              <p:nvPr/>
            </p:nvSpPr>
            <p:spPr bwMode="auto">
              <a:xfrm>
                <a:off x="842" y="3342"/>
                <a:ext cx="181" cy="49"/>
              </a:xfrm>
              <a:custGeom>
                <a:avLst/>
                <a:gdLst/>
                <a:ahLst/>
                <a:cxnLst>
                  <a:cxn ang="0">
                    <a:pos x="0" y="0"/>
                  </a:cxn>
                  <a:cxn ang="0">
                    <a:pos x="85" y="8"/>
                  </a:cxn>
                  <a:cxn ang="0">
                    <a:pos x="139" y="21"/>
                  </a:cxn>
                  <a:cxn ang="0">
                    <a:pos x="180" y="34"/>
                  </a:cxn>
                  <a:cxn ang="0">
                    <a:pos x="166" y="48"/>
                  </a:cxn>
                  <a:cxn ang="0">
                    <a:pos x="126" y="30"/>
                  </a:cxn>
                  <a:cxn ang="0">
                    <a:pos x="67" y="17"/>
                  </a:cxn>
                  <a:cxn ang="0">
                    <a:pos x="9" y="17"/>
                  </a:cxn>
                  <a:cxn ang="0">
                    <a:pos x="0" y="0"/>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22" name="Freeform 20"/>
              <p:cNvSpPr>
                <a:spLocks/>
              </p:cNvSpPr>
              <p:nvPr/>
            </p:nvSpPr>
            <p:spPr bwMode="auto">
              <a:xfrm>
                <a:off x="322" y="3175"/>
                <a:ext cx="181" cy="49"/>
              </a:xfrm>
              <a:custGeom>
                <a:avLst/>
                <a:gdLst/>
                <a:ahLst/>
                <a:cxnLst>
                  <a:cxn ang="0">
                    <a:pos x="180" y="48"/>
                  </a:cxn>
                  <a:cxn ang="0">
                    <a:pos x="94" y="39"/>
                  </a:cxn>
                  <a:cxn ang="0">
                    <a:pos x="40" y="26"/>
                  </a:cxn>
                  <a:cxn ang="0">
                    <a:pos x="0" y="13"/>
                  </a:cxn>
                  <a:cxn ang="0">
                    <a:pos x="13" y="0"/>
                  </a:cxn>
                  <a:cxn ang="0">
                    <a:pos x="54" y="17"/>
                  </a:cxn>
                  <a:cxn ang="0">
                    <a:pos x="112" y="30"/>
                  </a:cxn>
                  <a:cxn ang="0">
                    <a:pos x="171" y="30"/>
                  </a:cxn>
                  <a:cxn ang="0">
                    <a:pos x="180" y="48"/>
                  </a:cxn>
                </a:cxnLst>
                <a:rect l="0" t="0" r="r" b="b"/>
                <a:pathLst>
                  <a:path w="181" h="49">
                    <a:moveTo>
                      <a:pt x="180" y="48"/>
                    </a:moveTo>
                    <a:lnTo>
                      <a:pt x="94" y="39"/>
                    </a:lnTo>
                    <a:lnTo>
                      <a:pt x="40" y="26"/>
                    </a:lnTo>
                    <a:lnTo>
                      <a:pt x="0" y="13"/>
                    </a:lnTo>
                    <a:lnTo>
                      <a:pt x="13" y="0"/>
                    </a:lnTo>
                    <a:lnTo>
                      <a:pt x="54" y="17"/>
                    </a:lnTo>
                    <a:lnTo>
                      <a:pt x="112" y="30"/>
                    </a:lnTo>
                    <a:lnTo>
                      <a:pt x="171" y="30"/>
                    </a:lnTo>
                    <a:lnTo>
                      <a:pt x="180" y="48"/>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23" name="Freeform 21"/>
              <p:cNvSpPr>
                <a:spLocks/>
              </p:cNvSpPr>
              <p:nvPr/>
            </p:nvSpPr>
            <p:spPr bwMode="auto">
              <a:xfrm>
                <a:off x="516" y="3274"/>
                <a:ext cx="200" cy="230"/>
              </a:xfrm>
              <a:custGeom>
                <a:avLst/>
                <a:gdLst>
                  <a:gd name="T0" fmla="*/ 104 w 200"/>
                  <a:gd name="T1" fmla="*/ 4 h 230"/>
                  <a:gd name="T2" fmla="*/ 199 w 200"/>
                  <a:gd name="T3" fmla="*/ 0 h 230"/>
                  <a:gd name="T4" fmla="*/ 162 w 200"/>
                  <a:gd name="T5" fmla="*/ 79 h 230"/>
                  <a:gd name="T6" fmla="*/ 144 w 200"/>
                  <a:gd name="T7" fmla="*/ 127 h 230"/>
                  <a:gd name="T8" fmla="*/ 117 w 200"/>
                  <a:gd name="T9" fmla="*/ 171 h 230"/>
                  <a:gd name="T10" fmla="*/ 104 w 200"/>
                  <a:gd name="T11" fmla="*/ 229 h 230"/>
                  <a:gd name="T12" fmla="*/ 0 w 200"/>
                  <a:gd name="T13" fmla="*/ 229 h 230"/>
                  <a:gd name="T14" fmla="*/ 18 w 200"/>
                  <a:gd name="T15" fmla="*/ 176 h 230"/>
                  <a:gd name="T16" fmla="*/ 63 w 200"/>
                  <a:gd name="T17" fmla="*/ 123 h 230"/>
                  <a:gd name="T18" fmla="*/ 72 w 200"/>
                  <a:gd name="T19" fmla="*/ 79 h 230"/>
                  <a:gd name="T20" fmla="*/ 90 w 200"/>
                  <a:gd name="T21" fmla="*/ 35 h 230"/>
                  <a:gd name="T22" fmla="*/ 104 w 200"/>
                  <a:gd name="T23" fmla="*/ 4 h 2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0" h="230">
                    <a:moveTo>
                      <a:pt x="104" y="4"/>
                    </a:moveTo>
                    <a:lnTo>
                      <a:pt x="199" y="0"/>
                    </a:lnTo>
                    <a:lnTo>
                      <a:pt x="162" y="79"/>
                    </a:lnTo>
                    <a:lnTo>
                      <a:pt x="144" y="127"/>
                    </a:lnTo>
                    <a:lnTo>
                      <a:pt x="117" y="171"/>
                    </a:lnTo>
                    <a:lnTo>
                      <a:pt x="104" y="229"/>
                    </a:lnTo>
                    <a:lnTo>
                      <a:pt x="0" y="229"/>
                    </a:lnTo>
                    <a:lnTo>
                      <a:pt x="18" y="176"/>
                    </a:lnTo>
                    <a:lnTo>
                      <a:pt x="63" y="123"/>
                    </a:lnTo>
                    <a:lnTo>
                      <a:pt x="72" y="79"/>
                    </a:lnTo>
                    <a:lnTo>
                      <a:pt x="90" y="35"/>
                    </a:lnTo>
                    <a:lnTo>
                      <a:pt x="104" y="4"/>
                    </a:lnTo>
                  </a:path>
                </a:pathLst>
              </a:custGeom>
              <a:gradFill rotWithShape="0">
                <a:gsLst>
                  <a:gs pos="0">
                    <a:srgbClr val="B36666"/>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grpSp>
        <p:grpSp>
          <p:nvGrpSpPr>
            <p:cNvPr id="7" name="Group 22"/>
            <p:cNvGrpSpPr>
              <a:grpSpLocks/>
            </p:cNvGrpSpPr>
            <p:nvPr/>
          </p:nvGrpSpPr>
          <p:grpSpPr bwMode="auto">
            <a:xfrm>
              <a:off x="630" y="104"/>
              <a:ext cx="1005" cy="3081"/>
              <a:chOff x="630" y="104"/>
              <a:chExt cx="1005" cy="3081"/>
            </a:xfrm>
          </p:grpSpPr>
          <p:sp>
            <p:nvSpPr>
              <p:cNvPr id="8" name="Freeform 23"/>
              <p:cNvSpPr>
                <a:spLocks/>
              </p:cNvSpPr>
              <p:nvPr/>
            </p:nvSpPr>
            <p:spPr bwMode="auto">
              <a:xfrm>
                <a:off x="873" y="104"/>
                <a:ext cx="762" cy="2316"/>
              </a:xfrm>
              <a:custGeom>
                <a:avLst/>
                <a:gdLst>
                  <a:gd name="T0" fmla="*/ 598 w 762"/>
                  <a:gd name="T1" fmla="*/ 140 h 2316"/>
                  <a:gd name="T2" fmla="*/ 523 w 762"/>
                  <a:gd name="T3" fmla="*/ 358 h 2316"/>
                  <a:gd name="T4" fmla="*/ 440 w 762"/>
                  <a:gd name="T5" fmla="*/ 644 h 2316"/>
                  <a:gd name="T6" fmla="*/ 354 w 762"/>
                  <a:gd name="T7" fmla="*/ 916 h 2316"/>
                  <a:gd name="T8" fmla="*/ 257 w 762"/>
                  <a:gd name="T9" fmla="*/ 1286 h 2316"/>
                  <a:gd name="T10" fmla="*/ 130 w 762"/>
                  <a:gd name="T11" fmla="*/ 1703 h 2316"/>
                  <a:gd name="T12" fmla="*/ 51 w 762"/>
                  <a:gd name="T13" fmla="*/ 2079 h 2316"/>
                  <a:gd name="T14" fmla="*/ 15 w 762"/>
                  <a:gd name="T15" fmla="*/ 2224 h 2316"/>
                  <a:gd name="T16" fmla="*/ 0 w 762"/>
                  <a:gd name="T17" fmla="*/ 2315 h 2316"/>
                  <a:gd name="T18" fmla="*/ 63 w 762"/>
                  <a:gd name="T19" fmla="*/ 2264 h 2316"/>
                  <a:gd name="T20" fmla="*/ 268 w 762"/>
                  <a:gd name="T21" fmla="*/ 2103 h 2316"/>
                  <a:gd name="T22" fmla="*/ 124 w 762"/>
                  <a:gd name="T23" fmla="*/ 2084 h 2316"/>
                  <a:gd name="T24" fmla="*/ 286 w 762"/>
                  <a:gd name="T25" fmla="*/ 2088 h 2316"/>
                  <a:gd name="T26" fmla="*/ 313 w 762"/>
                  <a:gd name="T27" fmla="*/ 2040 h 2316"/>
                  <a:gd name="T28" fmla="*/ 135 w 762"/>
                  <a:gd name="T29" fmla="*/ 2042 h 2316"/>
                  <a:gd name="T30" fmla="*/ 322 w 762"/>
                  <a:gd name="T31" fmla="*/ 2022 h 2316"/>
                  <a:gd name="T32" fmla="*/ 372 w 762"/>
                  <a:gd name="T33" fmla="*/ 1941 h 2316"/>
                  <a:gd name="T34" fmla="*/ 162 w 762"/>
                  <a:gd name="T35" fmla="*/ 1945 h 2316"/>
                  <a:gd name="T36" fmla="*/ 379 w 762"/>
                  <a:gd name="T37" fmla="*/ 1923 h 2316"/>
                  <a:gd name="T38" fmla="*/ 426 w 762"/>
                  <a:gd name="T39" fmla="*/ 1837 h 2316"/>
                  <a:gd name="T40" fmla="*/ 480 w 762"/>
                  <a:gd name="T41" fmla="*/ 1712 h 2316"/>
                  <a:gd name="T42" fmla="*/ 526 w 762"/>
                  <a:gd name="T43" fmla="*/ 1569 h 2316"/>
                  <a:gd name="T44" fmla="*/ 246 w 762"/>
                  <a:gd name="T45" fmla="*/ 1587 h 2316"/>
                  <a:gd name="T46" fmla="*/ 530 w 762"/>
                  <a:gd name="T47" fmla="*/ 1545 h 2316"/>
                  <a:gd name="T48" fmla="*/ 546 w 762"/>
                  <a:gd name="T49" fmla="*/ 1497 h 2316"/>
                  <a:gd name="T50" fmla="*/ 284 w 762"/>
                  <a:gd name="T51" fmla="*/ 1530 h 2316"/>
                  <a:gd name="T52" fmla="*/ 557 w 762"/>
                  <a:gd name="T53" fmla="*/ 1475 h 2316"/>
                  <a:gd name="T54" fmla="*/ 602 w 762"/>
                  <a:gd name="T55" fmla="*/ 1308 h 2316"/>
                  <a:gd name="T56" fmla="*/ 372 w 762"/>
                  <a:gd name="T57" fmla="*/ 1358 h 2316"/>
                  <a:gd name="T58" fmla="*/ 611 w 762"/>
                  <a:gd name="T59" fmla="*/ 1277 h 2316"/>
                  <a:gd name="T60" fmla="*/ 636 w 762"/>
                  <a:gd name="T61" fmla="*/ 1204 h 2316"/>
                  <a:gd name="T62" fmla="*/ 381 w 762"/>
                  <a:gd name="T63" fmla="*/ 1283 h 2316"/>
                  <a:gd name="T64" fmla="*/ 639 w 762"/>
                  <a:gd name="T65" fmla="*/ 1182 h 2316"/>
                  <a:gd name="T66" fmla="*/ 654 w 762"/>
                  <a:gd name="T67" fmla="*/ 1127 h 2316"/>
                  <a:gd name="T68" fmla="*/ 695 w 762"/>
                  <a:gd name="T69" fmla="*/ 958 h 2316"/>
                  <a:gd name="T70" fmla="*/ 503 w 762"/>
                  <a:gd name="T71" fmla="*/ 1042 h 2316"/>
                  <a:gd name="T72" fmla="*/ 700 w 762"/>
                  <a:gd name="T73" fmla="*/ 923 h 2316"/>
                  <a:gd name="T74" fmla="*/ 758 w 762"/>
                  <a:gd name="T75" fmla="*/ 679 h 2316"/>
                  <a:gd name="T76" fmla="*/ 541 w 762"/>
                  <a:gd name="T77" fmla="*/ 743 h 2316"/>
                  <a:gd name="T78" fmla="*/ 758 w 762"/>
                  <a:gd name="T79" fmla="*/ 655 h 2316"/>
                  <a:gd name="T80" fmla="*/ 758 w 762"/>
                  <a:gd name="T81" fmla="*/ 479 h 2316"/>
                  <a:gd name="T82" fmla="*/ 575 w 762"/>
                  <a:gd name="T83" fmla="*/ 560 h 2316"/>
                  <a:gd name="T84" fmla="*/ 761 w 762"/>
                  <a:gd name="T85" fmla="*/ 433 h 2316"/>
                  <a:gd name="T86" fmla="*/ 761 w 762"/>
                  <a:gd name="T87" fmla="*/ 261 h 2316"/>
                  <a:gd name="T88" fmla="*/ 727 w 762"/>
                  <a:gd name="T89" fmla="*/ 149 h 2316"/>
                  <a:gd name="T90" fmla="*/ 661 w 762"/>
                  <a:gd name="T91" fmla="*/ 0 h 2316"/>
                  <a:gd name="T92" fmla="*/ 598 w 762"/>
                  <a:gd name="T93" fmla="*/ 140 h 23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62" h="2316">
                    <a:moveTo>
                      <a:pt x="598" y="140"/>
                    </a:moveTo>
                    <a:lnTo>
                      <a:pt x="523" y="358"/>
                    </a:lnTo>
                    <a:lnTo>
                      <a:pt x="440" y="644"/>
                    </a:lnTo>
                    <a:lnTo>
                      <a:pt x="354" y="916"/>
                    </a:lnTo>
                    <a:lnTo>
                      <a:pt x="257" y="1286"/>
                    </a:lnTo>
                    <a:lnTo>
                      <a:pt x="130" y="1703"/>
                    </a:lnTo>
                    <a:lnTo>
                      <a:pt x="51" y="2079"/>
                    </a:lnTo>
                    <a:lnTo>
                      <a:pt x="15" y="2224"/>
                    </a:lnTo>
                    <a:lnTo>
                      <a:pt x="0" y="2315"/>
                    </a:lnTo>
                    <a:lnTo>
                      <a:pt x="63" y="2264"/>
                    </a:lnTo>
                    <a:lnTo>
                      <a:pt x="268" y="2103"/>
                    </a:lnTo>
                    <a:lnTo>
                      <a:pt x="124" y="2084"/>
                    </a:lnTo>
                    <a:lnTo>
                      <a:pt x="286" y="2088"/>
                    </a:lnTo>
                    <a:lnTo>
                      <a:pt x="313" y="2040"/>
                    </a:lnTo>
                    <a:lnTo>
                      <a:pt x="135" y="2042"/>
                    </a:lnTo>
                    <a:lnTo>
                      <a:pt x="322" y="2022"/>
                    </a:lnTo>
                    <a:lnTo>
                      <a:pt x="372" y="1941"/>
                    </a:lnTo>
                    <a:lnTo>
                      <a:pt x="162" y="1945"/>
                    </a:lnTo>
                    <a:lnTo>
                      <a:pt x="379" y="1923"/>
                    </a:lnTo>
                    <a:lnTo>
                      <a:pt x="426" y="1837"/>
                    </a:lnTo>
                    <a:lnTo>
                      <a:pt x="480" y="1712"/>
                    </a:lnTo>
                    <a:lnTo>
                      <a:pt x="526" y="1569"/>
                    </a:lnTo>
                    <a:lnTo>
                      <a:pt x="246" y="1587"/>
                    </a:lnTo>
                    <a:lnTo>
                      <a:pt x="530" y="1545"/>
                    </a:lnTo>
                    <a:lnTo>
                      <a:pt x="546" y="1497"/>
                    </a:lnTo>
                    <a:lnTo>
                      <a:pt x="284" y="1530"/>
                    </a:lnTo>
                    <a:lnTo>
                      <a:pt x="557" y="1475"/>
                    </a:lnTo>
                    <a:lnTo>
                      <a:pt x="602" y="1308"/>
                    </a:lnTo>
                    <a:lnTo>
                      <a:pt x="372" y="1358"/>
                    </a:lnTo>
                    <a:lnTo>
                      <a:pt x="611" y="1277"/>
                    </a:lnTo>
                    <a:lnTo>
                      <a:pt x="636" y="1204"/>
                    </a:lnTo>
                    <a:lnTo>
                      <a:pt x="381" y="1283"/>
                    </a:lnTo>
                    <a:lnTo>
                      <a:pt x="639" y="1182"/>
                    </a:lnTo>
                    <a:lnTo>
                      <a:pt x="654" y="1127"/>
                    </a:lnTo>
                    <a:lnTo>
                      <a:pt x="695" y="958"/>
                    </a:lnTo>
                    <a:lnTo>
                      <a:pt x="503" y="1042"/>
                    </a:lnTo>
                    <a:lnTo>
                      <a:pt x="700" y="923"/>
                    </a:lnTo>
                    <a:lnTo>
                      <a:pt x="758" y="679"/>
                    </a:lnTo>
                    <a:lnTo>
                      <a:pt x="541" y="743"/>
                    </a:lnTo>
                    <a:lnTo>
                      <a:pt x="758" y="655"/>
                    </a:lnTo>
                    <a:lnTo>
                      <a:pt x="758" y="479"/>
                    </a:lnTo>
                    <a:lnTo>
                      <a:pt x="575" y="560"/>
                    </a:lnTo>
                    <a:lnTo>
                      <a:pt x="761" y="433"/>
                    </a:lnTo>
                    <a:lnTo>
                      <a:pt x="761" y="261"/>
                    </a:lnTo>
                    <a:lnTo>
                      <a:pt x="727" y="149"/>
                    </a:lnTo>
                    <a:lnTo>
                      <a:pt x="661" y="0"/>
                    </a:lnTo>
                    <a:lnTo>
                      <a:pt x="598" y="140"/>
                    </a:lnTo>
                  </a:path>
                </a:pathLst>
              </a:custGeom>
              <a:gradFill rotWithShape="0">
                <a:gsLst>
                  <a:gs pos="0">
                    <a:srgbClr val="A64C4C"/>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sp>
            <p:nvSpPr>
              <p:cNvPr id="9" name="Freeform 24"/>
              <p:cNvSpPr>
                <a:spLocks/>
              </p:cNvSpPr>
              <p:nvPr/>
            </p:nvSpPr>
            <p:spPr bwMode="auto">
              <a:xfrm>
                <a:off x="630" y="114"/>
                <a:ext cx="915" cy="3071"/>
              </a:xfrm>
              <a:custGeom>
                <a:avLst/>
                <a:gdLst>
                  <a:gd name="T0" fmla="*/ 0 w 915"/>
                  <a:gd name="T1" fmla="*/ 3070 h 3071"/>
                  <a:gd name="T2" fmla="*/ 372 w 915"/>
                  <a:gd name="T3" fmla="*/ 1696 h 3071"/>
                  <a:gd name="T4" fmla="*/ 432 w 915"/>
                  <a:gd name="T5" fmla="*/ 1458 h 3071"/>
                  <a:gd name="T6" fmla="*/ 484 w 915"/>
                  <a:gd name="T7" fmla="*/ 1276 h 3071"/>
                  <a:gd name="T8" fmla="*/ 570 w 915"/>
                  <a:gd name="T9" fmla="*/ 982 h 3071"/>
                  <a:gd name="T10" fmla="*/ 670 w 915"/>
                  <a:gd name="T11" fmla="*/ 658 h 3071"/>
                  <a:gd name="T12" fmla="*/ 782 w 915"/>
                  <a:gd name="T13" fmla="*/ 316 h 3071"/>
                  <a:gd name="T14" fmla="*/ 844 w 915"/>
                  <a:gd name="T15" fmla="*/ 144 h 3071"/>
                  <a:gd name="T16" fmla="*/ 888 w 915"/>
                  <a:gd name="T17" fmla="*/ 42 h 3071"/>
                  <a:gd name="T18" fmla="*/ 914 w 915"/>
                  <a:gd name="T19" fmla="*/ 0 h 3071"/>
                  <a:gd name="T20" fmla="*/ 866 w 915"/>
                  <a:gd name="T21" fmla="*/ 116 h 3071"/>
                  <a:gd name="T22" fmla="*/ 806 w 915"/>
                  <a:gd name="T23" fmla="*/ 296 h 3071"/>
                  <a:gd name="T24" fmla="*/ 520 w 915"/>
                  <a:gd name="T25" fmla="*/ 1230 h 3071"/>
                  <a:gd name="T26" fmla="*/ 442 w 915"/>
                  <a:gd name="T27" fmla="*/ 1518 h 3071"/>
                  <a:gd name="T28" fmla="*/ 378 w 915"/>
                  <a:gd name="T29" fmla="*/ 1774 h 3071"/>
                  <a:gd name="T30" fmla="*/ 314 w 915"/>
                  <a:gd name="T31" fmla="*/ 2028 h 3071"/>
                  <a:gd name="T32" fmla="*/ 266 w 915"/>
                  <a:gd name="T33" fmla="*/ 2238 h 3071"/>
                  <a:gd name="T34" fmla="*/ 258 w 915"/>
                  <a:gd name="T35" fmla="*/ 2294 h 3071"/>
                  <a:gd name="T36" fmla="*/ 186 w 915"/>
                  <a:gd name="T37" fmla="*/ 2558 h 3071"/>
                  <a:gd name="T38" fmla="*/ 50 w 915"/>
                  <a:gd name="T39" fmla="*/ 3070 h 3071"/>
                  <a:gd name="T40" fmla="*/ 0 w 915"/>
                  <a:gd name="T41" fmla="*/ 3070 h 30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5" h="3071">
                    <a:moveTo>
                      <a:pt x="0" y="3070"/>
                    </a:moveTo>
                    <a:lnTo>
                      <a:pt x="372" y="1696"/>
                    </a:lnTo>
                    <a:lnTo>
                      <a:pt x="432" y="1458"/>
                    </a:lnTo>
                    <a:lnTo>
                      <a:pt x="484" y="1276"/>
                    </a:lnTo>
                    <a:lnTo>
                      <a:pt x="570" y="982"/>
                    </a:lnTo>
                    <a:lnTo>
                      <a:pt x="670" y="658"/>
                    </a:lnTo>
                    <a:lnTo>
                      <a:pt x="782" y="316"/>
                    </a:lnTo>
                    <a:lnTo>
                      <a:pt x="844" y="144"/>
                    </a:lnTo>
                    <a:lnTo>
                      <a:pt x="888" y="42"/>
                    </a:lnTo>
                    <a:lnTo>
                      <a:pt x="914" y="0"/>
                    </a:lnTo>
                    <a:lnTo>
                      <a:pt x="866" y="116"/>
                    </a:lnTo>
                    <a:lnTo>
                      <a:pt x="806" y="296"/>
                    </a:lnTo>
                    <a:lnTo>
                      <a:pt x="520" y="1230"/>
                    </a:lnTo>
                    <a:lnTo>
                      <a:pt x="442" y="1518"/>
                    </a:lnTo>
                    <a:lnTo>
                      <a:pt x="378" y="1774"/>
                    </a:lnTo>
                    <a:lnTo>
                      <a:pt x="314" y="2028"/>
                    </a:lnTo>
                    <a:lnTo>
                      <a:pt x="266" y="2238"/>
                    </a:lnTo>
                    <a:lnTo>
                      <a:pt x="258" y="2294"/>
                    </a:lnTo>
                    <a:lnTo>
                      <a:pt x="186" y="2558"/>
                    </a:lnTo>
                    <a:lnTo>
                      <a:pt x="50" y="3070"/>
                    </a:lnTo>
                    <a:lnTo>
                      <a:pt x="0" y="3070"/>
                    </a:lnTo>
                  </a:path>
                </a:pathLst>
              </a:custGeom>
              <a:gradFill rotWithShape="0">
                <a:gsLst>
                  <a:gs pos="0">
                    <a:srgbClr val="FFFFFF"/>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grpSp>
      </p:grpSp>
      <p:sp>
        <p:nvSpPr>
          <p:cNvPr id="301084"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Monotype Sorts" pitchFamily="-111" charset="2"/>
              <a:buNone/>
              <a:defRPr/>
            </a:lvl1pPr>
          </a:lstStyle>
          <a:p>
            <a:r>
              <a:rPr lang="en-US"/>
              <a:t>Click to edit Master subtitle style</a:t>
            </a:r>
          </a:p>
        </p:txBody>
      </p:sp>
      <p:sp>
        <p:nvSpPr>
          <p:cNvPr id="301085" name="Rectangle 29"/>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27" name="Rectangle 25"/>
          <p:cNvSpPr>
            <a:spLocks noGrp="1" noChangeArrowheads="1"/>
          </p:cNvSpPr>
          <p:nvPr>
            <p:ph type="dt" sz="quarter" idx="10"/>
          </p:nvPr>
        </p:nvSpPr>
        <p:spPr>
          <a:xfrm>
            <a:off x="228600" y="6261100"/>
            <a:ext cx="2527300" cy="457200"/>
          </a:xfrm>
        </p:spPr>
        <p:txBody>
          <a:bodyPr/>
          <a:lstStyle>
            <a:lvl1pPr>
              <a:defRPr/>
            </a:lvl1pPr>
          </a:lstStyle>
          <a:p>
            <a:pPr>
              <a:defRPr/>
            </a:pPr>
            <a:endParaRPr lang="en-US">
              <a:solidFill>
                <a:srgbClr val="FFCC66"/>
              </a:solidFill>
              <a:latin typeface="Times New Roman"/>
            </a:endParaRPr>
          </a:p>
        </p:txBody>
      </p:sp>
      <p:sp>
        <p:nvSpPr>
          <p:cNvPr id="28" name="Rectangle 26"/>
          <p:cNvSpPr>
            <a:spLocks noGrp="1" noChangeArrowheads="1"/>
          </p:cNvSpPr>
          <p:nvPr>
            <p:ph type="ftr" sz="quarter" idx="11"/>
          </p:nvPr>
        </p:nvSpPr>
        <p:spPr>
          <a:xfrm>
            <a:off x="2925763" y="6272213"/>
            <a:ext cx="3457575" cy="457200"/>
          </a:xfrm>
        </p:spPr>
        <p:txBody>
          <a:bodyPr/>
          <a:lstStyle>
            <a:lvl1pPr>
              <a:defRPr/>
            </a:lvl1pPr>
          </a:lstStyle>
          <a:p>
            <a:pPr>
              <a:defRPr/>
            </a:pPr>
            <a:endParaRPr lang="en-US">
              <a:solidFill>
                <a:srgbClr val="FFCC66"/>
              </a:solidFill>
              <a:latin typeface="Times New Roman"/>
            </a:endParaRPr>
          </a:p>
        </p:txBody>
      </p:sp>
      <p:sp>
        <p:nvSpPr>
          <p:cNvPr id="29" name="Rectangle 27"/>
          <p:cNvSpPr>
            <a:spLocks noGrp="1" noChangeArrowheads="1"/>
          </p:cNvSpPr>
          <p:nvPr>
            <p:ph type="sldNum" sz="quarter" idx="12"/>
          </p:nvPr>
        </p:nvSpPr>
        <p:spPr>
          <a:xfrm>
            <a:off x="6553200" y="6248400"/>
            <a:ext cx="2443163" cy="457200"/>
          </a:xfrm>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9525947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5"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29114240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5"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3595380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 y="1447800"/>
            <a:ext cx="431165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4550" y="1447800"/>
            <a:ext cx="431165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6"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7"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26549056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8"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9"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32072932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4"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5"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22242058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3"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4"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11158353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6"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7"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22877695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6"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7"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6105239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5"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3101618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6.pn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theme" Target="../theme/theme13.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5" Type="http://schemas.openxmlformats.org/officeDocument/2006/relationships/image" Target="../media/image8.jpeg"/><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5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image" Target="../media/image6.png"/><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6.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theme" Target="../theme/theme17.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8.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9.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image" Target="../media/image1.png"/><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0.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1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2.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theme" Target="../theme/theme2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slideLayout" Target="../slideLayouts/slideLayout237.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theme" Target="../theme/theme24.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slideLayout" Target="../slideLayouts/slideLayout262.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slideLayout" Target="../slideLayouts/slideLayout261.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5" Type="http://schemas.openxmlformats.org/officeDocument/2006/relationships/theme" Target="../theme/theme25.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 Id="rId14" Type="http://schemas.openxmlformats.org/officeDocument/2006/relationships/slideLayout" Target="../slideLayouts/slideLayout26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1.xml"/><Relationship Id="rId13" Type="http://schemas.openxmlformats.org/officeDocument/2006/relationships/theme" Target="../theme/theme26.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slideLayout" Target="../slideLayouts/slideLayout275.xml"/><Relationship Id="rId2" Type="http://schemas.openxmlformats.org/officeDocument/2006/relationships/slideLayout" Target="../slideLayouts/slideLayout265.xml"/><Relationship Id="rId16" Type="http://schemas.openxmlformats.org/officeDocument/2006/relationships/image" Target="../media/image10.png"/><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5" Type="http://schemas.openxmlformats.org/officeDocument/2006/relationships/image" Target="../media/image9.png"/><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3.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5.pn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6.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1034" name="Picture 5"/>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27"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4"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EAEAEA"/>
              </a:solidFill>
              <a:latin typeface="Times New Roman"/>
            </a:endParaRPr>
          </a:p>
        </p:txBody>
      </p:sp>
      <p:sp>
        <p:nvSpPr>
          <p:cNvPr id="39945"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EAEAEA"/>
              </a:solidFill>
              <a:latin typeface="Times New Roman"/>
            </a:endParaRPr>
          </a:p>
        </p:txBody>
      </p:sp>
      <p:sp>
        <p:nvSpPr>
          <p:cNvPr id="39946"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latin typeface="Times New Roman" charset="0"/>
              </a:defRPr>
            </a:lvl1pPr>
          </a:lstStyle>
          <a:p>
            <a:pPr defTabSz="914400" fontAlgn="base">
              <a:spcBef>
                <a:spcPct val="0"/>
              </a:spcBef>
              <a:spcAft>
                <a:spcPct val="0"/>
              </a:spcAft>
              <a:defRPr/>
            </a:pPr>
            <a:fld id="{6B2414AF-C472-6F47-AC66-048B40B0E1EC}" type="slidenum">
              <a:rPr lang="en-US">
                <a:solidFill>
                  <a:srgbClr val="EAEAEA"/>
                </a:solidFill>
                <a:ea typeface="ＭＳ Ｐゴシック" charset="0"/>
                <a:cs typeface="ＭＳ Ｐゴシック" charset="0"/>
              </a:rPr>
              <a:pPr defTabSz="914400" fontAlgn="base">
                <a:spcBef>
                  <a:spcPct val="0"/>
                </a:spcBef>
                <a:spcAft>
                  <a:spcPct val="0"/>
                </a:spcAft>
                <a:defRPr/>
              </a:pPr>
              <a:t>‹#›</a:t>
            </a:fld>
            <a:endParaRPr lang="en-US">
              <a:solidFill>
                <a:srgbClr val="EAEAEA"/>
              </a:solidFill>
              <a:ea typeface="ＭＳ Ｐゴシック" charset="0"/>
              <a:cs typeface="ＭＳ Ｐゴシック" charset="0"/>
            </a:endParaRPr>
          </a:p>
        </p:txBody>
      </p:sp>
    </p:spTree>
    <p:extLst>
      <p:ext uri="{BB962C8B-B14F-4D97-AF65-F5344CB8AC3E}">
        <p14:creationId xmlns:p14="http://schemas.microsoft.com/office/powerpoint/2010/main" val="4175215106"/>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13315"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7510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17510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175110"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a:t>Click to edit Master title style</a:t>
            </a:r>
          </a:p>
        </p:txBody>
      </p:sp>
      <p:sp>
        <p:nvSpPr>
          <p:cNvPr id="13319"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7" rIns="92075" bIns="4603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12"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eaLnBrk="0" hangingPunct="0">
              <a:defRPr kumimoji="1" sz="1400">
                <a:latin typeface="+mj-lt"/>
                <a:ea typeface="+mn-ea"/>
                <a:cs typeface="+mn-cs"/>
              </a:defRPr>
            </a:lvl1pPr>
          </a:lstStyle>
          <a:p>
            <a:pPr defTabSz="914400" fontAlgn="base">
              <a:spcBef>
                <a:spcPct val="0"/>
              </a:spcBef>
              <a:spcAft>
                <a:spcPct val="0"/>
              </a:spcAft>
              <a:defRPr/>
            </a:pPr>
            <a:endParaRPr lang="en-US">
              <a:solidFill>
                <a:srgbClr val="FFFFFF"/>
              </a:solidFill>
              <a:latin typeface="Times New Roman"/>
            </a:endParaRPr>
          </a:p>
        </p:txBody>
      </p:sp>
      <p:sp>
        <p:nvSpPr>
          <p:cNvPr id="175113"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ctr" eaLnBrk="0" hangingPunct="0">
              <a:defRPr kumimoji="1" sz="1400">
                <a:latin typeface="+mj-lt"/>
                <a:ea typeface="+mn-ea"/>
                <a:cs typeface="+mn-cs"/>
              </a:defRPr>
            </a:lvl1pPr>
          </a:lstStyle>
          <a:p>
            <a:pPr defTabSz="914400" fontAlgn="base">
              <a:spcBef>
                <a:spcPct val="0"/>
              </a:spcBef>
              <a:spcAft>
                <a:spcPct val="0"/>
              </a:spcAft>
              <a:defRPr/>
            </a:pPr>
            <a:endParaRPr lang="en-US">
              <a:solidFill>
                <a:srgbClr val="FFFFFF"/>
              </a:solidFill>
              <a:latin typeface="Times New Roman"/>
            </a:endParaRPr>
          </a:p>
        </p:txBody>
      </p:sp>
      <p:sp>
        <p:nvSpPr>
          <p:cNvPr id="175114"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eaLnBrk="0" hangingPunct="0">
              <a:defRPr kumimoji="1" sz="1400">
                <a:latin typeface="+mj-lt"/>
                <a:ea typeface="+mn-ea"/>
                <a:cs typeface="+mn-cs"/>
              </a:defRPr>
            </a:lvl1pPr>
          </a:lstStyle>
          <a:p>
            <a:pPr defTabSz="914400" fontAlgn="base">
              <a:spcBef>
                <a:spcPct val="0"/>
              </a:spcBef>
              <a:spcAft>
                <a:spcPct val="0"/>
              </a:spcAft>
              <a:defRPr/>
            </a:pPr>
            <a:endParaRPr lang="en-US">
              <a:solidFill>
                <a:srgbClr val="FFFFFF"/>
              </a:solidFill>
              <a:latin typeface="Times New Roman"/>
            </a:endParaRPr>
          </a:p>
        </p:txBody>
      </p:sp>
    </p:spTree>
    <p:extLst>
      <p:ext uri="{BB962C8B-B14F-4D97-AF65-F5344CB8AC3E}">
        <p14:creationId xmlns:p14="http://schemas.microsoft.com/office/powerpoint/2010/main" val="823190322"/>
      </p:ext>
    </p:extLst>
  </p:cSld>
  <p:clrMap bg1="dk2" tx1="lt1" bg2="dk1"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4201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420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420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420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DA4B84A0-29DD-FD44-A7EF-9E1BBE7D8314}"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230540695"/>
      </p:ext>
    </p:extLst>
  </p:cSld>
  <p:clrMap bg1="dk2" tx1="lt1" bg2="dk1" tx2="lt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53602"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53603"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a:solidFill>
                <a:srgbClr val="003300"/>
              </a:solidFill>
              <a:latin typeface="Arial" charset="0"/>
              <a:ea typeface="ＭＳ Ｐゴシック" charset="0"/>
              <a:cs typeface="ＭＳ Ｐゴシック" charset="0"/>
            </a:endParaRPr>
          </a:p>
        </p:txBody>
      </p:sp>
      <p:sp>
        <p:nvSpPr>
          <p:cNvPr id="153604"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a:solidFill>
                <a:srgbClr val="003300"/>
              </a:solidFill>
              <a:latin typeface="Arial" charset="0"/>
              <a:ea typeface="ＭＳ Ｐゴシック" charset="0"/>
              <a:cs typeface="ＭＳ Ｐゴシック" charset="0"/>
            </a:endParaRPr>
          </a:p>
        </p:txBody>
      </p:sp>
      <p:sp>
        <p:nvSpPr>
          <p:cNvPr id="153605"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a:solidFill>
                <a:srgbClr val="003300"/>
              </a:solidFill>
              <a:latin typeface="Arial" charset="0"/>
              <a:ea typeface="ＭＳ Ｐゴシック" charset="0"/>
              <a:cs typeface="ＭＳ Ｐゴシック" charset="0"/>
            </a:endParaRPr>
          </a:p>
        </p:txBody>
      </p:sp>
      <p:sp>
        <p:nvSpPr>
          <p:cNvPr id="153606"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53607"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a:solidFill>
                <a:srgbClr val="003300"/>
              </a:solidFill>
              <a:latin typeface="Arial" charset="0"/>
              <a:ea typeface="ＭＳ Ｐゴシック" charset="0"/>
              <a:cs typeface="ＭＳ Ｐゴシック" charset="0"/>
            </a:endParaRPr>
          </a:p>
        </p:txBody>
      </p:sp>
      <p:sp>
        <p:nvSpPr>
          <p:cNvPr id="189448"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09"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89450"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003300"/>
                </a:solidFill>
                <a:latin typeface="Times New Roman"/>
                <a:ea typeface="+mn-ea"/>
                <a:cs typeface="+mn-cs"/>
              </a:defRPr>
            </a:lvl1pPr>
          </a:lstStyle>
          <a:p>
            <a:pPr defTabSz="914400" fontAlgn="base">
              <a:spcAft>
                <a:spcPct val="0"/>
              </a:spcAft>
              <a:defRPr/>
            </a:pPr>
            <a:endParaRPr lang="en-US"/>
          </a:p>
        </p:txBody>
      </p:sp>
      <p:sp>
        <p:nvSpPr>
          <p:cNvPr id="189451"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3300"/>
                </a:solidFill>
                <a:latin typeface="Times New Roman"/>
                <a:ea typeface="+mn-ea"/>
                <a:cs typeface="+mn-cs"/>
              </a:defRPr>
            </a:lvl1pPr>
          </a:lstStyle>
          <a:p>
            <a:pPr defTabSz="914400" fontAlgn="base">
              <a:spcAft>
                <a:spcPct val="0"/>
              </a:spcAft>
              <a:defRPr/>
            </a:pPr>
            <a:endParaRPr lang="en-US"/>
          </a:p>
        </p:txBody>
      </p:sp>
      <p:sp>
        <p:nvSpPr>
          <p:cNvPr id="189452"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3300"/>
                </a:solidFill>
                <a:ea typeface="MS PGothic" charset="0"/>
                <a:cs typeface="MS PGothic" charset="0"/>
              </a:defRPr>
            </a:lvl1pPr>
          </a:lstStyle>
          <a:p>
            <a:pPr defTabSz="914400" eaLnBrk="0" fontAlgn="base" hangingPunct="0">
              <a:spcAft>
                <a:spcPct val="0"/>
              </a:spcAft>
              <a:defRPr/>
            </a:pPr>
            <a:fld id="{88560274-3078-FB45-A498-77F92B40A734}" type="slidenum">
              <a:rPr lang="zh-CN" altLang="en-US">
                <a:latin typeface="Times New Roman" charset="0"/>
              </a:rPr>
              <a:pPr defTabSz="914400" eaLnBrk="0" fontAlgn="base" hangingPunct="0">
                <a:spcAft>
                  <a:spcPct val="0"/>
                </a:spcAft>
                <a:defRPr/>
              </a:pPr>
              <a:t>‹#›</a:t>
            </a:fld>
            <a:endParaRPr lang="en-US" altLang="zh-CN">
              <a:latin typeface="Times New Roman" charset="0"/>
            </a:endParaRPr>
          </a:p>
        </p:txBody>
      </p:sp>
    </p:spTree>
    <p:extLst>
      <p:ext uri="{BB962C8B-B14F-4D97-AF65-F5344CB8AC3E}">
        <p14:creationId xmlns:p14="http://schemas.microsoft.com/office/powerpoint/2010/main" val="1354402054"/>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charset="0"/>
          <a:cs typeface="MS PGothic"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charset="0"/>
          <a:cs typeface="Geneva" charset="0"/>
        </a:defRPr>
      </a:lvl2pPr>
      <a:lvl3pPr marL="1143000" indent="-228600" algn="l" rtl="0" eaLnBrk="0" fontAlgn="base" hangingPunct="0">
        <a:spcBef>
          <a:spcPct val="20000"/>
        </a:spcBef>
        <a:spcAft>
          <a:spcPct val="0"/>
        </a:spcAft>
        <a:buChar char="•"/>
        <a:defRPr kumimoji="1" sz="2400">
          <a:solidFill>
            <a:schemeClr val="tx1"/>
          </a:solidFill>
          <a:latin typeface="Arial"/>
          <a:ea typeface="Geneva" pitchFamily="-108" charset="-128"/>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Arial"/>
          <a:ea typeface="Geneva" pitchFamily="-108"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Arial"/>
          <a:ea typeface="Geneva" pitchFamily="-108" charset="-128"/>
          <a:cs typeface="Geneva"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2531230839"/>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07"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07"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defRPr/>
            </a:pPr>
            <a:fld id="{10813CCA-7EDE-CA46-871F-DE61D0920A95}" type="slidenum">
              <a:rPr lang="en-US">
                <a:solidFill>
                  <a:srgbClr val="FFFFFF"/>
                </a:solidFill>
                <a:latin typeface="Tahoma"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Tahoma" charset="0"/>
              <a:ea typeface="ＭＳ Ｐゴシック" charset="0"/>
              <a:cs typeface="ＭＳ Ｐゴシック" charset="0"/>
            </a:endParaRPr>
          </a:p>
        </p:txBody>
      </p:sp>
    </p:spTree>
    <p:extLst>
      <p:ext uri="{BB962C8B-B14F-4D97-AF65-F5344CB8AC3E}">
        <p14:creationId xmlns:p14="http://schemas.microsoft.com/office/powerpoint/2010/main" val="2944436414"/>
      </p:ext>
    </p:extLst>
  </p:cSld>
  <p:clrMap bg1="dk2" tx1="lt1" bg2="dk1" tx2="lt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ea typeface="Times New Roman" charset="0"/>
                <a:cs typeface="Times New Roman" charset="0"/>
              </a:defRPr>
            </a:lvl1pPr>
          </a:lstStyle>
          <a:p>
            <a:pPr defTabSz="914400" fontAlgn="base">
              <a:spcBef>
                <a:spcPct val="0"/>
              </a:spcBef>
              <a:spcAft>
                <a:spcPct val="0"/>
              </a:spcAft>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Times New Roman" charset="0"/>
                <a:cs typeface="Times New Roman" charset="0"/>
              </a:defRPr>
            </a:lvl1pPr>
          </a:lstStyle>
          <a:p>
            <a:pPr defTabSz="914400" fontAlgn="base">
              <a:spcBef>
                <a:spcPct val="0"/>
              </a:spcBef>
              <a:spcAft>
                <a:spcPct val="0"/>
              </a:spcAft>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defTabSz="914400" fontAlgn="base">
              <a:spcBef>
                <a:spcPct val="0"/>
              </a:spcBef>
              <a:spcAft>
                <a:spcPct val="0"/>
              </a:spcAft>
              <a:defRPr/>
            </a:pPr>
            <a:fld id="{228F0D45-48CF-094E-B097-0F6BA8353AA4}"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597814800"/>
      </p:ext>
    </p:extLst>
  </p:cSld>
  <p:clrMap bg1="lt1" tx1="dk1" bg2="lt2" tx2="dk2" accent1="accent1" accent2="accent2" accent3="accent3" accent4="accent4" accent5="accent5" accent6="accent6" hlink="hlink" folHlink="folHlink"/>
  <p:sldLayoutIdLst>
    <p:sldLayoutId id="2147483857"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1845156457"/>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158298258"/>
      </p:ext>
    </p:extLst>
  </p:cSld>
  <p:clrMap bg1="dk2" tx1="lt1" bg2="dk1" tx2="lt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FC44B28A-C438-8C4B-88E4-3E699CBEE1FA}"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07594481"/>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3902075"/>
            <a:ext cx="3400425" cy="2949575"/>
            <a:chOff x="0" y="2458"/>
            <a:chExt cx="2142" cy="1858"/>
          </a:xfrm>
        </p:grpSpPr>
        <p:sp>
          <p:nvSpPr>
            <p:cNvPr id="13517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13517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13517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13517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379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379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379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pSp>
      <p:sp>
        <p:nvSpPr>
          <p:cNvPr id="13517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3517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518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latin typeface="Arial" pitchFamily="-11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3518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latin typeface="Arial" pitchFamily="-11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3518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pPr defTabSz="914400" fontAlgn="base">
              <a:spcBef>
                <a:spcPct val="0"/>
              </a:spcBef>
              <a:spcAft>
                <a:spcPct val="0"/>
              </a:spcAft>
              <a:defRPr/>
            </a:pPr>
            <a:fld id="{4F4197AA-8730-1349-91D6-10A3C9F9ECC9}"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10175893"/>
      </p:ext>
    </p:extLst>
  </p:cSld>
  <p:clrMap bg1="dk2" tx1="lt1" bg2="dk1" tx2="lt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4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fontAlgn="base">
              <a:spcBef>
                <a:spcPct val="0"/>
              </a:spcBef>
              <a:spcAft>
                <a:spcPct val="0"/>
              </a:spcAft>
              <a:defRPr/>
            </a:pPr>
            <a:fld id="{9516F5E5-B071-0D4F-AACA-22C65A7DC164}"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6147978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26978" name="Group 2"/>
          <p:cNvGrpSpPr>
            <a:grpSpLocks/>
          </p:cNvGrpSpPr>
          <p:nvPr/>
        </p:nvGrpSpPr>
        <p:grpSpPr bwMode="auto">
          <a:xfrm>
            <a:off x="0" y="0"/>
            <a:ext cx="1143000" cy="6856413"/>
            <a:chOff x="0" y="0"/>
            <a:chExt cx="720" cy="4319"/>
          </a:xfrm>
        </p:grpSpPr>
        <p:sp>
          <p:nvSpPr>
            <p:cNvPr id="126984"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126985"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pic>
          <p:nvPicPr>
            <p:cNvPr id="126986" name="Picture 5"/>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26979"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26980"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253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eaLnBrk="1" hangingPunct="1">
              <a:defRPr sz="1400">
                <a:solidFill>
                  <a:srgbClr val="EAEAEA"/>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2253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AEA"/>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2253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AEA"/>
                </a:solidFill>
                <a:latin typeface="Times New Roman" charset="0"/>
              </a:defRPr>
            </a:lvl1pPr>
          </a:lstStyle>
          <a:p>
            <a:pPr defTabSz="914400" fontAlgn="base">
              <a:spcBef>
                <a:spcPct val="0"/>
              </a:spcBef>
              <a:spcAft>
                <a:spcPct val="0"/>
              </a:spcAft>
              <a:defRPr/>
            </a:pPr>
            <a:fld id="{12CFDF48-125D-854F-A2DE-E4C4BEF0F06E}"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007904937"/>
      </p:ext>
    </p:extLst>
  </p:cSld>
  <p:clrMap bg1="dk2" tx1="lt1" bg2="dk1" tx2="lt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txStyles>
    <p:titleStyle>
      <a:lvl1pPr algn="l"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77FC52FC-5664-F746-BC20-47E8062EF432}" type="slidenum">
              <a:rPr lang="zh-CN" altLang="en-US"/>
              <a:pPr>
                <a:defRPr/>
              </a:pPr>
              <a:t>‹#›</a:t>
            </a:fld>
            <a:endParaRPr lang="en-US" altLang="zh-CN"/>
          </a:p>
        </p:txBody>
      </p:sp>
    </p:spTree>
    <p:extLst>
      <p:ext uri="{BB962C8B-B14F-4D97-AF65-F5344CB8AC3E}">
        <p14:creationId xmlns:p14="http://schemas.microsoft.com/office/powerpoint/2010/main" val="108016160"/>
      </p:ext>
    </p:extLst>
  </p:cSld>
  <p:clrMap bg1="lt1" tx1="dk1" bg2="lt2" tx2="dk2" accent1="accent1" accent2="accent2" accent3="accent3" accent4="accent4" accent5="accent5" accent6="accent6" hlink="hlink" folHlink="folHlink"/>
  <p:sldLayoutIdLst>
    <p:sldLayoutId id="2147483918"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82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82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4382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4382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881809AF-DD62-7C41-97BB-AAEB47244C86}" type="slidenum">
              <a:rPr lang="en-US">
                <a:solidFill>
                  <a:srgbClr val="000000"/>
                </a:solidFill>
                <a:latin typeface="Arial" charset="0"/>
                <a:ea typeface="ＭＳ Ｐゴシック" charset="0"/>
                <a:cs typeface="Arial"/>
              </a:rPr>
              <a:pPr defTabSz="914400" fontAlgn="base">
                <a:spcBef>
                  <a:spcPct val="0"/>
                </a:spcBef>
                <a:spcAft>
                  <a:spcPct val="0"/>
                </a:spcAft>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2140996457"/>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684B5086-168A-4943-B3BA-3334541E5370}"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689973236"/>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033264484"/>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87980966"/>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 id="2147483970" r:id="rId13"/>
    <p:sldLayoutId id="2147483971"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12700"/>
            <a:ext cx="9156700" cy="6870700"/>
            <a:chOff x="0" y="-8"/>
            <a:chExt cx="5768" cy="4328"/>
          </a:xfrm>
        </p:grpSpPr>
        <p:sp>
          <p:nvSpPr>
            <p:cNvPr id="50184"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50185"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50186"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7"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8"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9"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0"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1"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2"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3"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4"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5"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6"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7"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8"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9"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0"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1"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2"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50203" name="Picture 22" descr="Topbanx"/>
            <p:cNvPicPr>
              <a:picLocks noChangeAspect="1" noChangeArrowheads="1"/>
            </p:cNvPicPr>
            <p:nvPr/>
          </p:nvPicPr>
          <p:blipFill>
            <a:blip r:embed="rId14"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0179"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50180"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501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8501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8501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18E9B4FB-FDDD-E54F-B829-2DD078660423}" type="slidenum">
              <a:rPr lang="zh-CN" altLang="en-US">
                <a:solidFill>
                  <a:srgbClr val="EAEAEA"/>
                </a:solidFill>
                <a:latin typeface="Times New Roman" charset="0"/>
              </a:rPr>
              <a:pPr defTabSz="914400" fontAlgn="base">
                <a:spcBef>
                  <a:spcPct val="0"/>
                </a:spcBef>
                <a:spcAft>
                  <a:spcPct val="0"/>
                </a:spcAft>
                <a:defRPr/>
              </a:pPr>
              <a:t>‹#›</a:t>
            </a:fld>
            <a:endParaRPr lang="en-US" altLang="zh-CN">
              <a:solidFill>
                <a:srgbClr val="EAEAEA"/>
              </a:solidFill>
              <a:latin typeface="Times New Roman" charset="0"/>
            </a:endParaRPr>
          </a:p>
        </p:txBody>
      </p:sp>
    </p:spTree>
    <p:extLst>
      <p:ext uri="{BB962C8B-B14F-4D97-AF65-F5344CB8AC3E}">
        <p14:creationId xmlns:p14="http://schemas.microsoft.com/office/powerpoint/2010/main" val="2112596784"/>
      </p:ext>
    </p:extLst>
  </p:cSld>
  <p:clrMap bg1="dk2" tx1="lt1" bg2="dk1" tx2="lt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5"/>
        </a:buBlip>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5000"/>
        <a:buFont typeface="Wingdings" charset="0"/>
        <a:buBlip>
          <a:blip r:embed="rId16"/>
        </a:buBlip>
        <a:defRPr sz="2800">
          <a:solidFill>
            <a:schemeClr val="tx1"/>
          </a:solidFill>
          <a:latin typeface="+mn-lt"/>
          <a:ea typeface="MS PGothic" charset="0"/>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07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607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607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3F3D4640-E20E-EB4F-B6B2-E0A01E3459A2}"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676371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3902075"/>
            <a:ext cx="3400425" cy="2949575"/>
            <a:chOff x="0" y="2458"/>
            <a:chExt cx="2142" cy="1858"/>
          </a:xfrm>
        </p:grpSpPr>
        <p:sp>
          <p:nvSpPr>
            <p:cNvPr id="13517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13517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13517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13517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379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379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379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pSp>
      <p:sp>
        <p:nvSpPr>
          <p:cNvPr id="13517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3517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518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latin typeface="Arial" pitchFamily="-11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3518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latin typeface="Arial" pitchFamily="-11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3518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pPr defTabSz="914400" fontAlgn="base">
              <a:spcBef>
                <a:spcPct val="0"/>
              </a:spcBef>
              <a:spcAft>
                <a:spcPct val="0"/>
              </a:spcAft>
              <a:defRPr/>
            </a:pPr>
            <a:fld id="{4F4197AA-8730-1349-91D6-10A3C9F9ECC9}"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91189775"/>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A291E1B9-1CCD-5D43-A57A-F6C0E451475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758019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4930" name="Group 2"/>
          <p:cNvGrpSpPr>
            <a:grpSpLocks/>
          </p:cNvGrpSpPr>
          <p:nvPr/>
        </p:nvGrpSpPr>
        <p:grpSpPr bwMode="auto">
          <a:xfrm>
            <a:off x="0" y="0"/>
            <a:ext cx="9132888" cy="6845300"/>
            <a:chOff x="0" y="0"/>
            <a:chExt cx="5753" cy="4312"/>
          </a:xfrm>
        </p:grpSpPr>
        <p:sp>
          <p:nvSpPr>
            <p:cNvPr id="12493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nvGrpSpPr>
            <p:cNvPr id="124940" name="Group 4"/>
            <p:cNvGrpSpPr>
              <a:grpSpLocks/>
            </p:cNvGrpSpPr>
            <p:nvPr/>
          </p:nvGrpSpPr>
          <p:grpSpPr bwMode="auto">
            <a:xfrm>
              <a:off x="246" y="204"/>
              <a:ext cx="5271" cy="3889"/>
              <a:chOff x="246" y="204"/>
              <a:chExt cx="5271" cy="3889"/>
            </a:xfrm>
          </p:grpSpPr>
          <p:sp>
            <p:nvSpPr>
              <p:cNvPr id="3077"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2494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4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4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4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6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6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6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6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6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6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6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6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pSp>
        <p:grpSp>
          <p:nvGrpSpPr>
            <p:cNvPr id="124941" name="Group 28"/>
            <p:cNvGrpSpPr>
              <a:grpSpLocks/>
            </p:cNvGrpSpPr>
            <p:nvPr/>
          </p:nvGrpSpPr>
          <p:grpSpPr bwMode="auto">
            <a:xfrm>
              <a:off x="0" y="0"/>
              <a:ext cx="1246" cy="1232"/>
              <a:chOff x="0" y="0"/>
              <a:chExt cx="1246" cy="1232"/>
            </a:xfrm>
          </p:grpSpPr>
          <p:sp>
            <p:nvSpPr>
              <p:cNvPr id="12494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2494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2494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grpSp>
      <p:sp>
        <p:nvSpPr>
          <p:cNvPr id="3104"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105"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24933"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24934"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3108" name="Rectangle 36"/>
          <p:cNvSpPr>
            <a:spLocks noChangeArrowheads="1"/>
          </p:cNvSpPr>
          <p:nvPr/>
        </p:nvSpPr>
        <p:spPr bwMode="auto">
          <a:xfrm>
            <a:off x="179388"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zh-CN" altLang="en-US" sz="2000" b="1">
                <a:solidFill>
                  <a:srgbClr val="FFD34A"/>
                </a:solidFill>
                <a:latin typeface="Arial" charset="0"/>
                <a:ea typeface="ＭＳ Ｐゴシック" charset="0"/>
                <a:cs typeface="Arial" charset="0"/>
              </a:rPr>
              <a:t> </a:t>
            </a:r>
            <a:r>
              <a:rPr lang="en-US" altLang="zh-CN" sz="2000" b="1">
                <a:solidFill>
                  <a:srgbClr val="FFD34A"/>
                </a:solidFill>
                <a:latin typeface="Arial" charset="0"/>
                <a:ea typeface="ＭＳ Ｐゴシック" charset="0"/>
                <a:cs typeface="Arial" charset="0"/>
              </a:rPr>
              <a:t>DRESSING</a:t>
            </a:r>
          </a:p>
          <a:p>
            <a:pPr defTabSz="914400" eaLnBrk="0" fontAlgn="base" hangingPunct="0">
              <a:spcBef>
                <a:spcPct val="0"/>
              </a:spcBef>
              <a:spcAft>
                <a:spcPct val="0"/>
              </a:spcAft>
              <a:defRPr/>
            </a:pPr>
            <a:r>
              <a:rPr lang="en-US" altLang="zh-CN" sz="2000" b="1">
                <a:solidFill>
                  <a:srgbClr val="FFD34A"/>
                </a:solidFill>
                <a:latin typeface="Arial" charset="0"/>
                <a:ea typeface="ＭＳ Ｐゴシック" charset="0"/>
                <a:cs typeface="Arial" charset="0"/>
              </a:rPr>
              <a:t>        THE                                    </a:t>
            </a:r>
          </a:p>
          <a:p>
            <a:pPr defTabSz="914400" eaLnBrk="0" fontAlgn="base" hangingPunct="0">
              <a:spcBef>
                <a:spcPct val="0"/>
              </a:spcBef>
              <a:spcAft>
                <a:spcPct val="0"/>
              </a:spcAft>
              <a:defRPr/>
            </a:pPr>
            <a:r>
              <a:rPr lang="en-US" altLang="zh-CN" sz="2000" b="1">
                <a:solidFill>
                  <a:srgbClr val="FFD34A"/>
                </a:solidFill>
                <a:latin typeface="Arial" charset="0"/>
                <a:ea typeface="ＭＳ Ｐゴシック" charset="0"/>
                <a:cs typeface="Arial" charset="0"/>
              </a:rPr>
              <a:t>   STAGE</a:t>
            </a:r>
          </a:p>
        </p:txBody>
      </p:sp>
      <p:sp>
        <p:nvSpPr>
          <p:cNvPr id="3109"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20841" name="Text Box 38"/>
          <p:cNvSpPr txBox="1">
            <a:spLocks noChangeArrowheads="1"/>
          </p:cNvSpPr>
          <p:nvPr/>
        </p:nvSpPr>
        <p:spPr bwMode="auto">
          <a:xfrm>
            <a:off x="265113" y="6542088"/>
            <a:ext cx="1030287" cy="244475"/>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r>
              <a:rPr lang="en-US" sz="1000" b="1">
                <a:solidFill>
                  <a:srgbClr val="FFFFFF"/>
                </a:solidFill>
              </a:rPr>
              <a:t>© 2004 TBBMI</a:t>
            </a:r>
          </a:p>
        </p:txBody>
      </p:sp>
      <p:sp>
        <p:nvSpPr>
          <p:cNvPr id="3111" name="Rectangle 39"/>
          <p:cNvSpPr>
            <a:spLocks noChangeArrowheads="1"/>
          </p:cNvSpPr>
          <p:nvPr/>
        </p:nvSpPr>
        <p:spPr bwMode="auto">
          <a:xfrm>
            <a:off x="7616825" y="6518275"/>
            <a:ext cx="661988"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8.0.02.</a:t>
            </a:r>
          </a:p>
        </p:txBody>
      </p:sp>
    </p:spTree>
    <p:extLst>
      <p:ext uri="{BB962C8B-B14F-4D97-AF65-F5344CB8AC3E}">
        <p14:creationId xmlns:p14="http://schemas.microsoft.com/office/powerpoint/2010/main" val="3854131894"/>
      </p:ext>
    </p:extLst>
  </p:cSld>
  <p:clrMap bg1="dk2" tx1="lt1" bg2="dk1"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12700"/>
            <a:ext cx="9156700" cy="6870700"/>
            <a:chOff x="0" y="-8"/>
            <a:chExt cx="5768" cy="4328"/>
          </a:xfrm>
        </p:grpSpPr>
        <p:sp>
          <p:nvSpPr>
            <p:cNvPr id="62472"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73"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74"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75"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76"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77"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78"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79"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80"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81"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82"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83"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84"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85"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86"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87"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88"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89"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90"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pic>
          <p:nvPicPr>
            <p:cNvPr id="62491" name="Picture 22" descr="Topbanx"/>
            <p:cNvPicPr>
              <a:picLocks noChangeAspect="1" noChangeArrowheads="1"/>
            </p:cNvPicPr>
            <p:nvPr/>
          </p:nvPicPr>
          <p:blipFill>
            <a:blip r:embed="rId13"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2467"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2468"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05"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20506"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20507"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Times New Roman" charset="0"/>
              </a:defRPr>
            </a:lvl1pPr>
          </a:lstStyle>
          <a:p>
            <a:pPr defTabSz="914400" fontAlgn="base">
              <a:spcBef>
                <a:spcPct val="0"/>
              </a:spcBef>
              <a:spcAft>
                <a:spcPct val="0"/>
              </a:spcAft>
              <a:defRPr/>
            </a:pPr>
            <a:fld id="{8289E544-6710-634F-A2F1-6555CDBD1433}" type="slidenum">
              <a:rPr lang="en-US">
                <a:solidFill>
                  <a:srgbClr val="EAEAEA"/>
                </a:solidFill>
                <a:ea typeface="ＭＳ Ｐゴシック" charset="0"/>
                <a:cs typeface="ＭＳ Ｐゴシック" charset="0"/>
              </a:rPr>
              <a:pPr defTabSz="914400" fontAlgn="base">
                <a:spcBef>
                  <a:spcPct val="0"/>
                </a:spcBef>
                <a:spcAft>
                  <a:spcPct val="0"/>
                </a:spcAft>
                <a:defRPr/>
              </a:pPr>
              <a:t>‹#›</a:t>
            </a:fld>
            <a:endParaRPr lang="en-US">
              <a:solidFill>
                <a:srgbClr val="EAEAEA"/>
              </a:solidFill>
              <a:ea typeface="ＭＳ Ｐゴシック" charset="0"/>
              <a:cs typeface="ＭＳ Ｐゴシック" charset="0"/>
            </a:endParaRPr>
          </a:p>
        </p:txBody>
      </p:sp>
    </p:spTree>
    <p:extLst>
      <p:ext uri="{BB962C8B-B14F-4D97-AF65-F5344CB8AC3E}">
        <p14:creationId xmlns:p14="http://schemas.microsoft.com/office/powerpoint/2010/main" val="1057678322"/>
      </p:ext>
    </p:extLst>
  </p:cSld>
  <p:clrMap bg1="dk2" tx1="lt1" bg2="dk1"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4"/>
        </a:buBlip>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1"/>
        </a:buClr>
        <a:buSzPct val="75000"/>
        <a:buFont typeface="Wingdings" charset="0"/>
        <a:buBlip>
          <a:blip r:embed="rId15"/>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74755"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74756"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74757"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74758"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74759"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25608"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61"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10"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mn-lt"/>
                <a:ea typeface="+mn-ea"/>
                <a:cs typeface="+mn-cs"/>
              </a:defRPr>
            </a:lvl1pPr>
          </a:lstStyle>
          <a:p>
            <a:pPr defTabSz="914400" fontAlgn="base">
              <a:spcAft>
                <a:spcPct val="0"/>
              </a:spcAft>
              <a:defRPr/>
            </a:pPr>
            <a:endParaRPr lang="en-US">
              <a:solidFill>
                <a:srgbClr val="003300"/>
              </a:solidFill>
              <a:latin typeface="Times New Roman"/>
            </a:endParaRPr>
          </a:p>
        </p:txBody>
      </p:sp>
      <p:sp>
        <p:nvSpPr>
          <p:cNvPr id="25611"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mn-lt"/>
                <a:ea typeface="+mn-ea"/>
                <a:cs typeface="+mn-cs"/>
              </a:defRPr>
            </a:lvl1pPr>
          </a:lstStyle>
          <a:p>
            <a:pPr defTabSz="914400" fontAlgn="base">
              <a:spcAft>
                <a:spcPct val="0"/>
              </a:spcAft>
              <a:defRPr/>
            </a:pPr>
            <a:endParaRPr lang="en-US">
              <a:solidFill>
                <a:srgbClr val="003300"/>
              </a:solidFill>
              <a:latin typeface="Times New Roman"/>
            </a:endParaRPr>
          </a:p>
        </p:txBody>
      </p:sp>
      <p:sp>
        <p:nvSpPr>
          <p:cNvPr id="25612"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latin typeface="Times New Roman" charset="0"/>
              </a:defRPr>
            </a:lvl1pPr>
          </a:lstStyle>
          <a:p>
            <a:pPr defTabSz="914400" fontAlgn="base">
              <a:spcAft>
                <a:spcPct val="0"/>
              </a:spcAft>
              <a:defRPr/>
            </a:pPr>
            <a:fld id="{0DE47682-E232-A344-AAE6-B6DD47B7AAB5}" type="slidenum">
              <a:rPr lang="en-US">
                <a:solidFill>
                  <a:srgbClr val="003300"/>
                </a:solidFill>
                <a:ea typeface="ＭＳ Ｐゴシック" charset="0"/>
                <a:cs typeface="ＭＳ Ｐゴシック" charset="0"/>
              </a:rPr>
              <a:pPr defTabSz="914400" fontAlgn="base">
                <a:spcAft>
                  <a:spcPct val="0"/>
                </a:spcAft>
                <a:defRPr/>
              </a:pPr>
              <a:t>‹#›</a:t>
            </a:fld>
            <a:endParaRPr lang="en-US">
              <a:solidFill>
                <a:srgbClr val="003300"/>
              </a:solidFill>
              <a:ea typeface="ＭＳ Ｐゴシック" charset="0"/>
              <a:cs typeface="ＭＳ Ｐゴシック" charset="0"/>
            </a:endParaRPr>
          </a:p>
        </p:txBody>
      </p:sp>
    </p:spTree>
    <p:extLst>
      <p:ext uri="{BB962C8B-B14F-4D97-AF65-F5344CB8AC3E}">
        <p14:creationId xmlns:p14="http://schemas.microsoft.com/office/powerpoint/2010/main" val="162766709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660000"/>
            </a:gs>
          </a:gsLst>
          <a:lin ang="18900000" scaled="1"/>
        </a:gradFill>
        <a:effectLst/>
      </p:bgPr>
    </p:bg>
    <p:spTree>
      <p:nvGrpSpPr>
        <p:cNvPr id="1" name=""/>
        <p:cNvGrpSpPr/>
        <p:nvPr/>
      </p:nvGrpSpPr>
      <p:grpSpPr>
        <a:xfrm>
          <a:off x="0" y="0"/>
          <a:ext cx="0" cy="0"/>
          <a:chOff x="0" y="0"/>
          <a:chExt cx="0" cy="0"/>
        </a:xfrm>
      </p:grpSpPr>
      <p:sp>
        <p:nvSpPr>
          <p:cNvPr id="99330" name="Freeform 2"/>
          <p:cNvSpPr>
            <a:spLocks/>
          </p:cNvSpPr>
          <p:nvPr/>
        </p:nvSpPr>
        <p:spPr bwMode="auto">
          <a:xfrm>
            <a:off x="901700" y="3378200"/>
            <a:ext cx="5359400" cy="2425700"/>
          </a:xfrm>
          <a:custGeom>
            <a:avLst/>
            <a:gdLst>
              <a:gd name="T0" fmla="*/ 0 w 3376"/>
              <a:gd name="T1" fmla="*/ 2147483647 h 1528"/>
              <a:gd name="T2" fmla="*/ 2147483647 w 3376"/>
              <a:gd name="T3" fmla="*/ 2147483647 h 1528"/>
              <a:gd name="T4" fmla="*/ 2147483647 w 3376"/>
              <a:gd name="T5" fmla="*/ 2147483647 h 1528"/>
              <a:gd name="T6" fmla="*/ 2147483647 w 3376"/>
              <a:gd name="T7" fmla="*/ 2147483647 h 1528"/>
              <a:gd name="T8" fmla="*/ 2147483647 w 3376"/>
              <a:gd name="T9" fmla="*/ 2147483647 h 1528"/>
              <a:gd name="T10" fmla="*/ 2147483647 w 3376"/>
              <a:gd name="T11" fmla="*/ 2147483647 h 1528"/>
              <a:gd name="T12" fmla="*/ 2147483647 w 3376"/>
              <a:gd name="T13" fmla="*/ 2147483647 h 1528"/>
              <a:gd name="T14" fmla="*/ 2147483647 w 3376"/>
              <a:gd name="T15" fmla="*/ 2147483647 h 1528"/>
              <a:gd name="T16" fmla="*/ 2147483647 w 3376"/>
              <a:gd name="T17" fmla="*/ 2147483647 h 1528"/>
              <a:gd name="T18" fmla="*/ 2147483647 w 3376"/>
              <a:gd name="T19" fmla="*/ 2147483647 h 1528"/>
              <a:gd name="T20" fmla="*/ 2147483647 w 3376"/>
              <a:gd name="T21" fmla="*/ 2147483647 h 1528"/>
              <a:gd name="T22" fmla="*/ 2147483647 w 3376"/>
              <a:gd name="T23" fmla="*/ 2147483647 h 1528"/>
              <a:gd name="T24" fmla="*/ 2147483647 w 3376"/>
              <a:gd name="T25" fmla="*/ 2147483647 h 1528"/>
              <a:gd name="T26" fmla="*/ 2147483647 w 3376"/>
              <a:gd name="T27" fmla="*/ 2147483647 h 1528"/>
              <a:gd name="T28" fmla="*/ 2147483647 w 3376"/>
              <a:gd name="T29" fmla="*/ 2147483647 h 1528"/>
              <a:gd name="T30" fmla="*/ 2147483647 w 3376"/>
              <a:gd name="T31" fmla="*/ 2147483647 h 1528"/>
              <a:gd name="T32" fmla="*/ 2147483647 w 3376"/>
              <a:gd name="T33" fmla="*/ 2147483647 h 1528"/>
              <a:gd name="T34" fmla="*/ 2147483647 w 3376"/>
              <a:gd name="T35" fmla="*/ 2147483647 h 1528"/>
              <a:gd name="T36" fmla="*/ 2147483647 w 3376"/>
              <a:gd name="T37" fmla="*/ 2147483647 h 1528"/>
              <a:gd name="T38" fmla="*/ 2147483647 w 3376"/>
              <a:gd name="T39" fmla="*/ 2147483647 h 1528"/>
              <a:gd name="T40" fmla="*/ 2147483647 w 3376"/>
              <a:gd name="T41" fmla="*/ 2147483647 h 1528"/>
              <a:gd name="T42" fmla="*/ 2147483647 w 3376"/>
              <a:gd name="T43" fmla="*/ 2147483647 h 1528"/>
              <a:gd name="T44" fmla="*/ 2147483647 w 3376"/>
              <a:gd name="T45" fmla="*/ 2147483647 h 1528"/>
              <a:gd name="T46" fmla="*/ 2147483647 w 3376"/>
              <a:gd name="T47" fmla="*/ 2147483647 h 1528"/>
              <a:gd name="T48" fmla="*/ 2147483647 w 3376"/>
              <a:gd name="T49" fmla="*/ 0 h 1528"/>
              <a:gd name="T50" fmla="*/ 2147483647 w 3376"/>
              <a:gd name="T51" fmla="*/ 2147483647 h 1528"/>
              <a:gd name="T52" fmla="*/ 2147483647 w 3376"/>
              <a:gd name="T53" fmla="*/ 2147483647 h 1528"/>
              <a:gd name="T54" fmla="*/ 2147483647 w 3376"/>
              <a:gd name="T55" fmla="*/ 2147483647 h 1528"/>
              <a:gd name="T56" fmla="*/ 2147483647 w 3376"/>
              <a:gd name="T57" fmla="*/ 2147483647 h 1528"/>
              <a:gd name="T58" fmla="*/ 2147483647 w 3376"/>
              <a:gd name="T59" fmla="*/ 2147483647 h 1528"/>
              <a:gd name="T60" fmla="*/ 2147483647 w 3376"/>
              <a:gd name="T61" fmla="*/ 2147483647 h 1528"/>
              <a:gd name="T62" fmla="*/ 2147483647 w 3376"/>
              <a:gd name="T63" fmla="*/ 2147483647 h 1528"/>
              <a:gd name="T64" fmla="*/ 2147483647 w 3376"/>
              <a:gd name="T65" fmla="*/ 2147483647 h 1528"/>
              <a:gd name="T66" fmla="*/ 2147483647 w 3376"/>
              <a:gd name="T67" fmla="*/ 2147483647 h 1528"/>
              <a:gd name="T68" fmla="*/ 2147483647 w 3376"/>
              <a:gd name="T69" fmla="*/ 2147483647 h 1528"/>
              <a:gd name="T70" fmla="*/ 2147483647 w 3376"/>
              <a:gd name="T71" fmla="*/ 2147483647 h 1528"/>
              <a:gd name="T72" fmla="*/ 2147483647 w 3376"/>
              <a:gd name="T73" fmla="*/ 2147483647 h 1528"/>
              <a:gd name="T74" fmla="*/ 2147483647 w 3376"/>
              <a:gd name="T75" fmla="*/ 2147483647 h 1528"/>
              <a:gd name="T76" fmla="*/ 2147483647 w 3376"/>
              <a:gd name="T77" fmla="*/ 2147483647 h 1528"/>
              <a:gd name="T78" fmla="*/ 2147483647 w 3376"/>
              <a:gd name="T79" fmla="*/ 2147483647 h 1528"/>
              <a:gd name="T80" fmla="*/ 0 w 3376"/>
              <a:gd name="T81" fmla="*/ 2147483647 h 15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76" h="1528">
                <a:moveTo>
                  <a:pt x="0" y="1525"/>
                </a:moveTo>
                <a:lnTo>
                  <a:pt x="79" y="1498"/>
                </a:lnTo>
                <a:lnTo>
                  <a:pt x="753" y="1223"/>
                </a:lnTo>
                <a:lnTo>
                  <a:pt x="1048" y="1054"/>
                </a:lnTo>
                <a:lnTo>
                  <a:pt x="1122" y="1007"/>
                </a:lnTo>
                <a:lnTo>
                  <a:pt x="1164" y="974"/>
                </a:lnTo>
                <a:lnTo>
                  <a:pt x="1164" y="918"/>
                </a:lnTo>
                <a:lnTo>
                  <a:pt x="1637" y="734"/>
                </a:lnTo>
                <a:lnTo>
                  <a:pt x="1715" y="731"/>
                </a:lnTo>
                <a:lnTo>
                  <a:pt x="1787" y="725"/>
                </a:lnTo>
                <a:lnTo>
                  <a:pt x="1901" y="707"/>
                </a:lnTo>
                <a:lnTo>
                  <a:pt x="2015" y="678"/>
                </a:lnTo>
                <a:lnTo>
                  <a:pt x="2162" y="620"/>
                </a:lnTo>
                <a:lnTo>
                  <a:pt x="2069" y="578"/>
                </a:lnTo>
                <a:lnTo>
                  <a:pt x="2195" y="605"/>
                </a:lnTo>
                <a:lnTo>
                  <a:pt x="2276" y="578"/>
                </a:lnTo>
                <a:lnTo>
                  <a:pt x="2186" y="533"/>
                </a:lnTo>
                <a:lnTo>
                  <a:pt x="2309" y="560"/>
                </a:lnTo>
                <a:lnTo>
                  <a:pt x="2399" y="521"/>
                </a:lnTo>
                <a:lnTo>
                  <a:pt x="2315" y="470"/>
                </a:lnTo>
                <a:lnTo>
                  <a:pt x="2453" y="494"/>
                </a:lnTo>
                <a:lnTo>
                  <a:pt x="2619" y="430"/>
                </a:lnTo>
                <a:lnTo>
                  <a:pt x="2888" y="302"/>
                </a:lnTo>
                <a:lnTo>
                  <a:pt x="3099" y="182"/>
                </a:lnTo>
                <a:lnTo>
                  <a:pt x="3376" y="0"/>
                </a:lnTo>
                <a:lnTo>
                  <a:pt x="3016" y="144"/>
                </a:lnTo>
                <a:lnTo>
                  <a:pt x="2801" y="230"/>
                </a:lnTo>
                <a:lnTo>
                  <a:pt x="2619" y="302"/>
                </a:lnTo>
                <a:lnTo>
                  <a:pt x="2386" y="398"/>
                </a:lnTo>
                <a:lnTo>
                  <a:pt x="2146" y="478"/>
                </a:lnTo>
                <a:lnTo>
                  <a:pt x="1792" y="624"/>
                </a:lnTo>
                <a:lnTo>
                  <a:pt x="1601" y="710"/>
                </a:lnTo>
                <a:lnTo>
                  <a:pt x="1135" y="886"/>
                </a:lnTo>
                <a:lnTo>
                  <a:pt x="1098" y="871"/>
                </a:lnTo>
                <a:lnTo>
                  <a:pt x="993" y="871"/>
                </a:lnTo>
                <a:lnTo>
                  <a:pt x="450" y="1039"/>
                </a:lnTo>
                <a:lnTo>
                  <a:pt x="8" y="1214"/>
                </a:lnTo>
                <a:lnTo>
                  <a:pt x="27" y="1240"/>
                </a:lnTo>
                <a:lnTo>
                  <a:pt x="35" y="1237"/>
                </a:lnTo>
                <a:lnTo>
                  <a:pt x="10" y="1528"/>
                </a:lnTo>
                <a:lnTo>
                  <a:pt x="0" y="1525"/>
                </a:lnTo>
              </a:path>
            </a:pathLst>
          </a:custGeom>
          <a:solidFill>
            <a:srgbClr val="000000">
              <a:alpha val="50195"/>
            </a:srgb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grpSp>
        <p:nvGrpSpPr>
          <p:cNvPr id="99331" name="Group 3"/>
          <p:cNvGrpSpPr>
            <a:grpSpLocks/>
          </p:cNvGrpSpPr>
          <p:nvPr/>
        </p:nvGrpSpPr>
        <p:grpSpPr bwMode="auto">
          <a:xfrm>
            <a:off x="296863" y="3022600"/>
            <a:ext cx="976312" cy="2828925"/>
            <a:chOff x="187" y="1904"/>
            <a:chExt cx="615" cy="1782"/>
          </a:xfrm>
        </p:grpSpPr>
        <p:grpSp>
          <p:nvGrpSpPr>
            <p:cNvPr id="99338" name="Group 4"/>
            <p:cNvGrpSpPr>
              <a:grpSpLocks/>
            </p:cNvGrpSpPr>
            <p:nvPr/>
          </p:nvGrpSpPr>
          <p:grpSpPr bwMode="auto">
            <a:xfrm>
              <a:off x="187" y="3207"/>
              <a:ext cx="438" cy="479"/>
              <a:chOff x="187" y="3207"/>
              <a:chExt cx="438" cy="479"/>
            </a:xfrm>
          </p:grpSpPr>
          <p:sp>
            <p:nvSpPr>
              <p:cNvPr id="99340" name="Oval 5"/>
              <p:cNvSpPr>
                <a:spLocks noChangeArrowheads="1"/>
              </p:cNvSpPr>
              <p:nvPr/>
            </p:nvSpPr>
            <p:spPr bwMode="auto">
              <a:xfrm>
                <a:off x="187" y="3544"/>
                <a:ext cx="435" cy="142"/>
              </a:xfrm>
              <a:prstGeom prst="ellipse">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sp>
            <p:nvSpPr>
              <p:cNvPr id="300038" name="Oval 6"/>
              <p:cNvSpPr>
                <a:spLocks noChangeArrowheads="1"/>
              </p:cNvSpPr>
              <p:nvPr/>
            </p:nvSpPr>
            <p:spPr bwMode="auto">
              <a:xfrm>
                <a:off x="188" y="3534"/>
                <a:ext cx="437" cy="141"/>
              </a:xfrm>
              <a:prstGeom prst="ellipse">
                <a:avLst/>
              </a:prstGeom>
              <a:gradFill rotWithShape="0">
                <a:gsLst>
                  <a:gs pos="0">
                    <a:srgbClr val="000000"/>
                  </a:gs>
                  <a:gs pos="50000">
                    <a:schemeClr val="bg1"/>
                  </a:gs>
                  <a:gs pos="100000">
                    <a:srgbClr val="000000"/>
                  </a:gs>
                </a:gsLst>
                <a:lin ang="0" scaled="1"/>
              </a:gradFill>
              <a:ln w="9525">
                <a:noFill/>
                <a:round/>
                <a:headEnd/>
                <a:tailEnd/>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99342" name="Oval 7"/>
              <p:cNvSpPr>
                <a:spLocks noChangeArrowheads="1"/>
              </p:cNvSpPr>
              <p:nvPr/>
            </p:nvSpPr>
            <p:spPr bwMode="auto">
              <a:xfrm>
                <a:off x="275" y="3207"/>
                <a:ext cx="267" cy="84"/>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sp>
            <p:nvSpPr>
              <p:cNvPr id="300040" name="Oval 8"/>
              <p:cNvSpPr>
                <a:spLocks noChangeArrowheads="1"/>
              </p:cNvSpPr>
              <p:nvPr/>
            </p:nvSpPr>
            <p:spPr bwMode="auto">
              <a:xfrm>
                <a:off x="277" y="3207"/>
                <a:ext cx="261" cy="70"/>
              </a:xfrm>
              <a:prstGeom prst="ellipse">
                <a:avLst/>
              </a:prstGeom>
              <a:gradFill rotWithShape="0">
                <a:gsLst>
                  <a:gs pos="0">
                    <a:srgbClr val="590000"/>
                  </a:gs>
                  <a:gs pos="50000">
                    <a:schemeClr val="bg1"/>
                  </a:gs>
                  <a:gs pos="100000">
                    <a:srgbClr val="590000"/>
                  </a:gs>
                </a:gsLst>
                <a:lin ang="5400000" scaled="1"/>
              </a:gradFill>
              <a:ln w="9525">
                <a:noFill/>
                <a:round/>
                <a:headEnd/>
                <a:tailEnd/>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300041" name="AutoShape 9"/>
              <p:cNvSpPr>
                <a:spLocks noChangeArrowheads="1"/>
              </p:cNvSpPr>
              <p:nvPr/>
            </p:nvSpPr>
            <p:spPr bwMode="auto">
              <a:xfrm flipV="1">
                <a:off x="187" y="3253"/>
                <a:ext cx="438" cy="116"/>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w="9525">
                <a:noFill/>
                <a:miter lim="800000"/>
                <a:headEnd/>
                <a:tailEnd/>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300042" name="Rectangle 10"/>
              <p:cNvSpPr>
                <a:spLocks noChangeArrowheads="1"/>
              </p:cNvSpPr>
              <p:nvPr/>
            </p:nvSpPr>
            <p:spPr bwMode="auto">
              <a:xfrm>
                <a:off x="187" y="3383"/>
                <a:ext cx="436" cy="233"/>
              </a:xfrm>
              <a:prstGeom prst="rect">
                <a:avLst/>
              </a:prstGeom>
              <a:gradFill rotWithShape="0">
                <a:gsLst>
                  <a:gs pos="0">
                    <a:srgbClr val="000000"/>
                  </a:gs>
                  <a:gs pos="50000">
                    <a:schemeClr val="bg1"/>
                  </a:gs>
                  <a:gs pos="100000">
                    <a:srgbClr val="000000"/>
                  </a:gs>
                </a:gsLst>
                <a:lin ang="0" scaled="1"/>
              </a:gradFill>
              <a:ln w="9525">
                <a:noFill/>
                <a:miter lim="800000"/>
                <a:headEnd/>
                <a:tailEnd/>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99346" name="Oval 11"/>
              <p:cNvSpPr>
                <a:spLocks noChangeArrowheads="1"/>
              </p:cNvSpPr>
              <p:nvPr/>
            </p:nvSpPr>
            <p:spPr bwMode="auto">
              <a:xfrm>
                <a:off x="187" y="3329"/>
                <a:ext cx="436" cy="91"/>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sp>
            <p:nvSpPr>
              <p:cNvPr id="99347" name="Freeform 12"/>
              <p:cNvSpPr>
                <a:spLocks/>
              </p:cNvSpPr>
              <p:nvPr/>
            </p:nvSpPr>
            <p:spPr bwMode="auto">
              <a:xfrm>
                <a:off x="216" y="3282"/>
                <a:ext cx="113" cy="393"/>
              </a:xfrm>
              <a:custGeom>
                <a:avLst/>
                <a:gdLst>
                  <a:gd name="T0" fmla="*/ 68 w 113"/>
                  <a:gd name="T1" fmla="*/ 0 h 393"/>
                  <a:gd name="T2" fmla="*/ 0 w 113"/>
                  <a:gd name="T3" fmla="*/ 110 h 393"/>
                  <a:gd name="T4" fmla="*/ 3 w 113"/>
                  <a:gd name="T5" fmla="*/ 361 h 393"/>
                  <a:gd name="T6" fmla="*/ 36 w 113"/>
                  <a:gd name="T7" fmla="*/ 379 h 393"/>
                  <a:gd name="T8" fmla="*/ 63 w 113"/>
                  <a:gd name="T9" fmla="*/ 385 h 393"/>
                  <a:gd name="T10" fmla="*/ 92 w 113"/>
                  <a:gd name="T11" fmla="*/ 392 h 393"/>
                  <a:gd name="T12" fmla="*/ 90 w 113"/>
                  <a:gd name="T13" fmla="*/ 136 h 393"/>
                  <a:gd name="T14" fmla="*/ 112 w 113"/>
                  <a:gd name="T15" fmla="*/ 10 h 393"/>
                  <a:gd name="T16" fmla="*/ 102 w 113"/>
                  <a:gd name="T17" fmla="*/ 10 h 393"/>
                  <a:gd name="T18" fmla="*/ 81 w 113"/>
                  <a:gd name="T19" fmla="*/ 6 h 393"/>
                  <a:gd name="T20" fmla="*/ 68 w 113"/>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3" h="393">
                    <a:moveTo>
                      <a:pt x="68" y="0"/>
                    </a:moveTo>
                    <a:lnTo>
                      <a:pt x="0" y="110"/>
                    </a:lnTo>
                    <a:lnTo>
                      <a:pt x="3" y="361"/>
                    </a:lnTo>
                    <a:lnTo>
                      <a:pt x="36" y="379"/>
                    </a:lnTo>
                    <a:lnTo>
                      <a:pt x="63" y="385"/>
                    </a:lnTo>
                    <a:lnTo>
                      <a:pt x="92" y="392"/>
                    </a:lnTo>
                    <a:lnTo>
                      <a:pt x="90" y="136"/>
                    </a:lnTo>
                    <a:lnTo>
                      <a:pt x="112" y="10"/>
                    </a:lnTo>
                    <a:lnTo>
                      <a:pt x="102" y="10"/>
                    </a:lnTo>
                    <a:lnTo>
                      <a:pt x="81" y="6"/>
                    </a:lnTo>
                    <a:lnTo>
                      <a:pt x="68" y="0"/>
                    </a:lnTo>
                  </a:path>
                </a:pathLst>
              </a:custGeom>
              <a:gradFill rotWithShape="0">
                <a:gsLst>
                  <a:gs pos="0">
                    <a:srgbClr val="590000"/>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sp>
            <p:nvSpPr>
              <p:cNvPr id="300045" name="Oval 13"/>
              <p:cNvSpPr>
                <a:spLocks noChangeArrowheads="1"/>
              </p:cNvSpPr>
              <p:nvPr/>
            </p:nvSpPr>
            <p:spPr bwMode="auto">
              <a:xfrm>
                <a:off x="297" y="3221"/>
                <a:ext cx="222" cy="45"/>
              </a:xfrm>
              <a:prstGeom prst="ellipse">
                <a:avLst/>
              </a:prstGeom>
              <a:gradFill rotWithShape="0">
                <a:gsLst>
                  <a:gs pos="0">
                    <a:srgbClr val="590000"/>
                  </a:gs>
                  <a:gs pos="50000">
                    <a:schemeClr val="bg1"/>
                  </a:gs>
                  <a:gs pos="100000">
                    <a:srgbClr val="590000"/>
                  </a:gs>
                </a:gsLst>
                <a:lin ang="0" scaled="1"/>
              </a:gradFill>
              <a:ln w="9525">
                <a:noFill/>
                <a:round/>
                <a:headEnd/>
                <a:tailEnd/>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99349" name="Oval 14"/>
              <p:cNvSpPr>
                <a:spLocks noChangeArrowheads="1"/>
              </p:cNvSpPr>
              <p:nvPr/>
            </p:nvSpPr>
            <p:spPr bwMode="auto">
              <a:xfrm>
                <a:off x="192" y="3332"/>
                <a:ext cx="418" cy="86"/>
              </a:xfrm>
              <a:prstGeom prst="ellipse">
                <a:avLst/>
              </a:prstGeom>
              <a:solidFill>
                <a:srgbClr val="0000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sp>
            <p:nvSpPr>
              <p:cNvPr id="300047" name="Freeform 15"/>
              <p:cNvSpPr>
                <a:spLocks/>
              </p:cNvSpPr>
              <p:nvPr/>
            </p:nvSpPr>
            <p:spPr bwMode="auto">
              <a:xfrm>
                <a:off x="232" y="3283"/>
                <a:ext cx="67" cy="369"/>
              </a:xfrm>
              <a:custGeom>
                <a:avLst/>
                <a:gdLst/>
                <a:ahLst/>
                <a:cxnLst>
                  <a:cxn ang="0">
                    <a:pos x="0" y="133"/>
                  </a:cxn>
                  <a:cxn ang="0">
                    <a:pos x="0" y="357"/>
                  </a:cxn>
                  <a:cxn ang="0">
                    <a:pos x="20" y="368"/>
                  </a:cxn>
                  <a:cxn ang="0">
                    <a:pos x="20" y="141"/>
                  </a:cxn>
                  <a:cxn ang="0">
                    <a:pos x="20" y="125"/>
                  </a:cxn>
                  <a:cxn ang="0">
                    <a:pos x="29" y="111"/>
                  </a:cxn>
                  <a:cxn ang="0">
                    <a:pos x="66" y="4"/>
                  </a:cxn>
                  <a:cxn ang="0">
                    <a:pos x="59" y="0"/>
                  </a:cxn>
                  <a:cxn ang="0">
                    <a:pos x="8" y="113"/>
                  </a:cxn>
                  <a:cxn ang="0">
                    <a:pos x="0" y="133"/>
                  </a:cxn>
                </a:cxnLst>
                <a:rect l="0" t="0" r="r" b="b"/>
                <a:pathLst>
                  <a:path w="67" h="369">
                    <a:moveTo>
                      <a:pt x="0" y="133"/>
                    </a:moveTo>
                    <a:lnTo>
                      <a:pt x="0" y="357"/>
                    </a:lnTo>
                    <a:lnTo>
                      <a:pt x="20" y="368"/>
                    </a:lnTo>
                    <a:lnTo>
                      <a:pt x="20" y="141"/>
                    </a:lnTo>
                    <a:lnTo>
                      <a:pt x="20" y="125"/>
                    </a:lnTo>
                    <a:lnTo>
                      <a:pt x="29" y="111"/>
                    </a:lnTo>
                    <a:lnTo>
                      <a:pt x="66" y="4"/>
                    </a:lnTo>
                    <a:lnTo>
                      <a:pt x="59" y="0"/>
                    </a:lnTo>
                    <a:lnTo>
                      <a:pt x="8" y="113"/>
                    </a:lnTo>
                    <a:lnTo>
                      <a:pt x="0" y="133"/>
                    </a:lnTo>
                  </a:path>
                </a:pathLst>
              </a:custGeom>
              <a:gradFill rotWithShape="0">
                <a:gsLst>
                  <a:gs pos="0">
                    <a:schemeClr val="bg1"/>
                  </a:gs>
                  <a:gs pos="50000">
                    <a:srgbClr val="FFFFFF"/>
                  </a:gs>
                  <a:gs pos="100000">
                    <a:schemeClr val="bg1"/>
                  </a:gs>
                </a:gsLst>
                <a:lin ang="5400000" scaled="1"/>
              </a:gradFill>
              <a:ln w="9525">
                <a:noFill/>
                <a:round/>
                <a:headEnd type="none" w="sm" len="sm"/>
                <a:tailEnd type="none" w="sm" len="sm"/>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99351" name="Freeform 16"/>
              <p:cNvSpPr>
                <a:spLocks/>
              </p:cNvSpPr>
              <p:nvPr/>
            </p:nvSpPr>
            <p:spPr bwMode="auto">
              <a:xfrm>
                <a:off x="521" y="3275"/>
                <a:ext cx="99" cy="363"/>
              </a:xfrm>
              <a:custGeom>
                <a:avLst/>
                <a:gdLst>
                  <a:gd name="T0" fmla="*/ 98 w 99"/>
                  <a:gd name="T1" fmla="*/ 102 h 363"/>
                  <a:gd name="T2" fmla="*/ 98 w 99"/>
                  <a:gd name="T3" fmla="*/ 348 h 363"/>
                  <a:gd name="T4" fmla="*/ 81 w 99"/>
                  <a:gd name="T5" fmla="*/ 362 h 363"/>
                  <a:gd name="T6" fmla="*/ 81 w 99"/>
                  <a:gd name="T7" fmla="*/ 106 h 363"/>
                  <a:gd name="T8" fmla="*/ 0 w 99"/>
                  <a:gd name="T9" fmla="*/ 4 h 363"/>
                  <a:gd name="T10" fmla="*/ 7 w 99"/>
                  <a:gd name="T11" fmla="*/ 0 h 363"/>
                  <a:gd name="T12" fmla="*/ 98 w 99"/>
                  <a:gd name="T13" fmla="*/ 102 h 3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 h="363">
                    <a:moveTo>
                      <a:pt x="98" y="102"/>
                    </a:moveTo>
                    <a:lnTo>
                      <a:pt x="98" y="348"/>
                    </a:lnTo>
                    <a:lnTo>
                      <a:pt x="81" y="362"/>
                    </a:lnTo>
                    <a:lnTo>
                      <a:pt x="81" y="106"/>
                    </a:lnTo>
                    <a:lnTo>
                      <a:pt x="0" y="4"/>
                    </a:lnTo>
                    <a:lnTo>
                      <a:pt x="7" y="0"/>
                    </a:lnTo>
                    <a:lnTo>
                      <a:pt x="98" y="10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sp>
            <p:nvSpPr>
              <p:cNvPr id="300049" name="Freeform 17"/>
              <p:cNvSpPr>
                <a:spLocks/>
              </p:cNvSpPr>
              <p:nvPr/>
            </p:nvSpPr>
            <p:spPr bwMode="auto">
              <a:xfrm>
                <a:off x="441" y="3215"/>
                <a:ext cx="74" cy="23"/>
              </a:xfrm>
              <a:custGeom>
                <a:avLst/>
                <a:gdLst/>
                <a:ahLst/>
                <a:cxnLst>
                  <a:cxn ang="0">
                    <a:pos x="0" y="0"/>
                  </a:cxn>
                  <a:cxn ang="0">
                    <a:pos x="34" y="4"/>
                  </a:cxn>
                  <a:cxn ang="0">
                    <a:pos x="56" y="10"/>
                  </a:cxn>
                  <a:cxn ang="0">
                    <a:pos x="73" y="16"/>
                  </a:cxn>
                  <a:cxn ang="0">
                    <a:pos x="67" y="22"/>
                  </a:cxn>
                  <a:cxn ang="0">
                    <a:pos x="51" y="14"/>
                  </a:cxn>
                  <a:cxn ang="0">
                    <a:pos x="27" y="8"/>
                  </a:cxn>
                  <a:cxn ang="0">
                    <a:pos x="3" y="8"/>
                  </a:cxn>
                  <a:cxn ang="0">
                    <a:pos x="0" y="0"/>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300050" name="Freeform 18"/>
              <p:cNvSpPr>
                <a:spLocks/>
              </p:cNvSpPr>
              <p:nvPr/>
            </p:nvSpPr>
            <p:spPr bwMode="auto">
              <a:xfrm>
                <a:off x="492" y="3327"/>
                <a:ext cx="74" cy="23"/>
              </a:xfrm>
              <a:custGeom>
                <a:avLst/>
                <a:gdLst/>
                <a:ahLst/>
                <a:cxnLst>
                  <a:cxn ang="0">
                    <a:pos x="0" y="0"/>
                  </a:cxn>
                  <a:cxn ang="0">
                    <a:pos x="34" y="4"/>
                  </a:cxn>
                  <a:cxn ang="0">
                    <a:pos x="56" y="10"/>
                  </a:cxn>
                  <a:cxn ang="0">
                    <a:pos x="73" y="16"/>
                  </a:cxn>
                  <a:cxn ang="0">
                    <a:pos x="67" y="22"/>
                  </a:cxn>
                  <a:cxn ang="0">
                    <a:pos x="51" y="14"/>
                  </a:cxn>
                  <a:cxn ang="0">
                    <a:pos x="27" y="8"/>
                  </a:cxn>
                  <a:cxn ang="0">
                    <a:pos x="3" y="8"/>
                  </a:cxn>
                  <a:cxn ang="0">
                    <a:pos x="0" y="0"/>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300051" name="Freeform 19"/>
              <p:cNvSpPr>
                <a:spLocks/>
              </p:cNvSpPr>
              <p:nvPr/>
            </p:nvSpPr>
            <p:spPr bwMode="auto">
              <a:xfrm>
                <a:off x="286" y="3250"/>
                <a:ext cx="73" cy="23"/>
              </a:xfrm>
              <a:custGeom>
                <a:avLst/>
                <a:gdLst/>
                <a:ahLst/>
                <a:cxnLst>
                  <a:cxn ang="0">
                    <a:pos x="72" y="22"/>
                  </a:cxn>
                  <a:cxn ang="0">
                    <a:pos x="37" y="18"/>
                  </a:cxn>
                  <a:cxn ang="0">
                    <a:pos x="16" y="12"/>
                  </a:cxn>
                  <a:cxn ang="0">
                    <a:pos x="0" y="6"/>
                  </a:cxn>
                  <a:cxn ang="0">
                    <a:pos x="5" y="0"/>
                  </a:cxn>
                  <a:cxn ang="0">
                    <a:pos x="21" y="8"/>
                  </a:cxn>
                  <a:cxn ang="0">
                    <a:pos x="45" y="14"/>
                  </a:cxn>
                  <a:cxn ang="0">
                    <a:pos x="68" y="14"/>
                  </a:cxn>
                  <a:cxn ang="0">
                    <a:pos x="72" y="22"/>
                  </a:cxn>
                </a:cxnLst>
                <a:rect l="0" t="0" r="r" b="b"/>
                <a:pathLst>
                  <a:path w="73" h="23">
                    <a:moveTo>
                      <a:pt x="72" y="22"/>
                    </a:moveTo>
                    <a:lnTo>
                      <a:pt x="37" y="18"/>
                    </a:lnTo>
                    <a:lnTo>
                      <a:pt x="16" y="12"/>
                    </a:lnTo>
                    <a:lnTo>
                      <a:pt x="0" y="6"/>
                    </a:lnTo>
                    <a:lnTo>
                      <a:pt x="5" y="0"/>
                    </a:lnTo>
                    <a:lnTo>
                      <a:pt x="21" y="8"/>
                    </a:lnTo>
                    <a:lnTo>
                      <a:pt x="45" y="14"/>
                    </a:lnTo>
                    <a:lnTo>
                      <a:pt x="68" y="14"/>
                    </a:lnTo>
                    <a:lnTo>
                      <a:pt x="72" y="22"/>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99355" name="Freeform 20"/>
              <p:cNvSpPr>
                <a:spLocks/>
              </p:cNvSpPr>
              <p:nvPr/>
            </p:nvSpPr>
            <p:spPr bwMode="auto">
              <a:xfrm>
                <a:off x="338" y="3284"/>
                <a:ext cx="81" cy="118"/>
              </a:xfrm>
              <a:custGeom>
                <a:avLst/>
                <a:gdLst>
                  <a:gd name="T0" fmla="*/ 40 w 81"/>
                  <a:gd name="T1" fmla="*/ 0 h 118"/>
                  <a:gd name="T2" fmla="*/ 80 w 81"/>
                  <a:gd name="T3" fmla="*/ 4 h 118"/>
                  <a:gd name="T4" fmla="*/ 65 w 81"/>
                  <a:gd name="T5" fmla="*/ 40 h 118"/>
                  <a:gd name="T6" fmla="*/ 58 w 81"/>
                  <a:gd name="T7" fmla="*/ 62 h 118"/>
                  <a:gd name="T8" fmla="*/ 47 w 81"/>
                  <a:gd name="T9" fmla="*/ 82 h 118"/>
                  <a:gd name="T10" fmla="*/ 40 w 81"/>
                  <a:gd name="T11" fmla="*/ 105 h 118"/>
                  <a:gd name="T12" fmla="*/ 37 w 81"/>
                  <a:gd name="T13" fmla="*/ 117 h 118"/>
                  <a:gd name="T14" fmla="*/ 16 w 81"/>
                  <a:gd name="T15" fmla="*/ 114 h 118"/>
                  <a:gd name="T16" fmla="*/ 0 w 81"/>
                  <a:gd name="T17" fmla="*/ 108 h 118"/>
                  <a:gd name="T18" fmla="*/ 7 w 81"/>
                  <a:gd name="T19" fmla="*/ 84 h 118"/>
                  <a:gd name="T20" fmla="*/ 25 w 81"/>
                  <a:gd name="T21" fmla="*/ 60 h 118"/>
                  <a:gd name="T22" fmla="*/ 29 w 81"/>
                  <a:gd name="T23" fmla="*/ 40 h 118"/>
                  <a:gd name="T24" fmla="*/ 36 w 81"/>
                  <a:gd name="T25" fmla="*/ 20 h 118"/>
                  <a:gd name="T26" fmla="*/ 40 w 81"/>
                  <a:gd name="T27" fmla="*/ 0 h 1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1" h="118">
                    <a:moveTo>
                      <a:pt x="40" y="0"/>
                    </a:moveTo>
                    <a:lnTo>
                      <a:pt x="80" y="4"/>
                    </a:lnTo>
                    <a:lnTo>
                      <a:pt x="65" y="40"/>
                    </a:lnTo>
                    <a:lnTo>
                      <a:pt x="58" y="62"/>
                    </a:lnTo>
                    <a:lnTo>
                      <a:pt x="47" y="82"/>
                    </a:lnTo>
                    <a:lnTo>
                      <a:pt x="40" y="105"/>
                    </a:lnTo>
                    <a:lnTo>
                      <a:pt x="37" y="117"/>
                    </a:lnTo>
                    <a:lnTo>
                      <a:pt x="16" y="114"/>
                    </a:lnTo>
                    <a:lnTo>
                      <a:pt x="0" y="108"/>
                    </a:lnTo>
                    <a:lnTo>
                      <a:pt x="7" y="84"/>
                    </a:lnTo>
                    <a:lnTo>
                      <a:pt x="25" y="60"/>
                    </a:lnTo>
                    <a:lnTo>
                      <a:pt x="29" y="40"/>
                    </a:lnTo>
                    <a:lnTo>
                      <a:pt x="36" y="20"/>
                    </a:lnTo>
                    <a:lnTo>
                      <a:pt x="40" y="0"/>
                    </a:lnTo>
                  </a:path>
                </a:pathLst>
              </a:custGeom>
              <a:gradFill rotWithShape="0">
                <a:gsLst>
                  <a:gs pos="0">
                    <a:srgbClr val="B36666"/>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sp>
            <p:nvSpPr>
              <p:cNvPr id="99356" name="Freeform 21"/>
              <p:cNvSpPr>
                <a:spLocks/>
              </p:cNvSpPr>
              <p:nvPr/>
            </p:nvSpPr>
            <p:spPr bwMode="auto">
              <a:xfrm>
                <a:off x="282" y="3265"/>
                <a:ext cx="261" cy="35"/>
              </a:xfrm>
              <a:custGeom>
                <a:avLst/>
                <a:gdLst>
                  <a:gd name="T0" fmla="*/ 0 w 261"/>
                  <a:gd name="T1" fmla="*/ 0 h 35"/>
                  <a:gd name="T2" fmla="*/ 25 w 261"/>
                  <a:gd name="T3" fmla="*/ 10 h 35"/>
                  <a:gd name="T4" fmla="*/ 66 w 261"/>
                  <a:gd name="T5" fmla="*/ 18 h 35"/>
                  <a:gd name="T6" fmla="*/ 122 w 261"/>
                  <a:gd name="T7" fmla="*/ 19 h 35"/>
                  <a:gd name="T8" fmla="*/ 177 w 261"/>
                  <a:gd name="T9" fmla="*/ 19 h 35"/>
                  <a:gd name="T10" fmla="*/ 218 w 261"/>
                  <a:gd name="T11" fmla="*/ 12 h 35"/>
                  <a:gd name="T12" fmla="*/ 240 w 261"/>
                  <a:gd name="T13" fmla="*/ 6 h 35"/>
                  <a:gd name="T14" fmla="*/ 248 w 261"/>
                  <a:gd name="T15" fmla="*/ 0 h 35"/>
                  <a:gd name="T16" fmla="*/ 260 w 261"/>
                  <a:gd name="T17" fmla="*/ 15 h 35"/>
                  <a:gd name="T18" fmla="*/ 221 w 261"/>
                  <a:gd name="T19" fmla="*/ 28 h 35"/>
                  <a:gd name="T20" fmla="*/ 164 w 261"/>
                  <a:gd name="T21" fmla="*/ 34 h 35"/>
                  <a:gd name="T22" fmla="*/ 98 w 261"/>
                  <a:gd name="T23" fmla="*/ 33 h 35"/>
                  <a:gd name="T24" fmla="*/ 39 w 261"/>
                  <a:gd name="T25" fmla="*/ 24 h 35"/>
                  <a:gd name="T26" fmla="*/ 5 w 261"/>
                  <a:gd name="T27" fmla="*/ 9 h 35"/>
                  <a:gd name="T28" fmla="*/ 0 w 261"/>
                  <a:gd name="T29" fmla="*/ 0 h 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1" h="35">
                    <a:moveTo>
                      <a:pt x="0" y="0"/>
                    </a:moveTo>
                    <a:lnTo>
                      <a:pt x="25" y="10"/>
                    </a:lnTo>
                    <a:lnTo>
                      <a:pt x="66" y="18"/>
                    </a:lnTo>
                    <a:lnTo>
                      <a:pt x="122" y="19"/>
                    </a:lnTo>
                    <a:lnTo>
                      <a:pt x="177" y="19"/>
                    </a:lnTo>
                    <a:lnTo>
                      <a:pt x="218" y="12"/>
                    </a:lnTo>
                    <a:lnTo>
                      <a:pt x="240" y="6"/>
                    </a:lnTo>
                    <a:lnTo>
                      <a:pt x="248" y="0"/>
                    </a:lnTo>
                    <a:lnTo>
                      <a:pt x="260" y="15"/>
                    </a:lnTo>
                    <a:lnTo>
                      <a:pt x="221" y="28"/>
                    </a:lnTo>
                    <a:lnTo>
                      <a:pt x="164" y="34"/>
                    </a:lnTo>
                    <a:lnTo>
                      <a:pt x="98" y="33"/>
                    </a:lnTo>
                    <a:lnTo>
                      <a:pt x="39" y="24"/>
                    </a:lnTo>
                    <a:lnTo>
                      <a:pt x="5" y="9"/>
                    </a:lnTo>
                    <a:lnTo>
                      <a:pt x="0" y="0"/>
                    </a:lnTo>
                  </a:path>
                </a:pathLst>
              </a:custGeom>
              <a:solidFill>
                <a:schemeClr val="bg2">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grpSp>
        <p:sp>
          <p:nvSpPr>
            <p:cNvPr id="99339" name="Freeform 22"/>
            <p:cNvSpPr>
              <a:spLocks/>
            </p:cNvSpPr>
            <p:nvPr/>
          </p:nvSpPr>
          <p:spPr bwMode="auto">
            <a:xfrm>
              <a:off x="379" y="1904"/>
              <a:ext cx="423" cy="1366"/>
            </a:xfrm>
            <a:custGeom>
              <a:avLst/>
              <a:gdLst>
                <a:gd name="T0" fmla="*/ 356 w 423"/>
                <a:gd name="T1" fmla="*/ 64 h 1366"/>
                <a:gd name="T2" fmla="*/ 326 w 423"/>
                <a:gd name="T3" fmla="*/ 163 h 1366"/>
                <a:gd name="T4" fmla="*/ 292 w 423"/>
                <a:gd name="T5" fmla="*/ 293 h 1366"/>
                <a:gd name="T6" fmla="*/ 258 w 423"/>
                <a:gd name="T7" fmla="*/ 417 h 1366"/>
                <a:gd name="T8" fmla="*/ 219 w 423"/>
                <a:gd name="T9" fmla="*/ 585 h 1366"/>
                <a:gd name="T10" fmla="*/ 168 w 423"/>
                <a:gd name="T11" fmla="*/ 775 h 1366"/>
                <a:gd name="T12" fmla="*/ 126 w 423"/>
                <a:gd name="T13" fmla="*/ 952 h 1366"/>
                <a:gd name="T14" fmla="*/ 89 w 423"/>
                <a:gd name="T15" fmla="*/ 1085 h 1366"/>
                <a:gd name="T16" fmla="*/ 0 w 423"/>
                <a:gd name="T17" fmla="*/ 1362 h 1366"/>
                <a:gd name="T18" fmla="*/ 29 w 423"/>
                <a:gd name="T19" fmla="*/ 1365 h 1366"/>
                <a:gd name="T20" fmla="*/ 132 w 423"/>
                <a:gd name="T21" fmla="*/ 1061 h 1366"/>
                <a:gd name="T22" fmla="*/ 223 w 423"/>
                <a:gd name="T23" fmla="*/ 957 h 1366"/>
                <a:gd name="T24" fmla="*/ 271 w 423"/>
                <a:gd name="T25" fmla="*/ 866 h 1366"/>
                <a:gd name="T26" fmla="*/ 308 w 423"/>
                <a:gd name="T27" fmla="*/ 798 h 1366"/>
                <a:gd name="T28" fmla="*/ 214 w 423"/>
                <a:gd name="T29" fmla="*/ 790 h 1366"/>
                <a:gd name="T30" fmla="*/ 311 w 423"/>
                <a:gd name="T31" fmla="*/ 782 h 1366"/>
                <a:gd name="T32" fmla="*/ 325 w 423"/>
                <a:gd name="T33" fmla="*/ 751 h 1366"/>
                <a:gd name="T34" fmla="*/ 231 w 423"/>
                <a:gd name="T35" fmla="*/ 742 h 1366"/>
                <a:gd name="T36" fmla="*/ 329 w 423"/>
                <a:gd name="T37" fmla="*/ 738 h 1366"/>
                <a:gd name="T38" fmla="*/ 344 w 423"/>
                <a:gd name="T39" fmla="*/ 690 h 1366"/>
                <a:gd name="T40" fmla="*/ 240 w 423"/>
                <a:gd name="T41" fmla="*/ 690 h 1366"/>
                <a:gd name="T42" fmla="*/ 351 w 423"/>
                <a:gd name="T43" fmla="*/ 664 h 1366"/>
                <a:gd name="T44" fmla="*/ 387 w 423"/>
                <a:gd name="T45" fmla="*/ 486 h 1366"/>
                <a:gd name="T46" fmla="*/ 411 w 423"/>
                <a:gd name="T47" fmla="*/ 322 h 1366"/>
                <a:gd name="T48" fmla="*/ 422 w 423"/>
                <a:gd name="T49" fmla="*/ 197 h 1366"/>
                <a:gd name="T50" fmla="*/ 422 w 423"/>
                <a:gd name="T51" fmla="*/ 119 h 1366"/>
                <a:gd name="T52" fmla="*/ 408 w 423"/>
                <a:gd name="T53" fmla="*/ 68 h 1366"/>
                <a:gd name="T54" fmla="*/ 381 w 423"/>
                <a:gd name="T55" fmla="*/ 0 h 1366"/>
                <a:gd name="T56" fmla="*/ 356 w 423"/>
                <a:gd name="T57" fmla="*/ 64 h 13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23" h="1366">
                  <a:moveTo>
                    <a:pt x="356" y="64"/>
                  </a:moveTo>
                  <a:lnTo>
                    <a:pt x="326" y="163"/>
                  </a:lnTo>
                  <a:lnTo>
                    <a:pt x="292" y="293"/>
                  </a:lnTo>
                  <a:lnTo>
                    <a:pt x="258" y="417"/>
                  </a:lnTo>
                  <a:lnTo>
                    <a:pt x="219" y="585"/>
                  </a:lnTo>
                  <a:lnTo>
                    <a:pt x="168" y="775"/>
                  </a:lnTo>
                  <a:lnTo>
                    <a:pt x="126" y="952"/>
                  </a:lnTo>
                  <a:lnTo>
                    <a:pt x="89" y="1085"/>
                  </a:lnTo>
                  <a:lnTo>
                    <a:pt x="0" y="1362"/>
                  </a:lnTo>
                  <a:lnTo>
                    <a:pt x="29" y="1365"/>
                  </a:lnTo>
                  <a:lnTo>
                    <a:pt x="132" y="1061"/>
                  </a:lnTo>
                  <a:lnTo>
                    <a:pt x="223" y="957"/>
                  </a:lnTo>
                  <a:lnTo>
                    <a:pt x="271" y="866"/>
                  </a:lnTo>
                  <a:lnTo>
                    <a:pt x="308" y="798"/>
                  </a:lnTo>
                  <a:lnTo>
                    <a:pt x="214" y="790"/>
                  </a:lnTo>
                  <a:lnTo>
                    <a:pt x="311" y="782"/>
                  </a:lnTo>
                  <a:lnTo>
                    <a:pt x="325" y="751"/>
                  </a:lnTo>
                  <a:lnTo>
                    <a:pt x="231" y="742"/>
                  </a:lnTo>
                  <a:lnTo>
                    <a:pt x="329" y="738"/>
                  </a:lnTo>
                  <a:lnTo>
                    <a:pt x="344" y="690"/>
                  </a:lnTo>
                  <a:lnTo>
                    <a:pt x="240" y="690"/>
                  </a:lnTo>
                  <a:lnTo>
                    <a:pt x="351" y="664"/>
                  </a:lnTo>
                  <a:lnTo>
                    <a:pt x="387" y="486"/>
                  </a:lnTo>
                  <a:lnTo>
                    <a:pt x="411" y="322"/>
                  </a:lnTo>
                  <a:lnTo>
                    <a:pt x="422" y="197"/>
                  </a:lnTo>
                  <a:lnTo>
                    <a:pt x="422" y="119"/>
                  </a:lnTo>
                  <a:lnTo>
                    <a:pt x="408" y="68"/>
                  </a:lnTo>
                  <a:lnTo>
                    <a:pt x="381" y="0"/>
                  </a:lnTo>
                  <a:lnTo>
                    <a:pt x="356" y="64"/>
                  </a:lnTo>
                </a:path>
              </a:pathLst>
            </a:custGeom>
            <a:gradFill rotWithShape="0">
              <a:gsLst>
                <a:gs pos="0">
                  <a:schemeClr val="bg1"/>
                </a:gs>
                <a:gs pos="100000">
                  <a:srgbClr val="8D1919"/>
                </a:gs>
              </a:gsLst>
              <a:lin ang="27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grpSp>
      <p:sp>
        <p:nvSpPr>
          <p:cNvPr id="99332" name="Freeform 23"/>
          <p:cNvSpPr>
            <a:spLocks/>
          </p:cNvSpPr>
          <p:nvPr/>
        </p:nvSpPr>
        <p:spPr bwMode="auto">
          <a:xfrm>
            <a:off x="600075" y="3163888"/>
            <a:ext cx="560388" cy="2022475"/>
          </a:xfrm>
          <a:custGeom>
            <a:avLst/>
            <a:gdLst>
              <a:gd name="T0" fmla="*/ 0 w 353"/>
              <a:gd name="T1" fmla="*/ 2147483647 h 1274"/>
              <a:gd name="T2" fmla="*/ 2147483647 w 353"/>
              <a:gd name="T3" fmla="*/ 0 h 1274"/>
              <a:gd name="T4" fmla="*/ 2147483647 w 353"/>
              <a:gd name="T5" fmla="*/ 2147483647 h 1274"/>
              <a:gd name="T6" fmla="*/ 0 w 353"/>
              <a:gd name="T7" fmla="*/ 2147483647 h 12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3" h="1274">
                <a:moveTo>
                  <a:pt x="0" y="1272"/>
                </a:moveTo>
                <a:lnTo>
                  <a:pt x="352" y="0"/>
                </a:lnTo>
                <a:lnTo>
                  <a:pt x="26" y="1273"/>
                </a:lnTo>
                <a:lnTo>
                  <a:pt x="0" y="1272"/>
                </a:lnTo>
              </a:path>
            </a:pathLst>
          </a:custGeom>
          <a:gradFill rotWithShape="0">
            <a:gsLst>
              <a:gs pos="0">
                <a:schemeClr val="bg1"/>
              </a:gs>
              <a:gs pos="100000">
                <a:srgbClr val="FFFFFF"/>
              </a:gs>
            </a:gsLst>
            <a:lin ang="27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sp>
        <p:nvSpPr>
          <p:cNvPr id="99333" name="Rectangle 24"/>
          <p:cNvSpPr>
            <a:spLocks noGrp="1" noChangeArrowheads="1"/>
          </p:cNvSpPr>
          <p:nvPr>
            <p:ph type="title"/>
          </p:nvPr>
        </p:nvSpPr>
        <p:spPr bwMode="auto">
          <a:xfrm>
            <a:off x="182563" y="122238"/>
            <a:ext cx="8802687"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7" rIns="92075" bIns="46037" numCol="1" anchor="ctr" anchorCtr="0" compatLnSpc="1">
            <a:prstTxWarp prst="textNoShape">
              <a:avLst/>
            </a:prstTxWarp>
          </a:bodyPr>
          <a:lstStyle/>
          <a:p>
            <a:pPr lvl="0"/>
            <a:r>
              <a:rPr lang="en-US"/>
              <a:t>Click to edit Master title style</a:t>
            </a:r>
          </a:p>
        </p:txBody>
      </p:sp>
      <p:sp>
        <p:nvSpPr>
          <p:cNvPr id="99334" name="Rectangle 25"/>
          <p:cNvSpPr>
            <a:spLocks noGrp="1" noChangeArrowheads="1"/>
          </p:cNvSpPr>
          <p:nvPr>
            <p:ph type="body" idx="1"/>
          </p:nvPr>
        </p:nvSpPr>
        <p:spPr bwMode="auto">
          <a:xfrm>
            <a:off x="190500" y="1447800"/>
            <a:ext cx="8775700"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7" rIns="92075" bIns="4603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0058" name="Rectangle 26"/>
          <p:cNvSpPr>
            <a:spLocks noGrp="1" noChangeArrowheads="1"/>
          </p:cNvSpPr>
          <p:nvPr>
            <p:ph type="dt" sz="half" idx="2"/>
          </p:nvPr>
        </p:nvSpPr>
        <p:spPr bwMode="auto">
          <a:xfrm>
            <a:off x="169863" y="6273800"/>
            <a:ext cx="2497137"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FFCC66"/>
              </a:solidFill>
              <a:latin typeface="Times New Roman"/>
            </a:endParaRPr>
          </a:p>
        </p:txBody>
      </p:sp>
      <p:sp>
        <p:nvSpPr>
          <p:cNvPr id="300059" name="Rectangle 27"/>
          <p:cNvSpPr>
            <a:spLocks noGrp="1" noChangeArrowheads="1"/>
          </p:cNvSpPr>
          <p:nvPr>
            <p:ph type="ftr" sz="quarter" idx="3"/>
          </p:nvPr>
        </p:nvSpPr>
        <p:spPr bwMode="auto">
          <a:xfrm>
            <a:off x="2817813" y="6286500"/>
            <a:ext cx="3578225"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FFCC66"/>
              </a:solidFill>
              <a:latin typeface="Times New Roman"/>
            </a:endParaRPr>
          </a:p>
        </p:txBody>
      </p:sp>
      <p:sp>
        <p:nvSpPr>
          <p:cNvPr id="300060" name="Rectangle 28"/>
          <p:cNvSpPr>
            <a:spLocks noGrp="1" noChangeArrowheads="1"/>
          </p:cNvSpPr>
          <p:nvPr>
            <p:ph type="sldNum" sz="quarter" idx="4"/>
          </p:nvPr>
        </p:nvSpPr>
        <p:spPr bwMode="auto">
          <a:xfrm>
            <a:off x="6511925" y="6286500"/>
            <a:ext cx="2462213"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r">
              <a:defRPr sz="1400">
                <a:latin typeface="+mn-lt"/>
                <a:ea typeface="+mn-ea"/>
                <a:cs typeface="+mn-cs"/>
              </a:defRPr>
            </a:lvl1pPr>
          </a:lstStyle>
          <a:p>
            <a:pPr defTabSz="914400" fontAlgn="base">
              <a:spcBef>
                <a:spcPct val="0"/>
              </a:spcBef>
              <a:spcAft>
                <a:spcPct val="0"/>
              </a:spcAft>
              <a:defRPr/>
            </a:pPr>
            <a:endParaRPr lang="en-US">
              <a:solidFill>
                <a:srgbClr val="FFCC66"/>
              </a:solidFill>
              <a:latin typeface="Times New Roman"/>
            </a:endParaRPr>
          </a:p>
        </p:txBody>
      </p:sp>
    </p:spTree>
    <p:extLst>
      <p:ext uri="{BB962C8B-B14F-4D97-AF65-F5344CB8AC3E}">
        <p14:creationId xmlns:p14="http://schemas.microsoft.com/office/powerpoint/2010/main" val="2569543616"/>
      </p:ext>
    </p:extLst>
  </p:cSld>
  <p:clrMap bg1="dk2" tx1="lt1" bg2="dk1"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kumimoji="1" sz="4400">
          <a:solidFill>
            <a:schemeClr val="tx2"/>
          </a:solidFill>
          <a:latin typeface="Times New Roman"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Times New Roman"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Times New Roman"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Times New Roman" pitchFamily="-111"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11" charset="0"/>
        </a:defRPr>
      </a:lvl6pPr>
      <a:lvl7pPr marL="914400" algn="ctr" rtl="0" eaLnBrk="0" fontAlgn="base" hangingPunct="0">
        <a:spcBef>
          <a:spcPct val="0"/>
        </a:spcBef>
        <a:spcAft>
          <a:spcPct val="0"/>
        </a:spcAft>
        <a:defRPr kumimoji="1" sz="4400">
          <a:solidFill>
            <a:schemeClr val="tx2"/>
          </a:solidFill>
          <a:latin typeface="Times New Roman" pitchFamily="-111" charset="0"/>
        </a:defRPr>
      </a:lvl7pPr>
      <a:lvl8pPr marL="1371600" algn="ctr" rtl="0" eaLnBrk="0" fontAlgn="base" hangingPunct="0">
        <a:spcBef>
          <a:spcPct val="0"/>
        </a:spcBef>
        <a:spcAft>
          <a:spcPct val="0"/>
        </a:spcAft>
        <a:defRPr kumimoji="1" sz="4400">
          <a:solidFill>
            <a:schemeClr val="tx2"/>
          </a:solidFill>
          <a:latin typeface="Times New Roman" pitchFamily="-111" charset="0"/>
        </a:defRPr>
      </a:lvl8pPr>
      <a:lvl9pPr marL="1828800" algn="ctr"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Font typeface="Monotype Sorts" charset="0"/>
        <a:buChar char=")"/>
        <a:defRPr kumimoji="1"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Font typeface="Monotype Sorts" charset="0"/>
        <a:buChar char=")"/>
        <a:defRPr kumimoji="1"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Font typeface="Monotype Sorts" charset="0"/>
        <a:buChar char=")"/>
        <a:defRPr kumimoji="1"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Font typeface="Monotype Sorts" charset="0"/>
        <a:buChar char=")"/>
        <a:defRPr kumimoji="1"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Font typeface="Monotype Sorts" charset="0"/>
        <a:buChar char=")"/>
        <a:defRPr kumimoji="1"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Font typeface="Monotype Sorts" pitchFamily="-111" charset="2"/>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Font typeface="Monotype Sorts" pitchFamily="-111" charset="2"/>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Font typeface="Monotype Sorts" pitchFamily="-111" charset="2"/>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Font typeface="Monotype Sorts" pitchFamily="-111" charset="2"/>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5.xml"/><Relationship Id="rId1" Type="http://schemas.openxmlformats.org/officeDocument/2006/relationships/slideLayout" Target="../slideLayouts/slideLayout157.xml"/><Relationship Id="rId5" Type="http://schemas.openxmlformats.org/officeDocument/2006/relationships/image" Target="../media/image74.jpeg"/><Relationship Id="rId4" Type="http://schemas.openxmlformats.org/officeDocument/2006/relationships/hyperlink" Target="http://images.google.com/imgres?imgurl=www.ncinter.net/~ejt/shofar.jpg&amp;imgrefurl=http://www.ncinter.net/~ejt/PForum/PF0.htm&amp;h=40&amp;w=60&amp;prev=/images?q=Jewish+feasts&amp;svnum=10&amp;hl=en&amp;lr=&amp;ie=UTF-8&amp;oe=UTF-8"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6.xml"/></Relationships>
</file>

<file path=ppt/slides/_rels/slide1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5.jpeg"/><Relationship Id="rId1" Type="http://schemas.openxmlformats.org/officeDocument/2006/relationships/slideLayout" Target="../slideLayouts/slideLayout15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5.jpeg"/><Relationship Id="rId1" Type="http://schemas.openxmlformats.org/officeDocument/2006/relationships/slideLayout" Target="../slideLayouts/slideLayout15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8.xml"/><Relationship Id="rId1" Type="http://schemas.openxmlformats.org/officeDocument/2006/relationships/slideLayout" Target="../slideLayouts/slideLayout106.xml"/></Relationships>
</file>

<file path=ppt/slides/_rels/slide11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09.xml"/><Relationship Id="rId1" Type="http://schemas.openxmlformats.org/officeDocument/2006/relationships/slideLayout" Target="../slideLayouts/slideLayout10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6.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8.xml"/><Relationship Id="rId1" Type="http://schemas.openxmlformats.org/officeDocument/2006/relationships/slideLayout" Target="../slideLayouts/slideLayout122.xml"/><Relationship Id="rId4" Type="http://schemas.openxmlformats.org/officeDocument/2006/relationships/image" Target="../media/image80.pn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6.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48.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14.xml"/><Relationship Id="rId1" Type="http://schemas.openxmlformats.org/officeDocument/2006/relationships/slideLayout" Target="../slideLayouts/slideLayout192.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8" Type="http://schemas.openxmlformats.org/officeDocument/2006/relationships/hyperlink" Target="http://www.biblicalstudies.org.uk/chronology.html" TargetMode="External"/><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7" Type="http://schemas.openxmlformats.org/officeDocument/2006/relationships/hyperlink" Target="http://www.bibarch.com/" TargetMode="External"/><Relationship Id="rId2" Type="http://schemas.openxmlformats.org/officeDocument/2006/relationships/notesSlide" Target="../notesSlides/notesSlide15.xml"/><Relationship Id="rId1" Type="http://schemas.openxmlformats.org/officeDocument/2006/relationships/slideLayout" Target="../slideLayouts/slideLayout192.xml"/><Relationship Id="rId6" Type="http://schemas.openxmlformats.org/officeDocument/2006/relationships/hyperlink" Target="http://www.biblicalhorizons.com/biblicalhorizons/ch/" TargetMode="External"/><Relationship Id="rId5" Type="http://schemas.openxmlformats.org/officeDocument/2006/relationships/image" Target="../media/image20.jpe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9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48.xml"/><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17.xml"/><Relationship Id="rId1" Type="http://schemas.openxmlformats.org/officeDocument/2006/relationships/slideLayout" Target="../slideLayouts/slideLayout192.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92.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9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192.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48.xml"/><Relationship Id="rId4" Type="http://schemas.openxmlformats.org/officeDocument/2006/relationships/image" Target="../media/image12.jpeg"/></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48.xml"/><Relationship Id="rId4" Type="http://schemas.openxmlformats.org/officeDocument/2006/relationships/image" Target="../media/image21.jpg"/></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203.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14.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14.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216.xml"/><Relationship Id="rId5" Type="http://schemas.openxmlformats.org/officeDocument/2006/relationships/image" Target="../media/image28.jpeg"/><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5.xml"/><Relationship Id="rId1" Type="http://schemas.openxmlformats.org/officeDocument/2006/relationships/slideLayout" Target="../slideLayouts/slideLayout192.xml"/></Relationships>
</file>

<file path=ppt/slides/_rels/slide39.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6.xml"/><Relationship Id="rId1" Type="http://schemas.openxmlformats.org/officeDocument/2006/relationships/slideLayout" Target="../slideLayouts/slideLayout192.xml"/><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7.xml"/><Relationship Id="rId1" Type="http://schemas.openxmlformats.org/officeDocument/2006/relationships/slideLayout" Target="../slideLayouts/slideLayout192.xml"/><Relationship Id="rId4" Type="http://schemas.openxmlformats.org/officeDocument/2006/relationships/image" Target="../media/image19.jpeg"/></Relationships>
</file>

<file path=ppt/slides/_rels/slide41.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8.xml"/><Relationship Id="rId1" Type="http://schemas.openxmlformats.org/officeDocument/2006/relationships/slideLayout" Target="../slideLayouts/slideLayout192.xml"/><Relationship Id="rId4" Type="http://schemas.openxmlformats.org/officeDocument/2006/relationships/image" Target="../media/image19.jpeg"/></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9.xml"/><Relationship Id="rId1" Type="http://schemas.openxmlformats.org/officeDocument/2006/relationships/slideLayout" Target="../slideLayouts/slideLayout227.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238.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238.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250.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250.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48.xml"/><Relationship Id="rId4" Type="http://schemas.openxmlformats.org/officeDocument/2006/relationships/image" Target="../media/image12.jpeg"/></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51.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6.xml"/><Relationship Id="rId1" Type="http://schemas.openxmlformats.org/officeDocument/2006/relationships/slideLayout" Target="../slideLayouts/slideLayout63.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75.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4.xml"/><Relationship Id="rId1" Type="http://schemas.openxmlformats.org/officeDocument/2006/relationships/slideLayout" Target="../slideLayouts/slideLayout6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44.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8.xml"/><Relationship Id="rId1" Type="http://schemas.openxmlformats.org/officeDocument/2006/relationships/slideLayout" Target="../slideLayouts/slideLayout270.xml"/><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9.xml"/><Relationship Id="rId1" Type="http://schemas.openxmlformats.org/officeDocument/2006/relationships/slideLayout" Target="../slideLayouts/slideLayout18.xml"/><Relationship Id="rId4" Type="http://schemas.openxmlformats.org/officeDocument/2006/relationships/image" Target="../media/image48.jpeg"/></Relationships>
</file>

<file path=ppt/slides/_rels/slide63.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2.jpeg"/><Relationship Id="rId2" Type="http://schemas.openxmlformats.org/officeDocument/2006/relationships/notesSlide" Target="../notesSlides/notesSlide60.xml"/><Relationship Id="rId1" Type="http://schemas.openxmlformats.org/officeDocument/2006/relationships/slideLayout" Target="../slideLayouts/slideLayout129.xml"/><Relationship Id="rId6" Type="http://schemas.openxmlformats.org/officeDocument/2006/relationships/image" Target="../media/image45.jpeg"/><Relationship Id="rId5" Type="http://schemas.openxmlformats.org/officeDocument/2006/relationships/image" Target="../media/image51.jpeg"/><Relationship Id="rId4" Type="http://schemas.openxmlformats.org/officeDocument/2006/relationships/image" Target="../media/image50.jpeg"/></Relationships>
</file>

<file path=ppt/slides/_rels/slide6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1.xml"/><Relationship Id="rId1" Type="http://schemas.openxmlformats.org/officeDocument/2006/relationships/slideLayout" Target="../slideLayouts/slideLayout145.xml"/><Relationship Id="rId6" Type="http://schemas.openxmlformats.org/officeDocument/2006/relationships/image" Target="../media/image55.emf"/><Relationship Id="rId5" Type="http://schemas.openxmlformats.org/officeDocument/2006/relationships/oleObject" Target="../embeddings/oleObject2.bin"/><Relationship Id="rId4" Type="http://schemas.openxmlformats.org/officeDocument/2006/relationships/image" Target="../media/image54.png"/></Relationships>
</file>

<file path=ppt/slides/_rels/slide6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2.xml"/><Relationship Id="rId1" Type="http://schemas.openxmlformats.org/officeDocument/2006/relationships/slideLayout" Target="../slideLayouts/slideLayout140.xml"/><Relationship Id="rId5" Type="http://schemas.openxmlformats.org/officeDocument/2006/relationships/image" Target="../media/image48.jpeg"/><Relationship Id="rId4" Type="http://schemas.openxmlformats.org/officeDocument/2006/relationships/image" Target="../media/image47.jpeg"/></Relationships>
</file>

<file path=ppt/slides/_rels/slide6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3.xml"/><Relationship Id="rId1" Type="http://schemas.openxmlformats.org/officeDocument/2006/relationships/slideLayout" Target="../slideLayouts/slideLayout145.xml"/><Relationship Id="rId6" Type="http://schemas.openxmlformats.org/officeDocument/2006/relationships/image" Target="../media/image57.emf"/><Relationship Id="rId5" Type="http://schemas.openxmlformats.org/officeDocument/2006/relationships/oleObject" Target="../embeddings/oleObject3.bin"/><Relationship Id="rId4" Type="http://schemas.openxmlformats.org/officeDocument/2006/relationships/image" Target="../media/image56.png"/></Relationships>
</file>

<file path=ppt/slides/_rels/slide6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9.jpeg"/><Relationship Id="rId7" Type="http://schemas.openxmlformats.org/officeDocument/2006/relationships/image" Target="../media/image52.jpeg"/><Relationship Id="rId2" Type="http://schemas.openxmlformats.org/officeDocument/2006/relationships/notesSlide" Target="../notesSlides/notesSlide64.xml"/><Relationship Id="rId1" Type="http://schemas.openxmlformats.org/officeDocument/2006/relationships/slideLayout" Target="../slideLayouts/slideLayout140.xml"/><Relationship Id="rId6" Type="http://schemas.openxmlformats.org/officeDocument/2006/relationships/image" Target="../media/image45.jpeg"/><Relationship Id="rId5" Type="http://schemas.openxmlformats.org/officeDocument/2006/relationships/image" Target="../media/image51.jpeg"/><Relationship Id="rId4" Type="http://schemas.openxmlformats.org/officeDocument/2006/relationships/image" Target="../media/image50.jpeg"/></Relationships>
</file>

<file path=ppt/slides/_rels/slide68.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2.jpeg"/><Relationship Id="rId2" Type="http://schemas.openxmlformats.org/officeDocument/2006/relationships/notesSlide" Target="../notesSlides/notesSlide65.xml"/><Relationship Id="rId1" Type="http://schemas.openxmlformats.org/officeDocument/2006/relationships/slideLayout" Target="../slideLayouts/slideLayout129.xml"/><Relationship Id="rId6" Type="http://schemas.openxmlformats.org/officeDocument/2006/relationships/image" Target="../media/image45.jpeg"/><Relationship Id="rId5" Type="http://schemas.openxmlformats.org/officeDocument/2006/relationships/image" Target="../media/image51.jpeg"/><Relationship Id="rId4" Type="http://schemas.openxmlformats.org/officeDocument/2006/relationships/image" Target="../media/image50.jpeg"/></Relationships>
</file>

<file path=ppt/slides/_rels/slide6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6.xml"/><Relationship Id="rId1" Type="http://schemas.openxmlformats.org/officeDocument/2006/relationships/slideLayout" Target="../slideLayouts/slideLayout8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7.xml"/><Relationship Id="rId1" Type="http://schemas.openxmlformats.org/officeDocument/2006/relationships/slideLayout" Target="../slideLayouts/slideLayout8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8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0.xml"/><Relationship Id="rId1" Type="http://schemas.openxmlformats.org/officeDocument/2006/relationships/slideLayout" Target="../slideLayouts/slideLayout161.xml"/><Relationship Id="rId4" Type="http://schemas.openxmlformats.org/officeDocument/2006/relationships/image" Target="../media/image63.png"/></Relationships>
</file>

<file path=ppt/slides/_rels/slide8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1.xml"/><Relationship Id="rId1" Type="http://schemas.openxmlformats.org/officeDocument/2006/relationships/slideLayout" Target="../slideLayouts/slideLayout161.xml"/><Relationship Id="rId4" Type="http://schemas.openxmlformats.org/officeDocument/2006/relationships/image" Target="../media/image62.jpe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6.xml"/><Relationship Id="rId1" Type="http://schemas.openxmlformats.org/officeDocument/2006/relationships/slideLayout" Target="../slideLayouts/slideLayout85.xml"/></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87.xml"/><Relationship Id="rId1" Type="http://schemas.openxmlformats.org/officeDocument/2006/relationships/slideLayout" Target="../slideLayouts/slideLayout93.xml"/><Relationship Id="rId4" Type="http://schemas.openxmlformats.org/officeDocument/2006/relationships/image" Target="../media/image65.emf"/></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9.xml"/><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5.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89" name="Rectangle 2"/>
          <p:cNvSpPr>
            <a:spLocks noGrp="1" noChangeArrowheads="1"/>
          </p:cNvSpPr>
          <p:nvPr>
            <p:ph type="ctrTitle"/>
          </p:nvPr>
        </p:nvSpPr>
        <p:spPr>
          <a:xfrm>
            <a:off x="2057400" y="144463"/>
            <a:ext cx="6934200" cy="3789362"/>
          </a:xfrm>
          <a:noFill/>
        </p:spPr>
        <p:txBody>
          <a:bodyPr/>
          <a:lstStyle/>
          <a:p>
            <a:pPr eaLnBrk="1" hangingPunct="1"/>
            <a:r>
              <a:rPr lang="en-US" sz="5400" b="1" i="1" dirty="0">
                <a:latin typeface="Arial" charset="0"/>
                <a:ea typeface="ＭＳ Ｐゴシック" charset="0"/>
                <a:cs typeface="Arial" charset="0"/>
              </a:rPr>
              <a:t>UNLOCKING THE MYSTERIES OF OLD TESTAMENT CHRONOLOGY</a:t>
            </a:r>
          </a:p>
        </p:txBody>
      </p:sp>
      <p:sp>
        <p:nvSpPr>
          <p:cNvPr id="41987" name="Rectangle 3"/>
          <p:cNvSpPr>
            <a:spLocks noGrp="1" noChangeArrowheads="1"/>
          </p:cNvSpPr>
          <p:nvPr>
            <p:ph type="subTitle" idx="1"/>
          </p:nvPr>
        </p:nvSpPr>
        <p:spPr>
          <a:xfrm>
            <a:off x="1905000" y="4016375"/>
            <a:ext cx="6988175" cy="1752600"/>
          </a:xfrm>
          <a:noFill/>
        </p:spPr>
        <p:txBody>
          <a:bodyPr/>
          <a:lstStyle/>
          <a:p>
            <a:pPr eaLnBrk="1" hangingPunct="1">
              <a:buFont typeface="Symbol" charset="0"/>
              <a:buNone/>
            </a:pPr>
            <a:r>
              <a:rPr lang="ja-JP" altLang="en-US" sz="3600" b="1">
                <a:latin typeface="Arial" charset="0"/>
                <a:ea typeface="ＭＳ Ｐゴシック" charset="0"/>
                <a:cs typeface="Arial" charset="0"/>
              </a:rPr>
              <a:t>“</a:t>
            </a:r>
            <a:r>
              <a:rPr lang="en-US" altLang="ja-JP" sz="3600" b="1" i="1">
                <a:latin typeface="Arial" charset="0"/>
                <a:ea typeface="ＭＳ Ｐゴシック" charset="0"/>
                <a:cs typeface="Arial" charset="0"/>
              </a:rPr>
              <a:t>Chronology is the backbone of history</a:t>
            </a:r>
            <a:r>
              <a:rPr lang="en-US" altLang="ja-JP" sz="3600" b="1">
                <a:latin typeface="Arial" charset="0"/>
                <a:ea typeface="ＭＳ Ｐゴシック" charset="0"/>
                <a:cs typeface="Arial" charset="0"/>
              </a:rPr>
              <a:t>.</a:t>
            </a:r>
            <a:r>
              <a:rPr lang="ja-JP" altLang="en-US" sz="3600" b="1">
                <a:latin typeface="Arial" charset="0"/>
                <a:ea typeface="ＭＳ Ｐゴシック" charset="0"/>
                <a:cs typeface="Arial" charset="0"/>
              </a:rPr>
              <a:t>”</a:t>
            </a:r>
            <a:endParaRPr lang="en-US" altLang="ja-JP" sz="3600" b="1">
              <a:latin typeface="Arial" charset="0"/>
              <a:ea typeface="ＭＳ Ｐゴシック" charset="0"/>
              <a:cs typeface="Arial" charset="0"/>
            </a:endParaRPr>
          </a:p>
          <a:p>
            <a:pPr algn="r" eaLnBrk="1" hangingPunct="1">
              <a:buFont typeface="Symbol" charset="0"/>
              <a:buNone/>
            </a:pPr>
            <a:r>
              <a:rPr lang="en-US" altLang="ja-JP" sz="2800">
                <a:latin typeface="Arial" charset="0"/>
                <a:ea typeface="ＭＳ Ｐゴシック" charset="0"/>
                <a:cs typeface="Arial" charset="0"/>
              </a:rPr>
              <a:t>–</a:t>
            </a:r>
            <a:r>
              <a:rPr lang="en-US" altLang="ja-JP" sz="2800" i="1">
                <a:latin typeface="Arial" charset="0"/>
                <a:ea typeface="ＭＳ Ｐゴシック" charset="0"/>
                <a:cs typeface="Arial" charset="0"/>
              </a:rPr>
              <a:t> Edwin Thiele</a:t>
            </a:r>
            <a:endParaRPr lang="en-US" sz="3600">
              <a:latin typeface="Arial" charset="0"/>
              <a:ea typeface="ＭＳ Ｐゴシック" charset="0"/>
              <a:cs typeface="Arial" charset="0"/>
            </a:endParaRPr>
          </a:p>
        </p:txBody>
      </p:sp>
      <p:sp>
        <p:nvSpPr>
          <p:cNvPr id="140291" name="Text Box 4"/>
          <p:cNvSpPr txBox="1">
            <a:spLocks noChangeArrowheads="1"/>
          </p:cNvSpPr>
          <p:nvPr/>
        </p:nvSpPr>
        <p:spPr bwMode="auto">
          <a:xfrm>
            <a:off x="8358188" y="76200"/>
            <a:ext cx="7096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srgbClr val="EAEAEA"/>
                </a:solidFill>
              </a:rPr>
              <a:t>70d</a:t>
            </a:r>
          </a:p>
        </p:txBody>
      </p:sp>
      <p:sp>
        <p:nvSpPr>
          <p:cNvPr id="2" name="Rectangle 1">
            <a:extLst>
              <a:ext uri="{FF2B5EF4-FFF2-40B4-BE49-F238E27FC236}">
                <a16:creationId xmlns:a16="http://schemas.microsoft.com/office/drawing/2014/main" id="{E4E74113-E742-5BBB-2903-48D89938CCD7}"/>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12285008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dissolve">
                                      <p:cBhvr>
                                        <p:cTn id="7" dur="500"/>
                                        <p:tgtEl>
                                          <p:spTgt spid="419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uiExpand="1" build="p"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4626" name="Text Box 3"/>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charset="0"/>
                <a:ea typeface="ＭＳ Ｐゴシック" charset="0"/>
                <a:cs typeface="Arial" charset="0"/>
              </a:rPr>
              <a:t>©2003 TBBMI</a:t>
            </a:r>
          </a:p>
        </p:txBody>
      </p:sp>
      <p:sp>
        <p:nvSpPr>
          <p:cNvPr id="5124" name="Rectangle 4"/>
          <p:cNvSpPr>
            <a:spLocks noChangeArrowheads="1"/>
          </p:cNvSpPr>
          <p:nvPr/>
        </p:nvSpPr>
        <p:spPr bwMode="auto">
          <a:xfrm>
            <a:off x="7586663" y="6526213"/>
            <a:ext cx="647700" cy="24765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rPr>
              <a:t>7.5.03a.</a:t>
            </a:r>
          </a:p>
        </p:txBody>
      </p:sp>
      <p:sp>
        <p:nvSpPr>
          <p:cNvPr id="5125" name="Rectangle 5"/>
          <p:cNvSpPr>
            <a:spLocks noChangeArrowheads="1"/>
          </p:cNvSpPr>
          <p:nvPr/>
        </p:nvSpPr>
        <p:spPr bwMode="auto">
          <a:xfrm>
            <a:off x="80772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rPr>
              <a:t>18</a:t>
            </a:r>
          </a:p>
        </p:txBody>
      </p:sp>
      <p:sp>
        <p:nvSpPr>
          <p:cNvPr id="5126" name="Text Box 6"/>
          <p:cNvSpPr txBox="1">
            <a:spLocks noChangeArrowheads="1"/>
          </p:cNvSpPr>
          <p:nvPr/>
        </p:nvSpPr>
        <p:spPr bwMode="auto">
          <a:xfrm>
            <a:off x="381000" y="533400"/>
            <a:ext cx="8763000" cy="10064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Arial"/>
                <a:ea typeface="ＭＳ Ｐゴシック" charset="0"/>
                <a:cs typeface="Arial"/>
              </a:rPr>
              <a:t>Genesis Questions</a:t>
            </a:r>
          </a:p>
        </p:txBody>
      </p:sp>
      <p:sp>
        <p:nvSpPr>
          <p:cNvPr id="5127" name="Text Box 7"/>
          <p:cNvSpPr txBox="1">
            <a:spLocks noChangeArrowheads="1"/>
          </p:cNvSpPr>
          <p:nvPr/>
        </p:nvSpPr>
        <p:spPr bwMode="auto">
          <a:xfrm>
            <a:off x="457200" y="1752600"/>
            <a:ext cx="4835525" cy="769938"/>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Beginnings</a:t>
            </a:r>
          </a:p>
        </p:txBody>
      </p:sp>
      <p:sp>
        <p:nvSpPr>
          <p:cNvPr id="5128" name="Text Box 8"/>
          <p:cNvSpPr txBox="1">
            <a:spLocks noChangeArrowheads="1"/>
          </p:cNvSpPr>
          <p:nvPr/>
        </p:nvSpPr>
        <p:spPr bwMode="auto">
          <a:xfrm>
            <a:off x="381000" y="2790825"/>
            <a:ext cx="8763000" cy="2462213"/>
          </a:xfrm>
          <a:prstGeom prst="rect">
            <a:avLst/>
          </a:prstGeom>
          <a:noFill/>
          <a:ln w="9525">
            <a:noFill/>
            <a:miter lim="800000"/>
            <a:headEnd/>
            <a:tailEnd/>
          </a:ln>
          <a:effectLst/>
        </p:spPr>
        <p:txBody>
          <a:bodyPr>
            <a:spAutoFit/>
          </a:bodyPr>
          <a:lstStyle/>
          <a:p>
            <a:pPr marL="622300" marR="0" lvl="0" indent="-622300" algn="l" defTabSz="914400" rtl="0" eaLnBrk="1" fontAlgn="base" latinLnBrk="0" hangingPunct="1">
              <a:lnSpc>
                <a:spcPct val="100000"/>
              </a:lnSpc>
              <a:spcBef>
                <a:spcPct val="50000"/>
              </a:spcBef>
              <a:spcAft>
                <a:spcPct val="0"/>
              </a:spcAft>
              <a:buClrTx/>
              <a:buSzTx/>
              <a:buFontTx/>
              <a:buChar char="•"/>
              <a:tabLst/>
              <a:defRPr/>
            </a:pPr>
            <a:r>
              <a:rPr kumimoji="0" lang="en-US" sz="4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Arial" pitchFamily="-111" charset="0"/>
                <a:cs typeface="Arial"/>
              </a:rPr>
              <a:t>When did the creation occur?</a:t>
            </a:r>
          </a:p>
          <a:p>
            <a:pPr marL="622300" marR="0" lvl="0" indent="-622300" algn="l" defTabSz="914400" rtl="0" eaLnBrk="1" fontAlgn="base" latinLnBrk="0" hangingPunct="1">
              <a:lnSpc>
                <a:spcPct val="100000"/>
              </a:lnSpc>
              <a:spcBef>
                <a:spcPct val="50000"/>
              </a:spcBef>
              <a:spcAft>
                <a:spcPct val="0"/>
              </a:spcAft>
              <a:buClrTx/>
              <a:buSzTx/>
              <a:buFontTx/>
              <a:buChar char="•"/>
              <a:tabLst/>
              <a:defRPr/>
            </a:pPr>
            <a:r>
              <a:rPr kumimoji="0" lang="en-US" sz="4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Arial" pitchFamily="-111" charset="0"/>
                <a:cs typeface="Arial"/>
              </a:rPr>
              <a:t>Did the patriarchs really live that long?</a:t>
            </a:r>
          </a:p>
        </p:txBody>
      </p:sp>
    </p:spTree>
    <p:extLst>
      <p:ext uri="{BB962C8B-B14F-4D97-AF65-F5344CB8AC3E}">
        <p14:creationId xmlns:p14="http://schemas.microsoft.com/office/powerpoint/2010/main" val="9349574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iterate type="lt">
                                    <p:tmPct val="100000"/>
                                  </p:iterate>
                                  <p:childTnLst>
                                    <p:set>
                                      <p:cBhvr>
                                        <p:cTn id="6" dur="1" fill="hold">
                                          <p:stCondLst>
                                            <p:cond delay="0"/>
                                          </p:stCondLst>
                                        </p:cTn>
                                        <p:tgtEl>
                                          <p:spTgt spid="5128">
                                            <p:txEl>
                                              <p:pRg st="0" end="0"/>
                                            </p:txEl>
                                          </p:spTgt>
                                        </p:tgtEl>
                                        <p:attrNameLst>
                                          <p:attrName>style.visibility</p:attrName>
                                        </p:attrNameLst>
                                      </p:cBhvr>
                                      <p:to>
                                        <p:strVal val="visible"/>
                                      </p:to>
                                    </p:set>
                                    <p:animEffect transition="in" filter="dissolve">
                                      <p:cBhvr>
                                        <p:cTn id="7" dur="75"/>
                                        <p:tgtEl>
                                          <p:spTgt spid="5128">
                                            <p:txEl>
                                              <p:pRg st="0" end="0"/>
                                            </p:txEl>
                                          </p:spTgt>
                                        </p:tgtEl>
                                      </p:cBhvr>
                                    </p:animEffect>
                                  </p:childTnLst>
                                </p:cTn>
                              </p:par>
                            </p:childTnLst>
                          </p:cTn>
                        </p:par>
                        <p:par>
                          <p:cTn id="8" fill="hold" nodeType="afterGroup">
                            <p:stCondLst>
                              <p:cond delay="4800"/>
                            </p:stCondLst>
                            <p:childTnLst>
                              <p:par>
                                <p:cTn id="9" presetID="9" presetClass="entr" presetSubtype="0" fill="hold" grpId="0" nodeType="afterEffect">
                                  <p:stCondLst>
                                    <p:cond delay="3000"/>
                                  </p:stCondLst>
                                  <p:iterate type="lt">
                                    <p:tmPct val="100000"/>
                                  </p:iterate>
                                  <p:childTnLst>
                                    <p:set>
                                      <p:cBhvr>
                                        <p:cTn id="10" dur="1" fill="hold">
                                          <p:stCondLst>
                                            <p:cond delay="0"/>
                                          </p:stCondLst>
                                        </p:cTn>
                                        <p:tgtEl>
                                          <p:spTgt spid="5128">
                                            <p:txEl>
                                              <p:pRg st="1" end="1"/>
                                            </p:txEl>
                                          </p:spTgt>
                                        </p:tgtEl>
                                        <p:attrNameLst>
                                          <p:attrName>style.visibility</p:attrName>
                                        </p:attrNameLst>
                                      </p:cBhvr>
                                      <p:to>
                                        <p:strVal val="visible"/>
                                      </p:to>
                                    </p:set>
                                    <p:animEffect transition="in" filter="dissolve">
                                      <p:cBhvr>
                                        <p:cTn id="11" dur="75"/>
                                        <p:tgtEl>
                                          <p:spTgt spid="51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build="p" autoUpdateAnimBg="0" advAuto="300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6722" name="Rectangle 2"/>
          <p:cNvSpPr>
            <a:spLocks noChangeArrowheads="1"/>
          </p:cNvSpPr>
          <p:nvPr/>
        </p:nvSpPr>
        <p:spPr bwMode="auto">
          <a:xfrm>
            <a:off x="-76200" y="0"/>
            <a:ext cx="94488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286723" name="Rectangle 3"/>
          <p:cNvSpPr>
            <a:spLocks noGrp="1" noChangeArrowheads="1"/>
          </p:cNvSpPr>
          <p:nvPr>
            <p:ph type="title" idx="4294967295"/>
          </p:nvPr>
        </p:nvSpPr>
        <p:spPr>
          <a:xfrm>
            <a:off x="-1524000" y="457200"/>
            <a:ext cx="7772400" cy="1206500"/>
          </a:xfrm>
        </p:spPr>
        <p:txBody>
          <a:bodyPr/>
          <a:lstStyle/>
          <a:p>
            <a:pPr eaLnBrk="1" hangingPunct="1"/>
            <a:r>
              <a:rPr lang="en-US">
                <a:latin typeface="Times New Roman" charset="0"/>
                <a:ea typeface="ＭＳ Ｐゴシック" charset="0"/>
                <a:cs typeface="ＭＳ Ｐゴシック" charset="0"/>
              </a:rPr>
              <a:t>Black</a:t>
            </a:r>
          </a:p>
        </p:txBody>
      </p:sp>
    </p:spTree>
    <p:extLst>
      <p:ext uri="{BB962C8B-B14F-4D97-AF65-F5344CB8AC3E}">
        <p14:creationId xmlns:p14="http://schemas.microsoft.com/office/powerpoint/2010/main" val="17178919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9892" name="Rectangle 4"/>
          <p:cNvSpPr>
            <a:spLocks noGrp="1" noChangeArrowheads="1"/>
          </p:cNvSpPr>
          <p:nvPr>
            <p:ph type="body" idx="1"/>
          </p:nvPr>
        </p:nvSpPr>
        <p:spPr>
          <a:xfrm>
            <a:off x="1219200" y="1600200"/>
            <a:ext cx="7924800" cy="4953000"/>
          </a:xfrm>
        </p:spPr>
        <p:txBody>
          <a:bodyPr/>
          <a:lstStyle/>
          <a:p>
            <a:pPr>
              <a:lnSpc>
                <a:spcPct val="90000"/>
              </a:lnSpc>
            </a:pPr>
            <a:r>
              <a:rPr lang="en-US" sz="2800">
                <a:latin typeface="Arial" charset="0"/>
                <a:ea typeface="ＭＳ Ｐゴシック" charset="0"/>
                <a:cs typeface="ＭＳ Ｐゴシック" charset="0"/>
              </a:rPr>
              <a:t>The </a:t>
            </a:r>
            <a:r>
              <a:rPr lang="en-US" sz="2800">
                <a:solidFill>
                  <a:schemeClr val="accent1"/>
                </a:solidFill>
                <a:latin typeface="Arial" charset="0"/>
                <a:ea typeface="ＭＳ Ｐゴシック" charset="0"/>
                <a:cs typeface="ＭＳ Ｐゴシック" charset="0"/>
              </a:rPr>
              <a:t>total number of years</a:t>
            </a:r>
            <a:r>
              <a:rPr lang="en-US" sz="2800">
                <a:latin typeface="Arial" charset="0"/>
                <a:ea typeface="ＭＳ Ｐゴシック" charset="0"/>
                <a:cs typeface="ＭＳ Ｐゴシック" charset="0"/>
              </a:rPr>
              <a:t> of the reigns of Israel and Judah in a fixed time span were </a:t>
            </a:r>
            <a:r>
              <a:rPr lang="en-US" sz="2800">
                <a:solidFill>
                  <a:schemeClr val="accent1"/>
                </a:solidFill>
                <a:latin typeface="Arial" charset="0"/>
                <a:ea typeface="ＭＳ Ｐゴシック" charset="0"/>
                <a:cs typeface="ＭＳ Ｐゴシック" charset="0"/>
              </a:rPr>
              <a:t>not the same</a:t>
            </a:r>
          </a:p>
          <a:p>
            <a:pPr>
              <a:lnSpc>
                <a:spcPct val="90000"/>
              </a:lnSpc>
            </a:pPr>
            <a:r>
              <a:rPr lang="en-US" sz="2800">
                <a:latin typeface="Arial" charset="0"/>
                <a:ea typeface="ＭＳ Ｐゴシック" charset="0"/>
                <a:cs typeface="ＭＳ Ｐゴシック" charset="0"/>
              </a:rPr>
              <a:t>If chronology is worked according to lengths of reign, synchronisms </a:t>
            </a:r>
            <a:r>
              <a:rPr lang="en-US" sz="2800">
                <a:solidFill>
                  <a:schemeClr val="accent1"/>
                </a:solidFill>
                <a:latin typeface="Arial" charset="0"/>
                <a:ea typeface="ＭＳ Ｐゴシック" charset="0"/>
                <a:cs typeface="ＭＳ Ｐゴシック" charset="0"/>
              </a:rPr>
              <a:t>won</a:t>
            </a:r>
            <a:r>
              <a:rPr lang="fr-FR" altLang="ja-JP" sz="2800">
                <a:solidFill>
                  <a:schemeClr val="accent1"/>
                </a:solidFill>
                <a:latin typeface="Arial" charset="0"/>
                <a:ea typeface="ＭＳ Ｐゴシック" charset="0"/>
                <a:cs typeface="ＭＳ Ｐゴシック" charset="0"/>
              </a:rPr>
              <a:t>'</a:t>
            </a:r>
            <a:r>
              <a:rPr lang="en-US" sz="2800">
                <a:solidFill>
                  <a:schemeClr val="accent1"/>
                </a:solidFill>
                <a:latin typeface="Arial" charset="0"/>
                <a:ea typeface="ＭＳ Ｐゴシック" charset="0"/>
                <a:cs typeface="ＭＳ Ｐゴシック" charset="0"/>
              </a:rPr>
              <a:t>t fit</a:t>
            </a:r>
            <a:r>
              <a:rPr lang="en-US" sz="2800">
                <a:latin typeface="Arial" charset="0"/>
                <a:ea typeface="ＭＳ Ｐゴシック" charset="0"/>
                <a:cs typeface="ＭＳ Ｐゴシック" charset="0"/>
              </a:rPr>
              <a:t> (and vice versa)</a:t>
            </a:r>
          </a:p>
          <a:p>
            <a:pPr>
              <a:lnSpc>
                <a:spcPct val="90000"/>
              </a:lnSpc>
            </a:pPr>
            <a:r>
              <a:rPr lang="en-US" sz="2800">
                <a:latin typeface="Arial" charset="0"/>
                <a:ea typeface="ＭＳ Ｐゴシック" charset="0"/>
                <a:cs typeface="ＭＳ Ｐゴシック" charset="0"/>
              </a:rPr>
              <a:t>Seeming </a:t>
            </a:r>
            <a:r>
              <a:rPr lang="en-US" sz="2800">
                <a:solidFill>
                  <a:schemeClr val="accent1"/>
                </a:solidFill>
                <a:latin typeface="Arial" charset="0"/>
                <a:ea typeface="ＭＳ Ｐゴシック" charset="0"/>
                <a:cs typeface="ＭＳ Ｐゴシック" charset="0"/>
              </a:rPr>
              <a:t>lack of harmony</a:t>
            </a:r>
            <a:r>
              <a:rPr lang="en-US" sz="2800">
                <a:latin typeface="Arial" charset="0"/>
                <a:ea typeface="ＭＳ Ｐゴシック" charset="0"/>
                <a:cs typeface="ＭＳ Ｐゴシック" charset="0"/>
              </a:rPr>
              <a:t> between OT chronology and that of ANE</a:t>
            </a:r>
          </a:p>
          <a:p>
            <a:pPr>
              <a:lnSpc>
                <a:spcPct val="90000"/>
              </a:lnSpc>
            </a:pPr>
            <a:r>
              <a:rPr lang="en-US" sz="2800">
                <a:latin typeface="Arial" charset="0"/>
                <a:ea typeface="ＭＳ Ｐゴシック" charset="0"/>
                <a:cs typeface="ＭＳ Ｐゴシック" charset="0"/>
              </a:rPr>
              <a:t>Why does it matter?</a:t>
            </a:r>
          </a:p>
          <a:p>
            <a:pPr lvl="1">
              <a:lnSpc>
                <a:spcPct val="90000"/>
              </a:lnSpc>
            </a:pPr>
            <a:r>
              <a:rPr lang="en-US">
                <a:latin typeface="Arial" charset="0"/>
                <a:ea typeface="ＭＳ Ｐゴシック" charset="0"/>
              </a:rPr>
              <a:t>It concerns the </a:t>
            </a:r>
            <a:r>
              <a:rPr lang="en-US">
                <a:solidFill>
                  <a:schemeClr val="accent1"/>
                </a:solidFill>
                <a:latin typeface="Arial" charset="0"/>
                <a:ea typeface="ＭＳ Ｐゴシック" charset="0"/>
              </a:rPr>
              <a:t>historicity</a:t>
            </a:r>
            <a:r>
              <a:rPr lang="en-US">
                <a:latin typeface="Arial" charset="0"/>
                <a:ea typeface="ＭＳ Ｐゴシック" charset="0"/>
              </a:rPr>
              <a:t> and </a:t>
            </a:r>
            <a:r>
              <a:rPr lang="en-US">
                <a:solidFill>
                  <a:schemeClr val="accent1"/>
                </a:solidFill>
                <a:latin typeface="Arial" charset="0"/>
                <a:ea typeface="ＭＳ Ｐゴシック" charset="0"/>
              </a:rPr>
              <a:t>reliability</a:t>
            </a:r>
            <a:r>
              <a:rPr lang="en-US">
                <a:latin typeface="Arial" charset="0"/>
                <a:ea typeface="ＭＳ Ｐゴシック" charset="0"/>
              </a:rPr>
              <a:t> of the Bible and the </a:t>
            </a:r>
            <a:r>
              <a:rPr lang="en-US">
                <a:solidFill>
                  <a:schemeClr val="accent1"/>
                </a:solidFill>
                <a:latin typeface="Arial" charset="0"/>
                <a:ea typeface="ＭＳ Ｐゴシック" charset="0"/>
              </a:rPr>
              <a:t>accuracy</a:t>
            </a:r>
            <a:r>
              <a:rPr lang="en-US">
                <a:latin typeface="Arial" charset="0"/>
                <a:ea typeface="ＭＳ Ｐゴシック" charset="0"/>
              </a:rPr>
              <a:t> of its transmission</a:t>
            </a:r>
          </a:p>
        </p:txBody>
      </p:sp>
      <p:sp>
        <p:nvSpPr>
          <p:cNvPr id="288770" name="Rectangle 3"/>
          <p:cNvSpPr>
            <a:spLocks noGrp="1" noChangeArrowheads="1"/>
          </p:cNvSpPr>
          <p:nvPr>
            <p:ph type="title"/>
          </p:nvPr>
        </p:nvSpPr>
        <p:spPr>
          <a:noFill/>
        </p:spPr>
        <p:txBody>
          <a:bodyPr/>
          <a:lstStyle/>
          <a:p>
            <a:pPr algn="ctr" eaLnBrk="1" hangingPunct="1"/>
            <a:r>
              <a:rPr lang="en-US" b="1">
                <a:latin typeface="Arial" charset="0"/>
                <a:ea typeface="ＭＳ Ｐゴシック" charset="0"/>
                <a:cs typeface="ＭＳ Ｐゴシック" charset="0"/>
              </a:rPr>
              <a:t>The Mystery of the Kings</a:t>
            </a:r>
          </a:p>
        </p:txBody>
      </p:sp>
      <p:sp>
        <p:nvSpPr>
          <p:cNvPr id="288771" name="Text Box 2"/>
          <p:cNvSpPr txBox="1">
            <a:spLocks noChangeArrowheads="1"/>
          </p:cNvSpPr>
          <p:nvPr/>
        </p:nvSpPr>
        <p:spPr bwMode="auto">
          <a:xfrm>
            <a:off x="8305800" y="76200"/>
            <a:ext cx="6080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70i</a:t>
            </a:r>
          </a:p>
        </p:txBody>
      </p:sp>
    </p:spTree>
    <p:extLst>
      <p:ext uri="{BB962C8B-B14F-4D97-AF65-F5344CB8AC3E}">
        <p14:creationId xmlns:p14="http://schemas.microsoft.com/office/powerpoint/2010/main" val="30450035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989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989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989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4989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54989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892" grpId="0" build="p"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p:cNvSpPr>
            <a:spLocks noGrp="1" noChangeArrowheads="1"/>
          </p:cNvSpPr>
          <p:nvPr>
            <p:ph type="title"/>
          </p:nvPr>
        </p:nvSpPr>
        <p:spPr>
          <a:xfrm>
            <a:off x="4787900" y="188913"/>
            <a:ext cx="4356100" cy="3200400"/>
          </a:xfrm>
        </p:spPr>
        <p:txBody>
          <a:bodyPr/>
          <a:lstStyle/>
          <a:p>
            <a:pPr algn="r" eaLnBrk="1" hangingPunct="1"/>
            <a:r>
              <a:rPr lang="en-US" b="1">
                <a:latin typeface="Arial" charset="0"/>
                <a:ea typeface="ＭＳ Ｐゴシック" charset="0"/>
                <a:cs typeface="Arial" charset="0"/>
              </a:rPr>
              <a:t>Is the Chronology of Israel</a:t>
            </a:r>
            <a:r>
              <a:rPr lang="fr-FR" altLang="ja-JP" b="1">
                <a:latin typeface="Arial" charset="0"/>
                <a:ea typeface="ＭＳ Ｐゴシック" charset="0"/>
                <a:cs typeface="Arial" charset="0"/>
              </a:rPr>
              <a:t>'</a:t>
            </a:r>
            <a:r>
              <a:rPr lang="en-US" b="1">
                <a:latin typeface="Arial" charset="0"/>
                <a:ea typeface="ＭＳ Ｐゴシック" charset="0"/>
                <a:cs typeface="Arial" charset="0"/>
              </a:rPr>
              <a:t>s Kings Necessary?</a:t>
            </a:r>
          </a:p>
        </p:txBody>
      </p:sp>
      <p:sp>
        <p:nvSpPr>
          <p:cNvPr id="290818" name="Rectangle 3"/>
          <p:cNvSpPr>
            <a:spLocks noGrp="1" noChangeArrowheads="1"/>
          </p:cNvSpPr>
          <p:nvPr>
            <p:ph type="body" sz="half" idx="1"/>
          </p:nvPr>
        </p:nvSpPr>
        <p:spPr/>
        <p:txBody>
          <a:bodyPr/>
          <a:lstStyle/>
          <a:p>
            <a:pPr eaLnBrk="1" hangingPunct="1"/>
            <a:endParaRPr lang="en-US" b="1">
              <a:latin typeface="Arial" charset="0"/>
              <a:ea typeface="ＭＳ Ｐゴシック" charset="0"/>
              <a:cs typeface="Arial" charset="0"/>
            </a:endParaRPr>
          </a:p>
        </p:txBody>
      </p:sp>
      <p:sp>
        <p:nvSpPr>
          <p:cNvPr id="290819" name="Rectangle 4"/>
          <p:cNvSpPr>
            <a:spLocks noGrp="1" noChangeArrowheads="1"/>
          </p:cNvSpPr>
          <p:nvPr>
            <p:ph type="body" sz="half" idx="2"/>
          </p:nvPr>
        </p:nvSpPr>
        <p:spPr>
          <a:xfrm>
            <a:off x="4953000" y="3581400"/>
            <a:ext cx="3962400" cy="3276600"/>
          </a:xfrm>
        </p:spPr>
        <p:txBody>
          <a:bodyPr/>
          <a:lstStyle/>
          <a:p>
            <a:pPr eaLnBrk="1" hangingPunct="1"/>
            <a:r>
              <a:rPr lang="en-US" b="1">
                <a:latin typeface="Arial" charset="0"/>
                <a:ea typeface="ＭＳ Ｐゴシック" charset="0"/>
                <a:cs typeface="Arial" charset="0"/>
              </a:rPr>
              <a:t>Whether David and Solomon ever even lived was doubted by </a:t>
            </a:r>
            <a:r>
              <a:rPr lang="ja-JP" altLang="en-US" b="1">
                <a:latin typeface="Arial" charset="0"/>
                <a:ea typeface="ＭＳ Ｐゴシック" charset="0"/>
                <a:cs typeface="Arial" charset="0"/>
              </a:rPr>
              <a:t>“</a:t>
            </a:r>
            <a:r>
              <a:rPr lang="en-US" altLang="ja-JP" b="1">
                <a:latin typeface="Arial" charset="0"/>
                <a:ea typeface="ＭＳ Ｐゴシック" charset="0"/>
                <a:cs typeface="Arial" charset="0"/>
              </a:rPr>
              <a:t>Biblical Minimalists</a:t>
            </a:r>
            <a:r>
              <a:rPr lang="ja-JP" altLang="en-US" b="1">
                <a:latin typeface="Arial" charset="0"/>
                <a:ea typeface="ＭＳ Ｐゴシック" charset="0"/>
                <a:cs typeface="Arial" charset="0"/>
              </a:rPr>
              <a:t>”</a:t>
            </a:r>
            <a:r>
              <a:rPr lang="en-US" altLang="ja-JP" b="1">
                <a:latin typeface="Arial" charset="0"/>
                <a:ea typeface="ＭＳ Ｐゴシック" charset="0"/>
                <a:cs typeface="Arial" charset="0"/>
              </a:rPr>
              <a:t> in the July/Aug 1997 issue of </a:t>
            </a:r>
            <a:r>
              <a:rPr lang="en-US" altLang="ja-JP" b="1" i="1">
                <a:latin typeface="Arial" charset="0"/>
                <a:ea typeface="ＭＳ Ｐゴシック" charset="0"/>
                <a:cs typeface="Arial" charset="0"/>
              </a:rPr>
              <a:t>BAR</a:t>
            </a:r>
            <a:r>
              <a:rPr lang="en-US" altLang="ja-JP" b="1">
                <a:latin typeface="Arial" charset="0"/>
                <a:ea typeface="ＭＳ Ｐゴシック" charset="0"/>
                <a:cs typeface="Arial" charset="0"/>
              </a:rPr>
              <a:t> </a:t>
            </a:r>
            <a:endParaRPr lang="en-US" b="1">
              <a:latin typeface="Arial" charset="0"/>
              <a:ea typeface="ＭＳ Ｐゴシック" charset="0"/>
              <a:cs typeface="Arial" charset="0"/>
            </a:endParaRPr>
          </a:p>
        </p:txBody>
      </p:sp>
      <p:pic>
        <p:nvPicPr>
          <p:cNvPr id="290820"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137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109898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2"/>
          <p:cNvSpPr>
            <a:spLocks noGrp="1" noChangeArrowheads="1"/>
          </p:cNvSpPr>
          <p:nvPr>
            <p:ph type="title"/>
          </p:nvPr>
        </p:nvSpPr>
        <p:spPr>
          <a:xfrm>
            <a:off x="1219200" y="304800"/>
            <a:ext cx="7924800" cy="1206500"/>
          </a:xfrm>
        </p:spPr>
        <p:txBody>
          <a:bodyPr/>
          <a:lstStyle/>
          <a:p>
            <a:pPr eaLnBrk="1" hangingPunct="1"/>
            <a:r>
              <a:rPr lang="en-US" sz="4000" dirty="0">
                <a:latin typeface="Arial" charset="0"/>
                <a:ea typeface="ＭＳ Ｐゴシック" charset="0"/>
                <a:cs typeface="Arial" charset="0"/>
              </a:rPr>
              <a:t>Years Kings of Judah Ruled</a:t>
            </a:r>
          </a:p>
        </p:txBody>
      </p:sp>
      <p:sp>
        <p:nvSpPr>
          <p:cNvPr id="246787" name="Rectangle 3"/>
          <p:cNvSpPr>
            <a:spLocks noGrp="1" noChangeArrowheads="1"/>
          </p:cNvSpPr>
          <p:nvPr>
            <p:ph type="body" sz="half" idx="1"/>
          </p:nvPr>
        </p:nvSpPr>
        <p:spPr/>
        <p:txBody>
          <a:bodyPr/>
          <a:lstStyle/>
          <a:p>
            <a:pPr eaLnBrk="1" hangingPunct="1">
              <a:tabLst>
                <a:tab pos="3198813" algn="r"/>
              </a:tabLst>
            </a:pPr>
            <a:r>
              <a:rPr lang="en-US" sz="2400">
                <a:latin typeface="Arial" charset="0"/>
                <a:ea typeface="ＭＳ Ｐゴシック" charset="0"/>
                <a:cs typeface="Arial" charset="0"/>
              </a:rPr>
              <a:t>Rehoboam	17</a:t>
            </a:r>
          </a:p>
          <a:p>
            <a:pPr eaLnBrk="1" hangingPunct="1">
              <a:tabLst>
                <a:tab pos="3198813" algn="r"/>
              </a:tabLst>
            </a:pPr>
            <a:r>
              <a:rPr lang="en-US" sz="2400">
                <a:latin typeface="Arial" charset="0"/>
                <a:ea typeface="ＭＳ Ｐゴシック" charset="0"/>
                <a:cs typeface="Arial" charset="0"/>
              </a:rPr>
              <a:t>Abijam	3</a:t>
            </a:r>
          </a:p>
          <a:p>
            <a:pPr eaLnBrk="1" hangingPunct="1">
              <a:tabLst>
                <a:tab pos="3198813" algn="r"/>
              </a:tabLst>
            </a:pPr>
            <a:r>
              <a:rPr lang="en-US" sz="2400">
                <a:latin typeface="Arial" charset="0"/>
                <a:ea typeface="ＭＳ Ｐゴシック" charset="0"/>
                <a:cs typeface="Arial" charset="0"/>
              </a:rPr>
              <a:t>Asa	41</a:t>
            </a:r>
          </a:p>
          <a:p>
            <a:pPr eaLnBrk="1" hangingPunct="1">
              <a:tabLst>
                <a:tab pos="3198813" algn="r"/>
              </a:tabLst>
            </a:pPr>
            <a:r>
              <a:rPr lang="en-US" sz="2400">
                <a:latin typeface="Arial" charset="0"/>
                <a:ea typeface="ＭＳ Ｐゴシック" charset="0"/>
                <a:cs typeface="Arial" charset="0"/>
              </a:rPr>
              <a:t>Jehoshaphat	25</a:t>
            </a:r>
          </a:p>
          <a:p>
            <a:pPr eaLnBrk="1" hangingPunct="1">
              <a:tabLst>
                <a:tab pos="3198813" algn="r"/>
              </a:tabLst>
            </a:pPr>
            <a:r>
              <a:rPr lang="en-US" sz="2400">
                <a:latin typeface="Arial" charset="0"/>
                <a:ea typeface="ＭＳ Ｐゴシック" charset="0"/>
                <a:cs typeface="Arial" charset="0"/>
              </a:rPr>
              <a:t>Jehoram	8</a:t>
            </a:r>
          </a:p>
          <a:p>
            <a:pPr eaLnBrk="1" hangingPunct="1">
              <a:tabLst>
                <a:tab pos="3198813" algn="r"/>
              </a:tabLst>
            </a:pPr>
            <a:r>
              <a:rPr lang="en-US" sz="2400">
                <a:latin typeface="Arial" charset="0"/>
                <a:ea typeface="ＭＳ Ｐゴシック" charset="0"/>
                <a:cs typeface="Arial" charset="0"/>
              </a:rPr>
              <a:t>Ahaziah	1</a:t>
            </a:r>
          </a:p>
          <a:p>
            <a:pPr eaLnBrk="1" hangingPunct="1">
              <a:tabLst>
                <a:tab pos="3198813" algn="r"/>
              </a:tabLst>
            </a:pPr>
            <a:r>
              <a:rPr lang="en-US" sz="2400">
                <a:latin typeface="Arial" charset="0"/>
                <a:ea typeface="ＭＳ Ｐゴシック" charset="0"/>
                <a:cs typeface="Arial" charset="0"/>
              </a:rPr>
              <a:t>Athaliah	6</a:t>
            </a:r>
          </a:p>
          <a:p>
            <a:pPr eaLnBrk="1" hangingPunct="1">
              <a:tabLst>
                <a:tab pos="3198813" algn="r"/>
              </a:tabLst>
            </a:pPr>
            <a:r>
              <a:rPr lang="en-US" sz="2400">
                <a:latin typeface="Arial" charset="0"/>
                <a:ea typeface="ＭＳ Ｐゴシック" charset="0"/>
                <a:cs typeface="Arial" charset="0"/>
              </a:rPr>
              <a:t>Joash	40</a:t>
            </a:r>
          </a:p>
          <a:p>
            <a:pPr eaLnBrk="1" hangingPunct="1">
              <a:tabLst>
                <a:tab pos="3198813" algn="r"/>
              </a:tabLst>
            </a:pPr>
            <a:r>
              <a:rPr lang="en-US" sz="2400">
                <a:latin typeface="Arial" charset="0"/>
                <a:ea typeface="ＭＳ Ｐゴシック" charset="0"/>
                <a:cs typeface="Arial" charset="0"/>
              </a:rPr>
              <a:t>Amaziah	29</a:t>
            </a:r>
          </a:p>
          <a:p>
            <a:pPr eaLnBrk="1" hangingPunct="1">
              <a:tabLst>
                <a:tab pos="3198813" algn="r"/>
              </a:tabLst>
            </a:pPr>
            <a:r>
              <a:rPr lang="en-US" sz="2400">
                <a:latin typeface="Arial" charset="0"/>
                <a:ea typeface="ＭＳ Ｐゴシック" charset="0"/>
                <a:cs typeface="Arial" charset="0"/>
              </a:rPr>
              <a:t>Azariah (Uzziah)	52</a:t>
            </a:r>
          </a:p>
        </p:txBody>
      </p:sp>
      <p:sp>
        <p:nvSpPr>
          <p:cNvPr id="246788" name="Rectangle 4"/>
          <p:cNvSpPr>
            <a:spLocks noGrp="1" noChangeArrowheads="1"/>
          </p:cNvSpPr>
          <p:nvPr>
            <p:ph type="body" sz="half" idx="2"/>
          </p:nvPr>
        </p:nvSpPr>
        <p:spPr>
          <a:xfrm>
            <a:off x="5181600" y="1600200"/>
            <a:ext cx="3810000" cy="4876800"/>
          </a:xfrm>
        </p:spPr>
        <p:txBody>
          <a:bodyPr/>
          <a:lstStyle/>
          <a:p>
            <a:pPr eaLnBrk="1" hangingPunct="1">
              <a:tabLst>
                <a:tab pos="3367088" algn="r"/>
              </a:tabLst>
            </a:pPr>
            <a:r>
              <a:rPr lang="en-US" sz="2400" dirty="0">
                <a:latin typeface="Arial" charset="0"/>
                <a:ea typeface="ＭＳ Ｐゴシック" charset="0"/>
                <a:cs typeface="Arial" charset="0"/>
              </a:rPr>
              <a:t>Jotham	18</a:t>
            </a:r>
          </a:p>
          <a:p>
            <a:pPr eaLnBrk="1" hangingPunct="1">
              <a:tabLst>
                <a:tab pos="3367088" algn="r"/>
              </a:tabLst>
            </a:pPr>
            <a:r>
              <a:rPr lang="en-US" sz="2400" dirty="0">
                <a:latin typeface="Arial" charset="0"/>
                <a:ea typeface="ＭＳ Ｐゴシック" charset="0"/>
                <a:cs typeface="Arial" charset="0"/>
              </a:rPr>
              <a:t>Ahaz	19</a:t>
            </a:r>
          </a:p>
          <a:p>
            <a:pPr eaLnBrk="1" hangingPunct="1">
              <a:tabLst>
                <a:tab pos="3367088" algn="r"/>
              </a:tabLst>
            </a:pPr>
            <a:r>
              <a:rPr lang="en-US" sz="2400" dirty="0">
                <a:latin typeface="Arial" charset="0"/>
                <a:ea typeface="ＭＳ Ｐゴシック" charset="0"/>
                <a:cs typeface="Arial" charset="0"/>
              </a:rPr>
              <a:t>Hezekiah	29</a:t>
            </a:r>
          </a:p>
          <a:p>
            <a:pPr eaLnBrk="1" hangingPunct="1">
              <a:tabLst>
                <a:tab pos="3367088" algn="r"/>
              </a:tabLst>
            </a:pPr>
            <a:r>
              <a:rPr lang="en-US" sz="2400" dirty="0">
                <a:latin typeface="Arial" charset="0"/>
                <a:ea typeface="ＭＳ Ｐゴシック" charset="0"/>
                <a:cs typeface="Arial" charset="0"/>
              </a:rPr>
              <a:t>Manasseh	55</a:t>
            </a:r>
          </a:p>
          <a:p>
            <a:pPr eaLnBrk="1" hangingPunct="1">
              <a:tabLst>
                <a:tab pos="3367088" algn="r"/>
              </a:tabLst>
            </a:pPr>
            <a:r>
              <a:rPr lang="en-US" sz="2400" dirty="0">
                <a:latin typeface="Arial" charset="0"/>
                <a:ea typeface="ＭＳ Ｐゴシック" charset="0"/>
                <a:cs typeface="Arial" charset="0"/>
              </a:rPr>
              <a:t>Amon	2</a:t>
            </a:r>
          </a:p>
          <a:p>
            <a:pPr eaLnBrk="1" hangingPunct="1">
              <a:tabLst>
                <a:tab pos="3367088" algn="r"/>
              </a:tabLst>
            </a:pPr>
            <a:r>
              <a:rPr lang="en-US" sz="2400" dirty="0">
                <a:latin typeface="Arial" charset="0"/>
                <a:ea typeface="ＭＳ Ｐゴシック" charset="0"/>
                <a:cs typeface="Arial" charset="0"/>
              </a:rPr>
              <a:t>Josiah	31</a:t>
            </a:r>
          </a:p>
          <a:p>
            <a:pPr eaLnBrk="1" hangingPunct="1">
              <a:tabLst>
                <a:tab pos="3367088" algn="r"/>
              </a:tabLst>
            </a:pPr>
            <a:r>
              <a:rPr lang="en-US" sz="2400" dirty="0">
                <a:latin typeface="Arial" charset="0"/>
                <a:ea typeface="ＭＳ Ｐゴシック" charset="0"/>
                <a:cs typeface="Arial" charset="0"/>
              </a:rPr>
              <a:t>Jehoahaz	3 months</a:t>
            </a:r>
          </a:p>
          <a:p>
            <a:pPr eaLnBrk="1" hangingPunct="1">
              <a:tabLst>
                <a:tab pos="3367088" algn="r"/>
              </a:tabLst>
            </a:pPr>
            <a:r>
              <a:rPr lang="en-US" sz="2400" dirty="0">
                <a:latin typeface="Arial" charset="0"/>
                <a:ea typeface="ＭＳ Ｐゴシック" charset="0"/>
                <a:cs typeface="Arial" charset="0"/>
              </a:rPr>
              <a:t>Jehoiakim	11</a:t>
            </a:r>
          </a:p>
          <a:p>
            <a:pPr eaLnBrk="1" hangingPunct="1">
              <a:tabLst>
                <a:tab pos="3367088" algn="r"/>
              </a:tabLst>
            </a:pPr>
            <a:r>
              <a:rPr lang="en-US" sz="2400" dirty="0">
                <a:latin typeface="Arial" charset="0"/>
                <a:ea typeface="ＭＳ Ｐゴシック" charset="0"/>
                <a:cs typeface="Arial" charset="0"/>
              </a:rPr>
              <a:t>Jehoiachin	3 months</a:t>
            </a:r>
          </a:p>
          <a:p>
            <a:pPr eaLnBrk="1" hangingPunct="1">
              <a:tabLst>
                <a:tab pos="3367088" algn="r"/>
              </a:tabLst>
            </a:pPr>
            <a:r>
              <a:rPr lang="en-US" sz="2400" dirty="0">
                <a:latin typeface="Arial" charset="0"/>
                <a:ea typeface="ＭＳ Ｐゴシック" charset="0"/>
                <a:cs typeface="Arial" charset="0"/>
              </a:rPr>
              <a:t>Zedekiah	</a:t>
            </a:r>
            <a:r>
              <a:rPr lang="en-US" sz="2400" u="sng" dirty="0">
                <a:latin typeface="Arial" charset="0"/>
                <a:ea typeface="ＭＳ Ｐゴシック" charset="0"/>
                <a:cs typeface="Arial" charset="0"/>
              </a:rPr>
              <a:t>11</a:t>
            </a:r>
            <a:endParaRPr lang="en-US" sz="2400" dirty="0">
              <a:latin typeface="Arial" charset="0"/>
              <a:ea typeface="ＭＳ Ｐゴシック" charset="0"/>
              <a:cs typeface="Arial" charset="0"/>
            </a:endParaRPr>
          </a:p>
          <a:p>
            <a:pPr eaLnBrk="1" hangingPunct="1">
              <a:tabLst>
                <a:tab pos="3367088" algn="r"/>
              </a:tabLst>
            </a:pPr>
            <a:r>
              <a:rPr lang="en-US" sz="2400" dirty="0">
                <a:latin typeface="Arial" charset="0"/>
                <a:ea typeface="ＭＳ Ｐゴシック" charset="0"/>
                <a:cs typeface="Arial" charset="0"/>
              </a:rPr>
              <a:t>Total	398</a:t>
            </a:r>
          </a:p>
        </p:txBody>
      </p:sp>
      <p:sp>
        <p:nvSpPr>
          <p:cNvPr id="292872" name="Text Box 9"/>
          <p:cNvSpPr txBox="1">
            <a:spLocks noChangeArrowheads="1"/>
          </p:cNvSpPr>
          <p:nvPr/>
        </p:nvSpPr>
        <p:spPr bwMode="auto">
          <a:xfrm>
            <a:off x="837565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cs typeface="Arial" charset="0"/>
              </a:rPr>
              <a:t>65c</a:t>
            </a:r>
          </a:p>
        </p:txBody>
      </p:sp>
    </p:spTree>
    <p:extLst>
      <p:ext uri="{BB962C8B-B14F-4D97-AF65-F5344CB8AC3E}">
        <p14:creationId xmlns:p14="http://schemas.microsoft.com/office/powerpoint/2010/main" val="100700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6787"/>
                                        </p:tgtEl>
                                        <p:attrNameLst>
                                          <p:attrName>style.visibility</p:attrName>
                                        </p:attrNameLst>
                                      </p:cBhvr>
                                      <p:to>
                                        <p:strVal val="visible"/>
                                      </p:to>
                                    </p:set>
                                    <p:animEffect transition="in" filter="fade">
                                      <p:cBhvr>
                                        <p:cTn id="7" dur="500"/>
                                        <p:tgtEl>
                                          <p:spTgt spid="246787"/>
                                        </p:tgtEl>
                                      </p:cBhvr>
                                    </p:animEffect>
                                  </p:childTnLst>
                                </p:cTn>
                              </p:par>
                            </p:childTnLst>
                          </p:cTn>
                        </p:par>
                        <p:par>
                          <p:cTn id="8" fill="hold" nodeType="afterGroup">
                            <p:stCondLst>
                              <p:cond delay="500"/>
                            </p:stCondLst>
                            <p:childTnLst>
                              <p:par>
                                <p:cTn id="9" presetID="10" presetClass="entr" presetSubtype="0" fill="hold" grpId="0" nodeType="afterEffect">
                                  <p:stCondLst>
                                    <p:cond delay="2000"/>
                                  </p:stCondLst>
                                  <p:childTnLst>
                                    <p:set>
                                      <p:cBhvr>
                                        <p:cTn id="10" dur="1" fill="hold">
                                          <p:stCondLst>
                                            <p:cond delay="0"/>
                                          </p:stCondLst>
                                        </p:cTn>
                                        <p:tgtEl>
                                          <p:spTgt spid="246788"/>
                                        </p:tgtEl>
                                        <p:attrNameLst>
                                          <p:attrName>style.visibility</p:attrName>
                                        </p:attrNameLst>
                                      </p:cBhvr>
                                      <p:to>
                                        <p:strVal val="visible"/>
                                      </p:to>
                                    </p:set>
                                    <p:animEffect transition="in" filter="fade">
                                      <p:cBhvr>
                                        <p:cTn id="11" dur="500"/>
                                        <p:tgtEl>
                                          <p:spTgt spid="246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7" grpId="0" autoUpdateAnimBg="0"/>
      <p:bldP spid="246788" grpId="0"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ECB93-B4C1-B498-0702-208775619571}"/>
            </a:ext>
          </a:extLst>
        </p:cNvPr>
        <p:cNvGrpSpPr/>
        <p:nvPr/>
      </p:nvGrpSpPr>
      <p:grpSpPr>
        <a:xfrm>
          <a:off x="0" y="0"/>
          <a:ext cx="0" cy="0"/>
          <a:chOff x="0" y="0"/>
          <a:chExt cx="0" cy="0"/>
        </a:xfrm>
      </p:grpSpPr>
      <p:sp>
        <p:nvSpPr>
          <p:cNvPr id="292865" name="Rectangle 2">
            <a:extLst>
              <a:ext uri="{FF2B5EF4-FFF2-40B4-BE49-F238E27FC236}">
                <a16:creationId xmlns:a16="http://schemas.microsoft.com/office/drawing/2014/main" id="{D4FECD5E-EA19-804E-D17E-B53214D1D64D}"/>
              </a:ext>
            </a:extLst>
          </p:cNvPr>
          <p:cNvSpPr>
            <a:spLocks noGrp="1" noChangeArrowheads="1"/>
          </p:cNvSpPr>
          <p:nvPr>
            <p:ph type="title"/>
          </p:nvPr>
        </p:nvSpPr>
        <p:spPr>
          <a:xfrm>
            <a:off x="1219200" y="304800"/>
            <a:ext cx="7924800" cy="1206500"/>
          </a:xfrm>
        </p:spPr>
        <p:txBody>
          <a:bodyPr/>
          <a:lstStyle/>
          <a:p>
            <a:pPr eaLnBrk="1" hangingPunct="1"/>
            <a:r>
              <a:rPr lang="en-US" sz="4000" dirty="0">
                <a:latin typeface="Arial" charset="0"/>
                <a:ea typeface="ＭＳ Ｐゴシック" charset="0"/>
                <a:cs typeface="Arial" charset="0"/>
              </a:rPr>
              <a:t>Years Kings of Judah Ruled</a:t>
            </a:r>
          </a:p>
        </p:txBody>
      </p:sp>
      <p:sp>
        <p:nvSpPr>
          <p:cNvPr id="246787" name="Rectangle 3">
            <a:extLst>
              <a:ext uri="{FF2B5EF4-FFF2-40B4-BE49-F238E27FC236}">
                <a16:creationId xmlns:a16="http://schemas.microsoft.com/office/drawing/2014/main" id="{5DA04B97-ED17-2792-82E4-631CD094E861}"/>
              </a:ext>
            </a:extLst>
          </p:cNvPr>
          <p:cNvSpPr>
            <a:spLocks noGrp="1" noChangeArrowheads="1"/>
          </p:cNvSpPr>
          <p:nvPr>
            <p:ph type="body" sz="half" idx="1"/>
          </p:nvPr>
        </p:nvSpPr>
        <p:spPr/>
        <p:txBody>
          <a:bodyPr/>
          <a:lstStyle/>
          <a:p>
            <a:pPr eaLnBrk="1" hangingPunct="1">
              <a:tabLst>
                <a:tab pos="3198813" algn="r"/>
              </a:tabLst>
            </a:pPr>
            <a:r>
              <a:rPr lang="en-US" sz="2400">
                <a:latin typeface="Arial" charset="0"/>
                <a:ea typeface="ＭＳ Ｐゴシック" charset="0"/>
                <a:cs typeface="Arial" charset="0"/>
              </a:rPr>
              <a:t>Rehoboam	17</a:t>
            </a:r>
          </a:p>
          <a:p>
            <a:pPr eaLnBrk="1" hangingPunct="1">
              <a:tabLst>
                <a:tab pos="3198813" algn="r"/>
              </a:tabLst>
            </a:pPr>
            <a:r>
              <a:rPr lang="en-US" sz="2400">
                <a:latin typeface="Arial" charset="0"/>
                <a:ea typeface="ＭＳ Ｐゴシック" charset="0"/>
                <a:cs typeface="Arial" charset="0"/>
              </a:rPr>
              <a:t>Abijam	3</a:t>
            </a:r>
          </a:p>
          <a:p>
            <a:pPr eaLnBrk="1" hangingPunct="1">
              <a:tabLst>
                <a:tab pos="3198813" algn="r"/>
              </a:tabLst>
            </a:pPr>
            <a:r>
              <a:rPr lang="en-US" sz="2400">
                <a:latin typeface="Arial" charset="0"/>
                <a:ea typeface="ＭＳ Ｐゴシック" charset="0"/>
                <a:cs typeface="Arial" charset="0"/>
              </a:rPr>
              <a:t>Asa	41</a:t>
            </a:r>
          </a:p>
          <a:p>
            <a:pPr eaLnBrk="1" hangingPunct="1">
              <a:tabLst>
                <a:tab pos="3198813" algn="r"/>
              </a:tabLst>
            </a:pPr>
            <a:r>
              <a:rPr lang="en-US" sz="2400">
                <a:latin typeface="Arial" charset="0"/>
                <a:ea typeface="ＭＳ Ｐゴシック" charset="0"/>
                <a:cs typeface="Arial" charset="0"/>
              </a:rPr>
              <a:t>Jehoshaphat	25</a:t>
            </a:r>
          </a:p>
          <a:p>
            <a:pPr eaLnBrk="1" hangingPunct="1">
              <a:tabLst>
                <a:tab pos="3198813" algn="r"/>
              </a:tabLst>
            </a:pPr>
            <a:r>
              <a:rPr lang="en-US" sz="2400">
                <a:latin typeface="Arial" charset="0"/>
                <a:ea typeface="ＭＳ Ｐゴシック" charset="0"/>
                <a:cs typeface="Arial" charset="0"/>
              </a:rPr>
              <a:t>Jehoram	8</a:t>
            </a:r>
          </a:p>
          <a:p>
            <a:pPr eaLnBrk="1" hangingPunct="1">
              <a:tabLst>
                <a:tab pos="3198813" algn="r"/>
              </a:tabLst>
            </a:pPr>
            <a:r>
              <a:rPr lang="en-US" sz="2400">
                <a:latin typeface="Arial" charset="0"/>
                <a:ea typeface="ＭＳ Ｐゴシック" charset="0"/>
                <a:cs typeface="Arial" charset="0"/>
              </a:rPr>
              <a:t>Ahaziah	1</a:t>
            </a:r>
          </a:p>
          <a:p>
            <a:pPr eaLnBrk="1" hangingPunct="1">
              <a:tabLst>
                <a:tab pos="3198813" algn="r"/>
              </a:tabLst>
            </a:pPr>
            <a:r>
              <a:rPr lang="en-US" sz="2400">
                <a:latin typeface="Arial" charset="0"/>
                <a:ea typeface="ＭＳ Ｐゴシック" charset="0"/>
                <a:cs typeface="Arial" charset="0"/>
              </a:rPr>
              <a:t>Athaliah	6</a:t>
            </a:r>
          </a:p>
          <a:p>
            <a:pPr eaLnBrk="1" hangingPunct="1">
              <a:tabLst>
                <a:tab pos="3198813" algn="r"/>
              </a:tabLst>
            </a:pPr>
            <a:r>
              <a:rPr lang="en-US" sz="2400">
                <a:latin typeface="Arial" charset="0"/>
                <a:ea typeface="ＭＳ Ｐゴシック" charset="0"/>
                <a:cs typeface="Arial" charset="0"/>
              </a:rPr>
              <a:t>Joash	40</a:t>
            </a:r>
          </a:p>
          <a:p>
            <a:pPr eaLnBrk="1" hangingPunct="1">
              <a:tabLst>
                <a:tab pos="3198813" algn="r"/>
              </a:tabLst>
            </a:pPr>
            <a:r>
              <a:rPr lang="en-US" sz="2400">
                <a:latin typeface="Arial" charset="0"/>
                <a:ea typeface="ＭＳ Ｐゴシック" charset="0"/>
                <a:cs typeface="Arial" charset="0"/>
              </a:rPr>
              <a:t>Amaziah	29</a:t>
            </a:r>
          </a:p>
          <a:p>
            <a:pPr eaLnBrk="1" hangingPunct="1">
              <a:tabLst>
                <a:tab pos="3198813" algn="r"/>
              </a:tabLst>
            </a:pPr>
            <a:r>
              <a:rPr lang="en-US" sz="2400">
                <a:latin typeface="Arial" charset="0"/>
                <a:ea typeface="ＭＳ Ｐゴシック" charset="0"/>
                <a:cs typeface="Arial" charset="0"/>
              </a:rPr>
              <a:t>Azariah (Uzziah)	52</a:t>
            </a:r>
          </a:p>
        </p:txBody>
      </p:sp>
      <p:sp>
        <p:nvSpPr>
          <p:cNvPr id="246788" name="Rectangle 4">
            <a:extLst>
              <a:ext uri="{FF2B5EF4-FFF2-40B4-BE49-F238E27FC236}">
                <a16:creationId xmlns:a16="http://schemas.microsoft.com/office/drawing/2014/main" id="{C5E40437-0540-2193-7CCD-D9CC73A68ACA}"/>
              </a:ext>
            </a:extLst>
          </p:cNvPr>
          <p:cNvSpPr>
            <a:spLocks noGrp="1" noChangeArrowheads="1"/>
          </p:cNvSpPr>
          <p:nvPr>
            <p:ph type="body" sz="half" idx="2"/>
          </p:nvPr>
        </p:nvSpPr>
        <p:spPr>
          <a:xfrm>
            <a:off x="5181600" y="1600200"/>
            <a:ext cx="3810000" cy="4876800"/>
          </a:xfrm>
        </p:spPr>
        <p:txBody>
          <a:bodyPr/>
          <a:lstStyle/>
          <a:p>
            <a:pPr eaLnBrk="1" hangingPunct="1">
              <a:tabLst>
                <a:tab pos="3367088" algn="r"/>
              </a:tabLst>
            </a:pPr>
            <a:r>
              <a:rPr lang="en-US" sz="2400">
                <a:latin typeface="Arial" charset="0"/>
                <a:ea typeface="ＭＳ Ｐゴシック" charset="0"/>
                <a:cs typeface="Arial" charset="0"/>
              </a:rPr>
              <a:t>Jotham	18</a:t>
            </a:r>
          </a:p>
          <a:p>
            <a:pPr eaLnBrk="1" hangingPunct="1">
              <a:tabLst>
                <a:tab pos="3367088" algn="r"/>
              </a:tabLst>
            </a:pPr>
            <a:r>
              <a:rPr lang="en-US" sz="2400">
                <a:latin typeface="Arial" charset="0"/>
                <a:ea typeface="ＭＳ Ｐゴシック" charset="0"/>
                <a:cs typeface="Arial" charset="0"/>
              </a:rPr>
              <a:t>Ahaz	19</a:t>
            </a:r>
          </a:p>
          <a:p>
            <a:pPr eaLnBrk="1" hangingPunct="1">
              <a:tabLst>
                <a:tab pos="3367088" algn="r"/>
              </a:tabLst>
            </a:pPr>
            <a:r>
              <a:rPr lang="en-US" sz="2400">
                <a:latin typeface="Arial" charset="0"/>
                <a:ea typeface="ＭＳ Ｐゴシック" charset="0"/>
                <a:cs typeface="Arial" charset="0"/>
              </a:rPr>
              <a:t>Hezekiah	29</a:t>
            </a:r>
          </a:p>
          <a:p>
            <a:pPr eaLnBrk="1" hangingPunct="1">
              <a:tabLst>
                <a:tab pos="3367088" algn="r"/>
              </a:tabLst>
            </a:pPr>
            <a:r>
              <a:rPr lang="en-US" sz="2400">
                <a:latin typeface="Arial" charset="0"/>
                <a:ea typeface="ＭＳ Ｐゴシック" charset="0"/>
                <a:cs typeface="Arial" charset="0"/>
              </a:rPr>
              <a:t>Manasseh	55</a:t>
            </a:r>
          </a:p>
          <a:p>
            <a:pPr eaLnBrk="1" hangingPunct="1">
              <a:tabLst>
                <a:tab pos="3367088" algn="r"/>
              </a:tabLst>
            </a:pPr>
            <a:r>
              <a:rPr lang="en-US" sz="2400">
                <a:latin typeface="Arial" charset="0"/>
                <a:ea typeface="ＭＳ Ｐゴシック" charset="0"/>
                <a:cs typeface="Arial" charset="0"/>
              </a:rPr>
              <a:t>Amon	2</a:t>
            </a:r>
          </a:p>
          <a:p>
            <a:pPr eaLnBrk="1" hangingPunct="1">
              <a:tabLst>
                <a:tab pos="3367088" algn="r"/>
              </a:tabLst>
            </a:pPr>
            <a:r>
              <a:rPr lang="en-US" sz="2400">
                <a:latin typeface="Arial" charset="0"/>
                <a:ea typeface="ＭＳ Ｐゴシック" charset="0"/>
                <a:cs typeface="Arial" charset="0"/>
              </a:rPr>
              <a:t>Josiah	31</a:t>
            </a:r>
          </a:p>
          <a:p>
            <a:pPr eaLnBrk="1" hangingPunct="1">
              <a:tabLst>
                <a:tab pos="3367088" algn="r"/>
              </a:tabLst>
            </a:pPr>
            <a:r>
              <a:rPr lang="en-US" sz="2400">
                <a:latin typeface="Arial" charset="0"/>
                <a:ea typeface="ＭＳ Ｐゴシック" charset="0"/>
                <a:cs typeface="Arial" charset="0"/>
              </a:rPr>
              <a:t>Jehoahaz	3 months</a:t>
            </a:r>
          </a:p>
          <a:p>
            <a:pPr eaLnBrk="1" hangingPunct="1">
              <a:tabLst>
                <a:tab pos="3367088" algn="r"/>
              </a:tabLst>
            </a:pPr>
            <a:r>
              <a:rPr lang="en-US" sz="2400">
                <a:latin typeface="Arial" charset="0"/>
                <a:ea typeface="ＭＳ Ｐゴシック" charset="0"/>
                <a:cs typeface="Arial" charset="0"/>
              </a:rPr>
              <a:t>Jehoiakim	11</a:t>
            </a:r>
          </a:p>
          <a:p>
            <a:pPr eaLnBrk="1" hangingPunct="1">
              <a:tabLst>
                <a:tab pos="3367088" algn="r"/>
              </a:tabLst>
            </a:pPr>
            <a:r>
              <a:rPr lang="en-US" sz="2400">
                <a:latin typeface="Arial" charset="0"/>
                <a:ea typeface="ＭＳ Ｐゴシック" charset="0"/>
                <a:cs typeface="Arial" charset="0"/>
              </a:rPr>
              <a:t>Jehoiachin	3 months</a:t>
            </a:r>
          </a:p>
          <a:p>
            <a:pPr eaLnBrk="1" hangingPunct="1">
              <a:tabLst>
                <a:tab pos="3367088" algn="r"/>
              </a:tabLst>
            </a:pPr>
            <a:r>
              <a:rPr lang="en-US" sz="2400">
                <a:latin typeface="Arial" charset="0"/>
                <a:ea typeface="ＭＳ Ｐゴシック" charset="0"/>
                <a:cs typeface="Arial" charset="0"/>
              </a:rPr>
              <a:t>Zedekiah	</a:t>
            </a:r>
            <a:r>
              <a:rPr lang="en-US" sz="2400" u="sng">
                <a:latin typeface="Arial" charset="0"/>
                <a:ea typeface="ＭＳ Ｐゴシック" charset="0"/>
                <a:cs typeface="Arial" charset="0"/>
              </a:rPr>
              <a:t>11</a:t>
            </a:r>
            <a:endParaRPr lang="en-US" sz="2400">
              <a:latin typeface="Arial" charset="0"/>
              <a:ea typeface="ＭＳ Ｐゴシック" charset="0"/>
              <a:cs typeface="Arial" charset="0"/>
            </a:endParaRPr>
          </a:p>
          <a:p>
            <a:pPr eaLnBrk="1" hangingPunct="1">
              <a:tabLst>
                <a:tab pos="3367088" algn="r"/>
              </a:tabLst>
            </a:pPr>
            <a:r>
              <a:rPr lang="en-US" sz="2400">
                <a:latin typeface="Arial" charset="0"/>
                <a:ea typeface="ＭＳ Ｐゴシック" charset="0"/>
                <a:cs typeface="Arial" charset="0"/>
              </a:rPr>
              <a:t>Total	398</a:t>
            </a:r>
          </a:p>
        </p:txBody>
      </p:sp>
      <p:sp>
        <p:nvSpPr>
          <p:cNvPr id="246789" name="Text Box 5">
            <a:extLst>
              <a:ext uri="{FF2B5EF4-FFF2-40B4-BE49-F238E27FC236}">
                <a16:creationId xmlns:a16="http://schemas.microsoft.com/office/drawing/2014/main" id="{CA7974DB-1412-2B0B-BCF7-B77D6678A040}"/>
              </a:ext>
            </a:extLst>
          </p:cNvPr>
          <p:cNvSpPr txBox="1">
            <a:spLocks noChangeArrowheads="1"/>
          </p:cNvSpPr>
          <p:nvPr/>
        </p:nvSpPr>
        <p:spPr bwMode="auto">
          <a:xfrm rot="-512295">
            <a:off x="2414588" y="2649538"/>
            <a:ext cx="5638800" cy="1200150"/>
          </a:xfrm>
          <a:prstGeom prst="rect">
            <a:avLst/>
          </a:prstGeom>
          <a:solidFill>
            <a:srgbClr val="DF002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cs typeface="Arial" charset="0"/>
              </a:rPr>
              <a:t>Rehoboam began		931 BC</a:t>
            </a:r>
          </a:p>
          <a:p>
            <a:pPr defTabSz="914400" eaLnBrk="1" fontAlgn="base" hangingPunct="1">
              <a:spcBef>
                <a:spcPct val="0"/>
              </a:spcBef>
              <a:spcAft>
                <a:spcPct val="0"/>
              </a:spcAft>
            </a:pPr>
            <a:r>
              <a:rPr lang="en-US" b="1" u="sng">
                <a:solidFill>
                  <a:srgbClr val="EAEAEA"/>
                </a:solidFill>
                <a:cs typeface="Arial" charset="0"/>
              </a:rPr>
              <a:t>Zedekiah ended		586 BC</a:t>
            </a:r>
            <a:endParaRPr lang="en-US" b="1">
              <a:solidFill>
                <a:srgbClr val="EAEAEA"/>
              </a:solidFill>
              <a:cs typeface="Arial" charset="0"/>
            </a:endParaRPr>
          </a:p>
          <a:p>
            <a:pPr defTabSz="914400" eaLnBrk="1" fontAlgn="base" hangingPunct="1">
              <a:spcBef>
                <a:spcPct val="0"/>
              </a:spcBef>
              <a:spcAft>
                <a:spcPct val="0"/>
              </a:spcAft>
            </a:pPr>
            <a:r>
              <a:rPr lang="en-US" b="1">
                <a:solidFill>
                  <a:srgbClr val="EAEAEA"/>
                </a:solidFill>
                <a:cs typeface="Arial" charset="0"/>
              </a:rPr>
              <a:t>Total Years			345 years</a:t>
            </a:r>
          </a:p>
        </p:txBody>
      </p:sp>
      <p:sp>
        <p:nvSpPr>
          <p:cNvPr id="246790" name="Freeform 6">
            <a:extLst>
              <a:ext uri="{FF2B5EF4-FFF2-40B4-BE49-F238E27FC236}">
                <a16:creationId xmlns:a16="http://schemas.microsoft.com/office/drawing/2014/main" id="{DDBB1A7C-A97D-D293-3B38-C8BB29F5C937}"/>
              </a:ext>
            </a:extLst>
          </p:cNvPr>
          <p:cNvSpPr>
            <a:spLocks/>
          </p:cNvSpPr>
          <p:nvPr/>
        </p:nvSpPr>
        <p:spPr bwMode="auto">
          <a:xfrm>
            <a:off x="6002338" y="3168650"/>
            <a:ext cx="1549400" cy="677863"/>
          </a:xfrm>
          <a:custGeom>
            <a:avLst/>
            <a:gdLst>
              <a:gd name="T0" fmla="*/ 2147483647 w 976"/>
              <a:gd name="T1" fmla="*/ 2147483647 h 427"/>
              <a:gd name="T2" fmla="*/ 2147483647 w 976"/>
              <a:gd name="T3" fmla="*/ 2147483647 h 427"/>
              <a:gd name="T4" fmla="*/ 2147483647 w 976"/>
              <a:gd name="T5" fmla="*/ 2147483647 h 427"/>
              <a:gd name="T6" fmla="*/ 2147483647 w 976"/>
              <a:gd name="T7" fmla="*/ 2147483647 h 427"/>
              <a:gd name="T8" fmla="*/ 2147483647 w 976"/>
              <a:gd name="T9" fmla="*/ 2147483647 h 427"/>
              <a:gd name="T10" fmla="*/ 2147483647 w 976"/>
              <a:gd name="T11" fmla="*/ 2147483647 h 427"/>
              <a:gd name="T12" fmla="*/ 2147483647 w 976"/>
              <a:gd name="T13" fmla="*/ 2147483647 h 427"/>
              <a:gd name="T14" fmla="*/ 2147483647 w 976"/>
              <a:gd name="T15" fmla="*/ 2147483647 h 427"/>
              <a:gd name="T16" fmla="*/ 2147483647 w 976"/>
              <a:gd name="T17" fmla="*/ 2147483647 h 427"/>
              <a:gd name="T18" fmla="*/ 2147483647 w 976"/>
              <a:gd name="T19" fmla="*/ 2147483647 h 427"/>
              <a:gd name="T20" fmla="*/ 2147483647 w 976"/>
              <a:gd name="T21" fmla="*/ 2147483647 h 427"/>
              <a:gd name="T22" fmla="*/ 0 w 976"/>
              <a:gd name="T23" fmla="*/ 2147483647 h 427"/>
              <a:gd name="T24" fmla="*/ 2147483647 w 976"/>
              <a:gd name="T25" fmla="*/ 2147483647 h 427"/>
              <a:gd name="T26" fmla="*/ 2147483647 w 976"/>
              <a:gd name="T27" fmla="*/ 2147483647 h 427"/>
              <a:gd name="T28" fmla="*/ 2147483647 w 976"/>
              <a:gd name="T29" fmla="*/ 2147483647 h 427"/>
              <a:gd name="T30" fmla="*/ 2147483647 w 976"/>
              <a:gd name="T31" fmla="*/ 2147483647 h 427"/>
              <a:gd name="T32" fmla="*/ 2147483647 w 976"/>
              <a:gd name="T33" fmla="*/ 2147483647 h 4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76"/>
              <a:gd name="T52" fmla="*/ 0 h 427"/>
              <a:gd name="T53" fmla="*/ 976 w 976"/>
              <a:gd name="T54" fmla="*/ 427 h 4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76" h="427">
                <a:moveTo>
                  <a:pt x="732" y="427"/>
                </a:moveTo>
                <a:cubicBezTo>
                  <a:pt x="739" y="419"/>
                  <a:pt x="746" y="410"/>
                  <a:pt x="755" y="404"/>
                </a:cubicBezTo>
                <a:cubicBezTo>
                  <a:pt x="761" y="398"/>
                  <a:pt x="770" y="394"/>
                  <a:pt x="777" y="389"/>
                </a:cubicBezTo>
                <a:cubicBezTo>
                  <a:pt x="820" y="349"/>
                  <a:pt x="856" y="301"/>
                  <a:pt x="905" y="268"/>
                </a:cubicBezTo>
                <a:cubicBezTo>
                  <a:pt x="916" y="237"/>
                  <a:pt x="932" y="205"/>
                  <a:pt x="951" y="178"/>
                </a:cubicBezTo>
                <a:cubicBezTo>
                  <a:pt x="958" y="136"/>
                  <a:pt x="976" y="91"/>
                  <a:pt x="958" y="49"/>
                </a:cubicBezTo>
                <a:cubicBezTo>
                  <a:pt x="936" y="0"/>
                  <a:pt x="853" y="30"/>
                  <a:pt x="800" y="27"/>
                </a:cubicBezTo>
                <a:cubicBezTo>
                  <a:pt x="741" y="23"/>
                  <a:pt x="684" y="16"/>
                  <a:pt x="626" y="12"/>
                </a:cubicBezTo>
                <a:cubicBezTo>
                  <a:pt x="528" y="15"/>
                  <a:pt x="370" y="17"/>
                  <a:pt x="264" y="27"/>
                </a:cubicBezTo>
                <a:cubicBezTo>
                  <a:pt x="225" y="30"/>
                  <a:pt x="162" y="45"/>
                  <a:pt x="128" y="57"/>
                </a:cubicBezTo>
                <a:cubicBezTo>
                  <a:pt x="105" y="64"/>
                  <a:pt x="60" y="80"/>
                  <a:pt x="60" y="80"/>
                </a:cubicBezTo>
                <a:cubicBezTo>
                  <a:pt x="37" y="107"/>
                  <a:pt x="10" y="129"/>
                  <a:pt x="0" y="163"/>
                </a:cubicBezTo>
                <a:cubicBezTo>
                  <a:pt x="1" y="179"/>
                  <a:pt x="12" y="272"/>
                  <a:pt x="30" y="291"/>
                </a:cubicBezTo>
                <a:cubicBezTo>
                  <a:pt x="80" y="342"/>
                  <a:pt x="135" y="344"/>
                  <a:pt x="204" y="351"/>
                </a:cubicBezTo>
                <a:cubicBezTo>
                  <a:pt x="263" y="370"/>
                  <a:pt x="306" y="375"/>
                  <a:pt x="370" y="381"/>
                </a:cubicBezTo>
                <a:cubicBezTo>
                  <a:pt x="509" y="376"/>
                  <a:pt x="590" y="368"/>
                  <a:pt x="717" y="359"/>
                </a:cubicBezTo>
                <a:cubicBezTo>
                  <a:pt x="782" y="341"/>
                  <a:pt x="824" y="344"/>
                  <a:pt x="898" y="344"/>
                </a:cubicBezTo>
              </a:path>
            </a:pathLst>
          </a:custGeom>
          <a:noFill/>
          <a:ln w="381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246791" name="Freeform 7">
            <a:extLst>
              <a:ext uri="{FF2B5EF4-FFF2-40B4-BE49-F238E27FC236}">
                <a16:creationId xmlns:a16="http://schemas.microsoft.com/office/drawing/2014/main" id="{148F1AF6-7B03-10D8-99C6-0DC8226381BA}"/>
              </a:ext>
            </a:extLst>
          </p:cNvPr>
          <p:cNvSpPr>
            <a:spLocks/>
          </p:cNvSpPr>
          <p:nvPr/>
        </p:nvSpPr>
        <p:spPr bwMode="auto">
          <a:xfrm>
            <a:off x="6816725" y="3773488"/>
            <a:ext cx="1939925" cy="2700337"/>
          </a:xfrm>
          <a:custGeom>
            <a:avLst/>
            <a:gdLst>
              <a:gd name="T0" fmla="*/ 2147483647 w 1222"/>
              <a:gd name="T1" fmla="*/ 2147483647 h 1701"/>
              <a:gd name="T2" fmla="*/ 2147483647 w 1222"/>
              <a:gd name="T3" fmla="*/ 2147483647 h 1701"/>
              <a:gd name="T4" fmla="*/ 2147483647 w 1222"/>
              <a:gd name="T5" fmla="*/ 2147483647 h 1701"/>
              <a:gd name="T6" fmla="*/ 2147483647 w 1222"/>
              <a:gd name="T7" fmla="*/ 2147483647 h 1701"/>
              <a:gd name="T8" fmla="*/ 2147483647 w 1222"/>
              <a:gd name="T9" fmla="*/ 2147483647 h 1701"/>
              <a:gd name="T10" fmla="*/ 2147483647 w 1222"/>
              <a:gd name="T11" fmla="*/ 2147483647 h 1701"/>
              <a:gd name="T12" fmla="*/ 2147483647 w 1222"/>
              <a:gd name="T13" fmla="*/ 2147483647 h 1701"/>
              <a:gd name="T14" fmla="*/ 2147483647 w 1222"/>
              <a:gd name="T15" fmla="*/ 2147483647 h 1701"/>
              <a:gd name="T16" fmla="*/ 2147483647 w 1222"/>
              <a:gd name="T17" fmla="*/ 2147483647 h 1701"/>
              <a:gd name="T18" fmla="*/ 2147483647 w 1222"/>
              <a:gd name="T19" fmla="*/ 2147483647 h 1701"/>
              <a:gd name="T20" fmla="*/ 2147483647 w 1222"/>
              <a:gd name="T21" fmla="*/ 2147483647 h 1701"/>
              <a:gd name="T22" fmla="*/ 2147483647 w 1222"/>
              <a:gd name="T23" fmla="*/ 2147483647 h 1701"/>
              <a:gd name="T24" fmla="*/ 2147483647 w 1222"/>
              <a:gd name="T25" fmla="*/ 2147483647 h 1701"/>
              <a:gd name="T26" fmla="*/ 2147483647 w 1222"/>
              <a:gd name="T27" fmla="*/ 2147483647 h 1701"/>
              <a:gd name="T28" fmla="*/ 2147483647 w 1222"/>
              <a:gd name="T29" fmla="*/ 2147483647 h 1701"/>
              <a:gd name="T30" fmla="*/ 2147483647 w 1222"/>
              <a:gd name="T31" fmla="*/ 2147483647 h 1701"/>
              <a:gd name="T32" fmla="*/ 2147483647 w 1222"/>
              <a:gd name="T33" fmla="*/ 2147483647 h 1701"/>
              <a:gd name="T34" fmla="*/ 2147483647 w 1222"/>
              <a:gd name="T35" fmla="*/ 2147483647 h 1701"/>
              <a:gd name="T36" fmla="*/ 2147483647 w 1222"/>
              <a:gd name="T37" fmla="*/ 2147483647 h 1701"/>
              <a:gd name="T38" fmla="*/ 2147483647 w 1222"/>
              <a:gd name="T39" fmla="*/ 2147483647 h 1701"/>
              <a:gd name="T40" fmla="*/ 2147483647 w 1222"/>
              <a:gd name="T41" fmla="*/ 2147483647 h 1701"/>
              <a:gd name="T42" fmla="*/ 2147483647 w 1222"/>
              <a:gd name="T43" fmla="*/ 2147483647 h 1701"/>
              <a:gd name="T44" fmla="*/ 2147483647 w 1222"/>
              <a:gd name="T45" fmla="*/ 2147483647 h 1701"/>
              <a:gd name="T46" fmla="*/ 0 w 1222"/>
              <a:gd name="T47" fmla="*/ 2147483647 h 1701"/>
              <a:gd name="T48" fmla="*/ 2147483647 w 1222"/>
              <a:gd name="T49" fmla="*/ 0 h 170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22"/>
              <a:gd name="T76" fmla="*/ 0 h 1701"/>
              <a:gd name="T77" fmla="*/ 1222 w 1222"/>
              <a:gd name="T78" fmla="*/ 1701 h 170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22" h="1701">
                <a:moveTo>
                  <a:pt x="845" y="1382"/>
                </a:moveTo>
                <a:cubicBezTo>
                  <a:pt x="822" y="1415"/>
                  <a:pt x="794" y="1444"/>
                  <a:pt x="777" y="1480"/>
                </a:cubicBezTo>
                <a:cubicBezTo>
                  <a:pt x="766" y="1539"/>
                  <a:pt x="750" y="1561"/>
                  <a:pt x="770" y="1631"/>
                </a:cubicBezTo>
                <a:cubicBezTo>
                  <a:pt x="772" y="1639"/>
                  <a:pt x="785" y="1640"/>
                  <a:pt x="792" y="1646"/>
                </a:cubicBezTo>
                <a:cubicBezTo>
                  <a:pt x="820" y="1669"/>
                  <a:pt x="847" y="1680"/>
                  <a:pt x="883" y="1691"/>
                </a:cubicBezTo>
                <a:cubicBezTo>
                  <a:pt x="1120" y="1679"/>
                  <a:pt x="973" y="1701"/>
                  <a:pt x="1057" y="1676"/>
                </a:cubicBezTo>
                <a:cubicBezTo>
                  <a:pt x="1082" y="1668"/>
                  <a:pt x="1132" y="1653"/>
                  <a:pt x="1132" y="1653"/>
                </a:cubicBezTo>
                <a:cubicBezTo>
                  <a:pt x="1154" y="1631"/>
                  <a:pt x="1178" y="1614"/>
                  <a:pt x="1200" y="1593"/>
                </a:cubicBezTo>
                <a:cubicBezTo>
                  <a:pt x="1212" y="1546"/>
                  <a:pt x="1222" y="1516"/>
                  <a:pt x="1208" y="1465"/>
                </a:cubicBezTo>
                <a:cubicBezTo>
                  <a:pt x="1202" y="1446"/>
                  <a:pt x="1149" y="1435"/>
                  <a:pt x="1147" y="1434"/>
                </a:cubicBezTo>
                <a:cubicBezTo>
                  <a:pt x="1058" y="1374"/>
                  <a:pt x="981" y="1386"/>
                  <a:pt x="868" y="1382"/>
                </a:cubicBezTo>
                <a:cubicBezTo>
                  <a:pt x="778" y="1371"/>
                  <a:pt x="760" y="1369"/>
                  <a:pt x="687" y="1321"/>
                </a:cubicBezTo>
                <a:cubicBezTo>
                  <a:pt x="660" y="1303"/>
                  <a:pt x="631" y="1294"/>
                  <a:pt x="611" y="1268"/>
                </a:cubicBezTo>
                <a:cubicBezTo>
                  <a:pt x="595" y="1248"/>
                  <a:pt x="579" y="1229"/>
                  <a:pt x="566" y="1208"/>
                </a:cubicBezTo>
                <a:cubicBezTo>
                  <a:pt x="553" y="1188"/>
                  <a:pt x="528" y="1148"/>
                  <a:pt x="528" y="1148"/>
                </a:cubicBezTo>
                <a:cubicBezTo>
                  <a:pt x="523" y="1133"/>
                  <a:pt x="508" y="1073"/>
                  <a:pt x="506" y="1072"/>
                </a:cubicBezTo>
                <a:cubicBezTo>
                  <a:pt x="493" y="1063"/>
                  <a:pt x="475" y="1067"/>
                  <a:pt x="460" y="1065"/>
                </a:cubicBezTo>
                <a:cubicBezTo>
                  <a:pt x="382" y="1038"/>
                  <a:pt x="415" y="1048"/>
                  <a:pt x="362" y="1034"/>
                </a:cubicBezTo>
                <a:cubicBezTo>
                  <a:pt x="309" y="999"/>
                  <a:pt x="327" y="1018"/>
                  <a:pt x="302" y="982"/>
                </a:cubicBezTo>
                <a:cubicBezTo>
                  <a:pt x="285" y="871"/>
                  <a:pt x="285" y="747"/>
                  <a:pt x="257" y="642"/>
                </a:cubicBezTo>
                <a:cubicBezTo>
                  <a:pt x="243" y="593"/>
                  <a:pt x="210" y="586"/>
                  <a:pt x="181" y="559"/>
                </a:cubicBezTo>
                <a:cubicBezTo>
                  <a:pt x="132" y="514"/>
                  <a:pt x="118" y="473"/>
                  <a:pt x="76" y="431"/>
                </a:cubicBezTo>
                <a:cubicBezTo>
                  <a:pt x="52" y="362"/>
                  <a:pt x="21" y="299"/>
                  <a:pt x="8" y="227"/>
                </a:cubicBezTo>
                <a:cubicBezTo>
                  <a:pt x="5" y="194"/>
                  <a:pt x="0" y="161"/>
                  <a:pt x="0" y="129"/>
                </a:cubicBezTo>
                <a:cubicBezTo>
                  <a:pt x="0" y="83"/>
                  <a:pt x="15" y="44"/>
                  <a:pt x="15" y="0"/>
                </a:cubicBezTo>
              </a:path>
            </a:pathLst>
          </a:custGeom>
          <a:noFill/>
          <a:ln w="381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246792" name="Text Box 8">
            <a:extLst>
              <a:ext uri="{FF2B5EF4-FFF2-40B4-BE49-F238E27FC236}">
                <a16:creationId xmlns:a16="http://schemas.microsoft.com/office/drawing/2014/main" id="{1347EB63-F600-E1CB-5E1C-4C381C3FBCD1}"/>
              </a:ext>
            </a:extLst>
          </p:cNvPr>
          <p:cNvSpPr txBox="1">
            <a:spLocks noChangeArrowheads="1"/>
          </p:cNvSpPr>
          <p:nvPr/>
        </p:nvSpPr>
        <p:spPr bwMode="auto">
          <a:xfrm rot="-512295">
            <a:off x="3733800" y="4567238"/>
            <a:ext cx="4217988" cy="831850"/>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b="1">
                <a:solidFill>
                  <a:srgbClr val="EAEAEA"/>
                </a:solidFill>
                <a:cs typeface="Arial" charset="0"/>
              </a:rPr>
              <a:t>Why the difference?</a:t>
            </a:r>
          </a:p>
          <a:p>
            <a:pPr algn="ctr" defTabSz="914400" eaLnBrk="1" fontAlgn="base" hangingPunct="1">
              <a:spcBef>
                <a:spcPct val="0"/>
              </a:spcBef>
              <a:spcAft>
                <a:spcPct val="0"/>
              </a:spcAft>
            </a:pPr>
            <a:r>
              <a:rPr lang="en-US" b="1">
                <a:solidFill>
                  <a:srgbClr val="EAEAEA"/>
                </a:solidFill>
                <a:cs typeface="Arial" charset="0"/>
              </a:rPr>
              <a:t>How can we explain this?</a:t>
            </a:r>
          </a:p>
        </p:txBody>
      </p:sp>
      <p:sp>
        <p:nvSpPr>
          <p:cNvPr id="292872" name="Text Box 9">
            <a:extLst>
              <a:ext uri="{FF2B5EF4-FFF2-40B4-BE49-F238E27FC236}">
                <a16:creationId xmlns:a16="http://schemas.microsoft.com/office/drawing/2014/main" id="{9C610273-8BD0-3887-4604-A91168D55C32}"/>
              </a:ext>
            </a:extLst>
          </p:cNvPr>
          <p:cNvSpPr txBox="1">
            <a:spLocks noChangeArrowheads="1"/>
          </p:cNvSpPr>
          <p:nvPr/>
        </p:nvSpPr>
        <p:spPr bwMode="auto">
          <a:xfrm>
            <a:off x="83756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cs typeface="Arial" charset="0"/>
              </a:rPr>
              <a:t>65c</a:t>
            </a:r>
          </a:p>
        </p:txBody>
      </p:sp>
    </p:spTree>
    <p:extLst>
      <p:ext uri="{BB962C8B-B14F-4D97-AF65-F5344CB8AC3E}">
        <p14:creationId xmlns:p14="http://schemas.microsoft.com/office/powerpoint/2010/main" val="266818439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title"/>
          </p:nvPr>
        </p:nvSpPr>
        <p:spPr/>
        <p:txBody>
          <a:bodyPr/>
          <a:lstStyle/>
          <a:p>
            <a:pPr algn="ctr" eaLnBrk="1" hangingPunct="1"/>
            <a:r>
              <a:rPr lang="en-US" b="1">
                <a:latin typeface="Arial" charset="0"/>
                <a:ea typeface="ＭＳ Ｐゴシック" charset="0"/>
                <a:cs typeface="ＭＳ Ｐゴシック" charset="0"/>
              </a:rPr>
              <a:t>Proposed Reasons for Discrepancies</a:t>
            </a:r>
          </a:p>
        </p:txBody>
      </p:sp>
      <p:sp>
        <p:nvSpPr>
          <p:cNvPr id="74755" name="Rectangle 3"/>
          <p:cNvSpPr>
            <a:spLocks noGrp="1" noChangeArrowheads="1"/>
          </p:cNvSpPr>
          <p:nvPr>
            <p:ph type="body" idx="1"/>
          </p:nvPr>
        </p:nvSpPr>
        <p:spPr>
          <a:xfrm>
            <a:off x="1219200" y="1905000"/>
            <a:ext cx="7772400" cy="4495800"/>
          </a:xfrm>
        </p:spPr>
        <p:txBody>
          <a:bodyPr/>
          <a:lstStyle/>
          <a:p>
            <a:pPr marL="622300" indent="-514350">
              <a:buClrTx/>
              <a:buSzTx/>
              <a:buFontTx/>
              <a:buAutoNum type="alphaLcParenR"/>
            </a:pPr>
            <a:r>
              <a:rPr lang="en-US" sz="2800" b="1" dirty="0">
                <a:latin typeface="Arial" charset="0"/>
                <a:ea typeface="ＭＳ Ｐゴシック" charset="0"/>
                <a:cs typeface="ＭＳ Ｐゴシック" charset="0"/>
              </a:rPr>
              <a:t> </a:t>
            </a:r>
            <a:r>
              <a:rPr lang="en-US" sz="2800" b="1" dirty="0">
                <a:solidFill>
                  <a:schemeClr val="accent1"/>
                </a:solidFill>
                <a:latin typeface="Arial" charset="0"/>
                <a:ea typeface="ＭＳ Ｐゴシック" charset="0"/>
                <a:cs typeface="ＭＳ Ｐゴシック" charset="0"/>
              </a:rPr>
              <a:t>Inaccurate </a:t>
            </a:r>
            <a:r>
              <a:rPr lang="en-US" sz="2800" b="1" dirty="0">
                <a:latin typeface="Arial" charset="0"/>
                <a:ea typeface="ＭＳ Ｐゴシック" charset="0"/>
                <a:cs typeface="ＭＳ Ｐゴシック" charset="0"/>
              </a:rPr>
              <a:t>systems used by biblical historians</a:t>
            </a:r>
          </a:p>
          <a:p>
            <a:pPr marL="622300" indent="-514350">
              <a:buClrTx/>
              <a:buSzTx/>
              <a:buFontTx/>
              <a:buAutoNum type="alphaLcParenR"/>
            </a:pPr>
            <a:r>
              <a:rPr lang="en-US" sz="2800" b="1" dirty="0">
                <a:latin typeface="Arial" charset="0"/>
                <a:ea typeface="ＭＳ Ｐゴシック" charset="0"/>
                <a:cs typeface="ＭＳ Ｐゴシック" charset="0"/>
              </a:rPr>
              <a:t> Accidental </a:t>
            </a:r>
            <a:r>
              <a:rPr lang="en-US" sz="2800" b="1" dirty="0">
                <a:solidFill>
                  <a:schemeClr val="accent1"/>
                </a:solidFill>
                <a:latin typeface="Arial" charset="0"/>
                <a:ea typeface="ＭＳ Ｐゴシック" charset="0"/>
                <a:cs typeface="ＭＳ Ｐゴシック" charset="0"/>
              </a:rPr>
              <a:t>errors of transmission</a:t>
            </a:r>
          </a:p>
          <a:p>
            <a:pPr marL="622300" indent="-514350">
              <a:buClrTx/>
              <a:buSzTx/>
              <a:buFontTx/>
              <a:buAutoNum type="alphaLcParenR"/>
            </a:pPr>
            <a:r>
              <a:rPr lang="en-US" sz="2800" b="1" dirty="0">
                <a:latin typeface="Arial" charset="0"/>
                <a:ea typeface="ＭＳ Ｐゴシック" charset="0"/>
                <a:cs typeface="ＭＳ Ｐゴシック" charset="0"/>
              </a:rPr>
              <a:t> Largely </a:t>
            </a:r>
            <a:r>
              <a:rPr lang="en-US" sz="2800" b="1" dirty="0">
                <a:solidFill>
                  <a:schemeClr val="accent1"/>
                </a:solidFill>
                <a:latin typeface="Arial" charset="0"/>
                <a:ea typeface="ＭＳ Ｐゴシック" charset="0"/>
                <a:cs typeface="ＭＳ Ｐゴシック" charset="0"/>
              </a:rPr>
              <a:t>schematic</a:t>
            </a:r>
            <a:r>
              <a:rPr lang="en-US" sz="2800" b="1" dirty="0">
                <a:latin typeface="Arial" charset="0"/>
                <a:ea typeface="ＭＳ Ｐゴシック" charset="0"/>
                <a:cs typeface="ＭＳ Ｐゴシック" charset="0"/>
              </a:rPr>
              <a:t> and </a:t>
            </a:r>
            <a:r>
              <a:rPr lang="en-US" sz="2800" b="1" dirty="0">
                <a:solidFill>
                  <a:schemeClr val="accent1"/>
                </a:solidFill>
                <a:latin typeface="Arial" charset="0"/>
                <a:ea typeface="ＭＳ Ｐゴシック" charset="0"/>
                <a:cs typeface="ＭＳ Ｐゴシック" charset="0"/>
              </a:rPr>
              <a:t>artificial</a:t>
            </a:r>
            <a:r>
              <a:rPr lang="en-US" sz="2800" b="1" dirty="0">
                <a:latin typeface="Arial" charset="0"/>
                <a:ea typeface="ＭＳ Ｐゴシック" charset="0"/>
                <a:cs typeface="ＭＳ Ｐゴシック" charset="0"/>
              </a:rPr>
              <a:t> </a:t>
            </a:r>
            <a:br>
              <a:rPr lang="en-US" sz="2800" b="1" dirty="0">
                <a:latin typeface="Arial" charset="0"/>
                <a:ea typeface="ＭＳ Ｐゴシック" charset="0"/>
                <a:cs typeface="ＭＳ Ｐゴシック" charset="0"/>
              </a:rPr>
            </a:br>
            <a:r>
              <a:rPr lang="en-US" sz="2800" b="1" dirty="0">
                <a:latin typeface="Arial" charset="0"/>
                <a:ea typeface="ＭＳ Ｐゴシック" charset="0"/>
                <a:cs typeface="ＭＳ Ｐゴシック" charset="0"/>
              </a:rPr>
              <a:t> chronology </a:t>
            </a:r>
          </a:p>
          <a:p>
            <a:pPr marL="622300" indent="-514350">
              <a:buClrTx/>
              <a:buSzTx/>
              <a:buFontTx/>
              <a:buAutoNum type="alphaLcParenR"/>
            </a:pPr>
            <a:r>
              <a:rPr lang="en-US" sz="2800" b="1" dirty="0">
                <a:latin typeface="Arial" charset="0"/>
                <a:ea typeface="ＭＳ Ｐゴシック" charset="0"/>
                <a:cs typeface="ＭＳ Ｐゴシック" charset="0"/>
              </a:rPr>
              <a:t> </a:t>
            </a:r>
            <a:r>
              <a:rPr lang="en-US" sz="2800" b="1" dirty="0">
                <a:solidFill>
                  <a:schemeClr val="accent1"/>
                </a:solidFill>
                <a:latin typeface="Arial" charset="0"/>
                <a:ea typeface="ＭＳ Ｐゴシック" charset="0"/>
                <a:cs typeface="ＭＳ Ｐゴシック" charset="0"/>
              </a:rPr>
              <a:t>Intentional mutilation</a:t>
            </a:r>
            <a:r>
              <a:rPr lang="en-US" sz="2800" b="1" dirty="0">
                <a:latin typeface="Arial" charset="0"/>
                <a:ea typeface="ＭＳ Ｐゴシック" charset="0"/>
                <a:cs typeface="ＭＳ Ｐゴシック" charset="0"/>
              </a:rPr>
              <a:t> of text to cover up various facts</a:t>
            </a:r>
          </a:p>
        </p:txBody>
      </p:sp>
      <p:sp>
        <p:nvSpPr>
          <p:cNvPr id="294915" name="Text Box 4"/>
          <p:cNvSpPr txBox="1">
            <a:spLocks noChangeArrowheads="1"/>
          </p:cNvSpPr>
          <p:nvPr/>
        </p:nvSpPr>
        <p:spPr bwMode="auto">
          <a:xfrm>
            <a:off x="8459788" y="76200"/>
            <a:ext cx="6080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70i</a:t>
            </a:r>
          </a:p>
        </p:txBody>
      </p:sp>
    </p:spTree>
    <p:extLst>
      <p:ext uri="{BB962C8B-B14F-4D97-AF65-F5344CB8AC3E}">
        <p14:creationId xmlns:p14="http://schemas.microsoft.com/office/powerpoint/2010/main" val="14085767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47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47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475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47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2"/>
          <p:cNvSpPr>
            <a:spLocks noGrp="1" noChangeArrowheads="1"/>
          </p:cNvSpPr>
          <p:nvPr>
            <p:ph type="title"/>
          </p:nvPr>
        </p:nvSpPr>
        <p:spPr/>
        <p:txBody>
          <a:bodyPr/>
          <a:lstStyle/>
          <a:p>
            <a:pPr algn="ctr" eaLnBrk="1" hangingPunct="1"/>
            <a:r>
              <a:rPr lang="en-US" b="1">
                <a:latin typeface="Arial" charset="0"/>
                <a:ea typeface="ＭＳ Ｐゴシック" charset="0"/>
                <a:cs typeface="ＭＳ Ｐゴシック" charset="0"/>
              </a:rPr>
              <a:t>Proposed Solutions</a:t>
            </a:r>
          </a:p>
        </p:txBody>
      </p:sp>
      <p:sp>
        <p:nvSpPr>
          <p:cNvPr id="75779" name="Rectangle 3"/>
          <p:cNvSpPr>
            <a:spLocks noGrp="1" noChangeArrowheads="1"/>
          </p:cNvSpPr>
          <p:nvPr>
            <p:ph type="body" idx="1"/>
          </p:nvPr>
        </p:nvSpPr>
        <p:spPr/>
        <p:txBody>
          <a:bodyPr/>
          <a:lstStyle/>
          <a:p>
            <a:pPr marL="609600" indent="-609600">
              <a:buClrTx/>
              <a:buSzTx/>
              <a:buFontTx/>
              <a:buAutoNum type="arabicParenR"/>
            </a:pPr>
            <a:r>
              <a:rPr lang="en-US" sz="2800" b="1" dirty="0">
                <a:solidFill>
                  <a:schemeClr val="accent1"/>
                </a:solidFill>
                <a:latin typeface="Arial" charset="0"/>
                <a:ea typeface="ＭＳ Ｐゴシック" charset="0"/>
                <a:cs typeface="ＭＳ Ｐゴシック" charset="0"/>
              </a:rPr>
              <a:t>Editorial changes</a:t>
            </a:r>
            <a:r>
              <a:rPr lang="en-US" sz="2800" b="1" dirty="0">
                <a:latin typeface="Arial" charset="0"/>
                <a:ea typeface="ＭＳ Ｐゴシック" charset="0"/>
                <a:cs typeface="ＭＳ Ｐゴシック" charset="0"/>
              </a:rPr>
              <a:t> to the chronological data (3</a:t>
            </a:r>
            <a:r>
              <a:rPr lang="en-US" sz="2800" b="1" baseline="30000" dirty="0">
                <a:latin typeface="Arial" charset="0"/>
                <a:ea typeface="ＭＳ Ｐゴシック" charset="0"/>
                <a:cs typeface="ＭＳ Ｐゴシック" charset="0"/>
              </a:rPr>
              <a:t>rd</a:t>
            </a:r>
            <a:r>
              <a:rPr lang="en-US" sz="2800" b="1" dirty="0">
                <a:latin typeface="Arial" charset="0"/>
                <a:ea typeface="ＭＳ Ｐゴシック" charset="0"/>
                <a:cs typeface="ＭＳ Ｐゴシック" charset="0"/>
              </a:rPr>
              <a:t> century B.C. Septuagint) </a:t>
            </a:r>
          </a:p>
          <a:p>
            <a:pPr marL="609600" indent="-609600">
              <a:buClrTx/>
              <a:buSzTx/>
              <a:buFontTx/>
              <a:buAutoNum type="arabicParenR"/>
            </a:pPr>
            <a:r>
              <a:rPr lang="en-US" sz="2800" b="1" dirty="0">
                <a:solidFill>
                  <a:schemeClr val="accent1"/>
                </a:solidFill>
                <a:latin typeface="Arial" charset="0"/>
                <a:ea typeface="ＭＳ Ｐゴシック" charset="0"/>
                <a:cs typeface="ＭＳ Ｐゴシック" charset="0"/>
              </a:rPr>
              <a:t>Include periods of political chaos</a:t>
            </a:r>
            <a:r>
              <a:rPr lang="en-US" sz="2800" b="1" dirty="0">
                <a:latin typeface="Arial" charset="0"/>
                <a:ea typeface="ＭＳ Ｐゴシック" charset="0"/>
                <a:cs typeface="ＭＳ Ｐゴシック" charset="0"/>
              </a:rPr>
              <a:t> in which no king sat on the throne</a:t>
            </a:r>
          </a:p>
          <a:p>
            <a:pPr marL="609600" indent="-609600">
              <a:buClrTx/>
              <a:buSzTx/>
              <a:buFontTx/>
              <a:buAutoNum type="arabicParenR"/>
            </a:pPr>
            <a:r>
              <a:rPr lang="en-US" sz="2800" b="1" dirty="0">
                <a:solidFill>
                  <a:schemeClr val="accent1"/>
                </a:solidFill>
                <a:latin typeface="Arial" charset="0"/>
                <a:ea typeface="ＭＳ Ｐゴシック" charset="0"/>
                <a:cs typeface="ＭＳ Ｐゴシック" charset="0"/>
              </a:rPr>
              <a:t>Disregard the data</a:t>
            </a:r>
            <a:r>
              <a:rPr lang="en-US" sz="2800" b="1" dirty="0">
                <a:latin typeface="Arial" charset="0"/>
                <a:ea typeface="ＭＳ Ｐゴシック" charset="0"/>
                <a:cs typeface="ＭＳ Ｐゴシック" charset="0"/>
              </a:rPr>
              <a:t> in the Masoretic Text and determine dates with synchronisms with ANE history</a:t>
            </a:r>
          </a:p>
          <a:p>
            <a:pPr marL="609600" indent="-609600">
              <a:buClrTx/>
              <a:buSzTx/>
              <a:buFontTx/>
              <a:buAutoNum type="arabicParenR"/>
            </a:pPr>
            <a:r>
              <a:rPr lang="en-US" sz="2800" b="1" dirty="0">
                <a:solidFill>
                  <a:schemeClr val="accent1"/>
                </a:solidFill>
                <a:latin typeface="Arial" charset="0"/>
                <a:ea typeface="ＭＳ Ｐゴシック" charset="0"/>
                <a:cs typeface="ＭＳ Ｐゴシック" charset="0"/>
              </a:rPr>
              <a:t>Discover</a:t>
            </a:r>
            <a:r>
              <a:rPr lang="en-US" sz="2800" b="1" dirty="0">
                <a:latin typeface="Arial" charset="0"/>
                <a:ea typeface="ＭＳ Ｐゴシック" charset="0"/>
                <a:cs typeface="ＭＳ Ｐゴシック" charset="0"/>
              </a:rPr>
              <a:t> </a:t>
            </a:r>
            <a:r>
              <a:rPr lang="en-US" sz="2800" b="1" dirty="0">
                <a:solidFill>
                  <a:schemeClr val="accent1"/>
                </a:solidFill>
                <a:latin typeface="Arial" charset="0"/>
                <a:ea typeface="ＭＳ Ｐゴシック" charset="0"/>
                <a:cs typeface="ＭＳ Ｐゴシック" charset="0"/>
              </a:rPr>
              <a:t>original method</a:t>
            </a:r>
            <a:r>
              <a:rPr lang="en-US" sz="2800" b="1" dirty="0">
                <a:latin typeface="Arial" charset="0"/>
                <a:ea typeface="ＭＳ Ｐゴシック" charset="0"/>
                <a:cs typeface="ＭＳ Ｐゴシック" charset="0"/>
              </a:rPr>
              <a:t> of dating</a:t>
            </a:r>
          </a:p>
        </p:txBody>
      </p:sp>
      <p:sp>
        <p:nvSpPr>
          <p:cNvPr id="296963" name="Text Box 4"/>
          <p:cNvSpPr txBox="1">
            <a:spLocks noChangeArrowheads="1"/>
          </p:cNvSpPr>
          <p:nvPr/>
        </p:nvSpPr>
        <p:spPr bwMode="auto">
          <a:xfrm>
            <a:off x="8459788" y="76200"/>
            <a:ext cx="6080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70i</a:t>
            </a:r>
          </a:p>
        </p:txBody>
      </p:sp>
    </p:spTree>
    <p:extLst>
      <p:ext uri="{BB962C8B-B14F-4D97-AF65-F5344CB8AC3E}">
        <p14:creationId xmlns:p14="http://schemas.microsoft.com/office/powerpoint/2010/main" val="9495310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7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57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577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57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09" name="Picture 2"/>
          <p:cNvPicPr>
            <a:picLocks noChangeAspect="1" noChangeArrowheads="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0" y="0"/>
            <a:ext cx="6858000" cy="682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9010" name="Rectangle 3"/>
          <p:cNvSpPr>
            <a:spLocks noGrp="1" noChangeArrowheads="1"/>
          </p:cNvSpPr>
          <p:nvPr>
            <p:ph type="ctrTitle"/>
          </p:nvPr>
        </p:nvSpPr>
        <p:spPr>
          <a:xfrm>
            <a:off x="6659563" y="3810000"/>
            <a:ext cx="2484437" cy="2514600"/>
          </a:xfrm>
        </p:spPr>
        <p:txBody>
          <a:bodyPr/>
          <a:lstStyle/>
          <a:p>
            <a:pPr algn="ctr" eaLnBrk="1" hangingPunct="1"/>
            <a:r>
              <a:rPr lang="en-US" sz="4000">
                <a:latin typeface="Arial" charset="0"/>
                <a:ea typeface="ＭＳ Ｐゴシック" charset="0"/>
                <a:cs typeface="Arial" charset="0"/>
              </a:rPr>
              <a:t>The Gezer Calendar</a:t>
            </a:r>
          </a:p>
        </p:txBody>
      </p:sp>
      <p:sp>
        <p:nvSpPr>
          <p:cNvPr id="598020" name="Rectangle 4"/>
          <p:cNvSpPr>
            <a:spLocks noChangeArrowheads="1"/>
          </p:cNvSpPr>
          <p:nvPr/>
        </p:nvSpPr>
        <p:spPr bwMode="auto">
          <a:xfrm>
            <a:off x="26710" y="762000"/>
            <a:ext cx="2971800" cy="4876800"/>
          </a:xfrm>
          <a:prstGeom prst="rect">
            <a:avLst/>
          </a:prstGeom>
          <a:noFill/>
          <a:ln w="12700" cap="sq">
            <a:noFill/>
            <a:miter lim="800000"/>
            <a:headEnd type="none" w="sm" len="sm"/>
            <a:tailEnd type="none" w="sm" len="sm"/>
          </a:ln>
          <a:effectLst/>
        </p:spPr>
        <p:txBody>
          <a:bodyPr/>
          <a:lstStyle/>
          <a:p>
            <a:pPr algn="ctr" defTabSz="914400" fontAlgn="base">
              <a:spcBef>
                <a:spcPct val="20000"/>
              </a:spcBef>
              <a:spcAft>
                <a:spcPct val="0"/>
              </a:spcAft>
              <a:buClr>
                <a:srgbClr val="FFCC66"/>
              </a:buClr>
              <a:buSzPct val="90000"/>
              <a:buFont typeface="Symbol" pitchFamily="-111" charset="2"/>
              <a:buNone/>
              <a:defRPr/>
            </a:pPr>
            <a:r>
              <a:rPr lang="en-US" sz="2800" b="1" dirty="0">
                <a:solidFill>
                  <a:srgbClr val="EAEAEA"/>
                </a:solidFill>
                <a:effectLst>
                  <a:glow rad="101600">
                    <a:srgbClr val="000000"/>
                  </a:glow>
                </a:effectLst>
                <a:latin typeface="Arial"/>
                <a:ea typeface="ＭＳ Ｐゴシック" charset="0"/>
                <a:cs typeface="Arial"/>
              </a:rPr>
              <a:t>Elul/Tishri</a:t>
            </a:r>
          </a:p>
          <a:p>
            <a:pPr algn="ctr" defTabSz="914400" fontAlgn="base">
              <a:spcBef>
                <a:spcPct val="20000"/>
              </a:spcBef>
              <a:spcAft>
                <a:spcPct val="0"/>
              </a:spcAft>
              <a:buClr>
                <a:srgbClr val="FFCC66"/>
              </a:buClr>
              <a:buSzPct val="90000"/>
              <a:buFont typeface="Symbol" pitchFamily="-111" charset="2"/>
              <a:buNone/>
              <a:defRPr/>
            </a:pPr>
            <a:r>
              <a:rPr lang="en-US" sz="2800" b="1" dirty="0" err="1">
                <a:solidFill>
                  <a:srgbClr val="EAEAEA"/>
                </a:solidFill>
                <a:effectLst>
                  <a:glow rad="101600">
                    <a:srgbClr val="000000"/>
                  </a:glow>
                </a:effectLst>
                <a:latin typeface="Arial"/>
                <a:ea typeface="ＭＳ Ｐゴシック" charset="0"/>
                <a:cs typeface="Arial"/>
              </a:rPr>
              <a:t>Bul</a:t>
            </a:r>
            <a:r>
              <a:rPr lang="en-US" sz="2800" b="1" dirty="0">
                <a:solidFill>
                  <a:srgbClr val="EAEAEA"/>
                </a:solidFill>
                <a:effectLst>
                  <a:glow rad="101600">
                    <a:srgbClr val="000000"/>
                  </a:glow>
                </a:effectLst>
                <a:latin typeface="Arial"/>
                <a:ea typeface="ＭＳ Ｐゴシック" charset="0"/>
                <a:cs typeface="Arial"/>
              </a:rPr>
              <a:t>/Kislev</a:t>
            </a:r>
          </a:p>
          <a:p>
            <a:pPr algn="ctr" defTabSz="914400" fontAlgn="base">
              <a:spcBef>
                <a:spcPct val="20000"/>
              </a:spcBef>
              <a:spcAft>
                <a:spcPct val="0"/>
              </a:spcAft>
              <a:buClr>
                <a:srgbClr val="FFCC66"/>
              </a:buClr>
              <a:buSzPct val="90000"/>
              <a:buFont typeface="Symbol" pitchFamily="-111" charset="2"/>
              <a:buNone/>
              <a:defRPr/>
            </a:pPr>
            <a:r>
              <a:rPr lang="en-US" sz="2800" b="1" dirty="0" err="1">
                <a:solidFill>
                  <a:srgbClr val="EAEAEA"/>
                </a:solidFill>
                <a:effectLst>
                  <a:glow rad="101600">
                    <a:srgbClr val="000000"/>
                  </a:glow>
                </a:effectLst>
                <a:latin typeface="Arial"/>
                <a:ea typeface="ＭＳ Ｐゴシック" charset="0"/>
                <a:cs typeface="Arial"/>
              </a:rPr>
              <a:t>Tebeth</a:t>
            </a:r>
            <a:r>
              <a:rPr lang="en-US" sz="2800" b="1" dirty="0">
                <a:solidFill>
                  <a:srgbClr val="EAEAEA"/>
                </a:solidFill>
                <a:effectLst>
                  <a:glow rad="101600">
                    <a:srgbClr val="000000"/>
                  </a:glow>
                </a:effectLst>
                <a:latin typeface="Arial"/>
                <a:ea typeface="ＭＳ Ｐゴシック" charset="0"/>
                <a:cs typeface="Arial"/>
              </a:rPr>
              <a:t>/</a:t>
            </a:r>
            <a:r>
              <a:rPr lang="en-US" sz="2800" b="1" dirty="0" err="1">
                <a:solidFill>
                  <a:srgbClr val="EAEAEA"/>
                </a:solidFill>
                <a:effectLst>
                  <a:glow rad="101600">
                    <a:srgbClr val="000000"/>
                  </a:glow>
                </a:effectLst>
                <a:latin typeface="Arial"/>
                <a:ea typeface="ＭＳ Ｐゴシック" charset="0"/>
                <a:cs typeface="Arial"/>
              </a:rPr>
              <a:t>Shebat</a:t>
            </a:r>
            <a:endParaRPr lang="en-US" sz="2800" b="1" dirty="0">
              <a:solidFill>
                <a:srgbClr val="EAEAEA"/>
              </a:solidFill>
              <a:effectLst>
                <a:glow rad="101600">
                  <a:srgbClr val="000000"/>
                </a:glow>
              </a:effectLst>
              <a:latin typeface="Arial"/>
              <a:ea typeface="ＭＳ Ｐゴシック" charset="0"/>
              <a:cs typeface="Arial"/>
            </a:endParaRPr>
          </a:p>
          <a:p>
            <a:pPr algn="ctr" defTabSz="914400" fontAlgn="base">
              <a:spcBef>
                <a:spcPct val="20000"/>
              </a:spcBef>
              <a:spcAft>
                <a:spcPct val="0"/>
              </a:spcAft>
              <a:buClr>
                <a:srgbClr val="FFCC66"/>
              </a:buClr>
              <a:buSzPct val="90000"/>
              <a:buFont typeface="Symbol" pitchFamily="-111" charset="2"/>
              <a:buNone/>
              <a:defRPr/>
            </a:pPr>
            <a:r>
              <a:rPr lang="en-US" sz="2800" b="1" dirty="0">
                <a:solidFill>
                  <a:srgbClr val="EAEAEA"/>
                </a:solidFill>
                <a:effectLst>
                  <a:glow rad="101600">
                    <a:srgbClr val="000000"/>
                  </a:glow>
                </a:effectLst>
                <a:latin typeface="Arial"/>
                <a:ea typeface="ＭＳ Ｐゴシック" charset="0"/>
                <a:cs typeface="Arial"/>
              </a:rPr>
              <a:t>Adar</a:t>
            </a:r>
          </a:p>
          <a:p>
            <a:pPr algn="ctr" defTabSz="914400" fontAlgn="base">
              <a:spcBef>
                <a:spcPct val="20000"/>
              </a:spcBef>
              <a:spcAft>
                <a:spcPct val="0"/>
              </a:spcAft>
              <a:buClr>
                <a:srgbClr val="FFCC66"/>
              </a:buClr>
              <a:buSzPct val="90000"/>
              <a:buFont typeface="Symbol" pitchFamily="-111" charset="2"/>
              <a:buNone/>
              <a:defRPr/>
            </a:pPr>
            <a:r>
              <a:rPr lang="en-US" sz="2800" b="1" dirty="0" err="1">
                <a:solidFill>
                  <a:srgbClr val="EAEAEA"/>
                </a:solidFill>
                <a:effectLst>
                  <a:glow rad="101600">
                    <a:srgbClr val="000000"/>
                  </a:glow>
                </a:effectLst>
                <a:latin typeface="Arial"/>
                <a:ea typeface="ＭＳ Ｐゴシック" charset="0"/>
                <a:cs typeface="Arial"/>
              </a:rPr>
              <a:t>Abib</a:t>
            </a:r>
            <a:endParaRPr lang="en-US" sz="2800" b="1" dirty="0">
              <a:solidFill>
                <a:srgbClr val="EAEAEA"/>
              </a:solidFill>
              <a:effectLst>
                <a:glow rad="101600">
                  <a:srgbClr val="000000"/>
                </a:glow>
              </a:effectLst>
              <a:latin typeface="Arial"/>
              <a:ea typeface="ＭＳ Ｐゴシック" charset="0"/>
              <a:cs typeface="Arial"/>
            </a:endParaRPr>
          </a:p>
          <a:p>
            <a:pPr algn="ctr" defTabSz="914400" fontAlgn="base">
              <a:spcBef>
                <a:spcPct val="20000"/>
              </a:spcBef>
              <a:spcAft>
                <a:spcPct val="0"/>
              </a:spcAft>
              <a:buClr>
                <a:srgbClr val="FFCC66"/>
              </a:buClr>
              <a:buSzPct val="90000"/>
              <a:buFont typeface="Symbol" pitchFamily="-111" charset="2"/>
              <a:buNone/>
              <a:defRPr/>
            </a:pPr>
            <a:r>
              <a:rPr lang="en-US" sz="2800" b="1" dirty="0" err="1">
                <a:solidFill>
                  <a:srgbClr val="EAEAEA"/>
                </a:solidFill>
                <a:effectLst>
                  <a:glow rad="101600">
                    <a:srgbClr val="000000"/>
                  </a:glow>
                </a:effectLst>
                <a:latin typeface="Arial"/>
                <a:ea typeface="ＭＳ Ｐゴシック" charset="0"/>
                <a:cs typeface="Arial"/>
              </a:rPr>
              <a:t>Ziv</a:t>
            </a:r>
            <a:endParaRPr lang="en-US" sz="2800" b="1" dirty="0">
              <a:solidFill>
                <a:srgbClr val="EAEAEA"/>
              </a:solidFill>
              <a:effectLst>
                <a:glow rad="101600">
                  <a:srgbClr val="000000"/>
                </a:glow>
              </a:effectLst>
              <a:latin typeface="Arial"/>
              <a:ea typeface="ＭＳ Ｐゴシック" charset="0"/>
              <a:cs typeface="Arial"/>
            </a:endParaRPr>
          </a:p>
          <a:p>
            <a:pPr algn="ctr" defTabSz="914400" fontAlgn="base">
              <a:spcBef>
                <a:spcPct val="20000"/>
              </a:spcBef>
              <a:spcAft>
                <a:spcPct val="0"/>
              </a:spcAft>
              <a:buClr>
                <a:srgbClr val="FFCC66"/>
              </a:buClr>
              <a:buSzPct val="90000"/>
              <a:buFont typeface="Symbol" pitchFamily="-111" charset="2"/>
              <a:buNone/>
              <a:defRPr/>
            </a:pPr>
            <a:r>
              <a:rPr lang="en-US" sz="2800" b="1" dirty="0">
                <a:solidFill>
                  <a:srgbClr val="EAEAEA"/>
                </a:solidFill>
                <a:effectLst>
                  <a:glow rad="101600">
                    <a:srgbClr val="000000"/>
                  </a:glow>
                </a:effectLst>
                <a:latin typeface="Arial"/>
                <a:ea typeface="ＭＳ Ｐゴシック" charset="0"/>
                <a:cs typeface="Arial"/>
              </a:rPr>
              <a:t>Sivan/Tammuz</a:t>
            </a:r>
          </a:p>
          <a:p>
            <a:pPr algn="ctr" defTabSz="914400" fontAlgn="base">
              <a:spcBef>
                <a:spcPct val="20000"/>
              </a:spcBef>
              <a:spcAft>
                <a:spcPct val="0"/>
              </a:spcAft>
              <a:buClr>
                <a:srgbClr val="FFCC66"/>
              </a:buClr>
              <a:buSzPct val="90000"/>
              <a:buFont typeface="Symbol" pitchFamily="-111" charset="2"/>
              <a:buNone/>
              <a:defRPr/>
            </a:pPr>
            <a:r>
              <a:rPr lang="en-US" sz="2800" b="1" dirty="0" err="1">
                <a:solidFill>
                  <a:srgbClr val="EAEAEA"/>
                </a:solidFill>
                <a:effectLst>
                  <a:glow rad="101600">
                    <a:srgbClr val="000000"/>
                  </a:glow>
                </a:effectLst>
                <a:latin typeface="Arial"/>
                <a:ea typeface="ＭＳ Ｐゴシック" charset="0"/>
                <a:cs typeface="Arial"/>
              </a:rPr>
              <a:t>Ab</a:t>
            </a:r>
            <a:endParaRPr lang="en-US" sz="2800" b="1" dirty="0">
              <a:solidFill>
                <a:srgbClr val="EAEAEA"/>
              </a:solidFill>
              <a:effectLst>
                <a:glow rad="101600">
                  <a:srgbClr val="000000"/>
                </a:glow>
              </a:effectLst>
              <a:latin typeface="Arial"/>
              <a:ea typeface="ＭＳ Ｐゴシック" charset="0"/>
              <a:cs typeface="Arial"/>
            </a:endParaRPr>
          </a:p>
        </p:txBody>
      </p:sp>
      <p:sp>
        <p:nvSpPr>
          <p:cNvPr id="299012" name="Text Box 5"/>
          <p:cNvSpPr txBox="1">
            <a:spLocks noChangeArrowheads="1"/>
          </p:cNvSpPr>
          <p:nvPr/>
        </p:nvSpPr>
        <p:spPr bwMode="auto">
          <a:xfrm>
            <a:off x="4876800" y="6338888"/>
            <a:ext cx="3663950" cy="33813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600">
                <a:solidFill>
                  <a:srgbClr val="EAEAEA"/>
                </a:solidFill>
                <a:cs typeface="Arial" charset="0"/>
              </a:rPr>
              <a:t>10th century Old Hebrew school tablet</a:t>
            </a:r>
          </a:p>
        </p:txBody>
      </p:sp>
      <p:sp>
        <p:nvSpPr>
          <p:cNvPr id="598022" name="Rectangle 6"/>
          <p:cNvSpPr>
            <a:spLocks noGrp="1" noChangeArrowheads="1"/>
          </p:cNvSpPr>
          <p:nvPr>
            <p:ph type="subTitle" idx="1"/>
          </p:nvPr>
        </p:nvSpPr>
        <p:spPr>
          <a:xfrm>
            <a:off x="2875962" y="762000"/>
            <a:ext cx="6230332" cy="4876800"/>
          </a:xfrm>
        </p:spPr>
        <p:txBody>
          <a:bodyPr/>
          <a:lstStyle/>
          <a:p>
            <a:pPr eaLnBrk="1" hangingPunct="1">
              <a:defRPr/>
            </a:pPr>
            <a:r>
              <a:rPr lang="en-US" sz="2800" b="1" dirty="0">
                <a:effectLst>
                  <a:glow rad="101600">
                    <a:srgbClr val="000000"/>
                  </a:glow>
                </a:effectLst>
                <a:latin typeface="Arial"/>
                <a:ea typeface="+mn-ea"/>
                <a:cs typeface="Arial"/>
              </a:rPr>
              <a:t>Months of vintage &amp; oil harvest;</a:t>
            </a:r>
          </a:p>
          <a:p>
            <a:pPr eaLnBrk="1" hangingPunct="1">
              <a:defRPr/>
            </a:pPr>
            <a:r>
              <a:rPr lang="en-US" sz="2800" b="1" dirty="0">
                <a:effectLst>
                  <a:glow rad="101600">
                    <a:srgbClr val="000000"/>
                  </a:glow>
                </a:effectLst>
                <a:latin typeface="Arial"/>
                <a:ea typeface="+mn-ea"/>
                <a:cs typeface="Arial"/>
              </a:rPr>
              <a:t>Months of sowing;</a:t>
            </a:r>
          </a:p>
          <a:p>
            <a:pPr eaLnBrk="1" hangingPunct="1">
              <a:defRPr/>
            </a:pPr>
            <a:r>
              <a:rPr lang="en-US" sz="2800" b="1" dirty="0">
                <a:effectLst>
                  <a:glow rad="101600">
                    <a:srgbClr val="000000"/>
                  </a:glow>
                </a:effectLst>
                <a:latin typeface="Arial"/>
                <a:ea typeface="+mn-ea"/>
                <a:cs typeface="Arial"/>
              </a:rPr>
              <a:t>Months of spring pasture;</a:t>
            </a:r>
          </a:p>
          <a:p>
            <a:pPr eaLnBrk="1" hangingPunct="1">
              <a:defRPr/>
            </a:pPr>
            <a:r>
              <a:rPr lang="en-US" sz="2800" b="1" dirty="0">
                <a:effectLst>
                  <a:glow rad="101600">
                    <a:srgbClr val="000000"/>
                  </a:glow>
                </a:effectLst>
                <a:latin typeface="Arial"/>
                <a:ea typeface="+mn-ea"/>
                <a:cs typeface="Arial"/>
              </a:rPr>
              <a:t>Month of flax pulling;</a:t>
            </a:r>
          </a:p>
          <a:p>
            <a:pPr eaLnBrk="1" hangingPunct="1">
              <a:defRPr/>
            </a:pPr>
            <a:r>
              <a:rPr lang="en-US" sz="2800" b="1" dirty="0">
                <a:effectLst>
                  <a:glow rad="101600">
                    <a:srgbClr val="000000"/>
                  </a:glow>
                </a:effectLst>
                <a:latin typeface="Arial"/>
                <a:ea typeface="+mn-ea"/>
                <a:cs typeface="Arial"/>
              </a:rPr>
              <a:t>Month of barley harvest;</a:t>
            </a:r>
          </a:p>
          <a:p>
            <a:pPr eaLnBrk="1" hangingPunct="1">
              <a:defRPr/>
            </a:pPr>
            <a:r>
              <a:rPr lang="en-US" sz="2800" b="1" dirty="0">
                <a:effectLst>
                  <a:glow rad="101600">
                    <a:srgbClr val="000000"/>
                  </a:glow>
                </a:effectLst>
                <a:latin typeface="Arial"/>
                <a:ea typeface="+mn-ea"/>
                <a:cs typeface="Arial"/>
              </a:rPr>
              <a:t>Month of wheat harvest/measuring;</a:t>
            </a:r>
          </a:p>
          <a:p>
            <a:pPr eaLnBrk="1" hangingPunct="1">
              <a:defRPr/>
            </a:pPr>
            <a:r>
              <a:rPr lang="en-US" sz="2800" b="1" dirty="0">
                <a:effectLst>
                  <a:glow rad="101600">
                    <a:srgbClr val="000000"/>
                  </a:glow>
                </a:effectLst>
                <a:latin typeface="Arial"/>
                <a:ea typeface="+mn-ea"/>
                <a:cs typeface="Arial"/>
              </a:rPr>
              <a:t>Months of pruning;</a:t>
            </a:r>
          </a:p>
          <a:p>
            <a:pPr eaLnBrk="1" hangingPunct="1">
              <a:defRPr/>
            </a:pPr>
            <a:r>
              <a:rPr lang="en-US" sz="2800" b="1" dirty="0">
                <a:effectLst>
                  <a:glow rad="101600">
                    <a:srgbClr val="000000"/>
                  </a:glow>
                </a:effectLst>
                <a:latin typeface="Arial"/>
                <a:ea typeface="+mn-ea"/>
                <a:cs typeface="Arial"/>
              </a:rPr>
              <a:t>Month of summer fruit.</a:t>
            </a:r>
          </a:p>
        </p:txBody>
      </p:sp>
    </p:spTree>
    <p:extLst>
      <p:ext uri="{BB962C8B-B14F-4D97-AF65-F5344CB8AC3E}">
        <p14:creationId xmlns:p14="http://schemas.microsoft.com/office/powerpoint/2010/main" val="15146841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8022">
                                            <p:txEl>
                                              <p:pRg st="0" end="0"/>
                                            </p:txEl>
                                          </p:spTgt>
                                        </p:tgtEl>
                                        <p:attrNameLst>
                                          <p:attrName>style.visibility</p:attrName>
                                        </p:attrNameLst>
                                      </p:cBhvr>
                                      <p:to>
                                        <p:strVal val="visible"/>
                                      </p:to>
                                    </p:set>
                                    <p:animEffect transition="in" filter="fade">
                                      <p:cBhvr>
                                        <p:cTn id="7" dur="500"/>
                                        <p:tgtEl>
                                          <p:spTgt spid="59802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98022">
                                            <p:txEl>
                                              <p:pRg st="1" end="1"/>
                                            </p:txEl>
                                          </p:spTgt>
                                        </p:tgtEl>
                                        <p:attrNameLst>
                                          <p:attrName>style.visibility</p:attrName>
                                        </p:attrNameLst>
                                      </p:cBhvr>
                                      <p:to>
                                        <p:strVal val="visible"/>
                                      </p:to>
                                    </p:set>
                                    <p:animEffect transition="in" filter="fade">
                                      <p:cBhvr>
                                        <p:cTn id="12" dur="500"/>
                                        <p:tgtEl>
                                          <p:spTgt spid="59802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98022">
                                            <p:txEl>
                                              <p:pRg st="2" end="2"/>
                                            </p:txEl>
                                          </p:spTgt>
                                        </p:tgtEl>
                                        <p:attrNameLst>
                                          <p:attrName>style.visibility</p:attrName>
                                        </p:attrNameLst>
                                      </p:cBhvr>
                                      <p:to>
                                        <p:strVal val="visible"/>
                                      </p:to>
                                    </p:set>
                                    <p:animEffect transition="in" filter="fade">
                                      <p:cBhvr>
                                        <p:cTn id="17" dur="500"/>
                                        <p:tgtEl>
                                          <p:spTgt spid="59802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98022">
                                            <p:txEl>
                                              <p:pRg st="3" end="3"/>
                                            </p:txEl>
                                          </p:spTgt>
                                        </p:tgtEl>
                                        <p:attrNameLst>
                                          <p:attrName>style.visibility</p:attrName>
                                        </p:attrNameLst>
                                      </p:cBhvr>
                                      <p:to>
                                        <p:strVal val="visible"/>
                                      </p:to>
                                    </p:set>
                                    <p:animEffect transition="in" filter="fade">
                                      <p:cBhvr>
                                        <p:cTn id="22" dur="500"/>
                                        <p:tgtEl>
                                          <p:spTgt spid="59802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98022">
                                            <p:txEl>
                                              <p:pRg st="4" end="4"/>
                                            </p:txEl>
                                          </p:spTgt>
                                        </p:tgtEl>
                                        <p:attrNameLst>
                                          <p:attrName>style.visibility</p:attrName>
                                        </p:attrNameLst>
                                      </p:cBhvr>
                                      <p:to>
                                        <p:strVal val="visible"/>
                                      </p:to>
                                    </p:set>
                                    <p:animEffect transition="in" filter="fade">
                                      <p:cBhvr>
                                        <p:cTn id="27" dur="500"/>
                                        <p:tgtEl>
                                          <p:spTgt spid="598022">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98022">
                                            <p:txEl>
                                              <p:pRg st="5" end="5"/>
                                            </p:txEl>
                                          </p:spTgt>
                                        </p:tgtEl>
                                        <p:attrNameLst>
                                          <p:attrName>style.visibility</p:attrName>
                                        </p:attrNameLst>
                                      </p:cBhvr>
                                      <p:to>
                                        <p:strVal val="visible"/>
                                      </p:to>
                                    </p:set>
                                    <p:animEffect transition="in" filter="fade">
                                      <p:cBhvr>
                                        <p:cTn id="32" dur="500"/>
                                        <p:tgtEl>
                                          <p:spTgt spid="598022">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98022">
                                            <p:txEl>
                                              <p:pRg st="6" end="6"/>
                                            </p:txEl>
                                          </p:spTgt>
                                        </p:tgtEl>
                                        <p:attrNameLst>
                                          <p:attrName>style.visibility</p:attrName>
                                        </p:attrNameLst>
                                      </p:cBhvr>
                                      <p:to>
                                        <p:strVal val="visible"/>
                                      </p:to>
                                    </p:set>
                                    <p:animEffect transition="in" filter="fade">
                                      <p:cBhvr>
                                        <p:cTn id="37" dur="500"/>
                                        <p:tgtEl>
                                          <p:spTgt spid="598022">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98022">
                                            <p:txEl>
                                              <p:pRg st="7" end="7"/>
                                            </p:txEl>
                                          </p:spTgt>
                                        </p:tgtEl>
                                        <p:attrNameLst>
                                          <p:attrName>style.visibility</p:attrName>
                                        </p:attrNameLst>
                                      </p:cBhvr>
                                      <p:to>
                                        <p:strVal val="visible"/>
                                      </p:to>
                                    </p:set>
                                    <p:animEffect transition="in" filter="fade">
                                      <p:cBhvr>
                                        <p:cTn id="42" dur="500"/>
                                        <p:tgtEl>
                                          <p:spTgt spid="598022">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98020"/>
                                        </p:tgtEl>
                                        <p:attrNameLst>
                                          <p:attrName>style.visibility</p:attrName>
                                        </p:attrNameLst>
                                      </p:cBhvr>
                                      <p:to>
                                        <p:strVal val="visible"/>
                                      </p:to>
                                    </p:set>
                                    <p:animEffect transition="in" filter="fade">
                                      <p:cBhvr>
                                        <p:cTn id="47" dur="500"/>
                                        <p:tgtEl>
                                          <p:spTgt spid="598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020" grpId="0" autoUpdateAnimBg="0"/>
      <p:bldP spid="598022" grpId="0" build="p"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2"/>
          <p:cNvPicPr>
            <a:picLocks noChangeAspect="1" noChangeArrowheads="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0" y="0"/>
            <a:ext cx="6858000" cy="682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1058" name="Rectangle 3"/>
          <p:cNvSpPr>
            <a:spLocks noGrp="1" noChangeArrowheads="1"/>
          </p:cNvSpPr>
          <p:nvPr>
            <p:ph type="ctrTitle"/>
          </p:nvPr>
        </p:nvSpPr>
        <p:spPr>
          <a:xfrm>
            <a:off x="6659563" y="981075"/>
            <a:ext cx="2484437" cy="2514600"/>
          </a:xfrm>
        </p:spPr>
        <p:txBody>
          <a:bodyPr/>
          <a:lstStyle/>
          <a:p>
            <a:pPr algn="ctr" eaLnBrk="1" hangingPunct="1"/>
            <a:r>
              <a:rPr lang="en-US" sz="4000">
                <a:latin typeface="Arial" charset="0"/>
                <a:ea typeface="ＭＳ Ｐゴシック" charset="0"/>
                <a:cs typeface="Arial" charset="0"/>
              </a:rPr>
              <a:t>The Gezer Calendar</a:t>
            </a:r>
          </a:p>
        </p:txBody>
      </p:sp>
      <p:sp>
        <p:nvSpPr>
          <p:cNvPr id="196613" name="Rectangle 5"/>
          <p:cNvSpPr>
            <a:spLocks noChangeArrowheads="1"/>
          </p:cNvSpPr>
          <p:nvPr/>
        </p:nvSpPr>
        <p:spPr bwMode="auto">
          <a:xfrm>
            <a:off x="-2354" y="762000"/>
            <a:ext cx="2349628" cy="4876800"/>
          </a:xfrm>
          <a:prstGeom prst="rect">
            <a:avLst/>
          </a:prstGeom>
          <a:noFill/>
          <a:ln w="12700" cap="sq">
            <a:noFill/>
            <a:miter lim="800000"/>
            <a:headEnd type="none" w="sm" len="sm"/>
            <a:tailEnd type="none" w="sm" len="sm"/>
          </a:ln>
          <a:effectLst/>
        </p:spPr>
        <p:txBody>
          <a:bodyPr/>
          <a:lstStyle/>
          <a:p>
            <a:pPr algn="ctr" defTabSz="914400" fontAlgn="base">
              <a:spcBef>
                <a:spcPct val="20000"/>
              </a:spcBef>
              <a:spcAft>
                <a:spcPct val="0"/>
              </a:spcAft>
              <a:buClr>
                <a:srgbClr val="FFCC66"/>
              </a:buClr>
              <a:buSzPct val="90000"/>
              <a:buFont typeface="Symbol" pitchFamily="-111" charset="2"/>
              <a:buNone/>
              <a:defRPr/>
            </a:pPr>
            <a:r>
              <a:rPr lang="en-US" sz="2800" b="1" dirty="0">
                <a:solidFill>
                  <a:srgbClr val="EAEAEA"/>
                </a:solidFill>
                <a:effectLst>
                  <a:glow rad="101600">
                    <a:srgbClr val="000000"/>
                  </a:glow>
                </a:effectLst>
                <a:latin typeface="Arial"/>
                <a:ea typeface="ＭＳ Ｐゴシック" charset="0"/>
                <a:cs typeface="Arial"/>
              </a:rPr>
              <a:t>Aug-Sept</a:t>
            </a:r>
          </a:p>
          <a:p>
            <a:pPr algn="ctr" defTabSz="914400" fontAlgn="base">
              <a:spcBef>
                <a:spcPct val="20000"/>
              </a:spcBef>
              <a:spcAft>
                <a:spcPct val="0"/>
              </a:spcAft>
              <a:buClr>
                <a:srgbClr val="FFCC66"/>
              </a:buClr>
              <a:buSzPct val="90000"/>
              <a:buFont typeface="Symbol" pitchFamily="-111" charset="2"/>
              <a:buNone/>
              <a:defRPr/>
            </a:pPr>
            <a:r>
              <a:rPr lang="en-US" sz="2800" b="1" dirty="0">
                <a:solidFill>
                  <a:srgbClr val="EAEAEA"/>
                </a:solidFill>
                <a:effectLst>
                  <a:glow rad="101600">
                    <a:srgbClr val="000000"/>
                  </a:glow>
                </a:effectLst>
                <a:latin typeface="Arial"/>
                <a:ea typeface="ＭＳ Ｐゴシック" charset="0"/>
                <a:cs typeface="Arial"/>
              </a:rPr>
              <a:t>Oct-Nov</a:t>
            </a:r>
          </a:p>
          <a:p>
            <a:pPr algn="ctr" defTabSz="914400" fontAlgn="base">
              <a:spcBef>
                <a:spcPct val="20000"/>
              </a:spcBef>
              <a:spcAft>
                <a:spcPct val="0"/>
              </a:spcAft>
              <a:buClr>
                <a:srgbClr val="FFCC66"/>
              </a:buClr>
              <a:buSzPct val="90000"/>
              <a:buFont typeface="Symbol" pitchFamily="-111" charset="2"/>
              <a:buNone/>
              <a:defRPr/>
            </a:pPr>
            <a:r>
              <a:rPr lang="en-US" sz="2800" b="1" dirty="0">
                <a:solidFill>
                  <a:srgbClr val="EAEAEA"/>
                </a:solidFill>
                <a:effectLst>
                  <a:glow rad="101600">
                    <a:srgbClr val="000000"/>
                  </a:glow>
                </a:effectLst>
                <a:latin typeface="Arial"/>
                <a:ea typeface="ＭＳ Ｐゴシック" charset="0"/>
                <a:cs typeface="Arial"/>
              </a:rPr>
              <a:t>Dec-Jan</a:t>
            </a:r>
          </a:p>
          <a:p>
            <a:pPr algn="ctr" defTabSz="914400" fontAlgn="base">
              <a:spcBef>
                <a:spcPct val="20000"/>
              </a:spcBef>
              <a:spcAft>
                <a:spcPct val="0"/>
              </a:spcAft>
              <a:buClr>
                <a:srgbClr val="FFCC66"/>
              </a:buClr>
              <a:buSzPct val="90000"/>
              <a:buFont typeface="Symbol" pitchFamily="-111" charset="2"/>
              <a:buNone/>
              <a:defRPr/>
            </a:pPr>
            <a:r>
              <a:rPr lang="en-US" sz="2800" b="1" dirty="0">
                <a:solidFill>
                  <a:srgbClr val="EAEAEA"/>
                </a:solidFill>
                <a:effectLst>
                  <a:glow rad="101600">
                    <a:srgbClr val="000000"/>
                  </a:glow>
                </a:effectLst>
                <a:latin typeface="Arial"/>
                <a:ea typeface="ＭＳ Ｐゴシック" charset="0"/>
                <a:cs typeface="Arial"/>
              </a:rPr>
              <a:t>February</a:t>
            </a:r>
          </a:p>
          <a:p>
            <a:pPr algn="ctr" defTabSz="914400" fontAlgn="base">
              <a:spcBef>
                <a:spcPct val="20000"/>
              </a:spcBef>
              <a:spcAft>
                <a:spcPct val="0"/>
              </a:spcAft>
              <a:buClr>
                <a:srgbClr val="FFCC66"/>
              </a:buClr>
              <a:buSzPct val="90000"/>
              <a:buFont typeface="Symbol" pitchFamily="-111" charset="2"/>
              <a:buNone/>
              <a:defRPr/>
            </a:pPr>
            <a:r>
              <a:rPr lang="en-US" sz="2800" b="1" dirty="0">
                <a:solidFill>
                  <a:srgbClr val="EAEAEA"/>
                </a:solidFill>
                <a:effectLst>
                  <a:glow rad="101600">
                    <a:srgbClr val="000000"/>
                  </a:glow>
                </a:effectLst>
                <a:latin typeface="Arial"/>
                <a:ea typeface="ＭＳ Ｐゴシック" charset="0"/>
                <a:cs typeface="Arial"/>
              </a:rPr>
              <a:t>March</a:t>
            </a:r>
          </a:p>
          <a:p>
            <a:pPr algn="ctr" defTabSz="914400" fontAlgn="base">
              <a:spcBef>
                <a:spcPct val="20000"/>
              </a:spcBef>
              <a:spcAft>
                <a:spcPct val="0"/>
              </a:spcAft>
              <a:buClr>
                <a:srgbClr val="FFCC66"/>
              </a:buClr>
              <a:buSzPct val="90000"/>
              <a:buFont typeface="Symbol" pitchFamily="-111" charset="2"/>
              <a:buNone/>
              <a:defRPr/>
            </a:pPr>
            <a:r>
              <a:rPr lang="en-US" sz="2800" b="1" dirty="0">
                <a:solidFill>
                  <a:srgbClr val="EAEAEA"/>
                </a:solidFill>
                <a:effectLst>
                  <a:glow rad="101600">
                    <a:srgbClr val="000000"/>
                  </a:glow>
                </a:effectLst>
                <a:latin typeface="Arial"/>
                <a:ea typeface="ＭＳ Ｐゴシック" charset="0"/>
                <a:cs typeface="Arial"/>
              </a:rPr>
              <a:t>April</a:t>
            </a:r>
          </a:p>
          <a:p>
            <a:pPr algn="ctr" defTabSz="914400" fontAlgn="base">
              <a:spcBef>
                <a:spcPct val="20000"/>
              </a:spcBef>
              <a:spcAft>
                <a:spcPct val="0"/>
              </a:spcAft>
              <a:buClr>
                <a:srgbClr val="FFCC66"/>
              </a:buClr>
              <a:buSzPct val="90000"/>
              <a:buFont typeface="Symbol" pitchFamily="-111" charset="2"/>
              <a:buNone/>
              <a:defRPr/>
            </a:pPr>
            <a:r>
              <a:rPr lang="en-US" sz="2800" b="1" dirty="0">
                <a:solidFill>
                  <a:srgbClr val="EAEAEA"/>
                </a:solidFill>
                <a:effectLst>
                  <a:glow rad="101600">
                    <a:srgbClr val="000000"/>
                  </a:glow>
                </a:effectLst>
                <a:latin typeface="Arial"/>
                <a:ea typeface="ＭＳ Ｐゴシック" charset="0"/>
                <a:cs typeface="Arial"/>
              </a:rPr>
              <a:t>May-June</a:t>
            </a:r>
          </a:p>
          <a:p>
            <a:pPr algn="ctr" defTabSz="914400" fontAlgn="base">
              <a:spcBef>
                <a:spcPct val="20000"/>
              </a:spcBef>
              <a:spcAft>
                <a:spcPct val="0"/>
              </a:spcAft>
              <a:buClr>
                <a:srgbClr val="FFCC66"/>
              </a:buClr>
              <a:buSzPct val="90000"/>
              <a:buFont typeface="Symbol" pitchFamily="-111" charset="2"/>
              <a:buNone/>
              <a:defRPr/>
            </a:pPr>
            <a:r>
              <a:rPr lang="en-US" sz="2800" b="1" dirty="0">
                <a:solidFill>
                  <a:srgbClr val="EAEAEA"/>
                </a:solidFill>
                <a:effectLst>
                  <a:glow rad="101600">
                    <a:srgbClr val="000000"/>
                  </a:glow>
                </a:effectLst>
                <a:latin typeface="Arial"/>
                <a:ea typeface="ＭＳ Ｐゴシック" charset="0"/>
                <a:cs typeface="Arial"/>
              </a:rPr>
              <a:t>July</a:t>
            </a:r>
          </a:p>
        </p:txBody>
      </p:sp>
      <p:sp>
        <p:nvSpPr>
          <p:cNvPr id="301060" name="Text Box 6"/>
          <p:cNvSpPr txBox="1">
            <a:spLocks noChangeArrowheads="1"/>
          </p:cNvSpPr>
          <p:nvPr/>
        </p:nvSpPr>
        <p:spPr bwMode="auto">
          <a:xfrm>
            <a:off x="4876800" y="6338888"/>
            <a:ext cx="3663950" cy="33813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600">
                <a:solidFill>
                  <a:srgbClr val="EAEAEA"/>
                </a:solidFill>
                <a:cs typeface="Arial" charset="0"/>
              </a:rPr>
              <a:t>10th century Old Hebrew school tablet</a:t>
            </a:r>
          </a:p>
        </p:txBody>
      </p:sp>
      <p:sp>
        <p:nvSpPr>
          <p:cNvPr id="196612" name="Rectangle 4"/>
          <p:cNvSpPr>
            <a:spLocks noGrp="1" noChangeArrowheads="1"/>
          </p:cNvSpPr>
          <p:nvPr>
            <p:ph type="subTitle" idx="1"/>
          </p:nvPr>
        </p:nvSpPr>
        <p:spPr>
          <a:xfrm>
            <a:off x="2208231" y="762000"/>
            <a:ext cx="6756662" cy="4876800"/>
          </a:xfrm>
        </p:spPr>
        <p:txBody>
          <a:bodyPr/>
          <a:lstStyle/>
          <a:p>
            <a:pPr eaLnBrk="1" hangingPunct="1">
              <a:defRPr/>
            </a:pPr>
            <a:r>
              <a:rPr lang="en-US" sz="2800" b="1" dirty="0">
                <a:effectLst>
                  <a:glow rad="101600">
                    <a:srgbClr val="000000"/>
                  </a:glow>
                </a:effectLst>
                <a:latin typeface="Arial"/>
                <a:ea typeface="+mn-ea"/>
                <a:cs typeface="Arial"/>
              </a:rPr>
              <a:t>Months of vintage &amp; oil harvest;</a:t>
            </a:r>
          </a:p>
          <a:p>
            <a:pPr eaLnBrk="1" hangingPunct="1">
              <a:defRPr/>
            </a:pPr>
            <a:r>
              <a:rPr lang="en-US" sz="2800" b="1" dirty="0">
                <a:effectLst>
                  <a:glow rad="101600">
                    <a:srgbClr val="000000"/>
                  </a:glow>
                </a:effectLst>
                <a:latin typeface="Arial"/>
                <a:ea typeface="+mn-ea"/>
                <a:cs typeface="Arial"/>
              </a:rPr>
              <a:t>Months of sowing;</a:t>
            </a:r>
          </a:p>
          <a:p>
            <a:pPr eaLnBrk="1" hangingPunct="1">
              <a:defRPr/>
            </a:pPr>
            <a:r>
              <a:rPr lang="en-US" sz="2800" b="1" dirty="0">
                <a:effectLst>
                  <a:glow rad="101600">
                    <a:srgbClr val="000000"/>
                  </a:glow>
                </a:effectLst>
                <a:latin typeface="Arial"/>
                <a:ea typeface="+mn-ea"/>
                <a:cs typeface="Arial"/>
              </a:rPr>
              <a:t>Months of spring pasture;</a:t>
            </a:r>
          </a:p>
          <a:p>
            <a:pPr eaLnBrk="1" hangingPunct="1">
              <a:defRPr/>
            </a:pPr>
            <a:r>
              <a:rPr lang="en-US" sz="2800" b="1" dirty="0">
                <a:effectLst>
                  <a:glow rad="101600">
                    <a:srgbClr val="000000"/>
                  </a:glow>
                </a:effectLst>
                <a:latin typeface="Arial"/>
                <a:ea typeface="+mn-ea"/>
                <a:cs typeface="Arial"/>
              </a:rPr>
              <a:t>Month of flax pulling;</a:t>
            </a:r>
          </a:p>
          <a:p>
            <a:pPr eaLnBrk="1" hangingPunct="1">
              <a:defRPr/>
            </a:pPr>
            <a:r>
              <a:rPr lang="en-US" sz="2800" b="1" dirty="0">
                <a:effectLst>
                  <a:glow rad="101600">
                    <a:srgbClr val="000000"/>
                  </a:glow>
                </a:effectLst>
                <a:latin typeface="Arial"/>
                <a:ea typeface="+mn-ea"/>
                <a:cs typeface="Arial"/>
              </a:rPr>
              <a:t>Month of barley harvest;</a:t>
            </a:r>
          </a:p>
          <a:p>
            <a:pPr eaLnBrk="1" hangingPunct="1">
              <a:defRPr/>
            </a:pPr>
            <a:r>
              <a:rPr lang="en-US" sz="2800" b="1" dirty="0">
                <a:effectLst>
                  <a:glow rad="101600">
                    <a:srgbClr val="000000"/>
                  </a:glow>
                </a:effectLst>
                <a:latin typeface="Arial"/>
                <a:ea typeface="+mn-ea"/>
                <a:cs typeface="Arial"/>
              </a:rPr>
              <a:t>Month of wheat harvest &amp; measuring;</a:t>
            </a:r>
          </a:p>
          <a:p>
            <a:pPr eaLnBrk="1" hangingPunct="1">
              <a:defRPr/>
            </a:pPr>
            <a:r>
              <a:rPr lang="en-US" sz="2800" b="1" dirty="0">
                <a:effectLst>
                  <a:glow rad="101600">
                    <a:srgbClr val="000000"/>
                  </a:glow>
                </a:effectLst>
                <a:latin typeface="Arial"/>
                <a:ea typeface="+mn-ea"/>
                <a:cs typeface="Arial"/>
              </a:rPr>
              <a:t>Months of pruning;</a:t>
            </a:r>
          </a:p>
          <a:p>
            <a:pPr eaLnBrk="1" hangingPunct="1">
              <a:defRPr/>
            </a:pPr>
            <a:r>
              <a:rPr lang="en-US" sz="2800" b="1" dirty="0">
                <a:effectLst>
                  <a:glow rad="101600">
                    <a:srgbClr val="000000"/>
                  </a:glow>
                </a:effectLst>
                <a:latin typeface="Arial"/>
                <a:ea typeface="+mn-ea"/>
                <a:cs typeface="Arial"/>
              </a:rPr>
              <a:t>Month of summer fruit.</a:t>
            </a:r>
          </a:p>
        </p:txBody>
      </p:sp>
    </p:spTree>
    <p:extLst>
      <p:ext uri="{BB962C8B-B14F-4D97-AF65-F5344CB8AC3E}">
        <p14:creationId xmlns:p14="http://schemas.microsoft.com/office/powerpoint/2010/main" val="1545060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sz="half" idx="1"/>
          </p:nvPr>
        </p:nvSpPr>
        <p:spPr>
          <a:xfrm>
            <a:off x="0" y="2667000"/>
            <a:ext cx="2590800" cy="1905000"/>
          </a:xfrm>
        </p:spPr>
        <p:txBody>
          <a:bodyPr/>
          <a:lstStyle/>
          <a:p>
            <a:pPr marL="263525" indent="-263525" eaLnBrk="1" hangingPunct="1">
              <a:defRPr/>
            </a:pPr>
            <a:r>
              <a:rPr lang="en-US" sz="2800" dirty="0">
                <a:latin typeface="Tahoma" charset="0"/>
                <a:ea typeface="ＭＳ Ｐゴシック" charset="0"/>
                <a:cs typeface="ＭＳ Ｐゴシック" charset="0"/>
              </a:rPr>
              <a:t>Civil</a:t>
            </a:r>
          </a:p>
          <a:p>
            <a:pPr marL="263525" indent="-263525" eaLnBrk="1" hangingPunct="1">
              <a:defRPr/>
            </a:pPr>
            <a:r>
              <a:rPr lang="en-US" sz="2800" dirty="0">
                <a:latin typeface="Tahoma" charset="0"/>
                <a:ea typeface="ＭＳ Ｐゴシック" charset="0"/>
                <a:cs typeface="ＭＳ Ｐゴシック" charset="0"/>
              </a:rPr>
              <a:t>Sacred</a:t>
            </a:r>
          </a:p>
          <a:p>
            <a:pPr marL="263525" indent="-263525" eaLnBrk="1" hangingPunct="1">
              <a:defRPr/>
            </a:pPr>
            <a:r>
              <a:rPr lang="en-US" sz="2800" dirty="0">
                <a:latin typeface="Tahoma" charset="0"/>
                <a:ea typeface="ＭＳ Ｐゴシック" charset="0"/>
                <a:cs typeface="ＭＳ Ｐゴシック" charset="0"/>
              </a:rPr>
              <a:t>Numbered</a:t>
            </a:r>
          </a:p>
        </p:txBody>
      </p:sp>
      <p:pic>
        <p:nvPicPr>
          <p:cNvPr id="202754" name="Picture 5" descr="Calendar front cover"/>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2286000" y="0"/>
            <a:ext cx="6858000" cy="6858000"/>
          </a:xfrm>
          <a:noFill/>
          <a:extLst>
            <a:ext uri="{909E8E84-426E-40dd-AFC4-6F175D3DCCD1}">
              <a14:hiddenFill xmlns="" xmlns:a14="http://schemas.microsoft.com/office/drawing/2010/main">
                <a:solidFill>
                  <a:srgbClr val="FFFFFF"/>
                </a:solidFill>
              </a14:hiddenFill>
            </a:ext>
          </a:extLst>
        </p:spPr>
      </p:pic>
      <p:sp>
        <p:nvSpPr>
          <p:cNvPr id="13319" name="AutoShape 7"/>
          <p:cNvSpPr>
            <a:spLocks/>
          </p:cNvSpPr>
          <p:nvPr/>
        </p:nvSpPr>
        <p:spPr bwMode="auto">
          <a:xfrm>
            <a:off x="1908175" y="3352800"/>
            <a:ext cx="381000" cy="838200"/>
          </a:xfrm>
          <a:prstGeom prst="rightBrace">
            <a:avLst>
              <a:gd name="adj1" fmla="val 18333"/>
              <a:gd name="adj2" fmla="val 50000"/>
            </a:avLst>
          </a:prstGeom>
          <a:noFill/>
          <a:ln w="76200"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wrap="none" anchor="ctr"/>
          <a:lstStyle/>
          <a:p>
            <a:pPr defTabSz="914400" eaLnBrk="0" fontAlgn="base" hangingPunct="0">
              <a:spcBef>
                <a:spcPct val="0"/>
              </a:spcBef>
              <a:spcAft>
                <a:spcPct val="0"/>
              </a:spcAft>
              <a:defRPr/>
            </a:pPr>
            <a:endParaRPr lang="en-US" dirty="0">
              <a:solidFill>
                <a:srgbClr val="060400"/>
              </a:solidFill>
              <a:effectLst>
                <a:outerShdw blurRad="38100" dist="38100" dir="2700000" algn="tl">
                  <a:srgbClr val="000000">
                    <a:alpha val="43137"/>
                  </a:srgbClr>
                </a:outerShdw>
              </a:effectLst>
              <a:latin typeface="Tahoma" charset="-52"/>
              <a:ea typeface="ＭＳ Ｐゴシック" charset="0"/>
              <a:cs typeface="ＭＳ Ｐゴシック" charset="0"/>
            </a:endParaRPr>
          </a:p>
        </p:txBody>
      </p:sp>
      <p:pic>
        <p:nvPicPr>
          <p:cNvPr id="13321" name="Picture 9" descr="shofar">
            <a:hlinkClick r:id="rId4"/>
          </p:cNvPr>
          <p:cNvPicPr>
            <a:picLocks noGrp="1" noChangeAspect="1" noChangeArrowheads="1"/>
          </p:cNvPicPr>
          <p:nvPr>
            <p:ph sz="quarter" idx="3"/>
          </p:nvPr>
        </p:nvPicPr>
        <p:blipFill>
          <a:blip r:embed="rId5">
            <a:extLst>
              <a:ext uri="{28A0092B-C50C-407E-A947-70E740481C1C}">
                <a14:useLocalDpi xmlns:a14="http://schemas.microsoft.com/office/drawing/2010/main"/>
              </a:ext>
            </a:extLst>
          </a:blip>
          <a:srcRect/>
          <a:stretch>
            <a:fillRect/>
          </a:stretch>
        </p:blipFill>
        <p:spPr>
          <a:xfrm>
            <a:off x="1371600" y="2286000"/>
            <a:ext cx="1219200" cy="812800"/>
          </a:xfrm>
        </p:spPr>
      </p:pic>
      <p:sp>
        <p:nvSpPr>
          <p:cNvPr id="13314" name="Rectangle 2"/>
          <p:cNvSpPr>
            <a:spLocks noGrp="1" noChangeArrowheads="1"/>
          </p:cNvSpPr>
          <p:nvPr>
            <p:ph type="title"/>
          </p:nvPr>
        </p:nvSpPr>
        <p:spPr>
          <a:xfrm>
            <a:off x="0" y="-76200"/>
            <a:ext cx="4648200" cy="865188"/>
          </a:xfrm>
        </p:spPr>
        <p:txBody>
          <a:bodyPr/>
          <a:lstStyle/>
          <a:p>
            <a:pPr eaLnBrk="1" hangingPunct="1">
              <a:defRPr/>
            </a:pPr>
            <a:r>
              <a:rPr lang="en-US">
                <a:latin typeface="Arial" charset="0"/>
                <a:ea typeface="ＭＳ Ｐゴシック" charset="0"/>
                <a:cs typeface="ＭＳ Ｐゴシック" charset="0"/>
              </a:rPr>
              <a:t>Jewish Calendars</a:t>
            </a:r>
          </a:p>
        </p:txBody>
      </p:sp>
      <p:sp>
        <p:nvSpPr>
          <p:cNvPr id="13322" name="Text Box 10"/>
          <p:cNvSpPr txBox="1">
            <a:spLocks noChangeArrowheads="1"/>
          </p:cNvSpPr>
          <p:nvPr/>
        </p:nvSpPr>
        <p:spPr bwMode="auto">
          <a:xfrm>
            <a:off x="8301038" y="73025"/>
            <a:ext cx="772567" cy="461665"/>
          </a:xfrm>
          <a:prstGeom prst="rect">
            <a:avLst/>
          </a:prstGeom>
          <a:no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defTabSz="914400" eaLnBrk="0" fontAlgn="base" hangingPunct="0">
              <a:spcBef>
                <a:spcPct val="0"/>
              </a:spcBef>
              <a:spcAft>
                <a:spcPct val="0"/>
              </a:spcAft>
              <a:defRPr/>
            </a:pPr>
            <a:r>
              <a:rPr lang="en-US" b="1" dirty="0">
                <a:solidFill>
                  <a:srgbClr val="FFFFFF"/>
                </a:solidFill>
              </a:rPr>
              <a:t>134</a:t>
            </a:r>
            <a:endParaRPr lang="en-US" sz="1800" dirty="0">
              <a:solidFill>
                <a:srgbClr val="FFFFFF"/>
              </a:solidFill>
            </a:endParaRPr>
          </a:p>
        </p:txBody>
      </p:sp>
    </p:spTree>
    <p:extLst>
      <p:ext uri="{BB962C8B-B14F-4D97-AF65-F5344CB8AC3E}">
        <p14:creationId xmlns:p14="http://schemas.microsoft.com/office/powerpoint/2010/main" val="32299182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fade">
                                      <p:cBhvr>
                                        <p:cTn id="7" dur="2000"/>
                                        <p:tgtEl>
                                          <p:spTgt spid="13315">
                                            <p:txEl>
                                              <p:pRg st="0" end="0"/>
                                            </p:txEl>
                                          </p:spTgt>
                                        </p:tgtEl>
                                      </p:cBhvr>
                                    </p:animEffect>
                                    <p:anim calcmode="lin" valueType="num">
                                      <p:cBhvr>
                                        <p:cTn id="8" dur="2000" fill="hold"/>
                                        <p:tgtEl>
                                          <p:spTgt spid="13315">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13315">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13315">
                                            <p:txEl>
                                              <p:pRg st="0" end="0"/>
                                            </p:txEl>
                                          </p:spTgt>
                                        </p:tgtEl>
                                        <p:attrNameLst>
                                          <p:attrName>ppt_w</p:attrName>
                                        </p:attrNameLst>
                                      </p:cBhvr>
                                      <p:tavLst>
                                        <p:tav tm="0">
                                          <p:val>
                                            <p:fltVal val="0"/>
                                          </p:val>
                                        </p:tav>
                                        <p:tav tm="100000">
                                          <p:val>
                                            <p:strVal val="#ppt_w"/>
                                          </p:val>
                                        </p:tav>
                                      </p:tavLst>
                                    </p:anim>
                                  </p:childTnLst>
                                </p:cTn>
                              </p:par>
                              <p:par>
                                <p:cTn id="11" presetID="13" presetClass="entr" presetSubtype="16" fill="hold" nodeType="withEffect">
                                  <p:stCondLst>
                                    <p:cond delay="0"/>
                                  </p:stCondLst>
                                  <p:childTnLst>
                                    <p:set>
                                      <p:cBhvr>
                                        <p:cTn id="12" dur="1" fill="hold">
                                          <p:stCondLst>
                                            <p:cond delay="0"/>
                                          </p:stCondLst>
                                        </p:cTn>
                                        <p:tgtEl>
                                          <p:spTgt spid="13321"/>
                                        </p:tgtEl>
                                        <p:attrNameLst>
                                          <p:attrName>style.visibility</p:attrName>
                                        </p:attrNameLst>
                                      </p:cBhvr>
                                      <p:to>
                                        <p:strVal val="visible"/>
                                      </p:to>
                                    </p:set>
                                    <p:animEffect transition="in" filter="plus(in)">
                                      <p:cBhvr>
                                        <p:cTn id="13" dur="2000"/>
                                        <p:tgtEl>
                                          <p:spTgt spid="13321"/>
                                        </p:tgtEl>
                                      </p:cBhvr>
                                    </p:animEffect>
                                  </p:childTnLst>
                                </p:cTn>
                              </p:par>
                            </p:childTnLst>
                          </p:cTn>
                        </p:par>
                        <p:par>
                          <p:cTn id="14" fill="hold" nodeType="afterGroup">
                            <p:stCondLst>
                              <p:cond delay="2000"/>
                            </p:stCondLst>
                            <p:childTnLst>
                              <p:par>
                                <p:cTn id="15" presetID="35" presetClass="entr" presetSubtype="0" fill="hold" nodeType="afterEffect">
                                  <p:stCondLst>
                                    <p:cond delay="0"/>
                                  </p:stCondLst>
                                  <p:childTnLst>
                                    <p:set>
                                      <p:cBhvr>
                                        <p:cTn id="16" dur="1" fill="hold">
                                          <p:stCondLst>
                                            <p:cond delay="0"/>
                                          </p:stCondLst>
                                        </p:cTn>
                                        <p:tgtEl>
                                          <p:spTgt spid="13315">
                                            <p:txEl>
                                              <p:pRg st="1" end="1"/>
                                            </p:txEl>
                                          </p:spTgt>
                                        </p:tgtEl>
                                        <p:attrNameLst>
                                          <p:attrName>style.visibility</p:attrName>
                                        </p:attrNameLst>
                                      </p:cBhvr>
                                      <p:to>
                                        <p:strVal val="visible"/>
                                      </p:to>
                                    </p:set>
                                    <p:animEffect transition="in" filter="fade">
                                      <p:cBhvr>
                                        <p:cTn id="17" dur="2000"/>
                                        <p:tgtEl>
                                          <p:spTgt spid="13315">
                                            <p:txEl>
                                              <p:pRg st="1" end="1"/>
                                            </p:txEl>
                                          </p:spTgt>
                                        </p:tgtEl>
                                      </p:cBhvr>
                                    </p:animEffect>
                                    <p:anim calcmode="lin" valueType="num">
                                      <p:cBhvr>
                                        <p:cTn id="18" dur="2000" fill="hold"/>
                                        <p:tgtEl>
                                          <p:spTgt spid="13315">
                                            <p:txEl>
                                              <p:pRg st="1" end="1"/>
                                            </p:txEl>
                                          </p:spTgt>
                                        </p:tgtEl>
                                        <p:attrNameLst>
                                          <p:attrName>style.rotation</p:attrName>
                                        </p:attrNameLst>
                                      </p:cBhvr>
                                      <p:tavLst>
                                        <p:tav tm="0">
                                          <p:val>
                                            <p:fltVal val="720"/>
                                          </p:val>
                                        </p:tav>
                                        <p:tav tm="100000">
                                          <p:val>
                                            <p:fltVal val="0"/>
                                          </p:val>
                                        </p:tav>
                                      </p:tavLst>
                                    </p:anim>
                                    <p:anim calcmode="lin" valueType="num">
                                      <p:cBhvr>
                                        <p:cTn id="19" dur="2000" fill="hold"/>
                                        <p:tgtEl>
                                          <p:spTgt spid="13315">
                                            <p:txEl>
                                              <p:pRg st="1" end="1"/>
                                            </p:txEl>
                                          </p:spTgt>
                                        </p:tgtEl>
                                        <p:attrNameLst>
                                          <p:attrName>ppt_h</p:attrName>
                                        </p:attrNameLst>
                                      </p:cBhvr>
                                      <p:tavLst>
                                        <p:tav tm="0">
                                          <p:val>
                                            <p:fltVal val="0"/>
                                          </p:val>
                                        </p:tav>
                                        <p:tav tm="100000">
                                          <p:val>
                                            <p:strVal val="#ppt_h"/>
                                          </p:val>
                                        </p:tav>
                                      </p:tavLst>
                                    </p:anim>
                                    <p:anim calcmode="lin" valueType="num">
                                      <p:cBhvr>
                                        <p:cTn id="20" dur="2000" fill="hold"/>
                                        <p:tgtEl>
                                          <p:spTgt spid="13315">
                                            <p:txEl>
                                              <p:pRg st="1" end="1"/>
                                            </p:txEl>
                                          </p:spTgt>
                                        </p:tgtEl>
                                        <p:attrNameLst>
                                          <p:attrName>ppt_w</p:attrName>
                                        </p:attrNameLst>
                                      </p:cBhvr>
                                      <p:tavLst>
                                        <p:tav tm="0">
                                          <p:val>
                                            <p:fltVal val="0"/>
                                          </p:val>
                                        </p:tav>
                                        <p:tav tm="100000">
                                          <p:val>
                                            <p:strVal val="#ppt_w"/>
                                          </p:val>
                                        </p:tav>
                                      </p:tavLst>
                                    </p:anim>
                                  </p:childTnLst>
                                </p:cTn>
                              </p:par>
                            </p:childTnLst>
                          </p:cTn>
                        </p:par>
                        <p:par>
                          <p:cTn id="21" fill="hold" nodeType="afterGroup">
                            <p:stCondLst>
                              <p:cond delay="4000"/>
                            </p:stCondLst>
                            <p:childTnLst>
                              <p:par>
                                <p:cTn id="22" presetID="35" presetClass="entr" presetSubtype="0" fill="hold" nodeType="afterEffect">
                                  <p:stCondLst>
                                    <p:cond delay="0"/>
                                  </p:stCondLst>
                                  <p:childTnLst>
                                    <p:set>
                                      <p:cBhvr>
                                        <p:cTn id="23" dur="1" fill="hold">
                                          <p:stCondLst>
                                            <p:cond delay="0"/>
                                          </p:stCondLst>
                                        </p:cTn>
                                        <p:tgtEl>
                                          <p:spTgt spid="13315">
                                            <p:txEl>
                                              <p:pRg st="2" end="2"/>
                                            </p:txEl>
                                          </p:spTgt>
                                        </p:tgtEl>
                                        <p:attrNameLst>
                                          <p:attrName>style.visibility</p:attrName>
                                        </p:attrNameLst>
                                      </p:cBhvr>
                                      <p:to>
                                        <p:strVal val="visible"/>
                                      </p:to>
                                    </p:set>
                                    <p:animEffect transition="in" filter="fade">
                                      <p:cBhvr>
                                        <p:cTn id="24" dur="2000"/>
                                        <p:tgtEl>
                                          <p:spTgt spid="13315">
                                            <p:txEl>
                                              <p:pRg st="2" end="2"/>
                                            </p:txEl>
                                          </p:spTgt>
                                        </p:tgtEl>
                                      </p:cBhvr>
                                    </p:animEffect>
                                    <p:anim calcmode="lin" valueType="num">
                                      <p:cBhvr>
                                        <p:cTn id="25" dur="2000" fill="hold"/>
                                        <p:tgtEl>
                                          <p:spTgt spid="13315">
                                            <p:txEl>
                                              <p:pRg st="2" end="2"/>
                                            </p:txEl>
                                          </p:spTgt>
                                        </p:tgtEl>
                                        <p:attrNameLst>
                                          <p:attrName>style.rotation</p:attrName>
                                        </p:attrNameLst>
                                      </p:cBhvr>
                                      <p:tavLst>
                                        <p:tav tm="0">
                                          <p:val>
                                            <p:fltVal val="720"/>
                                          </p:val>
                                        </p:tav>
                                        <p:tav tm="100000">
                                          <p:val>
                                            <p:fltVal val="0"/>
                                          </p:val>
                                        </p:tav>
                                      </p:tavLst>
                                    </p:anim>
                                    <p:anim calcmode="lin" valueType="num">
                                      <p:cBhvr>
                                        <p:cTn id="26" dur="2000" fill="hold"/>
                                        <p:tgtEl>
                                          <p:spTgt spid="13315">
                                            <p:txEl>
                                              <p:pRg st="2" end="2"/>
                                            </p:txEl>
                                          </p:spTgt>
                                        </p:tgtEl>
                                        <p:attrNameLst>
                                          <p:attrName>ppt_h</p:attrName>
                                        </p:attrNameLst>
                                      </p:cBhvr>
                                      <p:tavLst>
                                        <p:tav tm="0">
                                          <p:val>
                                            <p:fltVal val="0"/>
                                          </p:val>
                                        </p:tav>
                                        <p:tav tm="100000">
                                          <p:val>
                                            <p:strVal val="#ppt_h"/>
                                          </p:val>
                                        </p:tav>
                                      </p:tavLst>
                                    </p:anim>
                                    <p:anim calcmode="lin" valueType="num">
                                      <p:cBhvr>
                                        <p:cTn id="27" dur="2000" fill="hold"/>
                                        <p:tgtEl>
                                          <p:spTgt spid="13315">
                                            <p:txEl>
                                              <p:pRg st="2" end="2"/>
                                            </p:txEl>
                                          </p:spTgt>
                                        </p:tgtEl>
                                        <p:attrNameLst>
                                          <p:attrName>ppt_w</p:attrName>
                                        </p:attrNameLst>
                                      </p:cBhvr>
                                      <p:tavLst>
                                        <p:tav tm="0">
                                          <p:val>
                                            <p:fltVal val="0"/>
                                          </p:val>
                                        </p:tav>
                                        <p:tav tm="100000">
                                          <p:val>
                                            <p:strVal val="#ppt_w"/>
                                          </p:val>
                                        </p:tav>
                                      </p:tavLst>
                                    </p:anim>
                                  </p:childTnLst>
                                </p:cTn>
                              </p:par>
                            </p:childTnLst>
                          </p:cTn>
                        </p:par>
                        <p:par>
                          <p:cTn id="28" fill="hold" nodeType="afterGroup">
                            <p:stCondLst>
                              <p:cond delay="6000"/>
                            </p:stCondLst>
                            <p:childTnLst>
                              <p:par>
                                <p:cTn id="29" presetID="22" presetClass="entr" presetSubtype="8" fill="hold" grpId="0" nodeType="afterEffect">
                                  <p:stCondLst>
                                    <p:cond delay="0"/>
                                  </p:stCondLst>
                                  <p:childTnLst>
                                    <p:set>
                                      <p:cBhvr>
                                        <p:cTn id="30" dur="1" fill="hold">
                                          <p:stCondLst>
                                            <p:cond delay="0"/>
                                          </p:stCondLst>
                                        </p:cTn>
                                        <p:tgtEl>
                                          <p:spTgt spid="13319"/>
                                        </p:tgtEl>
                                        <p:attrNameLst>
                                          <p:attrName>style.visibility</p:attrName>
                                        </p:attrNameLst>
                                      </p:cBhvr>
                                      <p:to>
                                        <p:strVal val="visible"/>
                                      </p:to>
                                    </p:set>
                                    <p:animEffect transition="in" filter="wipe(left)">
                                      <p:cBhvr>
                                        <p:cTn id="31" dur="500"/>
                                        <p:tgtEl>
                                          <p:spTgt spid="13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43000" y="0"/>
            <a:ext cx="6858000" cy="6858000"/>
          </a:xfrm>
          <a:prstGeom prst="rect">
            <a:avLst/>
          </a:prstGeom>
        </p:spPr>
      </p:pic>
      <p:sp>
        <p:nvSpPr>
          <p:cNvPr id="2" name="Title 1"/>
          <p:cNvSpPr>
            <a:spLocks noGrp="1"/>
          </p:cNvSpPr>
          <p:nvPr>
            <p:ph type="title"/>
          </p:nvPr>
        </p:nvSpPr>
        <p:spPr>
          <a:xfrm>
            <a:off x="0" y="44624"/>
            <a:ext cx="9144000" cy="1152128"/>
          </a:xfrm>
          <a:solidFill>
            <a:schemeClr val="tx1"/>
          </a:solidFill>
        </p:spPr>
        <p:txBody>
          <a:bodyPr/>
          <a:lstStyle/>
          <a:p>
            <a:r>
              <a:rPr lang="en-US" sz="4000" b="1">
                <a:solidFill>
                  <a:schemeClr val="bg1"/>
                </a:solidFill>
                <a:latin typeface="Arial"/>
                <a:cs typeface="Arial"/>
              </a:rPr>
              <a:t>Oh, no</a:t>
            </a:r>
            <a:r>
              <a:rPr lang="is-IS" sz="4000" b="1">
                <a:solidFill>
                  <a:schemeClr val="bg1"/>
                </a:solidFill>
                <a:latin typeface="Arial"/>
                <a:cs typeface="Arial"/>
              </a:rPr>
              <a:t>… I hit the geneaologies</a:t>
            </a:r>
            <a:endParaRPr lang="en-US" sz="4000" b="1">
              <a:solidFill>
                <a:schemeClr val="bg1"/>
              </a:solidFill>
              <a:latin typeface="Arial"/>
              <a:cs typeface="Arial"/>
            </a:endParaRPr>
          </a:p>
        </p:txBody>
      </p:sp>
      <p:sp>
        <p:nvSpPr>
          <p:cNvPr id="7" name="Title 1"/>
          <p:cNvSpPr txBox="1">
            <a:spLocks/>
          </p:cNvSpPr>
          <p:nvPr/>
        </p:nvSpPr>
        <p:spPr bwMode="auto">
          <a:xfrm>
            <a:off x="0" y="5517232"/>
            <a:ext cx="9144000" cy="144016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ＭＳ Ｐゴシック" charset="-128"/>
                <a:cs typeface="Arial"/>
              </a:rPr>
              <a:t>in my read-through-the-Bible program again</a:t>
            </a:r>
            <a:r>
              <a:rPr kumimoji="0" lang="is-IS" sz="4000" b="1" i="0" u="none" strike="noStrike" kern="1200" cap="none" spc="0" normalizeH="0" baseline="0" noProof="0" dirty="0">
                <a:ln>
                  <a:noFill/>
                </a:ln>
                <a:solidFill>
                  <a:srgbClr val="FFFFFF"/>
                </a:solidFill>
                <a:effectLst/>
                <a:uLnTx/>
                <a:uFillTx/>
                <a:latin typeface="Arial"/>
                <a:ea typeface="ＭＳ Ｐゴシック" charset="-128"/>
                <a:cs typeface="Arial"/>
              </a:rPr>
              <a:t>…</a:t>
            </a:r>
            <a:endParaRPr kumimoji="0" lang="en-US" sz="4000" b="1" i="0" u="none" strike="noStrike" kern="1200" cap="none" spc="0" normalizeH="0" baseline="0" noProof="0" dirty="0">
              <a:ln>
                <a:noFill/>
              </a:ln>
              <a:solidFill>
                <a:srgbClr val="FFFFFF"/>
              </a:solidFill>
              <a:effectLst/>
              <a:uLnTx/>
              <a:uFillTx/>
              <a:latin typeface="Arial"/>
              <a:ea typeface="ＭＳ Ｐゴシック" charset="-128"/>
              <a:cs typeface="Arial"/>
            </a:endParaRPr>
          </a:p>
        </p:txBody>
      </p:sp>
    </p:spTree>
    <p:extLst>
      <p:ext uri="{BB962C8B-B14F-4D97-AF65-F5344CB8AC3E}">
        <p14:creationId xmlns:p14="http://schemas.microsoft.com/office/powerpoint/2010/main" val="1513874361"/>
      </p:ext>
    </p:extLst>
  </p:cSld>
  <p:clrMapOvr>
    <a:masterClrMapping/>
  </p:clrMapOvr>
  <p:transition spd="med">
    <p:randomBar dir="vert"/>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p:cNvGrpSpPr>
            <a:grpSpLocks/>
          </p:cNvGrpSpPr>
          <p:nvPr/>
        </p:nvGrpSpPr>
        <p:grpSpPr bwMode="auto">
          <a:xfrm>
            <a:off x="3827463" y="1028700"/>
            <a:ext cx="3048000" cy="2039938"/>
            <a:chOff x="3828256" y="1028328"/>
            <a:chExt cx="3048000" cy="2040632"/>
          </a:xfrm>
        </p:grpSpPr>
        <p:sp>
          <p:nvSpPr>
            <p:cNvPr id="204812"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algn="r" defTabSz="914400" eaLnBrk="0" fontAlgn="base" hangingPunct="0">
                <a:spcBef>
                  <a:spcPct val="0"/>
                </a:spcBef>
                <a:spcAft>
                  <a:spcPct val="0"/>
                </a:spcAft>
                <a:tabLst>
                  <a:tab pos="3886200" algn="l"/>
                  <a:tab pos="4800600" algn="l"/>
                  <a:tab pos="5600700" algn="l"/>
                </a:tabLst>
              </a:pPr>
              <a:endParaRPr lang="en-US" sz="1400">
                <a:solidFill>
                  <a:srgbClr val="000000"/>
                </a:solidFill>
                <a:latin typeface="Arial Narrow" charset="0"/>
                <a:ea typeface="ＭＳ Ｐゴシック" charset="0"/>
                <a:cs typeface="Times New Roman" charset="0"/>
              </a:endParaRPr>
            </a:p>
          </p:txBody>
        </p:sp>
        <p:sp>
          <p:nvSpPr>
            <p:cNvPr id="25" name="Title 3"/>
            <p:cNvSpPr txBox="1">
              <a:spLocks/>
            </p:cNvSpPr>
            <p:nvPr/>
          </p:nvSpPr>
          <p:spPr bwMode="auto">
            <a:xfrm>
              <a:off x="3828256" y="1315764"/>
              <a:ext cx="3048000" cy="1753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defRPr/>
              </a:pPr>
              <a:r>
                <a:rPr kumimoji="1" lang="en-US" sz="2800" b="1"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Sacred Calendar Begins</a:t>
              </a:r>
              <a:endParaRPr lang="en-US" sz="28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grpSp>
      <p:grpSp>
        <p:nvGrpSpPr>
          <p:cNvPr id="5" name="Group 4"/>
          <p:cNvGrpSpPr>
            <a:grpSpLocks/>
          </p:cNvGrpSpPr>
          <p:nvPr/>
        </p:nvGrpSpPr>
        <p:grpSpPr bwMode="auto">
          <a:xfrm>
            <a:off x="2484438" y="4076700"/>
            <a:ext cx="3048000" cy="1944688"/>
            <a:chOff x="2483769" y="4077072"/>
            <a:chExt cx="3048000" cy="1944215"/>
          </a:xfrm>
        </p:grpSpPr>
        <p:sp>
          <p:nvSpPr>
            <p:cNvPr id="204810" name="Up Arrow Callout 28"/>
            <p:cNvSpPr>
              <a:spLocks noChangeArrowheads="1"/>
            </p:cNvSpPr>
            <p:nvPr/>
          </p:nvSpPr>
          <p:spPr bwMode="auto">
            <a:xfrm rot="10800000">
              <a:off x="2483769" y="4365103"/>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algn="r" defTabSz="914400" eaLnBrk="0" fontAlgn="base" hangingPunct="0">
                <a:spcBef>
                  <a:spcPct val="0"/>
                </a:spcBef>
                <a:spcAft>
                  <a:spcPct val="0"/>
                </a:spcAft>
                <a:tabLst>
                  <a:tab pos="3886200" algn="l"/>
                  <a:tab pos="4800600" algn="l"/>
                  <a:tab pos="5600700" algn="l"/>
                </a:tabLst>
              </a:pPr>
              <a:endParaRPr lang="en-US" sz="1400">
                <a:solidFill>
                  <a:srgbClr val="000000"/>
                </a:solidFill>
                <a:latin typeface="Arial Narrow" charset="0"/>
                <a:ea typeface="ＭＳ Ｐゴシック" charset="0"/>
                <a:cs typeface="Times New Roman" charset="0"/>
              </a:endParaRPr>
            </a:p>
          </p:txBody>
        </p:sp>
        <p:sp>
          <p:nvSpPr>
            <p:cNvPr id="32" name="Title 3"/>
            <p:cNvSpPr txBox="1">
              <a:spLocks/>
            </p:cNvSpPr>
            <p:nvPr/>
          </p:nvSpPr>
          <p:spPr bwMode="auto">
            <a:xfrm>
              <a:off x="2483769" y="4077072"/>
              <a:ext cx="3048000" cy="1752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defRPr/>
              </a:pPr>
              <a:r>
                <a:rPr kumimoji="1" lang="en-US" sz="2800" b="1"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Civil Calendar Begins</a:t>
              </a:r>
              <a:endParaRPr lang="en-US" sz="28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grpSp>
      <p:sp>
        <p:nvSpPr>
          <p:cNvPr id="43" name="Rectangle 2"/>
          <p:cNvSpPr txBox="1">
            <a:spLocks noChangeArrowheads="1"/>
          </p:cNvSpPr>
          <p:nvPr/>
        </p:nvSpPr>
        <p:spPr bwMode="auto">
          <a:xfrm>
            <a:off x="-14288" y="0"/>
            <a:ext cx="3816351" cy="4248150"/>
          </a:xfrm>
          <a:prstGeom prst="rect">
            <a:avLst/>
          </a:prstGeom>
          <a:solidFill>
            <a:srgbClr val="000090"/>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a:lstStyle>
          <a:p>
            <a:pPr defTabSz="914400" eaLnBrk="1" hangingPunct="1">
              <a:defRPr/>
            </a:pPr>
            <a:r>
              <a:rPr lang="en-US" sz="2400" b="1" kern="0" dirty="0">
                <a:solidFill>
                  <a:srgbClr val="FFFF00"/>
                </a:solidFill>
                <a:latin typeface="Arial" charset="0"/>
                <a:ea typeface="ＭＳ Ｐゴシック" charset="0"/>
                <a:cs typeface="ＭＳ Ｐゴシック" charset="0"/>
              </a:rPr>
              <a:t>The Exodus Night:</a:t>
            </a:r>
          </a:p>
          <a:p>
            <a:pPr defTabSz="914400" eaLnBrk="1" hangingPunct="1">
              <a:defRPr/>
            </a:pPr>
            <a:endParaRPr lang="en-US" sz="2400" b="1" kern="0" dirty="0">
              <a:solidFill>
                <a:srgbClr val="FFFFFF"/>
              </a:solidFill>
              <a:latin typeface="Arial" charset="0"/>
              <a:ea typeface="ＭＳ Ｐゴシック" charset="0"/>
              <a:cs typeface="ＭＳ Ｐゴシック" charset="0"/>
            </a:endParaRPr>
          </a:p>
          <a:p>
            <a:pPr defTabSz="914400" eaLnBrk="1" hangingPunct="1">
              <a:defRPr/>
            </a:pPr>
            <a:r>
              <a:rPr lang="en-US" sz="2400" b="1" kern="0" dirty="0">
                <a:solidFill>
                  <a:srgbClr val="FFFFFF"/>
                </a:solidFill>
                <a:latin typeface="Arial" charset="0"/>
                <a:ea typeface="ＭＳ Ｐゴシック" charset="0"/>
                <a:cs typeface="ＭＳ Ｐゴシック" charset="0"/>
              </a:rPr>
              <a:t>While the Israelites were still in the land of Egypt, the L</a:t>
            </a:r>
            <a:r>
              <a:rPr lang="en-US" sz="2000" b="1" kern="0" dirty="0">
                <a:solidFill>
                  <a:srgbClr val="FFFFFF"/>
                </a:solidFill>
                <a:latin typeface="Arial" charset="0"/>
                <a:ea typeface="ＭＳ Ｐゴシック" charset="0"/>
                <a:cs typeface="ＭＳ Ｐゴシック" charset="0"/>
              </a:rPr>
              <a:t>ORD</a:t>
            </a:r>
            <a:r>
              <a:rPr lang="en-US" sz="2400" b="1" kern="0" dirty="0">
                <a:solidFill>
                  <a:srgbClr val="FFFFFF"/>
                </a:solidFill>
                <a:latin typeface="Arial" charset="0"/>
                <a:ea typeface="ＭＳ Ｐゴシック" charset="0"/>
                <a:cs typeface="ＭＳ Ｐゴシック" charset="0"/>
              </a:rPr>
              <a:t> gave the following instructions to Moses and Aaron:  </a:t>
            </a:r>
            <a:r>
              <a:rPr lang="en-US" sz="2400" b="1" kern="0" baseline="30000" dirty="0">
                <a:solidFill>
                  <a:srgbClr val="FFFFFF"/>
                </a:solidFill>
                <a:latin typeface="Arial" charset="0"/>
                <a:ea typeface="ＭＳ Ｐゴシック" charset="0"/>
                <a:cs typeface="ＭＳ Ｐゴシック" charset="0"/>
              </a:rPr>
              <a:t>2</a:t>
            </a:r>
            <a:r>
              <a:rPr lang="en-US" sz="2400" b="1" kern="0" dirty="0">
                <a:solidFill>
                  <a:srgbClr val="FFFFFF"/>
                </a:solidFill>
                <a:latin typeface="Arial" charset="0"/>
                <a:ea typeface="ＭＳ Ｐゴシック" charset="0"/>
                <a:cs typeface="ＭＳ Ｐゴシック" charset="0"/>
              </a:rPr>
              <a:t>"</a:t>
            </a:r>
            <a:r>
              <a:rPr lang="en-US" sz="2400" b="1" kern="0" dirty="0">
                <a:solidFill>
                  <a:srgbClr val="FFFF00"/>
                </a:solidFill>
                <a:latin typeface="Arial" charset="0"/>
                <a:ea typeface="ＭＳ Ｐゴシック" charset="0"/>
                <a:cs typeface="ＭＳ Ｐゴシック" charset="0"/>
              </a:rPr>
              <a:t>From now on, this month will be the first month of the year</a:t>
            </a:r>
            <a:r>
              <a:rPr lang="en-US" sz="2400" b="1" kern="0" dirty="0">
                <a:solidFill>
                  <a:srgbClr val="FFFFFF"/>
                </a:solidFill>
                <a:latin typeface="Arial" charset="0"/>
                <a:ea typeface="ＭＳ Ｐゴシック" charset="0"/>
                <a:cs typeface="ＭＳ Ｐゴシック" charset="0"/>
              </a:rPr>
              <a:t> for you" (Exod. 12:1-2)</a:t>
            </a:r>
          </a:p>
        </p:txBody>
      </p:sp>
      <p:sp>
        <p:nvSpPr>
          <p:cNvPr id="4" name="Title 3"/>
          <p:cNvSpPr>
            <a:spLocks noGrp="1"/>
          </p:cNvSpPr>
          <p:nvPr>
            <p:ph type="title"/>
          </p:nvPr>
        </p:nvSpPr>
        <p:spPr>
          <a:xfrm>
            <a:off x="3203575" y="2781300"/>
            <a:ext cx="3048000" cy="1409700"/>
          </a:xfrm>
        </p:spPr>
        <p:txBody>
          <a:bodyPr/>
          <a:lstStyle/>
          <a:p>
            <a:pPr>
              <a:defRPr/>
            </a:pPr>
            <a:r>
              <a:rPr kumimoji="1" lang="en-US"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Hebrew Calendars</a:t>
            </a:r>
            <a:endParaRPr lang="en-US" sz="3600" b="1" dirty="0">
              <a:solidFill>
                <a:schemeClr val="bg1"/>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54" name="Title 3"/>
          <p:cNvSpPr txBox="1">
            <a:spLocks/>
          </p:cNvSpPr>
          <p:nvPr/>
        </p:nvSpPr>
        <p:spPr bwMode="auto">
          <a:xfrm rot="1628858">
            <a:off x="5535613" y="474663"/>
            <a:ext cx="1636712"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defRPr/>
            </a:pPr>
            <a:r>
              <a:rPr kumimoji="1" lang="en-US" sz="2400" b="1"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Mar-Apr</a:t>
            </a:r>
            <a:endParaRPr lang="en-US" sz="24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55" name="Title 3"/>
          <p:cNvSpPr txBox="1">
            <a:spLocks/>
          </p:cNvSpPr>
          <p:nvPr/>
        </p:nvSpPr>
        <p:spPr bwMode="auto">
          <a:xfrm rot="1487614">
            <a:off x="2163763" y="6021388"/>
            <a:ext cx="1790700"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defRPr/>
            </a:pPr>
            <a:r>
              <a:rPr kumimoji="1" lang="en-US" sz="2400" b="1"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Sep-Oct</a:t>
            </a:r>
            <a:endParaRPr lang="en-US" sz="24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19" name="Text Box 6"/>
          <p:cNvSpPr txBox="1">
            <a:spLocks noChangeArrowheads="1"/>
          </p:cNvSpPr>
          <p:nvPr/>
        </p:nvSpPr>
        <p:spPr bwMode="auto">
          <a:xfrm>
            <a:off x="8374063" y="76200"/>
            <a:ext cx="78422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srgbClr val="FFFFFF"/>
                </a:solidFill>
                <a:cs typeface="Arial" charset="0"/>
              </a:rPr>
              <a:t>180,</a:t>
            </a:r>
          </a:p>
          <a:p>
            <a:pPr defTabSz="914400" eaLnBrk="1" fontAlgn="base" hangingPunct="1">
              <a:spcBef>
                <a:spcPct val="0"/>
              </a:spcBef>
              <a:spcAft>
                <a:spcPct val="0"/>
              </a:spcAft>
            </a:pPr>
            <a:r>
              <a:rPr lang="en-US" b="1" dirty="0">
                <a:solidFill>
                  <a:srgbClr val="FFFFFF"/>
                </a:solidFill>
                <a:cs typeface="Arial" charset="0"/>
              </a:rPr>
              <a:t>290</a:t>
            </a:r>
          </a:p>
        </p:txBody>
      </p:sp>
    </p:spTree>
    <p:extLst>
      <p:ext uri="{BB962C8B-B14F-4D97-AF65-F5344CB8AC3E}">
        <p14:creationId xmlns:p14="http://schemas.microsoft.com/office/powerpoint/2010/main" val="24387060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circle(in)">
                                      <p:cBhvr>
                                        <p:cTn id="43"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 name="Text Box 6"/>
          <p:cNvSpPr txBox="1">
            <a:spLocks noChangeArrowheads="1"/>
          </p:cNvSpPr>
          <p:nvPr/>
        </p:nvSpPr>
        <p:spPr bwMode="auto">
          <a:xfrm>
            <a:off x="8374063" y="76200"/>
            <a:ext cx="78422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srgbClr val="FFFFFF"/>
                </a:solidFill>
                <a:cs typeface="Arial" charset="0"/>
              </a:rPr>
              <a:t>180,</a:t>
            </a:r>
          </a:p>
          <a:p>
            <a:pPr defTabSz="914400" eaLnBrk="1" fontAlgn="base" hangingPunct="1">
              <a:spcBef>
                <a:spcPct val="0"/>
              </a:spcBef>
              <a:spcAft>
                <a:spcPct val="0"/>
              </a:spcAft>
            </a:pPr>
            <a:r>
              <a:rPr lang="en-US" b="1" dirty="0">
                <a:solidFill>
                  <a:srgbClr val="FFFFFF"/>
                </a:solidFill>
                <a:cs typeface="Arial" charset="0"/>
              </a:rPr>
              <a:t>290</a:t>
            </a:r>
          </a:p>
        </p:txBody>
      </p:sp>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p:cNvGrpSpPr>
            <a:grpSpLocks/>
          </p:cNvGrpSpPr>
          <p:nvPr/>
        </p:nvGrpSpPr>
        <p:grpSpPr bwMode="auto">
          <a:xfrm>
            <a:off x="3827463" y="1028700"/>
            <a:ext cx="3048000" cy="2039938"/>
            <a:chOff x="3828256" y="1028328"/>
            <a:chExt cx="3048000" cy="2040632"/>
          </a:xfrm>
        </p:grpSpPr>
        <p:sp>
          <p:nvSpPr>
            <p:cNvPr id="204812"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algn="r" defTabSz="914400" eaLnBrk="0" fontAlgn="base" hangingPunct="0">
                <a:spcBef>
                  <a:spcPct val="0"/>
                </a:spcBef>
                <a:spcAft>
                  <a:spcPct val="0"/>
                </a:spcAft>
                <a:tabLst>
                  <a:tab pos="3886200" algn="l"/>
                  <a:tab pos="4800600" algn="l"/>
                  <a:tab pos="5600700" algn="l"/>
                </a:tabLst>
              </a:pPr>
              <a:endParaRPr lang="en-US" sz="1400">
                <a:solidFill>
                  <a:srgbClr val="000000"/>
                </a:solidFill>
                <a:latin typeface="Arial Narrow" charset="0"/>
                <a:ea typeface="ＭＳ Ｐゴシック" charset="0"/>
                <a:cs typeface="Times New Roman" charset="0"/>
              </a:endParaRPr>
            </a:p>
          </p:txBody>
        </p:sp>
        <p:sp>
          <p:nvSpPr>
            <p:cNvPr id="25" name="Title 3"/>
            <p:cNvSpPr txBox="1">
              <a:spLocks/>
            </p:cNvSpPr>
            <p:nvPr/>
          </p:nvSpPr>
          <p:spPr bwMode="auto">
            <a:xfrm>
              <a:off x="3828256" y="1315764"/>
              <a:ext cx="3048000" cy="1753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defRPr/>
              </a:pPr>
              <a:r>
                <a:rPr kumimoji="1" lang="en-US" sz="2800" b="1"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Sacred Calendar Begins</a:t>
              </a:r>
              <a:endParaRPr lang="en-US" sz="28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grpSp>
      <p:grpSp>
        <p:nvGrpSpPr>
          <p:cNvPr id="5" name="Group 4"/>
          <p:cNvGrpSpPr>
            <a:grpSpLocks/>
          </p:cNvGrpSpPr>
          <p:nvPr/>
        </p:nvGrpSpPr>
        <p:grpSpPr bwMode="auto">
          <a:xfrm>
            <a:off x="2484438" y="4076700"/>
            <a:ext cx="3048000" cy="1944688"/>
            <a:chOff x="2483769" y="4077072"/>
            <a:chExt cx="3048000" cy="1944215"/>
          </a:xfrm>
        </p:grpSpPr>
        <p:sp>
          <p:nvSpPr>
            <p:cNvPr id="204810" name="Up Arrow Callout 28"/>
            <p:cNvSpPr>
              <a:spLocks noChangeArrowheads="1"/>
            </p:cNvSpPr>
            <p:nvPr/>
          </p:nvSpPr>
          <p:spPr bwMode="auto">
            <a:xfrm rot="10800000">
              <a:off x="2483769" y="4365103"/>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algn="r" defTabSz="914400" eaLnBrk="0" fontAlgn="base" hangingPunct="0">
                <a:spcBef>
                  <a:spcPct val="0"/>
                </a:spcBef>
                <a:spcAft>
                  <a:spcPct val="0"/>
                </a:spcAft>
                <a:tabLst>
                  <a:tab pos="3886200" algn="l"/>
                  <a:tab pos="4800600" algn="l"/>
                  <a:tab pos="5600700" algn="l"/>
                </a:tabLst>
              </a:pPr>
              <a:endParaRPr lang="en-US" sz="1400">
                <a:solidFill>
                  <a:srgbClr val="000000"/>
                </a:solidFill>
                <a:latin typeface="Arial Narrow" charset="0"/>
                <a:ea typeface="ＭＳ Ｐゴシック" charset="0"/>
                <a:cs typeface="Times New Roman" charset="0"/>
              </a:endParaRPr>
            </a:p>
          </p:txBody>
        </p:sp>
        <p:sp>
          <p:nvSpPr>
            <p:cNvPr id="32" name="Title 3"/>
            <p:cNvSpPr txBox="1">
              <a:spLocks/>
            </p:cNvSpPr>
            <p:nvPr/>
          </p:nvSpPr>
          <p:spPr bwMode="auto">
            <a:xfrm>
              <a:off x="2483769" y="4077072"/>
              <a:ext cx="3048000" cy="1752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defRPr/>
              </a:pPr>
              <a:r>
                <a:rPr kumimoji="1" lang="en-US" sz="2800" b="1"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Civil Calendar Begins</a:t>
              </a:r>
              <a:endParaRPr lang="en-US" sz="28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grpSp>
      <p:sp>
        <p:nvSpPr>
          <p:cNvPr id="4" name="Title 3"/>
          <p:cNvSpPr>
            <a:spLocks noGrp="1"/>
          </p:cNvSpPr>
          <p:nvPr>
            <p:ph type="title"/>
          </p:nvPr>
        </p:nvSpPr>
        <p:spPr>
          <a:xfrm>
            <a:off x="3203575" y="2781300"/>
            <a:ext cx="3048000" cy="1409700"/>
          </a:xfrm>
        </p:spPr>
        <p:txBody>
          <a:bodyPr/>
          <a:lstStyle/>
          <a:p>
            <a:pPr>
              <a:defRPr/>
            </a:pPr>
            <a:r>
              <a:rPr kumimoji="1" lang="en-US"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Hebrew Calendars</a:t>
            </a:r>
            <a:endParaRPr lang="en-US" sz="3600" b="1" dirty="0">
              <a:solidFill>
                <a:schemeClr val="bg1"/>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54" name="Title 3"/>
          <p:cNvSpPr txBox="1">
            <a:spLocks/>
          </p:cNvSpPr>
          <p:nvPr/>
        </p:nvSpPr>
        <p:spPr bwMode="auto">
          <a:xfrm rot="1628858">
            <a:off x="5535613" y="474663"/>
            <a:ext cx="1636712"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defRPr/>
            </a:pPr>
            <a:r>
              <a:rPr kumimoji="1" lang="en-US" sz="2400" b="1"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Mar-Apr</a:t>
            </a:r>
            <a:endParaRPr lang="en-US" sz="24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55" name="Title 3"/>
          <p:cNvSpPr txBox="1">
            <a:spLocks/>
          </p:cNvSpPr>
          <p:nvPr/>
        </p:nvSpPr>
        <p:spPr bwMode="auto">
          <a:xfrm rot="1487614">
            <a:off x="2163763" y="6021388"/>
            <a:ext cx="1790700"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defRPr/>
            </a:pPr>
            <a:r>
              <a:rPr kumimoji="1" lang="en-US" sz="2400" b="1"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Sep-Oct</a:t>
            </a:r>
            <a:endParaRPr lang="en-US" sz="24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23" name="AutoShape 7"/>
          <p:cNvSpPr>
            <a:spLocks noChangeArrowheads="1"/>
          </p:cNvSpPr>
          <p:nvPr/>
        </p:nvSpPr>
        <p:spPr bwMode="auto">
          <a:xfrm>
            <a:off x="350838" y="5562600"/>
            <a:ext cx="2133600" cy="1295400"/>
          </a:xfrm>
          <a:prstGeom prst="wedgeRoundRectCallout">
            <a:avLst>
              <a:gd name="adj1" fmla="val 110734"/>
              <a:gd name="adj2" fmla="val -12602"/>
              <a:gd name="adj3" fmla="val 16667"/>
            </a:avLst>
          </a:prstGeom>
          <a:solidFill>
            <a:srgbClr val="BBE0E3"/>
          </a:solidFill>
          <a:ln w="28575">
            <a:solidFill>
              <a:srgbClr val="000000"/>
            </a:solidFill>
            <a:miter lim="800000"/>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Arial" charset="0"/>
              </a:rPr>
              <a:t>Judah began</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Arial" charset="0"/>
              </a:rPr>
              <a:t>with Tishri</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Arial" charset="0"/>
              </a:rPr>
              <a:t>&amp; counted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Arial" charset="0"/>
              </a:rPr>
              <a:t>accession year</a:t>
            </a:r>
          </a:p>
        </p:txBody>
      </p:sp>
      <p:sp>
        <p:nvSpPr>
          <p:cNvPr id="26" name="AutoShape 5"/>
          <p:cNvSpPr>
            <a:spLocks noChangeArrowheads="1"/>
          </p:cNvSpPr>
          <p:nvPr/>
        </p:nvSpPr>
        <p:spPr bwMode="auto">
          <a:xfrm>
            <a:off x="7010400" y="5683255"/>
            <a:ext cx="2133600" cy="1295400"/>
          </a:xfrm>
          <a:prstGeom prst="wedgeRoundRectCallout">
            <a:avLst>
              <a:gd name="adj1" fmla="val -92856"/>
              <a:gd name="adj2" fmla="val -27083"/>
              <a:gd name="adj3" fmla="val 16667"/>
            </a:avLst>
          </a:prstGeom>
          <a:solidFill>
            <a:srgbClr val="BBE0E3"/>
          </a:solidFill>
          <a:ln w="28575">
            <a:solidFill>
              <a:srgbClr val="000000"/>
            </a:solidFill>
            <a:miter lim="800000"/>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a:ln>
                  <a:noFill/>
                </a:ln>
                <a:solidFill>
                  <a:srgbClr val="000000"/>
                </a:solidFill>
                <a:effectLst/>
                <a:uLnTx/>
                <a:uFillTx/>
                <a:latin typeface="Arial" charset="0"/>
                <a:ea typeface="ＭＳ Ｐゴシック" charset="0"/>
                <a:cs typeface="Arial" charset="0"/>
              </a:rPr>
              <a:t>What if the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a:ln>
                  <a:noFill/>
                </a:ln>
                <a:solidFill>
                  <a:srgbClr val="000000"/>
                </a:solidFill>
                <a:effectLst/>
                <a:uLnTx/>
                <a:uFillTx/>
                <a:latin typeface="Arial" charset="0"/>
                <a:ea typeface="ＭＳ Ｐゴシック" charset="0"/>
                <a:cs typeface="Arial" charset="0"/>
              </a:rPr>
              <a:t>king</a:t>
            </a:r>
            <a:r>
              <a:rPr kumimoji="0" lang="fr-FR" altLang="ja-JP" sz="2000" b="1" i="0" u="none" strike="noStrike" kern="0" cap="none" spc="0" normalizeH="0" baseline="0" noProof="0">
                <a:ln>
                  <a:noFill/>
                </a:ln>
                <a:solidFill>
                  <a:srgbClr val="000000"/>
                </a:solidFill>
                <a:effectLst/>
                <a:uLnTx/>
                <a:uFillTx/>
                <a:latin typeface="Arial" charset="0"/>
                <a:ea typeface="ＭＳ Ｐゴシック" charset="0"/>
                <a:cs typeface="Arial" charset="0"/>
              </a:rPr>
              <a:t>'</a:t>
            </a:r>
            <a:r>
              <a:rPr kumimoji="0" lang="en-US" sz="2000" b="1" i="0" u="none" strike="noStrike" kern="0" cap="none" spc="0" normalizeH="0" baseline="0" noProof="0">
                <a:ln>
                  <a:noFill/>
                </a:ln>
                <a:solidFill>
                  <a:srgbClr val="000000"/>
                </a:solidFill>
                <a:effectLst/>
                <a:uLnTx/>
                <a:uFillTx/>
                <a:latin typeface="Arial" charset="0"/>
                <a:ea typeface="ＭＳ Ｐゴシック" charset="0"/>
                <a:cs typeface="Arial" charset="0"/>
              </a:rPr>
              <a:t>s reign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a:ln>
                  <a:noFill/>
                </a:ln>
                <a:solidFill>
                  <a:srgbClr val="000000"/>
                </a:solidFill>
                <a:effectLst/>
                <a:uLnTx/>
                <a:uFillTx/>
                <a:latin typeface="Arial" charset="0"/>
                <a:ea typeface="ＭＳ Ｐゴシック" charset="0"/>
                <a:cs typeface="Arial" charset="0"/>
              </a:rPr>
              <a:t>began here?</a:t>
            </a:r>
          </a:p>
        </p:txBody>
      </p:sp>
      <p:sp>
        <p:nvSpPr>
          <p:cNvPr id="27" name="AutoShape 4"/>
          <p:cNvSpPr>
            <a:spLocks noChangeArrowheads="1"/>
          </p:cNvSpPr>
          <p:nvPr/>
        </p:nvSpPr>
        <p:spPr bwMode="auto">
          <a:xfrm>
            <a:off x="2667000" y="20638"/>
            <a:ext cx="2133600" cy="1295400"/>
          </a:xfrm>
          <a:prstGeom prst="wedgeRoundRectCallout">
            <a:avLst>
              <a:gd name="adj1" fmla="val 70225"/>
              <a:gd name="adj2" fmla="val 18086"/>
              <a:gd name="adj3" fmla="val 16667"/>
            </a:avLst>
          </a:prstGeom>
          <a:solidFill>
            <a:srgbClr val="BBE0E3"/>
          </a:solidFill>
          <a:ln w="28575">
            <a:solidFill>
              <a:srgbClr val="000000"/>
            </a:solidFill>
            <a:miter lim="800000"/>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a:ln>
                  <a:noFill/>
                </a:ln>
                <a:solidFill>
                  <a:srgbClr val="000000"/>
                </a:solidFill>
                <a:effectLst/>
                <a:uLnTx/>
                <a:uFillTx/>
                <a:latin typeface="Arial" charset="0"/>
                <a:ea typeface="ＭＳ Ｐゴシック" charset="0"/>
                <a:cs typeface="Arial" charset="0"/>
              </a:rPr>
              <a:t>Israel began</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a:ln>
                  <a:noFill/>
                </a:ln>
                <a:solidFill>
                  <a:srgbClr val="000000"/>
                </a:solidFill>
                <a:effectLst/>
                <a:uLnTx/>
                <a:uFillTx/>
                <a:latin typeface="Arial" charset="0"/>
                <a:ea typeface="ＭＳ Ｐゴシック" charset="0"/>
                <a:cs typeface="Arial" charset="0"/>
              </a:rPr>
              <a:t>with Nisan</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a:ln>
                  <a:noFill/>
                </a:ln>
                <a:solidFill>
                  <a:srgbClr val="000000"/>
                </a:solidFill>
                <a:effectLst/>
                <a:uLnTx/>
                <a:uFillTx/>
                <a:latin typeface="Arial" charset="0"/>
                <a:ea typeface="ＭＳ Ｐゴシック" charset="0"/>
                <a:cs typeface="Arial" charset="0"/>
              </a:rPr>
              <a:t>&amp; didn</a:t>
            </a:r>
            <a:r>
              <a:rPr kumimoji="0" lang="fr-FR" altLang="ja-JP" sz="2000" b="1" i="0" u="none" strike="noStrike" kern="0" cap="none" spc="0" normalizeH="0" baseline="0" noProof="0">
                <a:ln>
                  <a:noFill/>
                </a:ln>
                <a:solidFill>
                  <a:srgbClr val="000000"/>
                </a:solidFill>
                <a:effectLst/>
                <a:uLnTx/>
                <a:uFillTx/>
                <a:latin typeface="Arial" charset="0"/>
                <a:ea typeface="ＭＳ Ｐゴシック" charset="0"/>
                <a:cs typeface="Arial" charset="0"/>
              </a:rPr>
              <a:t>'</a:t>
            </a:r>
            <a:r>
              <a:rPr kumimoji="0" lang="en-US" sz="2000" b="1" i="0" u="none" strike="noStrike" kern="0" cap="none" spc="0" normalizeH="0" baseline="0" noProof="0">
                <a:ln>
                  <a:noFill/>
                </a:ln>
                <a:solidFill>
                  <a:srgbClr val="000000"/>
                </a:solidFill>
                <a:effectLst/>
                <a:uLnTx/>
                <a:uFillTx/>
                <a:latin typeface="Arial" charset="0"/>
                <a:ea typeface="ＭＳ Ｐゴシック" charset="0"/>
                <a:cs typeface="Arial" charset="0"/>
              </a:rPr>
              <a:t>t count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a:ln>
                  <a:noFill/>
                </a:ln>
                <a:solidFill>
                  <a:srgbClr val="000000"/>
                </a:solidFill>
                <a:effectLst/>
                <a:uLnTx/>
                <a:uFillTx/>
                <a:latin typeface="Arial" charset="0"/>
                <a:ea typeface="ＭＳ Ｐゴシック" charset="0"/>
                <a:cs typeface="Arial" charset="0"/>
              </a:rPr>
              <a:t>accession year</a:t>
            </a:r>
          </a:p>
        </p:txBody>
      </p:sp>
      <p:sp>
        <p:nvSpPr>
          <p:cNvPr id="29" name="Rectangle 2"/>
          <p:cNvSpPr>
            <a:spLocks noChangeArrowheads="1"/>
          </p:cNvSpPr>
          <p:nvPr/>
        </p:nvSpPr>
        <p:spPr bwMode="auto">
          <a:xfrm>
            <a:off x="2705100" y="2949352"/>
            <a:ext cx="4191000" cy="990600"/>
          </a:xfrm>
          <a:prstGeom prst="rect">
            <a:avLst/>
          </a:prstGeom>
          <a:gradFill rotWithShape="0">
            <a:gsLst>
              <a:gs pos="0">
                <a:srgbClr val="006B03"/>
              </a:gs>
              <a:gs pos="100000">
                <a:srgbClr val="00320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4000" b="1" dirty="0">
                <a:solidFill>
                  <a:srgbClr val="FFFFFF"/>
                </a:solidFill>
                <a:latin typeface="Arial" charset="0"/>
                <a:ea typeface="ＭＳ Ｐゴシック" charset="0"/>
                <a:cs typeface="Arial" charset="0"/>
              </a:rPr>
              <a:t>Two Key Issues:</a:t>
            </a:r>
          </a:p>
        </p:txBody>
      </p:sp>
      <p:sp>
        <p:nvSpPr>
          <p:cNvPr id="22" name="Rectangle 9"/>
          <p:cNvSpPr txBox="1">
            <a:spLocks noChangeArrowheads="1"/>
          </p:cNvSpPr>
          <p:nvPr/>
        </p:nvSpPr>
        <p:spPr bwMode="auto">
          <a:xfrm>
            <a:off x="6781800" y="914400"/>
            <a:ext cx="2438400" cy="2819400"/>
          </a:xfrm>
          <a:prstGeom prst="rect">
            <a:avLst/>
          </a:prstGeom>
          <a:gradFill rotWithShape="0">
            <a:gsLst>
              <a:gs pos="0">
                <a:srgbClr val="800080"/>
              </a:gs>
              <a:gs pos="100000">
                <a:srgbClr val="3B003B"/>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a:ln>
                  <a:noFill/>
                </a:ln>
                <a:solidFill>
                  <a:srgbClr val="FFFFFF"/>
                </a:solidFill>
                <a:effectLst/>
                <a:uLnTx/>
                <a:uFillTx/>
                <a:latin typeface="Arial" charset="0"/>
                <a:ea typeface="ＭＳ Ｐゴシック" charset="0"/>
                <a:cs typeface="Arial" charset="0"/>
              </a:rPr>
              <a:t>Did they count the accession year?</a:t>
            </a:r>
          </a:p>
        </p:txBody>
      </p:sp>
      <p:sp>
        <p:nvSpPr>
          <p:cNvPr id="28" name="Rectangle 3"/>
          <p:cNvSpPr>
            <a:spLocks noChangeArrowheads="1"/>
          </p:cNvSpPr>
          <p:nvPr/>
        </p:nvSpPr>
        <p:spPr bwMode="auto">
          <a:xfrm>
            <a:off x="0" y="0"/>
            <a:ext cx="2667000" cy="5029200"/>
          </a:xfrm>
          <a:prstGeom prst="rect">
            <a:avLst/>
          </a:prstGeom>
          <a:gradFill rotWithShape="0">
            <a:gsLst>
              <a:gs pos="0">
                <a:srgbClr val="800080"/>
              </a:gs>
              <a:gs pos="100000">
                <a:srgbClr val="3B003B"/>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3200" b="1" dirty="0">
                <a:solidFill>
                  <a:srgbClr val="FFFFFF"/>
                </a:solidFill>
                <a:latin typeface="Arial" charset="0"/>
                <a:ea typeface="ＭＳ Ｐゴシック" charset="0"/>
                <a:cs typeface="Arial" charset="0"/>
              </a:rPr>
              <a:t>Which system did they use to determine the king</a:t>
            </a:r>
            <a:r>
              <a:rPr lang="fr-FR" altLang="ja-JP" sz="3200" b="1" dirty="0">
                <a:solidFill>
                  <a:srgbClr val="FFFFFF"/>
                </a:solidFill>
                <a:latin typeface="Arial" charset="0"/>
                <a:ea typeface="ＭＳ Ｐゴシック" charset="0"/>
                <a:cs typeface="Arial" charset="0"/>
              </a:rPr>
              <a:t>'</a:t>
            </a:r>
            <a:r>
              <a:rPr lang="en-US" sz="3200" b="1" dirty="0">
                <a:solidFill>
                  <a:srgbClr val="FFFFFF"/>
                </a:solidFill>
                <a:latin typeface="Arial" charset="0"/>
                <a:ea typeface="ＭＳ Ｐゴシック" charset="0"/>
                <a:cs typeface="Arial" charset="0"/>
              </a:rPr>
              <a:t>s reign?</a:t>
            </a:r>
          </a:p>
        </p:txBody>
      </p:sp>
    </p:spTree>
    <p:extLst>
      <p:ext uri="{BB962C8B-B14F-4D97-AF65-F5344CB8AC3E}">
        <p14:creationId xmlns:p14="http://schemas.microsoft.com/office/powerpoint/2010/main" val="64322556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3"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1+#ppt_w/2"/>
                                          </p:val>
                                        </p:tav>
                                        <p:tav tm="100000">
                                          <p:val>
                                            <p:strVal val="#ppt_x"/>
                                          </p:val>
                                        </p:tav>
                                      </p:tavLst>
                                    </p:anim>
                                    <p:anim calcmode="lin" valueType="num">
                                      <p:cBhvr additive="base">
                                        <p:cTn id="54"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3"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1+#ppt_w/2"/>
                                          </p:val>
                                        </p:tav>
                                        <p:tav tm="100000">
                                          <p:val>
                                            <p:strVal val="#ppt_x"/>
                                          </p:val>
                                        </p:tav>
                                      </p:tavLst>
                                    </p:anim>
                                    <p:anim calcmode="lin" valueType="num">
                                      <p:cBhvr additive="base">
                                        <p:cTn id="60"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3"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additive="base">
                                        <p:cTn id="65" dur="500" fill="hold"/>
                                        <p:tgtEl>
                                          <p:spTgt spid="27"/>
                                        </p:tgtEl>
                                        <p:attrNameLst>
                                          <p:attrName>ppt_x</p:attrName>
                                        </p:attrNameLst>
                                      </p:cBhvr>
                                      <p:tavLst>
                                        <p:tav tm="0">
                                          <p:val>
                                            <p:strVal val="1+#ppt_w/2"/>
                                          </p:val>
                                        </p:tav>
                                        <p:tav tm="100000">
                                          <p:val>
                                            <p:strVal val="#ppt_x"/>
                                          </p:val>
                                        </p:tav>
                                      </p:tavLst>
                                    </p:anim>
                                    <p:anim calcmode="lin" valueType="num">
                                      <p:cBhvr additive="base">
                                        <p:cTn id="66"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autoUpdateAnimBg="0"/>
      <p:bldP spid="26" grpId="0" animBg="1" autoUpdateAnimBg="0"/>
      <p:bldP spid="27" grpId="0" animBg="1" autoUpdateAnimBg="0"/>
      <p:bldP spid="22" grpId="0" animBg="1" autoUpdateAnimBg="0"/>
      <p:bldP spid="28" grpId="0" animBg="1"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7859" name="Rectangle 19"/>
          <p:cNvSpPr>
            <a:spLocks noGrp="1" noChangeArrowheads="1"/>
          </p:cNvSpPr>
          <p:nvPr>
            <p:ph type="body" idx="1"/>
          </p:nvPr>
        </p:nvSpPr>
        <p:spPr>
          <a:xfrm>
            <a:off x="1219200" y="1219200"/>
            <a:ext cx="7772400" cy="1066800"/>
          </a:xfrm>
        </p:spPr>
        <p:txBody>
          <a:bodyPr/>
          <a:lstStyle/>
          <a:p>
            <a:pPr marL="609600" indent="-609600" eaLnBrk="1" hangingPunct="1">
              <a:buFontTx/>
              <a:buAutoNum type="alphaLcParenR"/>
            </a:pPr>
            <a:r>
              <a:rPr lang="en-US" sz="2800" b="1" dirty="0">
                <a:solidFill>
                  <a:schemeClr val="accent1"/>
                </a:solidFill>
                <a:latin typeface="Arial" charset="0"/>
                <a:ea typeface="ＭＳ Ｐゴシック" charset="0"/>
                <a:cs typeface="ＭＳ Ｐゴシック" charset="0"/>
              </a:rPr>
              <a:t>Different Dating Systems</a:t>
            </a:r>
            <a:r>
              <a:rPr lang="en-US" sz="2800" b="1" dirty="0">
                <a:latin typeface="Arial" charset="0"/>
                <a:ea typeface="ＭＳ Ｐゴシック" charset="0"/>
                <a:cs typeface="ＭＳ Ｐゴシック" charset="0"/>
              </a:rPr>
              <a:t> used by Judah and Israel</a:t>
            </a:r>
          </a:p>
        </p:txBody>
      </p:sp>
      <p:sp>
        <p:nvSpPr>
          <p:cNvPr id="307202" name="Rectangle 18"/>
          <p:cNvSpPr>
            <a:spLocks noGrp="1" noChangeArrowheads="1"/>
          </p:cNvSpPr>
          <p:nvPr>
            <p:ph type="title"/>
          </p:nvPr>
        </p:nvSpPr>
        <p:spPr>
          <a:xfrm>
            <a:off x="1219200" y="3241"/>
            <a:ext cx="7772400" cy="1206500"/>
          </a:xfrm>
          <a:noFill/>
        </p:spPr>
        <p:txBody>
          <a:bodyPr/>
          <a:lstStyle/>
          <a:p>
            <a:pPr algn="ctr" eaLnBrk="1" hangingPunct="1"/>
            <a:r>
              <a:rPr lang="en-US" b="1" dirty="0">
                <a:latin typeface="Arial" charset="0"/>
                <a:ea typeface="ＭＳ Ｐゴシック" charset="0"/>
                <a:cs typeface="ＭＳ Ｐゴシック" charset="0"/>
              </a:rPr>
              <a:t>Thiele</a:t>
            </a:r>
            <a:r>
              <a:rPr lang="fr-FR" altLang="ja-JP" b="1" dirty="0">
                <a:latin typeface="Arial" charset="0"/>
                <a:ea typeface="ＭＳ Ｐゴシック" charset="0"/>
                <a:cs typeface="ＭＳ Ｐゴシック" charset="0"/>
              </a:rPr>
              <a:t>'</a:t>
            </a:r>
            <a:r>
              <a:rPr lang="en-US" b="1" dirty="0">
                <a:latin typeface="Arial" charset="0"/>
                <a:ea typeface="ＭＳ Ｐゴシック" charset="0"/>
                <a:cs typeface="ＭＳ Ｐゴシック" charset="0"/>
              </a:rPr>
              <a:t>s Solution</a:t>
            </a:r>
          </a:p>
        </p:txBody>
      </p:sp>
      <p:graphicFrame>
        <p:nvGraphicFramePr>
          <p:cNvPr id="547843" name="Group 3"/>
          <p:cNvGraphicFramePr>
            <a:graphicFrameLocks noGrp="1"/>
          </p:cNvGraphicFramePr>
          <p:nvPr>
            <p:extLst>
              <p:ext uri="{D42A27DB-BD31-4B8C-83A1-F6EECF244321}">
                <p14:modId xmlns:p14="http://schemas.microsoft.com/office/powerpoint/2010/main" val="7893583"/>
              </p:ext>
            </p:extLst>
          </p:nvPr>
        </p:nvGraphicFramePr>
        <p:xfrm>
          <a:off x="1295400" y="2209800"/>
          <a:ext cx="7772400" cy="4368800"/>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518144">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en-US" sz="2400" b="1" i="0" u="none" strike="noStrike" cap="none" normalizeH="0" baseline="0">
                          <a:ln>
                            <a:noFill/>
                          </a:ln>
                          <a:solidFill>
                            <a:schemeClr val="tx1"/>
                          </a:solidFill>
                          <a:effectLst/>
                          <a:latin typeface="Arial" pitchFamily="-111" charset="0"/>
                        </a:rPr>
                        <a:t>Judah</a:t>
                      </a:r>
                    </a:p>
                  </a:txBody>
                  <a:tcPr marT="45712" marB="45712"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en-US" sz="2400" b="1" i="0" u="none" strike="noStrike" cap="none" normalizeH="0" baseline="0">
                          <a:ln>
                            <a:noFill/>
                          </a:ln>
                          <a:solidFill>
                            <a:schemeClr val="tx1"/>
                          </a:solidFill>
                          <a:effectLst/>
                          <a:latin typeface="Arial" pitchFamily="-111" charset="0"/>
                        </a:rPr>
                        <a:t>Israel</a:t>
                      </a:r>
                    </a:p>
                  </a:txBody>
                  <a:tcPr marT="45712" marB="45712"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1399950">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en-US" sz="2400" b="1" i="0" u="none" strike="noStrike" cap="none" normalizeH="0" baseline="0" dirty="0">
                          <a:ln>
                            <a:noFill/>
                          </a:ln>
                          <a:solidFill>
                            <a:schemeClr val="accent1"/>
                          </a:solidFill>
                          <a:effectLst/>
                          <a:latin typeface="Arial" pitchFamily="-111" charset="0"/>
                        </a:rPr>
                        <a:t>Accession</a:t>
                      </a:r>
                      <a:r>
                        <a:rPr kumimoji="0" lang="en-US" sz="2400" b="1" i="0" u="none" strike="noStrike" cap="none" normalizeH="0" baseline="0" dirty="0">
                          <a:ln>
                            <a:noFill/>
                          </a:ln>
                          <a:solidFill>
                            <a:schemeClr val="tx1"/>
                          </a:solidFill>
                          <a:effectLst/>
                          <a:latin typeface="Arial" pitchFamily="-111" charset="0"/>
                        </a:rPr>
                        <a:t>-year system, beginning with </a:t>
                      </a:r>
                      <a:r>
                        <a:rPr kumimoji="0" lang="en-US" sz="2400" b="1" i="0" u="none" strike="noStrike" cap="none" normalizeH="0" baseline="0" dirty="0">
                          <a:ln>
                            <a:noFill/>
                          </a:ln>
                          <a:solidFill>
                            <a:schemeClr val="accent1"/>
                          </a:solidFill>
                          <a:effectLst/>
                          <a:latin typeface="Arial" pitchFamily="-111" charset="0"/>
                        </a:rPr>
                        <a:t>Tishri</a:t>
                      </a:r>
                      <a:r>
                        <a:rPr kumimoji="0" lang="en-US" sz="2400" b="1" i="0" u="none" strike="noStrike" cap="none" normalizeH="0" baseline="0" dirty="0">
                          <a:ln>
                            <a:noFill/>
                          </a:ln>
                          <a:solidFill>
                            <a:schemeClr val="tx1"/>
                          </a:solidFill>
                          <a:effectLst/>
                          <a:latin typeface="Arial" pitchFamily="-111" charset="0"/>
                        </a:rPr>
                        <a:t> (931-848)</a:t>
                      </a:r>
                    </a:p>
                  </a:txBody>
                  <a:tcPr marT="45712" marB="45712"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en-US" sz="2400" b="1" i="0" u="none" strike="noStrike" cap="none" normalizeH="0" baseline="0">
                          <a:ln>
                            <a:noFill/>
                          </a:ln>
                          <a:solidFill>
                            <a:schemeClr val="accent1"/>
                          </a:solidFill>
                          <a:effectLst/>
                          <a:latin typeface="Arial" pitchFamily="-111" charset="0"/>
                        </a:rPr>
                        <a:t>Non-Accession</a:t>
                      </a:r>
                      <a:r>
                        <a:rPr kumimoji="0" lang="en-US" sz="2400" b="1" i="0" u="none" strike="noStrike" cap="none" normalizeH="0" baseline="0">
                          <a:ln>
                            <a:noFill/>
                          </a:ln>
                          <a:solidFill>
                            <a:schemeClr val="tx1"/>
                          </a:solidFill>
                          <a:effectLst/>
                          <a:latin typeface="Arial" pitchFamily="-111" charset="0"/>
                        </a:rPr>
                        <a:t> year system, beginning with </a:t>
                      </a:r>
                      <a:r>
                        <a:rPr kumimoji="0" lang="en-US" sz="2400" b="1" i="0" u="none" strike="noStrike" cap="none" normalizeH="0" baseline="0">
                          <a:ln>
                            <a:noFill/>
                          </a:ln>
                          <a:solidFill>
                            <a:schemeClr val="accent1"/>
                          </a:solidFill>
                          <a:effectLst/>
                          <a:latin typeface="Arial" pitchFamily="-111" charset="0"/>
                        </a:rPr>
                        <a:t>Nisan</a:t>
                      </a:r>
                      <a:r>
                        <a:rPr kumimoji="0" lang="en-US" sz="2400" b="1" i="0" u="none" strike="noStrike" cap="none" normalizeH="0" baseline="0">
                          <a:ln>
                            <a:noFill/>
                          </a:ln>
                          <a:solidFill>
                            <a:schemeClr val="tx1"/>
                          </a:solidFill>
                          <a:effectLst/>
                          <a:latin typeface="Arial" pitchFamily="-111" charset="0"/>
                        </a:rPr>
                        <a:t> (931-848)</a:t>
                      </a:r>
                    </a:p>
                  </a:txBody>
                  <a:tcPr marT="45712" marB="45712"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1485661">
                <a:tc gridSpan="2">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en-US" sz="2400" b="1" i="0" u="none" strike="noStrike" cap="none" normalizeH="0" baseline="0" dirty="0">
                          <a:ln>
                            <a:noFill/>
                          </a:ln>
                          <a:solidFill>
                            <a:schemeClr val="tx1"/>
                          </a:solidFill>
                          <a:effectLst/>
                          <a:latin typeface="Arial" pitchFamily="-111" charset="0"/>
                        </a:rPr>
                        <a:t>Time of alliance and intermarriage with Israel</a:t>
                      </a:r>
                    </a:p>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en-US" sz="2400" b="1" i="0" u="none" strike="noStrike" cap="none" normalizeH="0" baseline="0" dirty="0">
                          <a:ln>
                            <a:noFill/>
                          </a:ln>
                          <a:solidFill>
                            <a:schemeClr val="accent1"/>
                          </a:solidFill>
                          <a:effectLst/>
                          <a:latin typeface="Arial" pitchFamily="-111" charset="0"/>
                        </a:rPr>
                        <a:t>Non-Accession</a:t>
                      </a:r>
                      <a:r>
                        <a:rPr kumimoji="0" lang="en-US" sz="2400" b="1" i="0" u="none" strike="noStrike" cap="none" normalizeH="0" baseline="0" dirty="0">
                          <a:ln>
                            <a:noFill/>
                          </a:ln>
                          <a:solidFill>
                            <a:schemeClr val="tx1"/>
                          </a:solidFill>
                          <a:effectLst/>
                          <a:latin typeface="Arial" pitchFamily="-111" charset="0"/>
                        </a:rPr>
                        <a:t> year system, beginning with </a:t>
                      </a:r>
                      <a:r>
                        <a:rPr kumimoji="0" lang="en-US" sz="2400" b="1" i="0" u="none" strike="noStrike" cap="none" normalizeH="0" baseline="0" dirty="0">
                          <a:ln>
                            <a:noFill/>
                          </a:ln>
                          <a:solidFill>
                            <a:schemeClr val="accent1"/>
                          </a:solidFill>
                          <a:effectLst/>
                          <a:latin typeface="Arial" pitchFamily="-111" charset="0"/>
                        </a:rPr>
                        <a:t>Tishri</a:t>
                      </a:r>
                      <a:r>
                        <a:rPr kumimoji="0" lang="en-US" sz="2400" b="1" i="0" u="none" strike="noStrike" cap="none" normalizeH="0" baseline="0" dirty="0">
                          <a:ln>
                            <a:noFill/>
                          </a:ln>
                          <a:solidFill>
                            <a:schemeClr val="tx1"/>
                          </a:solidFill>
                          <a:effectLst/>
                          <a:latin typeface="Arial" pitchFamily="-111" charset="0"/>
                        </a:rPr>
                        <a:t> for Judah and </a:t>
                      </a:r>
                      <a:r>
                        <a:rPr kumimoji="0" lang="en-US" sz="2400" b="1" i="0" u="none" strike="noStrike" cap="none" normalizeH="0" baseline="0" dirty="0">
                          <a:ln>
                            <a:noFill/>
                          </a:ln>
                          <a:solidFill>
                            <a:schemeClr val="accent1"/>
                          </a:solidFill>
                          <a:effectLst/>
                          <a:latin typeface="Arial" pitchFamily="-111" charset="0"/>
                        </a:rPr>
                        <a:t>Nisan</a:t>
                      </a:r>
                      <a:r>
                        <a:rPr kumimoji="0" lang="en-US" sz="2400" b="1" i="0" u="none" strike="noStrike" cap="none" normalizeH="0" baseline="0" dirty="0">
                          <a:ln>
                            <a:noFill/>
                          </a:ln>
                          <a:solidFill>
                            <a:schemeClr val="tx1"/>
                          </a:solidFill>
                          <a:effectLst/>
                          <a:latin typeface="Arial" pitchFamily="-111" charset="0"/>
                        </a:rPr>
                        <a:t> for Israel  (848-796)</a:t>
                      </a:r>
                    </a:p>
                  </a:txBody>
                  <a:tcPr marT="45712" marB="45712"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965045">
                <a:tc gridSpan="2">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en-US" sz="2400" b="1" i="0" u="none" strike="noStrike" cap="none" normalizeH="0" baseline="0" dirty="0">
                          <a:ln>
                            <a:noFill/>
                          </a:ln>
                          <a:solidFill>
                            <a:schemeClr val="accent1"/>
                          </a:solidFill>
                          <a:effectLst/>
                          <a:latin typeface="Arial" pitchFamily="-111" charset="0"/>
                        </a:rPr>
                        <a:t>Accession</a:t>
                      </a:r>
                      <a:r>
                        <a:rPr kumimoji="0" lang="en-US" sz="2400" b="1" i="0" u="none" strike="noStrike" cap="none" normalizeH="0" baseline="0" dirty="0">
                          <a:ln>
                            <a:noFill/>
                          </a:ln>
                          <a:solidFill>
                            <a:schemeClr val="tx1"/>
                          </a:solidFill>
                          <a:effectLst/>
                          <a:latin typeface="Arial" pitchFamily="-111" charset="0"/>
                        </a:rPr>
                        <a:t>-year system, beginning with </a:t>
                      </a:r>
                      <a:r>
                        <a:rPr kumimoji="0" lang="en-US" sz="2400" b="1" i="0" u="none" strike="noStrike" cap="none" normalizeH="0" baseline="0" dirty="0">
                          <a:ln>
                            <a:noFill/>
                          </a:ln>
                          <a:solidFill>
                            <a:schemeClr val="accent1"/>
                          </a:solidFill>
                          <a:effectLst/>
                          <a:latin typeface="Arial" pitchFamily="-111" charset="0"/>
                        </a:rPr>
                        <a:t>Tishri</a:t>
                      </a:r>
                      <a:r>
                        <a:rPr kumimoji="0" lang="en-US" sz="2400" b="1" i="0" u="none" strike="noStrike" cap="none" normalizeH="0" baseline="0" dirty="0">
                          <a:ln>
                            <a:noFill/>
                          </a:ln>
                          <a:solidFill>
                            <a:schemeClr val="tx1"/>
                          </a:solidFill>
                          <a:effectLst/>
                          <a:latin typeface="Arial" pitchFamily="-111" charset="0"/>
                        </a:rPr>
                        <a:t> for Judah and </a:t>
                      </a:r>
                      <a:r>
                        <a:rPr kumimoji="0" lang="en-US" sz="2400" b="1" i="0" u="none" strike="noStrike" cap="none" normalizeH="0" baseline="0" dirty="0">
                          <a:ln>
                            <a:noFill/>
                          </a:ln>
                          <a:solidFill>
                            <a:schemeClr val="accent1"/>
                          </a:solidFill>
                          <a:effectLst/>
                          <a:latin typeface="Arial" pitchFamily="-111" charset="0"/>
                        </a:rPr>
                        <a:t>Nisan</a:t>
                      </a:r>
                      <a:r>
                        <a:rPr kumimoji="0" lang="en-US" sz="2400" b="1" i="0" u="none" strike="noStrike" cap="none" normalizeH="0" baseline="0" dirty="0">
                          <a:ln>
                            <a:noFill/>
                          </a:ln>
                          <a:solidFill>
                            <a:schemeClr val="tx1"/>
                          </a:solidFill>
                          <a:effectLst/>
                          <a:latin typeface="Arial" pitchFamily="-111" charset="0"/>
                        </a:rPr>
                        <a:t> for Israel (796-586)</a:t>
                      </a:r>
                    </a:p>
                  </a:txBody>
                  <a:tcPr marT="45712" marB="45712"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307218" name="Text Box 2"/>
          <p:cNvSpPr txBox="1">
            <a:spLocks noChangeArrowheads="1"/>
          </p:cNvSpPr>
          <p:nvPr/>
        </p:nvSpPr>
        <p:spPr bwMode="auto">
          <a:xfrm>
            <a:off x="8459788" y="76200"/>
            <a:ext cx="6080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70j</a:t>
            </a:r>
          </a:p>
        </p:txBody>
      </p:sp>
    </p:spTree>
    <p:extLst>
      <p:ext uri="{BB962C8B-B14F-4D97-AF65-F5344CB8AC3E}">
        <p14:creationId xmlns:p14="http://schemas.microsoft.com/office/powerpoint/2010/main" val="37227621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78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547843"/>
                                        </p:tgtEl>
                                        <p:attrNameLst>
                                          <p:attrName>style.visibility</p:attrName>
                                        </p:attrNameLst>
                                      </p:cBhvr>
                                      <p:to>
                                        <p:strVal val="visible"/>
                                      </p:to>
                                    </p:set>
                                    <p:animEffect transition="in" filter="fade">
                                      <p:cBhvr>
                                        <p:cTn id="11" dur="500"/>
                                        <p:tgtEl>
                                          <p:spTgt spid="547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59" grpId="0" build="p"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9249" name="Rectangle 4"/>
          <p:cNvSpPr>
            <a:spLocks noGrp="1" noChangeArrowheads="1"/>
          </p:cNvSpPr>
          <p:nvPr>
            <p:ph type="title"/>
          </p:nvPr>
        </p:nvSpPr>
        <p:spPr>
          <a:xfrm>
            <a:off x="1219200" y="22692"/>
            <a:ext cx="7772400" cy="1206500"/>
          </a:xfrm>
          <a:noFill/>
        </p:spPr>
        <p:txBody>
          <a:bodyPr/>
          <a:lstStyle/>
          <a:p>
            <a:pPr algn="ctr" eaLnBrk="1" hangingPunct="1"/>
            <a:r>
              <a:rPr lang="en-US" b="1" dirty="0">
                <a:latin typeface="Arial" charset="0"/>
                <a:ea typeface="ＭＳ Ｐゴシック" charset="0"/>
                <a:cs typeface="ＭＳ Ｐゴシック" charset="0"/>
              </a:rPr>
              <a:t>Thiele</a:t>
            </a:r>
            <a:r>
              <a:rPr lang="fr-FR" altLang="ja-JP" b="1" dirty="0">
                <a:latin typeface="Arial" charset="0"/>
                <a:ea typeface="ＭＳ Ｐゴシック" charset="0"/>
                <a:cs typeface="ＭＳ Ｐゴシック" charset="0"/>
              </a:rPr>
              <a:t>'</a:t>
            </a:r>
            <a:r>
              <a:rPr lang="en-US" b="1" dirty="0">
                <a:latin typeface="Arial" charset="0"/>
                <a:ea typeface="ＭＳ Ｐゴシック" charset="0"/>
                <a:cs typeface="ＭＳ Ｐゴシック" charset="0"/>
              </a:rPr>
              <a:t>s Solution</a:t>
            </a:r>
          </a:p>
        </p:txBody>
      </p:sp>
      <p:sp>
        <p:nvSpPr>
          <p:cNvPr id="546819" name="Rectangle 3"/>
          <p:cNvSpPr>
            <a:spLocks noGrp="1" noChangeArrowheads="1"/>
          </p:cNvSpPr>
          <p:nvPr>
            <p:ph type="body" idx="1"/>
          </p:nvPr>
        </p:nvSpPr>
        <p:spPr>
          <a:xfrm>
            <a:off x="1219200" y="1600200"/>
            <a:ext cx="7924800" cy="4495800"/>
          </a:xfrm>
          <a:noFill/>
        </p:spPr>
        <p:txBody>
          <a:bodyPr/>
          <a:lstStyle/>
          <a:p>
            <a:pPr marL="609600" indent="-609600">
              <a:buClr>
                <a:schemeClr val="accent1"/>
              </a:buClr>
              <a:buSzTx/>
              <a:buFontTx/>
              <a:buAutoNum type="alphaLcParenR" startAt="2"/>
            </a:pPr>
            <a:r>
              <a:rPr lang="en-US" sz="2800" b="1" dirty="0">
                <a:latin typeface="Arial" charset="0"/>
                <a:ea typeface="ＭＳ Ｐゴシック" charset="0"/>
                <a:cs typeface="ＭＳ Ｐゴシック" charset="0"/>
              </a:rPr>
              <a:t>Some </a:t>
            </a:r>
            <a:r>
              <a:rPr lang="en-US" sz="2800" b="1" dirty="0">
                <a:solidFill>
                  <a:schemeClr val="accent1"/>
                </a:solidFill>
                <a:latin typeface="Arial" charset="0"/>
                <a:ea typeface="ＭＳ Ｐゴシック" charset="0"/>
                <a:cs typeface="ＭＳ Ｐゴシック" charset="0"/>
              </a:rPr>
              <a:t>co-regencies</a:t>
            </a:r>
            <a:r>
              <a:rPr lang="en-US" sz="2800" b="1" dirty="0">
                <a:latin typeface="Arial" charset="0"/>
                <a:ea typeface="ＭＳ Ｐゴシック" charset="0"/>
                <a:cs typeface="ＭＳ Ｐゴシック" charset="0"/>
              </a:rPr>
              <a:t> in Israel and Judah</a:t>
            </a:r>
          </a:p>
          <a:p>
            <a:pPr marL="609600" indent="-609600">
              <a:buClr>
                <a:schemeClr val="accent1"/>
              </a:buClr>
              <a:buSzTx/>
              <a:buFontTx/>
              <a:buAutoNum type="alphaLcParenR" startAt="2"/>
            </a:pPr>
            <a:r>
              <a:rPr lang="en-US" sz="2800" b="1" dirty="0">
                <a:latin typeface="Arial" charset="0"/>
                <a:ea typeface="ＭＳ Ｐゴシック" charset="0"/>
                <a:cs typeface="ＭＳ Ｐゴシック" charset="0"/>
              </a:rPr>
              <a:t>Two instances of </a:t>
            </a:r>
            <a:r>
              <a:rPr lang="en-US" sz="2800" b="1" dirty="0">
                <a:solidFill>
                  <a:schemeClr val="accent1"/>
                </a:solidFill>
                <a:latin typeface="Arial" charset="0"/>
                <a:ea typeface="ＭＳ Ｐゴシック" charset="0"/>
                <a:cs typeface="ＭＳ Ｐゴシック" charset="0"/>
              </a:rPr>
              <a:t>rival reigns</a:t>
            </a:r>
            <a:r>
              <a:rPr lang="en-US" sz="2800" b="1" dirty="0">
                <a:latin typeface="Arial" charset="0"/>
                <a:ea typeface="ＭＳ Ｐゴシック" charset="0"/>
                <a:cs typeface="ＭＳ Ｐゴシック" charset="0"/>
              </a:rPr>
              <a:t> in Israel</a:t>
            </a:r>
          </a:p>
          <a:p>
            <a:pPr marL="609600" indent="-609600">
              <a:buClr>
                <a:schemeClr val="accent1"/>
              </a:buClr>
              <a:buSzTx/>
              <a:buFontTx/>
              <a:buAutoNum type="alphaLcParenR" startAt="2"/>
            </a:pPr>
            <a:r>
              <a:rPr lang="en-US" sz="2800" b="1" dirty="0">
                <a:latin typeface="Arial" charset="0"/>
                <a:ea typeface="ＭＳ Ｐゴシック" charset="0"/>
                <a:cs typeface="ＭＳ Ｐゴシック" charset="0"/>
              </a:rPr>
              <a:t>Certain synchronisms in 2 Kings 17 and 18 inserted by a </a:t>
            </a:r>
            <a:r>
              <a:rPr lang="en-US" sz="2800" b="1" dirty="0">
                <a:solidFill>
                  <a:schemeClr val="accent1"/>
                </a:solidFill>
                <a:latin typeface="Arial" charset="0"/>
                <a:ea typeface="ＭＳ Ｐゴシック" charset="0"/>
                <a:cs typeface="ＭＳ Ｐゴシック" charset="0"/>
              </a:rPr>
              <a:t>late hand</a:t>
            </a:r>
            <a:r>
              <a:rPr lang="en-US" sz="2800" b="1" dirty="0">
                <a:latin typeface="Arial" charset="0"/>
                <a:ea typeface="ＭＳ Ｐゴシック" charset="0"/>
                <a:cs typeface="ＭＳ Ｐゴシック" charset="0"/>
              </a:rPr>
              <a:t> out of harmony with original pattern of reigns</a:t>
            </a:r>
          </a:p>
        </p:txBody>
      </p:sp>
      <p:sp>
        <p:nvSpPr>
          <p:cNvPr id="309251" name="Text Box 2"/>
          <p:cNvSpPr txBox="1">
            <a:spLocks noChangeArrowheads="1"/>
          </p:cNvSpPr>
          <p:nvPr/>
        </p:nvSpPr>
        <p:spPr bwMode="auto">
          <a:xfrm>
            <a:off x="8459788" y="76200"/>
            <a:ext cx="6080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70j</a:t>
            </a:r>
          </a:p>
        </p:txBody>
      </p:sp>
    </p:spTree>
    <p:extLst>
      <p:ext uri="{BB962C8B-B14F-4D97-AF65-F5344CB8AC3E}">
        <p14:creationId xmlns:p14="http://schemas.microsoft.com/office/powerpoint/2010/main" val="42492111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68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68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68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19" grpId="0" build="p"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4"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61975"/>
            <a:ext cx="9144000" cy="6353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5795" name="Rectangle 3"/>
          <p:cNvSpPr>
            <a:spLocks noGrp="1" noChangeArrowheads="1"/>
          </p:cNvSpPr>
          <p:nvPr>
            <p:ph type="title"/>
          </p:nvPr>
        </p:nvSpPr>
        <p:spPr>
          <a:xfrm>
            <a:off x="685800" y="-76200"/>
            <a:ext cx="7543800" cy="685800"/>
          </a:xfrm>
        </p:spPr>
        <p:txBody>
          <a:bodyPr/>
          <a:lstStyle/>
          <a:p>
            <a:pPr algn="ctr">
              <a:defRPr/>
            </a:pPr>
            <a:r>
              <a:rPr kumimoji="0" lang="en-US" sz="4000" b="1" dirty="0">
                <a:solidFill>
                  <a:schemeClr val="tx1"/>
                </a:solidFill>
                <a:latin typeface="Arial"/>
                <a:ea typeface="ＭＳ Ｐゴシック" charset="0"/>
                <a:cs typeface="Arial"/>
              </a:rPr>
              <a:t>Chart of OT Kings &amp; Prophets</a:t>
            </a:r>
          </a:p>
        </p:txBody>
      </p:sp>
      <p:sp>
        <p:nvSpPr>
          <p:cNvPr id="311299" name="Text Box 2"/>
          <p:cNvSpPr txBox="1">
            <a:spLocks noChangeArrowheads="1"/>
          </p:cNvSpPr>
          <p:nvPr/>
        </p:nvSpPr>
        <p:spPr bwMode="auto">
          <a:xfrm>
            <a:off x="837565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cs typeface="Arial" charset="0"/>
              </a:rPr>
              <a:t>65c</a:t>
            </a:r>
          </a:p>
        </p:txBody>
      </p:sp>
    </p:spTree>
    <p:extLst>
      <p:ext uri="{BB962C8B-B14F-4D97-AF65-F5344CB8AC3E}">
        <p14:creationId xmlns:p14="http://schemas.microsoft.com/office/powerpoint/2010/main" val="3158542036"/>
      </p:ext>
    </p:extLst>
  </p:cSld>
  <p:clrMapOvr>
    <a:masterClrMapping/>
  </p:clrMapOvr>
  <p:transition spd="med">
    <p:zoom dir="in"/>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57200"/>
            <a:ext cx="9144000" cy="6353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0404" name="Rectangle 4"/>
          <p:cNvSpPr>
            <a:spLocks noGrp="1" noChangeArrowheads="1"/>
          </p:cNvSpPr>
          <p:nvPr>
            <p:ph type="title"/>
          </p:nvPr>
        </p:nvSpPr>
        <p:spPr>
          <a:xfrm>
            <a:off x="685800" y="-152400"/>
            <a:ext cx="7543800" cy="685800"/>
          </a:xfrm>
        </p:spPr>
        <p:txBody>
          <a:bodyPr/>
          <a:lstStyle/>
          <a:p>
            <a:pPr algn="ctr">
              <a:defRPr/>
            </a:pPr>
            <a:r>
              <a:rPr kumimoji="0" lang="en-US" sz="4000" b="1" dirty="0">
                <a:solidFill>
                  <a:schemeClr val="tx1"/>
                </a:solidFill>
                <a:latin typeface="Arial"/>
                <a:ea typeface="ＭＳ Ｐゴシック" charset="0"/>
                <a:cs typeface="Arial"/>
              </a:rPr>
              <a:t>Chart of OT Kings &amp; Prophets</a:t>
            </a:r>
          </a:p>
        </p:txBody>
      </p:sp>
      <p:sp>
        <p:nvSpPr>
          <p:cNvPr id="230405" name="WordArt 5"/>
          <p:cNvSpPr>
            <a:spLocks noChangeArrowheads="1" noChangeShapeType="1" noTextEdit="1"/>
          </p:cNvSpPr>
          <p:nvPr/>
        </p:nvSpPr>
        <p:spPr bwMode="auto">
          <a:xfrm>
            <a:off x="2514600" y="4876800"/>
            <a:ext cx="2235200" cy="1257300"/>
          </a:xfrm>
          <a:prstGeom prst="rect">
            <a:avLst/>
          </a:prstGeom>
        </p:spPr>
        <p:txBody>
          <a:bodyPr wrap="none" fromWordArt="1">
            <a:prstTxWarp prst="textSlantUp">
              <a:avLst>
                <a:gd name="adj" fmla="val 32056"/>
              </a:avLst>
            </a:prstTxWarp>
          </a:bodyPr>
          <a:lstStyle/>
          <a:p>
            <a:pPr algn="ctr" defTabSz="914400" fontAlgn="base">
              <a:spcBef>
                <a:spcPct val="0"/>
              </a:spcBef>
              <a:spcAft>
                <a:spcPct val="0"/>
              </a:spcAft>
            </a:pP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Co-Regency</a:t>
            </a:r>
          </a:p>
        </p:txBody>
      </p:sp>
      <p:sp>
        <p:nvSpPr>
          <p:cNvPr id="230406" name="WordArt 6"/>
          <p:cNvSpPr>
            <a:spLocks noChangeArrowheads="1" noChangeShapeType="1" noTextEdit="1"/>
          </p:cNvSpPr>
          <p:nvPr/>
        </p:nvSpPr>
        <p:spPr bwMode="auto">
          <a:xfrm>
            <a:off x="4165600" y="2705100"/>
            <a:ext cx="2235200" cy="1257300"/>
          </a:xfrm>
          <a:prstGeom prst="rect">
            <a:avLst/>
          </a:prstGeom>
        </p:spPr>
        <p:txBody>
          <a:bodyPr wrap="none" fromWordArt="1">
            <a:prstTxWarp prst="textSlantUp">
              <a:avLst>
                <a:gd name="adj" fmla="val 32056"/>
              </a:avLst>
            </a:prstTxWarp>
          </a:bodyPr>
          <a:lstStyle/>
          <a:p>
            <a:pPr algn="ctr" defTabSz="914400" fontAlgn="base">
              <a:spcBef>
                <a:spcPct val="0"/>
              </a:spcBef>
              <a:spcAft>
                <a:spcPct val="0"/>
              </a:spcAft>
            </a:pP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Rival Kings</a:t>
            </a:r>
          </a:p>
        </p:txBody>
      </p:sp>
      <p:sp>
        <p:nvSpPr>
          <p:cNvPr id="230407" name="Line 7"/>
          <p:cNvSpPr>
            <a:spLocks noChangeShapeType="1"/>
          </p:cNvSpPr>
          <p:nvPr/>
        </p:nvSpPr>
        <p:spPr bwMode="auto">
          <a:xfrm flipV="1">
            <a:off x="5181600" y="2286000"/>
            <a:ext cx="0" cy="533400"/>
          </a:xfrm>
          <a:prstGeom prst="line">
            <a:avLst/>
          </a:prstGeom>
          <a:noFill/>
          <a:ln w="762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30408" name="Line 8"/>
          <p:cNvSpPr>
            <a:spLocks noChangeShapeType="1"/>
          </p:cNvSpPr>
          <p:nvPr/>
        </p:nvSpPr>
        <p:spPr bwMode="auto">
          <a:xfrm rot="10800000" flipV="1">
            <a:off x="3352800" y="5943600"/>
            <a:ext cx="0" cy="533400"/>
          </a:xfrm>
          <a:prstGeom prst="line">
            <a:avLst/>
          </a:prstGeom>
          <a:noFill/>
          <a:ln w="762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313351" name="Text Box 9"/>
          <p:cNvSpPr txBox="1">
            <a:spLocks noChangeArrowheads="1"/>
          </p:cNvSpPr>
          <p:nvPr/>
        </p:nvSpPr>
        <p:spPr bwMode="auto">
          <a:xfrm>
            <a:off x="837565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cs typeface="Arial" charset="0"/>
              </a:rPr>
              <a:t>65c</a:t>
            </a:r>
          </a:p>
        </p:txBody>
      </p:sp>
    </p:spTree>
    <p:extLst>
      <p:ext uri="{BB962C8B-B14F-4D97-AF65-F5344CB8AC3E}">
        <p14:creationId xmlns:p14="http://schemas.microsoft.com/office/powerpoint/2010/main" val="14237447"/>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0407"/>
                                        </p:tgtEl>
                                        <p:attrNameLst>
                                          <p:attrName>style.visibility</p:attrName>
                                        </p:attrNameLst>
                                      </p:cBhvr>
                                      <p:to>
                                        <p:strVal val="visible"/>
                                      </p:to>
                                    </p:set>
                                    <p:animEffect transition="in" filter="fade">
                                      <p:cBhvr>
                                        <p:cTn id="7" dur="500"/>
                                        <p:tgtEl>
                                          <p:spTgt spid="2304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0406"/>
                                        </p:tgtEl>
                                        <p:attrNameLst>
                                          <p:attrName>style.visibility</p:attrName>
                                        </p:attrNameLst>
                                      </p:cBhvr>
                                      <p:to>
                                        <p:strVal val="visible"/>
                                      </p:to>
                                    </p:set>
                                    <p:animEffect transition="in" filter="fade">
                                      <p:cBhvr>
                                        <p:cTn id="12" dur="500"/>
                                        <p:tgtEl>
                                          <p:spTgt spid="2304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0408"/>
                                        </p:tgtEl>
                                        <p:attrNameLst>
                                          <p:attrName>style.visibility</p:attrName>
                                        </p:attrNameLst>
                                      </p:cBhvr>
                                      <p:to>
                                        <p:strVal val="visible"/>
                                      </p:to>
                                    </p:set>
                                    <p:animEffect transition="in" filter="fade">
                                      <p:cBhvr>
                                        <p:cTn id="17" dur="500"/>
                                        <p:tgtEl>
                                          <p:spTgt spid="2304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0405"/>
                                        </p:tgtEl>
                                        <p:attrNameLst>
                                          <p:attrName>style.visibility</p:attrName>
                                        </p:attrNameLst>
                                      </p:cBhvr>
                                      <p:to>
                                        <p:strVal val="visible"/>
                                      </p:to>
                                    </p:set>
                                    <p:animEffect transition="in" filter="fade">
                                      <p:cBhvr>
                                        <p:cTn id="22" dur="500"/>
                                        <p:tgtEl>
                                          <p:spTgt spid="230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5" grpId="0" animBg="1"/>
      <p:bldP spid="230406" grpId="0" animBg="1"/>
      <p:bldP spid="230407" grpId="0" animBg="1"/>
      <p:bldP spid="230408" grpId="0" animBg="1"/>
    </p:bldLst>
  </p:timing>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5393" name="Rectangle 4"/>
          <p:cNvSpPr>
            <a:spLocks noGrp="1" noChangeArrowheads="1"/>
          </p:cNvSpPr>
          <p:nvPr>
            <p:ph type="title"/>
          </p:nvPr>
        </p:nvSpPr>
        <p:spPr>
          <a:noFill/>
        </p:spPr>
        <p:txBody>
          <a:bodyPr/>
          <a:lstStyle/>
          <a:p>
            <a:pPr algn="ctr" eaLnBrk="1" hangingPunct="1"/>
            <a:r>
              <a:rPr lang="en-US" b="1">
                <a:latin typeface="Arial" charset="0"/>
                <a:ea typeface="ＭＳ Ｐゴシック" charset="0"/>
                <a:cs typeface="ＭＳ Ｐゴシック" charset="0"/>
              </a:rPr>
              <a:t>What Do We Think?</a:t>
            </a:r>
          </a:p>
        </p:txBody>
      </p:sp>
      <p:sp>
        <p:nvSpPr>
          <p:cNvPr id="544771" name="Rectangle 3"/>
          <p:cNvSpPr>
            <a:spLocks noGrp="1" noChangeArrowheads="1"/>
          </p:cNvSpPr>
          <p:nvPr>
            <p:ph type="body" idx="1"/>
          </p:nvPr>
        </p:nvSpPr>
        <p:spPr>
          <a:noFill/>
        </p:spPr>
        <p:txBody>
          <a:bodyPr/>
          <a:lstStyle/>
          <a:p>
            <a:pPr>
              <a:buClrTx/>
            </a:pPr>
            <a:r>
              <a:rPr lang="en-US">
                <a:solidFill>
                  <a:schemeClr val="accent1"/>
                </a:solidFill>
                <a:latin typeface="Arial" charset="0"/>
                <a:ea typeface="ＭＳ Ｐゴシック" charset="0"/>
                <a:cs typeface="ＭＳ Ｐゴシック" charset="0"/>
              </a:rPr>
              <a:t>Sound premise</a:t>
            </a:r>
            <a:r>
              <a:rPr lang="en-US">
                <a:latin typeface="Arial" charset="0"/>
                <a:ea typeface="ＭＳ Ｐゴシック" charset="0"/>
                <a:cs typeface="ＭＳ Ｐゴシック" charset="0"/>
              </a:rPr>
              <a:t>: Acceptance of biblical data as historical and accurate</a:t>
            </a:r>
          </a:p>
          <a:p>
            <a:pPr>
              <a:buClrTx/>
            </a:pPr>
            <a:r>
              <a:rPr lang="en-US">
                <a:solidFill>
                  <a:schemeClr val="accent1"/>
                </a:solidFill>
                <a:latin typeface="Arial" charset="0"/>
                <a:ea typeface="ＭＳ Ｐゴシック" charset="0"/>
                <a:cs typeface="ＭＳ Ｐゴシック" charset="0"/>
              </a:rPr>
              <a:t>Sound method</a:t>
            </a:r>
            <a:r>
              <a:rPr lang="en-US">
                <a:latin typeface="Arial" charset="0"/>
                <a:ea typeface="ＭＳ Ｐゴシック" charset="0"/>
                <a:cs typeface="ＭＳ Ｐゴシック" charset="0"/>
              </a:rPr>
              <a:t>: Began without any dates and subsequently checked worked-out dates with ANE records</a:t>
            </a:r>
          </a:p>
          <a:p>
            <a:pPr>
              <a:buClrTx/>
            </a:pPr>
            <a:r>
              <a:rPr lang="en-US">
                <a:solidFill>
                  <a:schemeClr val="accent1"/>
                </a:solidFill>
                <a:latin typeface="Arial" charset="0"/>
                <a:ea typeface="ＭＳ Ｐゴシック" charset="0"/>
                <a:cs typeface="ＭＳ Ｐゴシック" charset="0"/>
              </a:rPr>
              <a:t>Reliable results</a:t>
            </a:r>
            <a:r>
              <a:rPr lang="en-US">
                <a:latin typeface="Arial" charset="0"/>
                <a:ea typeface="ＭＳ Ｐゴシック" charset="0"/>
                <a:cs typeface="ＭＳ Ｐゴシック" charset="0"/>
              </a:rPr>
              <a:t>: Arrangement of reigns in harmony with biblical data and ANE history</a:t>
            </a:r>
          </a:p>
        </p:txBody>
      </p:sp>
      <p:sp>
        <p:nvSpPr>
          <p:cNvPr id="315395" name="Text Box 2"/>
          <p:cNvSpPr txBox="1">
            <a:spLocks noChangeArrowheads="1"/>
          </p:cNvSpPr>
          <p:nvPr/>
        </p:nvSpPr>
        <p:spPr bwMode="auto">
          <a:xfrm>
            <a:off x="8459788" y="76200"/>
            <a:ext cx="6080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70j</a:t>
            </a:r>
          </a:p>
        </p:txBody>
      </p:sp>
    </p:spTree>
    <p:extLst>
      <p:ext uri="{BB962C8B-B14F-4D97-AF65-F5344CB8AC3E}">
        <p14:creationId xmlns:p14="http://schemas.microsoft.com/office/powerpoint/2010/main" val="18336224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47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47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47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771" grpId="0" build="p"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body" idx="1"/>
          </p:nvPr>
        </p:nvSpPr>
        <p:spPr/>
        <p:txBody>
          <a:bodyPr/>
          <a:lstStyle/>
          <a:p>
            <a:pPr eaLnBrk="1" hangingPunct="1">
              <a:buClr>
                <a:schemeClr val="tx1"/>
              </a:buClr>
            </a:pPr>
            <a:r>
              <a:rPr lang="en-US" b="1" dirty="0">
                <a:latin typeface="Arial" charset="0"/>
                <a:ea typeface="ＭＳ Ｐゴシック" charset="0"/>
                <a:cs typeface="ＭＳ Ｐゴシック" charset="0"/>
              </a:rPr>
              <a:t>High regard for </a:t>
            </a:r>
            <a:r>
              <a:rPr lang="en-US" b="1" dirty="0">
                <a:solidFill>
                  <a:schemeClr val="accent1"/>
                </a:solidFill>
                <a:latin typeface="Arial" charset="0"/>
                <a:ea typeface="ＭＳ Ｐゴシック" charset="0"/>
                <a:cs typeface="ＭＳ Ｐゴシック" charset="0"/>
              </a:rPr>
              <a:t>historical and chronological accuracy</a:t>
            </a:r>
            <a:r>
              <a:rPr lang="en-US" b="1" dirty="0">
                <a:latin typeface="Arial" charset="0"/>
                <a:ea typeface="ＭＳ Ｐゴシック" charset="0"/>
                <a:cs typeface="ＭＳ Ｐゴシック" charset="0"/>
              </a:rPr>
              <a:t> in recording events on the part of the scribes</a:t>
            </a:r>
          </a:p>
          <a:p>
            <a:pPr eaLnBrk="1" hangingPunct="1">
              <a:buClr>
                <a:schemeClr val="tx1"/>
              </a:buClr>
            </a:pPr>
            <a:r>
              <a:rPr lang="en-US" b="1" dirty="0">
                <a:latin typeface="Arial" charset="0"/>
                <a:ea typeface="ＭＳ Ｐゴシック" charset="0"/>
                <a:cs typeface="ＭＳ Ｐゴシック" charset="0"/>
              </a:rPr>
              <a:t>Highly </a:t>
            </a:r>
            <a:r>
              <a:rPr lang="en-US" b="1" dirty="0">
                <a:solidFill>
                  <a:schemeClr val="accent1"/>
                </a:solidFill>
                <a:latin typeface="Arial" charset="0"/>
                <a:ea typeface="ＭＳ Ｐゴシック" charset="0"/>
                <a:cs typeface="ＭＳ Ｐゴシック" charset="0"/>
              </a:rPr>
              <a:t>accurate transmission</a:t>
            </a:r>
            <a:r>
              <a:rPr lang="en-US" b="1" dirty="0">
                <a:latin typeface="Arial" charset="0"/>
                <a:ea typeface="ＭＳ Ｐゴシック" charset="0"/>
                <a:cs typeface="ＭＳ Ｐゴシック" charset="0"/>
              </a:rPr>
              <a:t> of the Bible</a:t>
            </a:r>
          </a:p>
          <a:p>
            <a:pPr>
              <a:buClr>
                <a:schemeClr val="tx1"/>
              </a:buClr>
              <a:buSzTx/>
            </a:pPr>
            <a:r>
              <a:rPr lang="en-US" b="1" dirty="0">
                <a:latin typeface="Arial" charset="0"/>
                <a:ea typeface="ＭＳ Ｐゴシック" charset="0"/>
                <a:cs typeface="ＭＳ Ｐゴシック" charset="0"/>
              </a:rPr>
              <a:t>We have a </a:t>
            </a:r>
            <a:r>
              <a:rPr lang="en-US" b="1" dirty="0">
                <a:solidFill>
                  <a:srgbClr val="FFFF00"/>
                </a:solidFill>
                <a:latin typeface="Arial" charset="0"/>
                <a:ea typeface="ＭＳ Ｐゴシック" charset="0"/>
                <a:cs typeface="ＭＳ Ｐゴシック" charset="0"/>
              </a:rPr>
              <a:t>reasonable and accurate basis</a:t>
            </a:r>
            <a:r>
              <a:rPr lang="en-US" b="1" dirty="0">
                <a:latin typeface="Arial" charset="0"/>
                <a:ea typeface="ＭＳ Ｐゴシック" charset="0"/>
                <a:cs typeface="ＭＳ Ｐゴシック" charset="0"/>
              </a:rPr>
              <a:t> for our faith</a:t>
            </a:r>
          </a:p>
        </p:txBody>
      </p:sp>
      <p:sp>
        <p:nvSpPr>
          <p:cNvPr id="317442" name="Rectangle 3"/>
          <p:cNvSpPr>
            <a:spLocks noGrp="1" noChangeArrowheads="1"/>
          </p:cNvSpPr>
          <p:nvPr>
            <p:ph type="title"/>
          </p:nvPr>
        </p:nvSpPr>
        <p:spPr>
          <a:noFill/>
        </p:spPr>
        <p:txBody>
          <a:bodyPr/>
          <a:lstStyle/>
          <a:p>
            <a:pPr algn="ctr" eaLnBrk="1" hangingPunct="1"/>
            <a:r>
              <a:rPr lang="en-US" b="1">
                <a:latin typeface="Arial" charset="0"/>
                <a:ea typeface="ＭＳ Ｐゴシック" charset="0"/>
                <a:cs typeface="ＭＳ Ｐゴシック" charset="0"/>
              </a:rPr>
              <a:t>Conclusions from Findings</a:t>
            </a:r>
          </a:p>
        </p:txBody>
      </p:sp>
      <p:sp>
        <p:nvSpPr>
          <p:cNvPr id="317443" name="Text Box 4"/>
          <p:cNvSpPr txBox="1">
            <a:spLocks noChangeArrowheads="1"/>
          </p:cNvSpPr>
          <p:nvPr/>
        </p:nvSpPr>
        <p:spPr bwMode="auto">
          <a:xfrm>
            <a:off x="8459788" y="76200"/>
            <a:ext cx="6080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70j</a:t>
            </a:r>
          </a:p>
        </p:txBody>
      </p:sp>
    </p:spTree>
    <p:extLst>
      <p:ext uri="{BB962C8B-B14F-4D97-AF65-F5344CB8AC3E}">
        <p14:creationId xmlns:p14="http://schemas.microsoft.com/office/powerpoint/2010/main" val="4437706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987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987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987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build="p"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3" descr="http://www.woodbridgechurch.org/images/ot_timeline.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9144000" cy="676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9490" name="Text Box 2"/>
          <p:cNvSpPr txBox="1">
            <a:spLocks noChangeArrowheads="1"/>
          </p:cNvSpPr>
          <p:nvPr/>
        </p:nvSpPr>
        <p:spPr bwMode="auto">
          <a:xfrm>
            <a:off x="8305800" y="0"/>
            <a:ext cx="7937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rPr>
              <a:t>70m</a:t>
            </a:r>
          </a:p>
        </p:txBody>
      </p:sp>
      <p:sp>
        <p:nvSpPr>
          <p:cNvPr id="319491" name="Rectangle 4"/>
          <p:cNvSpPr>
            <a:spLocks noGrp="1" noChangeArrowheads="1"/>
          </p:cNvSpPr>
          <p:nvPr>
            <p:ph type="title"/>
          </p:nvPr>
        </p:nvSpPr>
        <p:spPr>
          <a:xfrm>
            <a:off x="1600200" y="76200"/>
            <a:ext cx="5943600" cy="533400"/>
          </a:xfrm>
          <a:solidFill>
            <a:schemeClr val="bg2"/>
          </a:solidFill>
        </p:spPr>
        <p:txBody>
          <a:bodyPr/>
          <a:lstStyle/>
          <a:p>
            <a:pPr algn="ctr" eaLnBrk="1" hangingPunct="1"/>
            <a:r>
              <a:rPr lang="en-US" sz="3600" b="1">
                <a:latin typeface="Arial" charset="0"/>
                <a:ea typeface="ＭＳ Ｐゴシック" charset="0"/>
                <a:cs typeface="ＭＳ Ｐゴシック" charset="0"/>
              </a:rPr>
              <a:t>Old Testament Timeline</a:t>
            </a:r>
          </a:p>
        </p:txBody>
      </p:sp>
    </p:spTree>
    <p:extLst>
      <p:ext uri="{BB962C8B-B14F-4D97-AF65-F5344CB8AC3E}">
        <p14:creationId xmlns:p14="http://schemas.microsoft.com/office/powerpoint/2010/main" val="2171334076"/>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24" name="Rectangle 4"/>
          <p:cNvSpPr>
            <a:spLocks noGrp="1" noChangeArrowheads="1"/>
          </p:cNvSpPr>
          <p:nvPr>
            <p:ph type="body" idx="1"/>
          </p:nvPr>
        </p:nvSpPr>
        <p:spPr>
          <a:xfrm>
            <a:off x="1219200" y="1066800"/>
            <a:ext cx="7772400" cy="4495800"/>
          </a:xfrm>
        </p:spPr>
        <p:txBody>
          <a:bodyPr/>
          <a:lstStyle/>
          <a:p>
            <a:pPr eaLnBrk="1" hangingPunct="1">
              <a:lnSpc>
                <a:spcPct val="90000"/>
              </a:lnSpc>
            </a:pPr>
            <a:r>
              <a:rPr lang="en-US" sz="2800" b="1" dirty="0">
                <a:latin typeface="Arial" charset="0"/>
                <a:ea typeface="ＭＳ Ｐゴシック" charset="0"/>
                <a:cs typeface="ＭＳ Ｐゴシック" charset="0"/>
              </a:rPr>
              <a:t>Our God is a God who </a:t>
            </a:r>
            <a:r>
              <a:rPr lang="en-US" sz="2800" b="1" dirty="0">
                <a:solidFill>
                  <a:schemeClr val="accent1"/>
                </a:solidFill>
                <a:latin typeface="Arial" charset="0"/>
                <a:ea typeface="ＭＳ Ｐゴシック" charset="0"/>
                <a:cs typeface="ＭＳ Ｐゴシック" charset="0"/>
              </a:rPr>
              <a:t>acts in history</a:t>
            </a:r>
            <a:r>
              <a:rPr lang="en-US" sz="2800" b="1" dirty="0">
                <a:latin typeface="Arial" charset="0"/>
                <a:ea typeface="ＭＳ Ｐゴシック" charset="0"/>
                <a:cs typeface="ＭＳ Ｐゴシック" charset="0"/>
              </a:rPr>
              <a:t> and deals with us </a:t>
            </a:r>
            <a:r>
              <a:rPr lang="en-US" sz="2800" b="1" dirty="0">
                <a:solidFill>
                  <a:schemeClr val="accent1"/>
                </a:solidFill>
                <a:latin typeface="Arial" charset="0"/>
                <a:ea typeface="ＭＳ Ｐゴシック" charset="0"/>
                <a:cs typeface="ＭＳ Ｐゴシック" charset="0"/>
              </a:rPr>
              <a:t>from generation to generation</a:t>
            </a:r>
          </a:p>
          <a:p>
            <a:pPr eaLnBrk="1" hangingPunct="1">
              <a:lnSpc>
                <a:spcPct val="90000"/>
              </a:lnSpc>
            </a:pPr>
            <a:r>
              <a:rPr lang="en-US" sz="2800" b="1" dirty="0">
                <a:latin typeface="Arial" charset="0"/>
                <a:ea typeface="ＭＳ Ｐゴシック" charset="0"/>
                <a:cs typeface="ＭＳ Ｐゴシック" charset="0"/>
              </a:rPr>
              <a:t>We have a rich heritage as we are part of the </a:t>
            </a:r>
            <a:r>
              <a:rPr lang="en-US" sz="2800" b="1" dirty="0">
                <a:solidFill>
                  <a:schemeClr val="accent1"/>
                </a:solidFill>
                <a:latin typeface="Arial" charset="0"/>
                <a:ea typeface="ＭＳ Ｐゴシック" charset="0"/>
                <a:cs typeface="ＭＳ Ｐゴシック" charset="0"/>
              </a:rPr>
              <a:t>spiritual lineage</a:t>
            </a:r>
            <a:r>
              <a:rPr lang="en-US" sz="2800" b="1" dirty="0">
                <a:latin typeface="Arial" charset="0"/>
                <a:ea typeface="ＭＳ Ｐゴシック" charset="0"/>
                <a:cs typeface="ＭＳ Ｐゴシック" charset="0"/>
              </a:rPr>
              <a:t> of all who have walked in faith with God </a:t>
            </a:r>
          </a:p>
          <a:p>
            <a:pPr eaLnBrk="1" hangingPunct="1">
              <a:lnSpc>
                <a:spcPct val="90000"/>
              </a:lnSpc>
            </a:pPr>
            <a:r>
              <a:rPr lang="en-US" sz="2800" b="1" dirty="0">
                <a:latin typeface="Arial" charset="0"/>
                <a:ea typeface="ＭＳ Ｐゴシック" charset="0"/>
                <a:cs typeface="ＭＳ Ｐゴシック" charset="0"/>
              </a:rPr>
              <a:t>The Bible is </a:t>
            </a:r>
            <a:r>
              <a:rPr lang="en-US" sz="2800" b="1" dirty="0">
                <a:solidFill>
                  <a:schemeClr val="accent1"/>
                </a:solidFill>
                <a:latin typeface="Arial" charset="0"/>
                <a:ea typeface="ＭＳ Ｐゴシック" charset="0"/>
                <a:cs typeface="ＭＳ Ｐゴシック" charset="0"/>
              </a:rPr>
              <a:t>historically reliable</a:t>
            </a:r>
          </a:p>
          <a:p>
            <a:pPr eaLnBrk="1" hangingPunct="1">
              <a:lnSpc>
                <a:spcPct val="90000"/>
              </a:lnSpc>
            </a:pPr>
            <a:r>
              <a:rPr lang="en-US" sz="2800" b="1" dirty="0">
                <a:latin typeface="Arial" charset="0"/>
                <a:ea typeface="ＭＳ Ｐゴシック" charset="0"/>
                <a:cs typeface="ＭＳ Ｐゴシック" charset="0"/>
              </a:rPr>
              <a:t>The Bible has a high degree of </a:t>
            </a:r>
            <a:r>
              <a:rPr lang="en-US" sz="2800" b="1" dirty="0">
                <a:solidFill>
                  <a:schemeClr val="accent1"/>
                </a:solidFill>
                <a:latin typeface="Arial" charset="0"/>
                <a:ea typeface="ＭＳ Ｐゴシック" charset="0"/>
                <a:cs typeface="ＭＳ Ｐゴシック" charset="0"/>
              </a:rPr>
              <a:t>accuracy in transmission</a:t>
            </a:r>
          </a:p>
          <a:p>
            <a:pPr eaLnBrk="1" hangingPunct="1">
              <a:lnSpc>
                <a:spcPct val="90000"/>
              </a:lnSpc>
            </a:pPr>
            <a:r>
              <a:rPr lang="en-US" sz="2800" b="1" dirty="0">
                <a:latin typeface="Arial" charset="0"/>
                <a:ea typeface="ＭＳ Ｐゴシック" charset="0"/>
                <a:cs typeface="ＭＳ Ｐゴシック" charset="0"/>
              </a:rPr>
              <a:t>Our faith has a </a:t>
            </a:r>
            <a:r>
              <a:rPr lang="en-US" sz="2800" b="1" dirty="0">
                <a:solidFill>
                  <a:schemeClr val="accent1"/>
                </a:solidFill>
                <a:latin typeface="Arial" charset="0"/>
                <a:ea typeface="ＭＳ Ｐゴシック" charset="0"/>
                <a:cs typeface="ＭＳ Ｐゴシック" charset="0"/>
              </a:rPr>
              <a:t>reasonable and firm foundation</a:t>
            </a:r>
            <a:r>
              <a:rPr lang="en-US" sz="2800" b="1" dirty="0">
                <a:latin typeface="Arial" charset="0"/>
                <a:ea typeface="ＭＳ Ｐゴシック" charset="0"/>
                <a:cs typeface="ＭＳ Ｐゴシック" charset="0"/>
              </a:rPr>
              <a:t> in the inerrancy of God</a:t>
            </a:r>
            <a:r>
              <a:rPr lang="fr-FR" altLang="ja-JP" sz="2800" b="1" dirty="0">
                <a:latin typeface="Arial" charset="0"/>
                <a:ea typeface="ＭＳ Ｐゴシック" charset="0"/>
                <a:cs typeface="ＭＳ Ｐゴシック" charset="0"/>
              </a:rPr>
              <a:t>'</a:t>
            </a:r>
            <a:r>
              <a:rPr lang="en-US" sz="2800" b="1" dirty="0">
                <a:latin typeface="Arial" charset="0"/>
                <a:ea typeface="ＭＳ Ｐゴシック" charset="0"/>
                <a:cs typeface="ＭＳ Ｐゴシック" charset="0"/>
              </a:rPr>
              <a:t>s Word</a:t>
            </a:r>
          </a:p>
        </p:txBody>
      </p:sp>
      <p:sp>
        <p:nvSpPr>
          <p:cNvPr id="321538" name="Rectangle 3"/>
          <p:cNvSpPr>
            <a:spLocks noGrp="1" noChangeArrowheads="1"/>
          </p:cNvSpPr>
          <p:nvPr>
            <p:ph type="title"/>
          </p:nvPr>
        </p:nvSpPr>
        <p:spPr>
          <a:xfrm>
            <a:off x="1219200" y="0"/>
            <a:ext cx="7772400" cy="1206500"/>
          </a:xfrm>
          <a:noFill/>
        </p:spPr>
        <p:txBody>
          <a:bodyPr/>
          <a:lstStyle/>
          <a:p>
            <a:pPr algn="ctr" eaLnBrk="1" hangingPunct="1"/>
            <a:r>
              <a:rPr lang="en-US" b="1">
                <a:latin typeface="Arial" charset="0"/>
                <a:ea typeface="ＭＳ Ｐゴシック" charset="0"/>
                <a:cs typeface="ＭＳ Ｐゴシック" charset="0"/>
              </a:rPr>
              <a:t>OUR CONCLUSIONS</a:t>
            </a:r>
          </a:p>
        </p:txBody>
      </p:sp>
      <p:sp>
        <p:nvSpPr>
          <p:cNvPr id="321539" name="Text Box 2"/>
          <p:cNvSpPr txBox="1">
            <a:spLocks noChangeArrowheads="1"/>
          </p:cNvSpPr>
          <p:nvPr/>
        </p:nvSpPr>
        <p:spPr bwMode="auto">
          <a:xfrm>
            <a:off x="8459788" y="76200"/>
            <a:ext cx="6080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70j</a:t>
            </a:r>
          </a:p>
        </p:txBody>
      </p:sp>
    </p:spTree>
    <p:extLst>
      <p:ext uri="{BB962C8B-B14F-4D97-AF65-F5344CB8AC3E}">
        <p14:creationId xmlns:p14="http://schemas.microsoft.com/office/powerpoint/2010/main" val="40791110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272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272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272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4272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4272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24"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003" y="0"/>
            <a:ext cx="9125308" cy="6843981"/>
          </a:xfrm>
          <a:prstGeom prst="rect">
            <a:avLst/>
          </a:prstGeom>
        </p:spPr>
      </p:pic>
      <p:sp>
        <p:nvSpPr>
          <p:cNvPr id="2" name="Title 1"/>
          <p:cNvSpPr>
            <a:spLocks noGrp="1"/>
          </p:cNvSpPr>
          <p:nvPr>
            <p:ph type="title"/>
          </p:nvPr>
        </p:nvSpPr>
        <p:spPr>
          <a:xfrm>
            <a:off x="0" y="-27384"/>
            <a:ext cx="9144000" cy="720080"/>
          </a:xfrm>
          <a:solidFill>
            <a:schemeClr val="tx1"/>
          </a:solidFill>
        </p:spPr>
        <p:txBody>
          <a:bodyPr/>
          <a:lstStyle/>
          <a:p>
            <a:r>
              <a:rPr lang="en-US" sz="4000" b="1" i="1">
                <a:solidFill>
                  <a:schemeClr val="bg1"/>
                </a:solidFill>
                <a:latin typeface="Arial"/>
                <a:cs typeface="Arial"/>
              </a:rPr>
              <a:t>What’s the point?</a:t>
            </a:r>
          </a:p>
        </p:txBody>
      </p:sp>
      <p:sp>
        <p:nvSpPr>
          <p:cNvPr id="5" name="Title 1"/>
          <p:cNvSpPr txBox="1">
            <a:spLocks/>
          </p:cNvSpPr>
          <p:nvPr/>
        </p:nvSpPr>
        <p:spPr bwMode="auto">
          <a:xfrm>
            <a:off x="0" y="692696"/>
            <a:ext cx="9144000" cy="129614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800" b="1" i="0" u="none" strike="noStrike" kern="1200" cap="none" spc="0" normalizeH="0" baseline="0" noProof="0">
                <a:ln>
                  <a:noFill/>
                </a:ln>
                <a:solidFill>
                  <a:srgbClr val="FFFFFF"/>
                </a:solidFill>
                <a:effectLst/>
                <a:uLnTx/>
                <a:uFillTx/>
                <a:latin typeface="Arial"/>
                <a:ea typeface="ＭＳ Ｐゴシック" charset="-128"/>
                <a:cs typeface="Arial"/>
              </a:rPr>
              <a:t>GENEALOGY</a:t>
            </a:r>
          </a:p>
        </p:txBody>
      </p:sp>
    </p:spTree>
    <p:extLst>
      <p:ext uri="{BB962C8B-B14F-4D97-AF65-F5344CB8AC3E}">
        <p14:creationId xmlns:p14="http://schemas.microsoft.com/office/powerpoint/2010/main" val="1101838739"/>
      </p:ext>
    </p:extLst>
  </p:cSld>
  <p:clrMapOvr>
    <a:masterClrMapping/>
  </p:clrMapOvr>
  <p:transition spd="med">
    <p:randomBar dir="vert"/>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body" idx="1"/>
          </p:nvPr>
        </p:nvSpPr>
        <p:spPr>
          <a:xfrm>
            <a:off x="1219200" y="1371600"/>
            <a:ext cx="7848600" cy="4844374"/>
          </a:xfrm>
        </p:spPr>
        <p:txBody>
          <a:bodyPr/>
          <a:lstStyle/>
          <a:p>
            <a:pPr eaLnBrk="1" hangingPunct="1">
              <a:lnSpc>
                <a:spcPct val="90000"/>
              </a:lnSpc>
            </a:pPr>
            <a:r>
              <a:rPr lang="en-US" sz="2800" b="1" dirty="0">
                <a:latin typeface="Arial" charset="0"/>
                <a:ea typeface="ＭＳ Ｐゴシック" charset="0"/>
                <a:cs typeface="ＭＳ Ｐゴシック" charset="0"/>
              </a:rPr>
              <a:t>We should always begin with the assumption that historical information in the Bible is </a:t>
            </a:r>
            <a:r>
              <a:rPr lang="en-US" sz="2800" b="1" dirty="0">
                <a:solidFill>
                  <a:schemeClr val="accent1"/>
                </a:solidFill>
                <a:latin typeface="Arial" charset="0"/>
                <a:ea typeface="ＭＳ Ｐゴシック" charset="0"/>
                <a:cs typeface="ＭＳ Ｐゴシック" charset="0"/>
              </a:rPr>
              <a:t>factual</a:t>
            </a:r>
            <a:r>
              <a:rPr lang="en-US" sz="2800" b="1" dirty="0">
                <a:latin typeface="Arial" charset="0"/>
                <a:ea typeface="ＭＳ Ｐゴシック" charset="0"/>
                <a:cs typeface="ＭＳ Ｐゴシック" charset="0"/>
              </a:rPr>
              <a:t> and </a:t>
            </a:r>
            <a:r>
              <a:rPr lang="en-US" sz="2800" b="1" dirty="0">
                <a:solidFill>
                  <a:schemeClr val="accent1"/>
                </a:solidFill>
                <a:latin typeface="Arial" charset="0"/>
                <a:ea typeface="ＭＳ Ｐゴシック" charset="0"/>
                <a:cs typeface="ＭＳ Ｐゴシック" charset="0"/>
              </a:rPr>
              <a:t>accurate</a:t>
            </a:r>
            <a:r>
              <a:rPr lang="en-US" sz="2800" b="1" dirty="0">
                <a:latin typeface="Arial" charset="0"/>
                <a:ea typeface="ＭＳ Ｐゴシック" charset="0"/>
                <a:cs typeface="ＭＳ Ｐゴシック" charset="0"/>
              </a:rPr>
              <a:t> unless internal evidence points otherwise</a:t>
            </a:r>
          </a:p>
          <a:p>
            <a:pPr eaLnBrk="1" hangingPunct="1">
              <a:lnSpc>
                <a:spcPct val="90000"/>
              </a:lnSpc>
            </a:pPr>
            <a:r>
              <a:rPr lang="en-US" sz="2800" b="1" dirty="0">
                <a:latin typeface="Arial" charset="0"/>
                <a:ea typeface="ＭＳ Ｐゴシック" charset="0"/>
                <a:cs typeface="ＭＳ Ｐゴシック" charset="0"/>
              </a:rPr>
              <a:t>We can chart our </a:t>
            </a:r>
            <a:r>
              <a:rPr lang="en-US" sz="2800" b="1" dirty="0">
                <a:solidFill>
                  <a:schemeClr val="accent1"/>
                </a:solidFill>
                <a:latin typeface="Arial" charset="0"/>
                <a:ea typeface="ＭＳ Ｐゴシック" charset="0"/>
                <a:cs typeface="ＭＳ Ｐゴシック" charset="0"/>
              </a:rPr>
              <a:t>personal spiritual timelines</a:t>
            </a:r>
            <a:endParaRPr lang="en-US" sz="2800" b="1" dirty="0">
              <a:latin typeface="Arial" charset="0"/>
              <a:ea typeface="ＭＳ Ｐゴシック" charset="0"/>
              <a:cs typeface="ＭＳ Ｐゴシック" charset="0"/>
            </a:endParaRPr>
          </a:p>
          <a:p>
            <a:pPr lvl="1" eaLnBrk="1" hangingPunct="1">
              <a:lnSpc>
                <a:spcPct val="90000"/>
              </a:lnSpc>
            </a:pPr>
            <a:r>
              <a:rPr lang="en-US" b="1" dirty="0">
                <a:latin typeface="Arial" charset="0"/>
                <a:ea typeface="ＭＳ Ｐゴシック" charset="0"/>
              </a:rPr>
              <a:t>As we look back at the dates and sequence of events in our lives, let us </a:t>
            </a:r>
            <a:r>
              <a:rPr lang="en-US" b="1" dirty="0">
                <a:solidFill>
                  <a:schemeClr val="accent1"/>
                </a:solidFill>
                <a:latin typeface="Arial" charset="0"/>
                <a:ea typeface="ＭＳ Ｐゴシック" charset="0"/>
              </a:rPr>
              <a:t>reflect</a:t>
            </a:r>
            <a:r>
              <a:rPr lang="en-US" b="1" dirty="0">
                <a:latin typeface="Arial" charset="0"/>
                <a:ea typeface="ＭＳ Ｐゴシック" charset="0"/>
              </a:rPr>
              <a:t> on how they </a:t>
            </a:r>
            <a:r>
              <a:rPr lang="en-US" b="1" dirty="0">
                <a:solidFill>
                  <a:schemeClr val="accent1"/>
                </a:solidFill>
                <a:latin typeface="Arial" charset="0"/>
                <a:ea typeface="ＭＳ Ｐゴシック" charset="0"/>
              </a:rPr>
              <a:t>relate</a:t>
            </a:r>
            <a:r>
              <a:rPr lang="en-US" b="1" dirty="0">
                <a:latin typeface="Arial" charset="0"/>
                <a:ea typeface="ＭＳ Ｐゴシック" charset="0"/>
              </a:rPr>
              <a:t> to one another so that we </a:t>
            </a:r>
            <a:r>
              <a:rPr lang="en-US" b="1" dirty="0">
                <a:solidFill>
                  <a:schemeClr val="accent1"/>
                </a:solidFill>
                <a:latin typeface="Arial" charset="0"/>
                <a:ea typeface="ＭＳ Ｐゴシック" charset="0"/>
              </a:rPr>
              <a:t>recognize</a:t>
            </a:r>
            <a:r>
              <a:rPr lang="en-US" b="1" dirty="0">
                <a:latin typeface="Arial" charset="0"/>
                <a:ea typeface="ＭＳ Ｐゴシック" charset="0"/>
              </a:rPr>
              <a:t> and begin to </a:t>
            </a:r>
            <a:r>
              <a:rPr lang="en-US" b="1" dirty="0">
                <a:solidFill>
                  <a:schemeClr val="accent1"/>
                </a:solidFill>
                <a:latin typeface="Arial" charset="0"/>
                <a:ea typeface="ＭＳ Ｐゴシック" charset="0"/>
              </a:rPr>
              <a:t>understand</a:t>
            </a:r>
            <a:r>
              <a:rPr lang="en-US" b="1" dirty="0">
                <a:latin typeface="Arial" charset="0"/>
                <a:ea typeface="ＭＳ Ｐゴシック" charset="0"/>
              </a:rPr>
              <a:t> and </a:t>
            </a:r>
            <a:r>
              <a:rPr lang="en-US" b="1" dirty="0">
                <a:solidFill>
                  <a:schemeClr val="accent1"/>
                </a:solidFill>
                <a:latin typeface="Arial" charset="0"/>
                <a:ea typeface="ＭＳ Ｐゴシック" charset="0"/>
              </a:rPr>
              <a:t>appreciate</a:t>
            </a:r>
            <a:r>
              <a:rPr lang="en-US" b="1" dirty="0">
                <a:latin typeface="Arial" charset="0"/>
                <a:ea typeface="ＭＳ Ｐゴシック" charset="0"/>
              </a:rPr>
              <a:t> the </a:t>
            </a:r>
            <a:r>
              <a:rPr lang="en-US" b="1" dirty="0">
                <a:solidFill>
                  <a:schemeClr val="accent1"/>
                </a:solidFill>
                <a:latin typeface="Arial" charset="0"/>
                <a:ea typeface="ＭＳ Ｐゴシック" charset="0"/>
              </a:rPr>
              <a:t>purposes and plans of God</a:t>
            </a:r>
            <a:r>
              <a:rPr lang="en-US" b="1" dirty="0">
                <a:latin typeface="Arial" charset="0"/>
                <a:ea typeface="ＭＳ Ｐゴシック" charset="0"/>
              </a:rPr>
              <a:t> in our own histories</a:t>
            </a:r>
          </a:p>
        </p:txBody>
      </p:sp>
      <p:sp>
        <p:nvSpPr>
          <p:cNvPr id="323586" name="Rectangle 3"/>
          <p:cNvSpPr>
            <a:spLocks noGrp="1" noChangeArrowheads="1"/>
          </p:cNvSpPr>
          <p:nvPr>
            <p:ph type="title"/>
          </p:nvPr>
        </p:nvSpPr>
        <p:spPr>
          <a:xfrm>
            <a:off x="1219200" y="152400"/>
            <a:ext cx="7772400" cy="1206500"/>
          </a:xfrm>
          <a:noFill/>
        </p:spPr>
        <p:txBody>
          <a:bodyPr/>
          <a:lstStyle/>
          <a:p>
            <a:pPr algn="ctr" eaLnBrk="1" hangingPunct="1"/>
            <a:r>
              <a:rPr lang="en-US" b="1">
                <a:latin typeface="Arial" charset="0"/>
                <a:ea typeface="ＭＳ Ｐゴシック" charset="0"/>
                <a:cs typeface="ＭＳ Ｐゴシック" charset="0"/>
              </a:rPr>
              <a:t>HOW CAN WE APPLY THIS?</a:t>
            </a:r>
          </a:p>
        </p:txBody>
      </p:sp>
      <p:sp>
        <p:nvSpPr>
          <p:cNvPr id="323587" name="Text Box 4"/>
          <p:cNvSpPr txBox="1">
            <a:spLocks noChangeArrowheads="1"/>
          </p:cNvSpPr>
          <p:nvPr/>
        </p:nvSpPr>
        <p:spPr bwMode="auto">
          <a:xfrm>
            <a:off x="8459788" y="76200"/>
            <a:ext cx="6080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70j</a:t>
            </a:r>
          </a:p>
        </p:txBody>
      </p:sp>
    </p:spTree>
    <p:extLst>
      <p:ext uri="{BB962C8B-B14F-4D97-AF65-F5344CB8AC3E}">
        <p14:creationId xmlns:p14="http://schemas.microsoft.com/office/powerpoint/2010/main" val="17590573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294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294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8294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build="p"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2"/>
          <p:cNvSpPr>
            <a:spLocks noGrp="1" noChangeArrowheads="1"/>
          </p:cNvSpPr>
          <p:nvPr>
            <p:ph type="body" idx="1"/>
          </p:nvPr>
        </p:nvSpPr>
        <p:spPr>
          <a:xfrm>
            <a:off x="1219200" y="1081088"/>
            <a:ext cx="7924800" cy="5592086"/>
          </a:xfrm>
        </p:spPr>
        <p:txBody>
          <a:bodyPr/>
          <a:lstStyle/>
          <a:p>
            <a:pPr eaLnBrk="1" hangingPunct="1">
              <a:lnSpc>
                <a:spcPct val="90000"/>
              </a:lnSpc>
              <a:buNone/>
            </a:pPr>
            <a:r>
              <a:rPr lang="en-US" sz="2400" b="1" dirty="0">
                <a:latin typeface="Arial" charset="0"/>
                <a:ea typeface="ＭＳ Ｐゴシック" charset="0"/>
                <a:cs typeface="Arial" charset="0"/>
              </a:rPr>
              <a:t>Arnold, Bill T. and Bryan E. Beyer. </a:t>
            </a:r>
            <a:r>
              <a:rPr lang="en-US" sz="2400" b="1" i="1" dirty="0">
                <a:latin typeface="Arial" charset="0"/>
                <a:ea typeface="ＭＳ Ｐゴシック" charset="0"/>
                <a:cs typeface="Arial" charset="0"/>
              </a:rPr>
              <a:t>Encountering the Old Testament.</a:t>
            </a:r>
            <a:r>
              <a:rPr lang="en-US" sz="2400" b="1" dirty="0">
                <a:latin typeface="Arial" charset="0"/>
                <a:ea typeface="ＭＳ Ｐゴシック" charset="0"/>
                <a:cs typeface="Arial" charset="0"/>
              </a:rPr>
              <a:t> 3rd ed. Grand Rapids. Baker, 2015. </a:t>
            </a:r>
          </a:p>
          <a:p>
            <a:pPr eaLnBrk="1" hangingPunct="1">
              <a:lnSpc>
                <a:spcPct val="90000"/>
              </a:lnSpc>
              <a:buFont typeface="Symbol" charset="0"/>
              <a:buNone/>
            </a:pPr>
            <a:r>
              <a:rPr lang="en-US" sz="2400" b="1" dirty="0">
                <a:latin typeface="Arial" charset="0"/>
                <a:ea typeface="ＭＳ Ｐゴシック" charset="0"/>
                <a:cs typeface="Arial" charset="0"/>
              </a:rPr>
              <a:t>Bright, John. </a:t>
            </a:r>
            <a:r>
              <a:rPr lang="en-US" sz="2400" b="1" i="1" dirty="0">
                <a:latin typeface="Arial" charset="0"/>
                <a:ea typeface="ＭＳ Ｐゴシック" charset="0"/>
                <a:cs typeface="Arial" charset="0"/>
              </a:rPr>
              <a:t>A History of Israel</a:t>
            </a:r>
            <a:r>
              <a:rPr lang="en-US" sz="2400" b="1" dirty="0">
                <a:latin typeface="Arial" charset="0"/>
                <a:ea typeface="ＭＳ Ｐゴシック" charset="0"/>
                <a:cs typeface="Arial" charset="0"/>
              </a:rPr>
              <a:t>. Philadelphia: Westminster, 1981.</a:t>
            </a:r>
          </a:p>
          <a:p>
            <a:pPr eaLnBrk="1" hangingPunct="1">
              <a:lnSpc>
                <a:spcPct val="90000"/>
              </a:lnSpc>
              <a:buFont typeface="Symbol" charset="0"/>
              <a:buNone/>
            </a:pPr>
            <a:r>
              <a:rPr lang="en-US" sz="2400" b="1" dirty="0">
                <a:latin typeface="Arial" charset="0"/>
                <a:ea typeface="ＭＳ Ｐゴシック" charset="0"/>
                <a:cs typeface="Arial" charset="0"/>
              </a:rPr>
              <a:t>Merrill, Eugene H. </a:t>
            </a:r>
            <a:r>
              <a:rPr lang="en-US" sz="2400" b="1" i="1" dirty="0">
                <a:latin typeface="Arial" charset="0"/>
                <a:ea typeface="ＭＳ Ｐゴシック" charset="0"/>
                <a:cs typeface="Arial" charset="0"/>
              </a:rPr>
              <a:t>An Historical Survey of the Old Testament</a:t>
            </a:r>
            <a:r>
              <a:rPr lang="en-US" sz="2400" b="1" dirty="0">
                <a:latin typeface="Arial" charset="0"/>
                <a:ea typeface="ＭＳ Ｐゴシック" charset="0"/>
                <a:cs typeface="Arial" charset="0"/>
              </a:rPr>
              <a:t>. Grand Rapids, MI: Baker, 1991.</a:t>
            </a:r>
          </a:p>
          <a:p>
            <a:pPr eaLnBrk="1" hangingPunct="1">
              <a:lnSpc>
                <a:spcPct val="90000"/>
              </a:lnSpc>
              <a:buFont typeface="Symbol" charset="0"/>
              <a:buNone/>
            </a:pPr>
            <a:r>
              <a:rPr lang="en-US" sz="2400" b="1" dirty="0">
                <a:latin typeface="Arial" charset="0"/>
                <a:ea typeface="ＭＳ Ｐゴシック" charset="0"/>
                <a:cs typeface="Arial" charset="0"/>
              </a:rPr>
              <a:t>________. </a:t>
            </a:r>
            <a:r>
              <a:rPr lang="en-US" sz="2400" b="1" i="1" dirty="0">
                <a:latin typeface="Arial" charset="0"/>
                <a:ea typeface="ＭＳ Ｐゴシック" charset="0"/>
                <a:cs typeface="Arial" charset="0"/>
              </a:rPr>
              <a:t>Kingdom of Priests</a:t>
            </a:r>
            <a:r>
              <a:rPr lang="en-US" sz="2400" b="1" dirty="0">
                <a:latin typeface="Arial" charset="0"/>
                <a:ea typeface="ＭＳ Ｐゴシック" charset="0"/>
                <a:cs typeface="Arial" charset="0"/>
              </a:rPr>
              <a:t>. Grand Rapids, MI: Baker, 1987.</a:t>
            </a:r>
          </a:p>
          <a:p>
            <a:pPr eaLnBrk="1" hangingPunct="1">
              <a:lnSpc>
                <a:spcPct val="90000"/>
              </a:lnSpc>
              <a:buFont typeface="Symbol" charset="0"/>
              <a:buNone/>
            </a:pPr>
            <a:r>
              <a:rPr lang="en-US" sz="2400" b="1" dirty="0">
                <a:latin typeface="Arial" charset="0"/>
                <a:ea typeface="ＭＳ Ｐゴシック" charset="0"/>
                <a:cs typeface="Arial" charset="0"/>
              </a:rPr>
              <a:t>Pfeiffer, Charles F. </a:t>
            </a:r>
            <a:r>
              <a:rPr lang="en-US" sz="2400" b="1" i="1" dirty="0">
                <a:latin typeface="Arial" charset="0"/>
                <a:ea typeface="ＭＳ Ｐゴシック" charset="0"/>
                <a:cs typeface="Arial" charset="0"/>
              </a:rPr>
              <a:t>Old Testament History.</a:t>
            </a:r>
            <a:r>
              <a:rPr lang="en-US" sz="2400" b="1" dirty="0">
                <a:latin typeface="Arial" charset="0"/>
                <a:ea typeface="ＭＳ Ｐゴシック" charset="0"/>
                <a:cs typeface="Arial" charset="0"/>
              </a:rPr>
              <a:t> Washington: Canon Press, 1973.</a:t>
            </a:r>
          </a:p>
          <a:p>
            <a:pPr eaLnBrk="1" hangingPunct="1">
              <a:lnSpc>
                <a:spcPct val="90000"/>
              </a:lnSpc>
              <a:buFont typeface="Symbol" charset="0"/>
              <a:buNone/>
            </a:pPr>
            <a:r>
              <a:rPr lang="en-US" sz="2400" b="1" dirty="0">
                <a:latin typeface="Arial" charset="0"/>
                <a:ea typeface="ＭＳ Ｐゴシック" charset="0"/>
                <a:cs typeface="Arial" charset="0"/>
              </a:rPr>
              <a:t>Thiele, Edwin R. </a:t>
            </a:r>
            <a:r>
              <a:rPr lang="en-US" sz="2400" b="1" i="1" dirty="0">
                <a:latin typeface="Arial" charset="0"/>
                <a:ea typeface="ＭＳ Ｐゴシック" charset="0"/>
                <a:cs typeface="Arial" charset="0"/>
              </a:rPr>
              <a:t>The Mysterious Numbers of the Hebrew Kings</a:t>
            </a:r>
            <a:r>
              <a:rPr lang="en-US" sz="2400" b="1" dirty="0">
                <a:latin typeface="Arial" charset="0"/>
                <a:ea typeface="ＭＳ Ｐゴシック" charset="0"/>
                <a:cs typeface="Arial" charset="0"/>
              </a:rPr>
              <a:t>. Grand Rapids, MI: Zondervan, 1983.</a:t>
            </a:r>
          </a:p>
          <a:p>
            <a:pPr eaLnBrk="1" hangingPunct="1">
              <a:lnSpc>
                <a:spcPct val="90000"/>
              </a:lnSpc>
              <a:buFont typeface="Symbol" charset="0"/>
              <a:buNone/>
            </a:pPr>
            <a:r>
              <a:rPr lang="en-US" sz="2400" b="1" dirty="0">
                <a:latin typeface="Arial" charset="0"/>
                <a:ea typeface="ＭＳ Ｐゴシック" charset="0"/>
                <a:cs typeface="Arial" charset="0"/>
              </a:rPr>
              <a:t>Walton, John H. </a:t>
            </a:r>
            <a:r>
              <a:rPr lang="en-US" sz="2400" b="1" i="1" dirty="0">
                <a:latin typeface="Arial" charset="0"/>
                <a:ea typeface="ＭＳ Ｐゴシック" charset="0"/>
                <a:cs typeface="Arial" charset="0"/>
              </a:rPr>
              <a:t>Chronological Charts of the Old Testament.</a:t>
            </a:r>
            <a:r>
              <a:rPr lang="en-US" sz="2400" b="1" dirty="0">
                <a:latin typeface="Arial" charset="0"/>
                <a:ea typeface="ＭＳ Ｐゴシック" charset="0"/>
                <a:cs typeface="Arial" charset="0"/>
              </a:rPr>
              <a:t> Grand Rapids, MI: Zondervan, 1981.</a:t>
            </a:r>
          </a:p>
        </p:txBody>
      </p:sp>
      <p:sp>
        <p:nvSpPr>
          <p:cNvPr id="325634" name="Rectangle 3"/>
          <p:cNvSpPr>
            <a:spLocks noGrp="1" noChangeArrowheads="1"/>
          </p:cNvSpPr>
          <p:nvPr>
            <p:ph type="title"/>
          </p:nvPr>
        </p:nvSpPr>
        <p:spPr>
          <a:xfrm>
            <a:off x="1219200" y="-26988"/>
            <a:ext cx="7772400" cy="1206501"/>
          </a:xfrm>
          <a:noFill/>
        </p:spPr>
        <p:txBody>
          <a:bodyPr/>
          <a:lstStyle/>
          <a:p>
            <a:pPr algn="ctr" eaLnBrk="1" hangingPunct="1"/>
            <a:r>
              <a:rPr lang="en-US" b="1">
                <a:latin typeface="Arial" charset="0"/>
                <a:ea typeface="ＭＳ Ｐゴシック" charset="0"/>
                <a:cs typeface="ＭＳ Ｐゴシック" charset="0"/>
              </a:rPr>
              <a:t>Bibliography</a:t>
            </a:r>
          </a:p>
        </p:txBody>
      </p:sp>
      <p:sp>
        <p:nvSpPr>
          <p:cNvPr id="325635" name="Text Box 4"/>
          <p:cNvSpPr txBox="1">
            <a:spLocks noChangeArrowheads="1"/>
          </p:cNvSpPr>
          <p:nvPr/>
        </p:nvSpPr>
        <p:spPr bwMode="auto">
          <a:xfrm>
            <a:off x="8459788" y="76200"/>
            <a:ext cx="6080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a:t>
            </a:r>
            <a:r>
              <a:rPr lang="en-US" b="1" i="1">
                <a:solidFill>
                  <a:srgbClr val="EAEAEA"/>
                </a:solidFill>
              </a:rPr>
              <a:t>l</a:t>
            </a:r>
            <a:endParaRPr lang="en-US" b="1">
              <a:solidFill>
                <a:srgbClr val="EAEAEA"/>
              </a:solidFill>
            </a:endParaRPr>
          </a:p>
        </p:txBody>
      </p:sp>
    </p:spTree>
    <p:extLst>
      <p:ext uri="{BB962C8B-B14F-4D97-AF65-F5344CB8AC3E}">
        <p14:creationId xmlns:p14="http://schemas.microsoft.com/office/powerpoint/2010/main" val="73471185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2"/>
          <p:cNvSpPr>
            <a:spLocks noGrp="1" noChangeArrowheads="1"/>
          </p:cNvSpPr>
          <p:nvPr>
            <p:ph type="title"/>
          </p:nvPr>
        </p:nvSpPr>
        <p:spPr/>
        <p:txBody>
          <a:bodyPr/>
          <a:lstStyle/>
          <a:p>
            <a:pPr algn="ctr" eaLnBrk="1" hangingPunct="1"/>
            <a:r>
              <a:rPr lang="en-US" b="1">
                <a:latin typeface="Arial" charset="0"/>
                <a:ea typeface="ＭＳ Ｐゴシック" charset="0"/>
                <a:cs typeface="ＭＳ Ｐゴシック" charset="0"/>
              </a:rPr>
              <a:t>Some Useful Websites</a:t>
            </a:r>
          </a:p>
        </p:txBody>
      </p:sp>
      <p:sp>
        <p:nvSpPr>
          <p:cNvPr id="327682" name="Rectangle 3"/>
          <p:cNvSpPr>
            <a:spLocks noGrp="1" noChangeArrowheads="1"/>
          </p:cNvSpPr>
          <p:nvPr>
            <p:ph type="body" idx="1"/>
          </p:nvPr>
        </p:nvSpPr>
        <p:spPr>
          <a:xfrm>
            <a:off x="1143000" y="1600200"/>
            <a:ext cx="7677150" cy="4572000"/>
          </a:xfrm>
        </p:spPr>
        <p:txBody>
          <a:bodyPr/>
          <a:lstStyle/>
          <a:p>
            <a:pPr eaLnBrk="1" hangingPunct="1"/>
            <a:r>
              <a:rPr lang="en-US" sz="2800" b="1">
                <a:solidFill>
                  <a:srgbClr val="FFFFFF"/>
                </a:solidFill>
                <a:latin typeface="Arial" charset="0"/>
                <a:ea typeface="ＭＳ Ｐゴシック" charset="0"/>
                <a:cs typeface="Arial" charset="0"/>
                <a:hlinkClick r:id="" action="ppaction://noaction"/>
              </a:rPr>
              <a:t>http://www.biblicalhorizons.com/biblicalhorizons/ch/</a:t>
            </a:r>
            <a:r>
              <a:rPr lang="en-US" sz="2800" b="1">
                <a:solidFill>
                  <a:srgbClr val="FFFFFF"/>
                </a:solidFill>
                <a:latin typeface="Arial" charset="0"/>
                <a:ea typeface="ＭＳ Ｐゴシック" charset="0"/>
                <a:cs typeface="Arial" charset="0"/>
              </a:rPr>
              <a:t> </a:t>
            </a:r>
            <a:r>
              <a:rPr lang="en-US" sz="2800" b="1" i="1">
                <a:solidFill>
                  <a:srgbClr val="FFFFFF"/>
                </a:solidFill>
                <a:latin typeface="Arial" charset="0"/>
                <a:ea typeface="ＭＳ Ｐゴシック" charset="0"/>
                <a:cs typeface="Arial" charset="0"/>
              </a:rPr>
              <a:t>Interesting evangelical articles on Chronology</a:t>
            </a:r>
            <a:endParaRPr lang="en-GB" sz="2800" b="1" i="1">
              <a:solidFill>
                <a:srgbClr val="FFFFFF"/>
              </a:solidFill>
              <a:latin typeface="Arial" charset="0"/>
              <a:ea typeface="ＭＳ Ｐゴシック" charset="0"/>
              <a:cs typeface="Arial" charset="0"/>
            </a:endParaRPr>
          </a:p>
          <a:p>
            <a:pPr eaLnBrk="1" hangingPunct="1"/>
            <a:r>
              <a:rPr lang="en-US" sz="2800" b="1">
                <a:solidFill>
                  <a:srgbClr val="FFFFFF"/>
                </a:solidFill>
                <a:latin typeface="Arial" charset="0"/>
                <a:ea typeface="ＭＳ Ｐゴシック" charset="0"/>
                <a:cs typeface="Arial" charset="0"/>
                <a:hlinkClick r:id="" action="ppaction://noaction"/>
              </a:rPr>
              <a:t>http://www.bibarch.com</a:t>
            </a:r>
            <a:r>
              <a:rPr lang="en-US" sz="2800" b="1">
                <a:solidFill>
                  <a:srgbClr val="FFFFFF"/>
                </a:solidFill>
                <a:latin typeface="Arial" charset="0"/>
                <a:ea typeface="ＭＳ Ｐゴシック" charset="0"/>
                <a:cs typeface="Arial" charset="0"/>
              </a:rPr>
              <a:t>  </a:t>
            </a:r>
          </a:p>
          <a:p>
            <a:pPr lvl="1" eaLnBrk="1" hangingPunct="1">
              <a:buFontTx/>
              <a:buNone/>
            </a:pPr>
            <a:r>
              <a:rPr lang="en-US" b="1" i="1">
                <a:solidFill>
                  <a:srgbClr val="FFFFFF"/>
                </a:solidFill>
                <a:latin typeface="Arial" charset="0"/>
                <a:ea typeface="ＭＳ Ｐゴシック" charset="0"/>
                <a:cs typeface="Arial" charset="0"/>
              </a:rPr>
              <a:t>Excellent top-rated evangelical Biblical Archeology site</a:t>
            </a:r>
            <a:endParaRPr lang="en-GB" b="1" i="1">
              <a:solidFill>
                <a:srgbClr val="FFFFFF"/>
              </a:solidFill>
              <a:latin typeface="Arial" charset="0"/>
              <a:ea typeface="ＭＳ Ｐゴシック" charset="0"/>
              <a:cs typeface="Arial" charset="0"/>
            </a:endParaRPr>
          </a:p>
          <a:p>
            <a:pPr eaLnBrk="1" hangingPunct="1"/>
            <a:r>
              <a:rPr lang="en-US" sz="2800" b="1">
                <a:solidFill>
                  <a:srgbClr val="FFFFFF"/>
                </a:solidFill>
                <a:latin typeface="Arial" charset="0"/>
                <a:ea typeface="ＭＳ Ｐゴシック" charset="0"/>
                <a:cs typeface="Arial" charset="0"/>
                <a:hlinkClick r:id="" action="ppaction://noaction"/>
              </a:rPr>
              <a:t>http://www.biblicalstudies.org.uk/chronology.html</a:t>
            </a:r>
            <a:r>
              <a:rPr lang="en-US" sz="2800" b="1">
                <a:solidFill>
                  <a:srgbClr val="FFFFFF"/>
                </a:solidFill>
                <a:latin typeface="Arial" charset="0"/>
                <a:ea typeface="ＭＳ Ｐゴシック" charset="0"/>
                <a:cs typeface="Arial" charset="0"/>
              </a:rPr>
              <a:t>  </a:t>
            </a:r>
            <a:r>
              <a:rPr lang="en-US" sz="2800" b="1" i="1">
                <a:solidFill>
                  <a:srgbClr val="FFFFFF"/>
                </a:solidFill>
                <a:latin typeface="Arial" charset="0"/>
                <a:ea typeface="ＭＳ Ｐゴシック" charset="0"/>
                <a:cs typeface="Arial" charset="0"/>
              </a:rPr>
              <a:t>Many links to reputable and reliable sources</a:t>
            </a:r>
            <a:endParaRPr lang="en-GB" sz="2800" b="1" i="1">
              <a:solidFill>
                <a:srgbClr val="FFFFFF"/>
              </a:solidFill>
              <a:latin typeface="Arial" charset="0"/>
              <a:ea typeface="ＭＳ Ｐゴシック" charset="0"/>
              <a:cs typeface="Arial" charset="0"/>
            </a:endParaRPr>
          </a:p>
        </p:txBody>
      </p:sp>
      <p:sp>
        <p:nvSpPr>
          <p:cNvPr id="327683" name="Text Box 5"/>
          <p:cNvSpPr txBox="1">
            <a:spLocks noChangeArrowheads="1"/>
          </p:cNvSpPr>
          <p:nvPr/>
        </p:nvSpPr>
        <p:spPr bwMode="auto">
          <a:xfrm>
            <a:off x="8459788" y="76200"/>
            <a:ext cx="6080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a:t>
            </a:r>
            <a:r>
              <a:rPr lang="en-US" b="1" i="1">
                <a:solidFill>
                  <a:srgbClr val="EAEAEA"/>
                </a:solidFill>
              </a:rPr>
              <a:t>l</a:t>
            </a:r>
            <a:endParaRPr lang="en-US" b="1">
              <a:solidFill>
                <a:srgbClr val="EAEAEA"/>
              </a:solidFill>
            </a:endParaRPr>
          </a:p>
        </p:txBody>
      </p:sp>
    </p:spTree>
    <p:extLst>
      <p:ext uri="{BB962C8B-B14F-4D97-AF65-F5344CB8AC3E}">
        <p14:creationId xmlns:p14="http://schemas.microsoft.com/office/powerpoint/2010/main" val="304798158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body" idx="1"/>
          </p:nvPr>
        </p:nvSpPr>
        <p:spPr>
          <a:xfrm>
            <a:off x="1116013" y="1157288"/>
            <a:ext cx="7924800" cy="5624512"/>
          </a:xfrm>
        </p:spPr>
        <p:txBody>
          <a:bodyPr/>
          <a:lstStyle/>
          <a:p>
            <a:pPr eaLnBrk="1" hangingPunct="1">
              <a:lnSpc>
                <a:spcPct val="90000"/>
              </a:lnSpc>
              <a:buClr>
                <a:schemeClr val="tx1"/>
              </a:buClr>
            </a:pPr>
            <a:r>
              <a:rPr lang="en-US" b="1" dirty="0">
                <a:solidFill>
                  <a:schemeClr val="accent1"/>
                </a:solidFill>
                <a:latin typeface="Arial" charset="0"/>
                <a:ea typeface="ＭＳ Ｐゴシック" charset="0"/>
                <a:cs typeface="ＭＳ Ｐゴシック" charset="0"/>
              </a:rPr>
              <a:t>CONTEXT </a:t>
            </a:r>
            <a:r>
              <a:rPr lang="en-US" sz="2400" b="1" dirty="0">
                <a:latin typeface="Arial" charset="0"/>
                <a:ea typeface="ＭＳ Ｐゴシック" charset="0"/>
                <a:cs typeface="ＭＳ Ｐゴシック" charset="0"/>
              </a:rPr>
              <a:t>(Time and Sequence)</a:t>
            </a:r>
          </a:p>
          <a:p>
            <a:pPr lvl="1" eaLnBrk="1" hangingPunct="1">
              <a:lnSpc>
                <a:spcPct val="90000"/>
              </a:lnSpc>
              <a:buClr>
                <a:schemeClr val="tx1"/>
              </a:buClr>
            </a:pPr>
            <a:r>
              <a:rPr lang="en-US" b="1" dirty="0">
                <a:latin typeface="Arial" charset="0"/>
                <a:ea typeface="ＭＳ Ｐゴシック" charset="0"/>
              </a:rPr>
              <a:t>It indicates the </a:t>
            </a:r>
            <a:r>
              <a:rPr lang="en-US" b="1" dirty="0">
                <a:solidFill>
                  <a:schemeClr val="accent1"/>
                </a:solidFill>
                <a:latin typeface="Arial" charset="0"/>
                <a:ea typeface="ＭＳ Ｐゴシック" charset="0"/>
              </a:rPr>
              <a:t>social, political and economic contexts</a:t>
            </a:r>
            <a:r>
              <a:rPr lang="en-US" b="1" dirty="0">
                <a:latin typeface="Arial" charset="0"/>
                <a:ea typeface="ＭＳ Ｐゴシック" charset="0"/>
              </a:rPr>
              <a:t> in which events took place </a:t>
            </a:r>
          </a:p>
          <a:p>
            <a:pPr lvl="1" eaLnBrk="1" hangingPunct="1">
              <a:lnSpc>
                <a:spcPct val="90000"/>
              </a:lnSpc>
              <a:buClr>
                <a:schemeClr val="tx1"/>
              </a:buClr>
            </a:pPr>
            <a:r>
              <a:rPr lang="en-US" b="1" dirty="0">
                <a:latin typeface="Arial" charset="0"/>
                <a:ea typeface="ＭＳ Ｐゴシック" charset="0"/>
              </a:rPr>
              <a:t>It tells us where events stand in a nation</a:t>
            </a:r>
            <a:r>
              <a:rPr lang="fr-FR" altLang="ja-JP" b="1" dirty="0">
                <a:latin typeface="Arial" charset="0"/>
                <a:ea typeface="ＭＳ Ｐゴシック" charset="0"/>
              </a:rPr>
              <a:t>'</a:t>
            </a:r>
            <a:r>
              <a:rPr lang="en-US" b="1" dirty="0">
                <a:latin typeface="Arial" charset="0"/>
                <a:ea typeface="ＭＳ Ｐゴシック" charset="0"/>
              </a:rPr>
              <a:t>s </a:t>
            </a:r>
            <a:r>
              <a:rPr lang="en-US" b="1" dirty="0">
                <a:solidFill>
                  <a:schemeClr val="accent1"/>
                </a:solidFill>
                <a:latin typeface="Arial" charset="0"/>
                <a:ea typeface="ＭＳ Ｐゴシック" charset="0"/>
              </a:rPr>
              <a:t>history</a:t>
            </a:r>
            <a:r>
              <a:rPr lang="en-US" b="1" dirty="0">
                <a:latin typeface="Arial" charset="0"/>
                <a:ea typeface="ＭＳ Ｐゴシック" charset="0"/>
              </a:rPr>
              <a:t> and how they </a:t>
            </a:r>
            <a:r>
              <a:rPr lang="en-US" b="1" dirty="0">
                <a:solidFill>
                  <a:schemeClr val="accent1"/>
                </a:solidFill>
                <a:latin typeface="Arial" charset="0"/>
                <a:ea typeface="ＭＳ Ｐゴシック" charset="0"/>
              </a:rPr>
              <a:t>relate</a:t>
            </a:r>
            <a:r>
              <a:rPr lang="en-US" b="1" dirty="0">
                <a:latin typeface="Arial" charset="0"/>
                <a:ea typeface="ＭＳ Ｐゴシック" charset="0"/>
              </a:rPr>
              <a:t> to one another</a:t>
            </a:r>
          </a:p>
          <a:p>
            <a:pPr lvl="1" eaLnBrk="1" hangingPunct="1">
              <a:lnSpc>
                <a:spcPct val="90000"/>
              </a:lnSpc>
              <a:buClr>
                <a:schemeClr val="tx1"/>
              </a:buClr>
            </a:pPr>
            <a:r>
              <a:rPr lang="en-US" b="1" dirty="0">
                <a:latin typeface="Arial" charset="0"/>
                <a:ea typeface="ＭＳ Ｐゴシック" charset="0"/>
              </a:rPr>
              <a:t>It presents these events in relation to what was happening in </a:t>
            </a:r>
            <a:r>
              <a:rPr lang="en-US" b="1" dirty="0" err="1">
                <a:solidFill>
                  <a:schemeClr val="accent1"/>
                </a:solidFill>
                <a:latin typeface="Arial" charset="0"/>
                <a:ea typeface="ＭＳ Ｐゴシック" charset="0"/>
              </a:rPr>
              <a:t>neighbouring</a:t>
            </a:r>
            <a:r>
              <a:rPr lang="en-US" b="1" dirty="0">
                <a:latin typeface="Arial" charset="0"/>
                <a:ea typeface="ＭＳ Ｐゴシック" charset="0"/>
              </a:rPr>
              <a:t> </a:t>
            </a:r>
            <a:r>
              <a:rPr lang="en-US" b="1" dirty="0">
                <a:solidFill>
                  <a:schemeClr val="accent1"/>
                </a:solidFill>
                <a:latin typeface="Arial" charset="0"/>
                <a:ea typeface="ＭＳ Ｐゴシック" charset="0"/>
              </a:rPr>
              <a:t>countries</a:t>
            </a:r>
          </a:p>
          <a:p>
            <a:pPr eaLnBrk="1" hangingPunct="1">
              <a:lnSpc>
                <a:spcPct val="90000"/>
              </a:lnSpc>
              <a:buClr>
                <a:schemeClr val="tx1"/>
              </a:buClr>
              <a:buSzPct val="120000"/>
            </a:pPr>
            <a:r>
              <a:rPr lang="en-US" sz="2800" b="1" dirty="0">
                <a:latin typeface="Arial" charset="0"/>
                <a:ea typeface="ＭＳ Ｐゴシック" charset="0"/>
                <a:cs typeface="ＭＳ Ｐゴシック" charset="0"/>
              </a:rPr>
              <a:t>It therefore helps us to </a:t>
            </a:r>
            <a:r>
              <a:rPr lang="en-US" sz="2800" b="1" dirty="0">
                <a:solidFill>
                  <a:srgbClr val="FFFF00"/>
                </a:solidFill>
                <a:latin typeface="Arial" charset="0"/>
                <a:ea typeface="ＭＳ Ｐゴシック" charset="0"/>
                <a:cs typeface="ＭＳ Ｐゴシック" charset="0"/>
              </a:rPr>
              <a:t>understand</a:t>
            </a:r>
            <a:r>
              <a:rPr lang="en-US" sz="2800" b="1" dirty="0">
                <a:latin typeface="Arial" charset="0"/>
                <a:ea typeface="ＭＳ Ｐゴシック" charset="0"/>
                <a:cs typeface="ＭＳ Ｐゴシック" charset="0"/>
              </a:rPr>
              <a:t> and </a:t>
            </a:r>
            <a:r>
              <a:rPr lang="en-US" sz="2800" b="1" dirty="0">
                <a:solidFill>
                  <a:srgbClr val="FFFF00"/>
                </a:solidFill>
                <a:latin typeface="Arial" charset="0"/>
                <a:ea typeface="ＭＳ Ｐゴシック" charset="0"/>
                <a:cs typeface="ＭＳ Ｐゴシック" charset="0"/>
              </a:rPr>
              <a:t>interpret</a:t>
            </a:r>
            <a:r>
              <a:rPr lang="en-US" sz="2800" b="1" dirty="0">
                <a:latin typeface="Arial" charset="0"/>
                <a:ea typeface="ＭＳ Ｐゴシック" charset="0"/>
                <a:cs typeface="ＭＳ Ｐゴシック" charset="0"/>
              </a:rPr>
              <a:t> events in the light of history</a:t>
            </a:r>
          </a:p>
          <a:p>
            <a:pPr eaLnBrk="1" hangingPunct="1">
              <a:lnSpc>
                <a:spcPct val="90000"/>
              </a:lnSpc>
              <a:buClr>
                <a:schemeClr val="tx1"/>
              </a:buClr>
            </a:pPr>
            <a:endParaRPr lang="en-US" b="1" dirty="0">
              <a:latin typeface="Times New Roman" charset="0"/>
              <a:ea typeface="ＭＳ Ｐゴシック" charset="0"/>
              <a:cs typeface="ＭＳ Ｐゴシック" charset="0"/>
            </a:endParaRPr>
          </a:p>
        </p:txBody>
      </p:sp>
      <p:sp>
        <p:nvSpPr>
          <p:cNvPr id="331778" name="Rectangle 3"/>
          <p:cNvSpPr>
            <a:spLocks noGrp="1" noChangeArrowheads="1"/>
          </p:cNvSpPr>
          <p:nvPr>
            <p:ph type="title"/>
          </p:nvPr>
        </p:nvSpPr>
        <p:spPr>
          <a:xfrm>
            <a:off x="1143000" y="44450"/>
            <a:ext cx="8001000" cy="1206500"/>
          </a:xfrm>
          <a:noFill/>
        </p:spPr>
        <p:txBody>
          <a:bodyPr/>
          <a:lstStyle/>
          <a:p>
            <a:pPr algn="ctr" eaLnBrk="1" hangingPunct="1"/>
            <a:r>
              <a:rPr lang="en-US" sz="4200" b="1">
                <a:latin typeface="Arial" charset="0"/>
                <a:ea typeface="ＭＳ Ｐゴシック" charset="0"/>
                <a:cs typeface="ＭＳ Ｐゴシック" charset="0"/>
              </a:rPr>
              <a:t>Why is Chronology Important?</a:t>
            </a:r>
            <a:endParaRPr lang="en-US" sz="4200" b="1">
              <a:latin typeface="Times New Roman" charset="0"/>
              <a:ea typeface="ＭＳ Ｐゴシック" charset="0"/>
              <a:cs typeface="ＭＳ Ｐゴシック" charset="0"/>
            </a:endParaRPr>
          </a:p>
        </p:txBody>
      </p:sp>
      <p:sp>
        <p:nvSpPr>
          <p:cNvPr id="331779" name="Text Box 4"/>
          <p:cNvSpPr txBox="1">
            <a:spLocks noChangeArrowheads="1"/>
          </p:cNvSpPr>
          <p:nvPr/>
        </p:nvSpPr>
        <p:spPr bwMode="auto">
          <a:xfrm>
            <a:off x="83058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70e</a:t>
            </a:r>
          </a:p>
        </p:txBody>
      </p:sp>
    </p:spTree>
    <p:extLst>
      <p:ext uri="{BB962C8B-B14F-4D97-AF65-F5344CB8AC3E}">
        <p14:creationId xmlns:p14="http://schemas.microsoft.com/office/powerpoint/2010/main" val="356639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137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137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0137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01378">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0137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8" grpId="0" build="p"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Backgrounds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12732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29730" name="Rectangle 2"/>
          <p:cNvSpPr>
            <a:spLocks noChangeArrowheads="1"/>
          </p:cNvSpPr>
          <p:nvPr/>
        </p:nvSpPr>
        <p:spPr bwMode="auto">
          <a:xfrm>
            <a:off x="-76200" y="0"/>
            <a:ext cx="94488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329731" name="Rectangle 3"/>
          <p:cNvSpPr>
            <a:spLocks noGrp="1" noChangeArrowheads="1"/>
          </p:cNvSpPr>
          <p:nvPr>
            <p:ph type="title" idx="4294967295"/>
          </p:nvPr>
        </p:nvSpPr>
        <p:spPr/>
        <p:txBody>
          <a:bodyPr/>
          <a:lstStyle/>
          <a:p>
            <a:pPr eaLnBrk="1" hangingPunct="1"/>
            <a:r>
              <a:rPr lang="en-US">
                <a:solidFill>
                  <a:srgbClr val="000000"/>
                </a:solidFill>
                <a:latin typeface="Times New Roman" charset="0"/>
                <a:ea typeface="ＭＳ Ｐゴシック" charset="0"/>
                <a:cs typeface="ＭＳ Ｐゴシック" charset="0"/>
              </a:rPr>
              <a:t>Black</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5288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081484"/>
          </a:xfrm>
          <a:solidFill>
            <a:schemeClr val="tx1"/>
          </a:solidFill>
        </p:spPr>
        <p:txBody>
          <a:bodyPr/>
          <a:lstStyle/>
          <a:p>
            <a:r>
              <a:rPr lang="en-US" sz="4000" b="1" dirty="0">
                <a:solidFill>
                  <a:schemeClr val="bg1"/>
                </a:solidFill>
                <a:latin typeface="Arial"/>
                <a:cs typeface="Arial"/>
              </a:rPr>
              <a:t>What’s the point?</a:t>
            </a:r>
          </a:p>
        </p:txBody>
      </p:sp>
      <p:sp>
        <p:nvSpPr>
          <p:cNvPr id="8" name="Title 1"/>
          <p:cNvSpPr txBox="1">
            <a:spLocks/>
          </p:cNvSpPr>
          <p:nvPr/>
        </p:nvSpPr>
        <p:spPr bwMode="auto">
          <a:xfrm>
            <a:off x="0" y="5784596"/>
            <a:ext cx="9144000" cy="107340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128"/>
                <a:cs typeface="Arial"/>
              </a:rPr>
              <a:t>Genealogies can help you catch up on your sleep?</a:t>
            </a:r>
          </a:p>
        </p:txBody>
      </p:sp>
      <p:pic>
        <p:nvPicPr>
          <p:cNvPr id="4" name="Picture 3"/>
          <p:cNvPicPr>
            <a:picLocks noChangeAspect="1"/>
          </p:cNvPicPr>
          <p:nvPr/>
        </p:nvPicPr>
        <p:blipFill>
          <a:blip r:embed="rId2"/>
          <a:stretch>
            <a:fillRect/>
          </a:stretch>
        </p:blipFill>
        <p:spPr>
          <a:xfrm>
            <a:off x="0" y="1054100"/>
            <a:ext cx="9144000" cy="4730496"/>
          </a:xfrm>
          <a:prstGeom prst="rect">
            <a:avLst/>
          </a:prstGeom>
        </p:spPr>
      </p:pic>
    </p:spTree>
    <p:extLst>
      <p:ext uri="{BB962C8B-B14F-4D97-AF65-F5344CB8AC3E}">
        <p14:creationId xmlns:p14="http://schemas.microsoft.com/office/powerpoint/2010/main" val="145147588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earth middle eas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37218" name="Rectangle 2"/>
          <p:cNvSpPr>
            <a:spLocks noGrp="1" noChangeArrowheads="1"/>
          </p:cNvSpPr>
          <p:nvPr>
            <p:ph type="title"/>
          </p:nvPr>
        </p:nvSpPr>
        <p:spPr>
          <a:xfrm>
            <a:off x="152400" y="228600"/>
            <a:ext cx="7315200" cy="1371600"/>
          </a:xfrm>
        </p:spPr>
        <p:txBody>
          <a:bodyPr/>
          <a:lstStyle/>
          <a:p>
            <a:pPr eaLnBrk="1" hangingPunct="1"/>
            <a:r>
              <a:rPr lang="en-US" altLang="zh-CN" sz="3600" b="1">
                <a:solidFill>
                  <a:schemeClr val="bg1"/>
                </a:solidFill>
                <a:effectLst>
                  <a:glow rad="190500">
                    <a:schemeClr val="tx2"/>
                  </a:glow>
                </a:effectLst>
                <a:latin typeface="Arial" charset="0"/>
                <a:ea typeface="ＭＳ Ｐゴシック" charset="0"/>
              </a:rPr>
              <a:t>Can We Find the Date of Creation from Genesis 5 &amp; 11?</a:t>
            </a:r>
            <a:endParaRPr lang="en-US" altLang="zh-CN" sz="4000" b="1">
              <a:solidFill>
                <a:schemeClr val="bg1"/>
              </a:solidFill>
              <a:effectLst>
                <a:glow rad="190500">
                  <a:schemeClr val="tx2"/>
                </a:glow>
              </a:effectLst>
              <a:latin typeface="Arial" charset="0"/>
              <a:ea typeface="ＭＳ Ｐゴシック" charset="0"/>
            </a:endParaRPr>
          </a:p>
        </p:txBody>
      </p:sp>
      <p:pic>
        <p:nvPicPr>
          <p:cNvPr id="137219"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66" name="Rectangle 6"/>
          <p:cNvSpPr>
            <a:spLocks noChangeArrowheads="1"/>
          </p:cNvSpPr>
          <p:nvPr/>
        </p:nvSpPr>
        <p:spPr bwMode="auto">
          <a:xfrm>
            <a:off x="152400" y="1905000"/>
            <a:ext cx="426720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00"/>
                </a:solidFill>
                <a:effectLst>
                  <a:glow rad="190500">
                    <a:srgbClr val="000000"/>
                  </a:glow>
                </a:effectLst>
                <a:uLnTx/>
                <a:uFillTx/>
                <a:latin typeface="Arial" charset="0"/>
                <a:ea typeface="ＭＳ Ｐゴシック" charset="0"/>
                <a:cs typeface="ＭＳ Ｐゴシック" charset="0"/>
              </a:rPr>
              <a:t>Some Say </a:t>
            </a:r>
            <a:r>
              <a:rPr kumimoji="0" lang="en-US" altLang="ja-JP" sz="2800" b="1" i="0" u="none" strike="noStrike" kern="1200" cap="none" spc="0" normalizeH="0" baseline="0" noProof="0" dirty="0">
                <a:ln>
                  <a:noFill/>
                </a:ln>
                <a:solidFill>
                  <a:srgbClr val="FFFF00"/>
                </a:solidFill>
                <a:effectLst>
                  <a:glow rad="190500">
                    <a:srgbClr val="000000"/>
                  </a:glow>
                </a:effectLst>
                <a:uLnTx/>
                <a:uFillTx/>
                <a:latin typeface="Arial" charset="0"/>
                <a:ea typeface="ＭＳ Ｐゴシック" charset="0"/>
                <a:cs typeface="ＭＳ Ｐゴシック" charset="0"/>
              </a:rPr>
              <a:t>"No" </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altLang="zh-CN" sz="2800" b="1" i="0"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Other genealogies in the Bible have gaps (e.g., Matt. 1:1-17)</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altLang="zh-CN" sz="2800" b="1" i="0"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Therefore there must be gaps in Genesis</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altLang="zh-CN" sz="2800" b="1" i="0"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A </a:t>
            </a:r>
            <a:r>
              <a:rPr kumimoji="0" lang="en-US" altLang="ja-JP" sz="2800" b="1" i="0"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"no gap" view puts the Flood at 2487</a:t>
            </a:r>
            <a:r>
              <a:rPr kumimoji="0" lang="en-US" altLang="ja-JP" sz="3200" b="1" i="0"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 </a:t>
            </a:r>
            <a:r>
              <a:rPr kumimoji="0" lang="en-US" altLang="ja-JP" sz="2800" b="1" i="0"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BC but Egypt</a:t>
            </a:r>
            <a:r>
              <a:rPr kumimoji="0" lang="fr-FR" altLang="ja-JP" sz="2800" b="1" i="0"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a:t>
            </a:r>
            <a:r>
              <a:rPr kumimoji="0" lang="en-US" altLang="ja-JP" sz="2800" b="1" i="0"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s history goes back before 3300 BC</a:t>
            </a:r>
            <a:endParaRPr kumimoji="0" lang="en-US" altLang="zh-CN" sz="2800" b="1" i="0"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endParaRPr>
          </a:p>
        </p:txBody>
      </p:sp>
      <p:sp>
        <p:nvSpPr>
          <p:cNvPr id="860168" name="Rectangle 8"/>
          <p:cNvSpPr>
            <a:spLocks noChangeArrowheads="1"/>
          </p:cNvSpPr>
          <p:nvPr/>
        </p:nvSpPr>
        <p:spPr bwMode="auto">
          <a:xfrm>
            <a:off x="4572000" y="1905000"/>
            <a:ext cx="45720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00"/>
                </a:solidFill>
                <a:effectLst>
                  <a:glow rad="190500">
                    <a:srgbClr val="000000"/>
                  </a:glow>
                </a:effectLst>
                <a:uLnTx/>
                <a:uFillTx/>
                <a:latin typeface="Arial" charset="0"/>
                <a:ea typeface="ＭＳ Ｐゴシック" charset="0"/>
                <a:cs typeface="ＭＳ Ｐゴシック" charset="0"/>
              </a:rPr>
              <a:t>Others Say </a:t>
            </a:r>
            <a:r>
              <a:rPr kumimoji="0" lang="en-US" altLang="ja-JP" sz="2800" b="1" i="0" u="none" strike="noStrike" kern="1200" cap="none" spc="0" normalizeH="0" baseline="0" noProof="0" dirty="0">
                <a:ln>
                  <a:noFill/>
                </a:ln>
                <a:solidFill>
                  <a:srgbClr val="FFFF00"/>
                </a:solidFill>
                <a:effectLst>
                  <a:glow rad="190500">
                    <a:srgbClr val="000000"/>
                  </a:glow>
                </a:effectLst>
                <a:uLnTx/>
                <a:uFillTx/>
                <a:latin typeface="Arial" charset="0"/>
                <a:ea typeface="ＭＳ Ｐゴシック" charset="0"/>
                <a:cs typeface="ＭＳ Ｐゴシック" charset="0"/>
              </a:rPr>
              <a:t>"Yes"</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altLang="zh-CN" sz="2800" b="1" i="0"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The other genealogies do not give the father</a:t>
            </a:r>
            <a:r>
              <a:rPr kumimoji="0" lang="fr-FR" altLang="ja-JP" sz="2800" b="1" i="0"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a:t>
            </a:r>
            <a:r>
              <a:rPr kumimoji="0" lang="en-US" altLang="ja-JP" sz="2800" b="1" i="0"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s ages when their sons were born</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altLang="zh-CN" sz="2800" b="1" i="0"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God wants us to </a:t>
            </a:r>
            <a:r>
              <a:rPr kumimoji="0" lang="en-US" altLang="ja-JP" sz="2800" b="1" i="0"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"mark seasons and days and years" (Gen. 1:14) </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altLang="zh-CN" sz="2800" b="1" i="0"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Why else would God give us the ages of these men?</a:t>
            </a:r>
          </a:p>
        </p:txBody>
      </p:sp>
    </p:spTree>
    <p:extLst>
      <p:ext uri="{BB962C8B-B14F-4D97-AF65-F5344CB8AC3E}">
        <p14:creationId xmlns:p14="http://schemas.microsoft.com/office/powerpoint/2010/main" val="7415071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60166">
                                            <p:txEl>
                                              <p:pRg st="1" end="1"/>
                                            </p:txEl>
                                          </p:spTgt>
                                        </p:tgtEl>
                                        <p:attrNameLst>
                                          <p:attrName>style.visibility</p:attrName>
                                        </p:attrNameLst>
                                      </p:cBhvr>
                                      <p:to>
                                        <p:strVal val="visible"/>
                                      </p:to>
                                    </p:set>
                                    <p:animEffect transition="in" filter="wipe(up)">
                                      <p:cBhvr>
                                        <p:cTn id="12" dur="500"/>
                                        <p:tgtEl>
                                          <p:spTgt spid="86016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60166">
                                            <p:txEl>
                                              <p:pRg st="2" end="2"/>
                                            </p:txEl>
                                          </p:spTgt>
                                        </p:tgtEl>
                                        <p:attrNameLst>
                                          <p:attrName>style.visibility</p:attrName>
                                        </p:attrNameLst>
                                      </p:cBhvr>
                                      <p:to>
                                        <p:strVal val="visible"/>
                                      </p:to>
                                    </p:set>
                                    <p:animEffect transition="in" filter="wipe(up)">
                                      <p:cBhvr>
                                        <p:cTn id="17" dur="500"/>
                                        <p:tgtEl>
                                          <p:spTgt spid="86016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60166">
                                            <p:txEl>
                                              <p:pRg st="3" end="3"/>
                                            </p:txEl>
                                          </p:spTgt>
                                        </p:tgtEl>
                                        <p:attrNameLst>
                                          <p:attrName>style.visibility</p:attrName>
                                        </p:attrNameLst>
                                      </p:cBhvr>
                                      <p:to>
                                        <p:strVal val="visible"/>
                                      </p:to>
                                    </p:set>
                                    <p:animEffect transition="in" filter="wipe(up)">
                                      <p:cBhvr>
                                        <p:cTn id="22" dur="500"/>
                                        <p:tgtEl>
                                          <p:spTgt spid="86016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860168">
                                            <p:txEl>
                                              <p:pRg st="0" end="0"/>
                                            </p:txEl>
                                          </p:spTgt>
                                        </p:tgtEl>
                                        <p:attrNameLst>
                                          <p:attrName>style.visibility</p:attrName>
                                        </p:attrNameLst>
                                      </p:cBhvr>
                                      <p:to>
                                        <p:strVal val="visible"/>
                                      </p:to>
                                    </p:set>
                                    <p:animEffect transition="in" filter="wipe(up)">
                                      <p:cBhvr>
                                        <p:cTn id="27" dur="500"/>
                                        <p:tgtEl>
                                          <p:spTgt spid="860168">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860168">
                                            <p:txEl>
                                              <p:pRg st="1" end="1"/>
                                            </p:txEl>
                                          </p:spTgt>
                                        </p:tgtEl>
                                        <p:attrNameLst>
                                          <p:attrName>style.visibility</p:attrName>
                                        </p:attrNameLst>
                                      </p:cBhvr>
                                      <p:to>
                                        <p:strVal val="visible"/>
                                      </p:to>
                                    </p:set>
                                    <p:animEffect transition="in" filter="wipe(up)">
                                      <p:cBhvr>
                                        <p:cTn id="32" dur="500"/>
                                        <p:tgtEl>
                                          <p:spTgt spid="860168">
                                            <p:txEl>
                                              <p:pRg st="1" end="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860168">
                                            <p:txEl>
                                              <p:pRg st="2" end="2"/>
                                            </p:txEl>
                                          </p:spTgt>
                                        </p:tgtEl>
                                        <p:attrNameLst>
                                          <p:attrName>style.visibility</p:attrName>
                                        </p:attrNameLst>
                                      </p:cBhvr>
                                      <p:to>
                                        <p:strVal val="visible"/>
                                      </p:to>
                                    </p:set>
                                    <p:animEffect transition="in" filter="wipe(up)">
                                      <p:cBhvr>
                                        <p:cTn id="37" dur="500"/>
                                        <p:tgtEl>
                                          <p:spTgt spid="860168">
                                            <p:txEl>
                                              <p:pRg st="2" end="2"/>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860168">
                                            <p:txEl>
                                              <p:pRg st="3" end="3"/>
                                            </p:txEl>
                                          </p:spTgt>
                                        </p:tgtEl>
                                        <p:attrNameLst>
                                          <p:attrName>style.visibility</p:attrName>
                                        </p:attrNameLst>
                                      </p:cBhvr>
                                      <p:to>
                                        <p:strVal val="visible"/>
                                      </p:to>
                                    </p:set>
                                    <p:animEffect transition="in" filter="wipe(up)">
                                      <p:cBhvr>
                                        <p:cTn id="42" dur="500"/>
                                        <p:tgtEl>
                                          <p:spTgt spid="86016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P spid="860168"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body" idx="1"/>
          </p:nvPr>
        </p:nvSpPr>
        <p:spPr>
          <a:xfrm>
            <a:off x="1219200" y="1905000"/>
            <a:ext cx="7772400" cy="4495800"/>
          </a:xfrm>
        </p:spPr>
        <p:txBody>
          <a:bodyPr/>
          <a:lstStyle/>
          <a:p>
            <a:pPr eaLnBrk="1" hangingPunct="1">
              <a:lnSpc>
                <a:spcPct val="90000"/>
              </a:lnSpc>
            </a:pPr>
            <a:r>
              <a:rPr lang="en-US">
                <a:solidFill>
                  <a:schemeClr val="accent1"/>
                </a:solidFill>
                <a:latin typeface="Arial" charset="0"/>
                <a:ea typeface="ＭＳ Ｐゴシック" charset="0"/>
                <a:cs typeface="Arial" charset="0"/>
              </a:rPr>
              <a:t>Genesis 5</a:t>
            </a:r>
            <a:r>
              <a:rPr lang="en-US">
                <a:latin typeface="Arial" charset="0"/>
                <a:ea typeface="ＭＳ Ｐゴシック" charset="0"/>
                <a:cs typeface="Arial" charset="0"/>
              </a:rPr>
              <a:t> carries the genealogy that stretches from Adam to the Flood. </a:t>
            </a:r>
            <a:r>
              <a:rPr lang="en-US">
                <a:solidFill>
                  <a:schemeClr val="accent1"/>
                </a:solidFill>
                <a:latin typeface="Arial" charset="0"/>
                <a:ea typeface="ＭＳ Ｐゴシック" charset="0"/>
                <a:cs typeface="Arial" charset="0"/>
              </a:rPr>
              <a:t>Genesis 11</a:t>
            </a:r>
            <a:r>
              <a:rPr lang="en-US">
                <a:latin typeface="Arial" charset="0"/>
                <a:ea typeface="ＭＳ Ｐゴシック" charset="0"/>
                <a:cs typeface="Arial" charset="0"/>
              </a:rPr>
              <a:t> carries the genealogy from Shem (son of Noah) to Terah (father of Abram) </a:t>
            </a:r>
          </a:p>
          <a:p>
            <a:pPr eaLnBrk="1" hangingPunct="1">
              <a:lnSpc>
                <a:spcPct val="90000"/>
              </a:lnSpc>
            </a:pPr>
            <a:r>
              <a:rPr lang="en-US">
                <a:latin typeface="Arial" charset="0"/>
                <a:ea typeface="ＭＳ Ｐゴシック" charset="0"/>
                <a:cs typeface="Arial" charset="0"/>
              </a:rPr>
              <a:t>Can information found in the genealogies of Genesis 5  and 11 be used to</a:t>
            </a:r>
            <a:r>
              <a:rPr lang="en-US">
                <a:solidFill>
                  <a:schemeClr val="accent1"/>
                </a:solidFill>
                <a:latin typeface="Arial" charset="0"/>
                <a:ea typeface="ＭＳ Ｐゴシック" charset="0"/>
                <a:cs typeface="Arial" charset="0"/>
              </a:rPr>
              <a:t> determine the dates</a:t>
            </a:r>
            <a:r>
              <a:rPr lang="en-US">
                <a:latin typeface="Arial" charset="0"/>
                <a:ea typeface="ＭＳ Ｐゴシック" charset="0"/>
                <a:cs typeface="Arial" charset="0"/>
              </a:rPr>
              <a:t> of certain events in history? </a:t>
            </a:r>
            <a:endParaRPr lang="en-US">
              <a:latin typeface="Times New Roman" charset="0"/>
              <a:ea typeface="ＭＳ Ｐゴシック" charset="0"/>
              <a:cs typeface="ＭＳ Ｐゴシック" charset="0"/>
            </a:endParaRPr>
          </a:p>
        </p:txBody>
      </p:sp>
      <p:sp>
        <p:nvSpPr>
          <p:cNvPr id="158722" name="Rectangle 3"/>
          <p:cNvSpPr>
            <a:spLocks noGrp="1" noChangeArrowheads="1"/>
          </p:cNvSpPr>
          <p:nvPr>
            <p:ph type="title"/>
          </p:nvPr>
        </p:nvSpPr>
        <p:spPr>
          <a:xfrm>
            <a:off x="1219200" y="76200"/>
            <a:ext cx="7696200" cy="1371600"/>
          </a:xfrm>
          <a:noFill/>
        </p:spPr>
        <p:txBody>
          <a:bodyPr/>
          <a:lstStyle/>
          <a:p>
            <a:pPr eaLnBrk="1" hangingPunct="1"/>
            <a:r>
              <a:rPr lang="en-US" sz="4300" b="1">
                <a:latin typeface="Arial" charset="0"/>
                <a:ea typeface="ＭＳ Ｐゴシック" charset="0"/>
                <a:cs typeface="Times New Roman" charset="0"/>
              </a:rPr>
              <a:t>The Mystery of the Genesis </a:t>
            </a:r>
            <a:br>
              <a:rPr lang="en-US" sz="4300" b="1">
                <a:latin typeface="Arial" charset="0"/>
                <a:ea typeface="ＭＳ Ｐゴシック" charset="0"/>
                <a:cs typeface="Times New Roman" charset="0"/>
              </a:rPr>
            </a:br>
            <a:r>
              <a:rPr lang="en-US" sz="4300" b="1">
                <a:latin typeface="Arial" charset="0"/>
                <a:ea typeface="ＭＳ Ｐゴシック" charset="0"/>
                <a:cs typeface="Times New Roman" charset="0"/>
              </a:rPr>
              <a:t>5 &amp; 11</a:t>
            </a:r>
            <a:r>
              <a:rPr lang="en-US" sz="4300" b="1">
                <a:latin typeface="Times New Roman" charset="0"/>
                <a:ea typeface="ＭＳ Ｐゴシック" charset="0"/>
                <a:cs typeface="ＭＳ Ｐゴシック" charset="0"/>
              </a:rPr>
              <a:t> </a:t>
            </a:r>
            <a:r>
              <a:rPr lang="en-US" sz="4300" b="1">
                <a:latin typeface="Arial" charset="0"/>
                <a:ea typeface="ＭＳ Ｐゴシック" charset="0"/>
                <a:cs typeface="Times New Roman" charset="0"/>
              </a:rPr>
              <a:t>Genealogies</a:t>
            </a:r>
          </a:p>
        </p:txBody>
      </p:sp>
    </p:spTree>
    <p:extLst>
      <p:ext uri="{BB962C8B-B14F-4D97-AF65-F5344CB8AC3E}">
        <p14:creationId xmlns:p14="http://schemas.microsoft.com/office/powerpoint/2010/main" val="37827532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42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42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6043" name="Rectangle 11"/>
          <p:cNvSpPr>
            <a:spLocks noGrp="1" noChangeArrowheads="1"/>
          </p:cNvSpPr>
          <p:nvPr>
            <p:ph type="body" idx="1"/>
          </p:nvPr>
        </p:nvSpPr>
        <p:spPr>
          <a:xfrm>
            <a:off x="1295400" y="5334000"/>
            <a:ext cx="7772400" cy="1219200"/>
          </a:xfrm>
        </p:spPr>
        <p:txBody>
          <a:bodyPr/>
          <a:lstStyle/>
          <a:p>
            <a:pPr marL="0" indent="0" eaLnBrk="1" hangingPunct="1">
              <a:buFont typeface="Symbol" charset="0"/>
              <a:buNone/>
            </a:pPr>
            <a:r>
              <a:rPr lang="en-US" b="1">
                <a:latin typeface="Arial" charset="0"/>
                <a:ea typeface="ＭＳ Ｐゴシック" charset="0"/>
                <a:cs typeface="Arial" charset="0"/>
              </a:rPr>
              <a:t>Can these genealogies help</a:t>
            </a:r>
            <a:r>
              <a:rPr lang="en-US" b="1">
                <a:solidFill>
                  <a:schemeClr val="accent1"/>
                </a:solidFill>
                <a:latin typeface="Arial" charset="0"/>
                <a:ea typeface="ＭＳ Ｐゴシック" charset="0"/>
                <a:cs typeface="Arial" charset="0"/>
              </a:rPr>
              <a:t> </a:t>
            </a:r>
            <a:r>
              <a:rPr lang="en-US" b="1">
                <a:solidFill>
                  <a:srgbClr val="FFFF00"/>
                </a:solidFill>
                <a:latin typeface="Arial" charset="0"/>
                <a:ea typeface="ＭＳ Ｐゴシック" charset="0"/>
                <a:cs typeface="Arial" charset="0"/>
              </a:rPr>
              <a:t>determine the dates </a:t>
            </a:r>
            <a:r>
              <a:rPr lang="en-US" b="1">
                <a:latin typeface="Arial" charset="0"/>
                <a:ea typeface="ＭＳ Ｐゴシック" charset="0"/>
                <a:cs typeface="Arial" charset="0"/>
              </a:rPr>
              <a:t>of events in history? </a:t>
            </a:r>
            <a:endParaRPr lang="en-US" b="1">
              <a:latin typeface="Times New Roman" charset="0"/>
              <a:ea typeface="ＭＳ Ｐゴシック" charset="0"/>
              <a:cs typeface="ＭＳ Ｐゴシック" charset="0"/>
            </a:endParaRPr>
          </a:p>
        </p:txBody>
      </p:sp>
      <p:sp>
        <p:nvSpPr>
          <p:cNvPr id="160770" name="Rectangle 10"/>
          <p:cNvSpPr>
            <a:spLocks noGrp="1" noChangeArrowheads="1"/>
          </p:cNvSpPr>
          <p:nvPr>
            <p:ph type="title"/>
          </p:nvPr>
        </p:nvSpPr>
        <p:spPr>
          <a:xfrm>
            <a:off x="1066800" y="76200"/>
            <a:ext cx="8305800" cy="1143000"/>
          </a:xfrm>
          <a:noFill/>
        </p:spPr>
        <p:txBody>
          <a:bodyPr/>
          <a:lstStyle/>
          <a:p>
            <a:pPr eaLnBrk="1" hangingPunct="1"/>
            <a:r>
              <a:rPr lang="en-US" b="1">
                <a:latin typeface="Arial" charset="0"/>
                <a:ea typeface="ＭＳ Ｐゴシック" charset="0"/>
                <a:cs typeface="Times New Roman" charset="0"/>
              </a:rPr>
              <a:t>Genesis Genealogy Mysteries</a:t>
            </a:r>
            <a:endParaRPr lang="en-US" sz="4300" b="1">
              <a:latin typeface="Arial" charset="0"/>
              <a:ea typeface="ＭＳ Ｐゴシック" charset="0"/>
              <a:cs typeface="Times New Roman" charset="0"/>
            </a:endParaRPr>
          </a:p>
        </p:txBody>
      </p:sp>
      <p:sp>
        <p:nvSpPr>
          <p:cNvPr id="160771" name="Rectangle 9"/>
          <p:cNvSpPr>
            <a:spLocks noChangeArrowheads="1"/>
          </p:cNvSpPr>
          <p:nvPr/>
        </p:nvSpPr>
        <p:spPr bwMode="auto">
          <a:xfrm>
            <a:off x="2286000" y="1905000"/>
            <a:ext cx="124618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EAEAEA"/>
                </a:solidFill>
                <a:effectLst/>
                <a:uLnTx/>
                <a:uFillTx/>
                <a:latin typeface="Arial" charset="0"/>
                <a:ea typeface="ＭＳ Ｐゴシック" charset="0"/>
                <a:cs typeface="Arial" charset="0"/>
              </a:rPr>
              <a:t>Adam</a:t>
            </a:r>
          </a:p>
        </p:txBody>
      </p:sp>
      <p:sp>
        <p:nvSpPr>
          <p:cNvPr id="160772" name="Rectangle 8"/>
          <p:cNvSpPr>
            <a:spLocks noChangeArrowheads="1"/>
          </p:cNvSpPr>
          <p:nvPr/>
        </p:nvSpPr>
        <p:spPr bwMode="auto">
          <a:xfrm>
            <a:off x="2330450" y="2600325"/>
            <a:ext cx="11557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EAEAEA"/>
                </a:solidFill>
                <a:effectLst/>
                <a:uLnTx/>
                <a:uFillTx/>
                <a:latin typeface="Arial" charset="0"/>
                <a:ea typeface="ＭＳ Ｐゴシック" charset="0"/>
                <a:cs typeface="Arial" charset="0"/>
              </a:rPr>
              <a:t>Noah</a:t>
            </a:r>
          </a:p>
        </p:txBody>
      </p:sp>
      <p:sp>
        <p:nvSpPr>
          <p:cNvPr id="160773" name="Rectangle 7"/>
          <p:cNvSpPr>
            <a:spLocks noChangeArrowheads="1"/>
          </p:cNvSpPr>
          <p:nvPr/>
        </p:nvSpPr>
        <p:spPr bwMode="auto">
          <a:xfrm>
            <a:off x="2286000" y="3295650"/>
            <a:ext cx="124618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EAEAEA"/>
                </a:solidFill>
                <a:effectLst/>
                <a:uLnTx/>
                <a:uFillTx/>
                <a:latin typeface="Arial" charset="0"/>
                <a:ea typeface="ＭＳ Ｐゴシック" charset="0"/>
                <a:cs typeface="Arial" charset="0"/>
              </a:rPr>
              <a:t>Shem</a:t>
            </a:r>
          </a:p>
        </p:txBody>
      </p:sp>
      <p:sp>
        <p:nvSpPr>
          <p:cNvPr id="160774" name="Rectangle 6"/>
          <p:cNvSpPr>
            <a:spLocks noChangeArrowheads="1"/>
          </p:cNvSpPr>
          <p:nvPr/>
        </p:nvSpPr>
        <p:spPr bwMode="auto">
          <a:xfrm>
            <a:off x="2286000" y="3992563"/>
            <a:ext cx="1246188"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EAEAEA"/>
                </a:solidFill>
                <a:effectLst/>
                <a:uLnTx/>
                <a:uFillTx/>
                <a:latin typeface="Arial" charset="0"/>
                <a:ea typeface="ＭＳ Ｐゴシック" charset="0"/>
                <a:cs typeface="Arial" charset="0"/>
              </a:rPr>
              <a:t>Terah</a:t>
            </a:r>
          </a:p>
        </p:txBody>
      </p:sp>
      <p:sp>
        <p:nvSpPr>
          <p:cNvPr id="160775" name="Rectangle 5"/>
          <p:cNvSpPr>
            <a:spLocks noChangeArrowheads="1"/>
          </p:cNvSpPr>
          <p:nvPr/>
        </p:nvSpPr>
        <p:spPr bwMode="auto">
          <a:xfrm>
            <a:off x="4572000" y="3733800"/>
            <a:ext cx="23622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EAEAEA"/>
                </a:solidFill>
                <a:effectLst/>
                <a:uLnTx/>
                <a:uFillTx/>
                <a:latin typeface="Arial" charset="0"/>
                <a:ea typeface="ＭＳ Ｐゴシック" charset="0"/>
                <a:cs typeface="Arial" charset="0"/>
              </a:rPr>
              <a:t>Genesis 11</a:t>
            </a:r>
          </a:p>
        </p:txBody>
      </p:sp>
      <p:sp>
        <p:nvSpPr>
          <p:cNvPr id="160776" name="Rectangle 4"/>
          <p:cNvSpPr>
            <a:spLocks noChangeArrowheads="1"/>
          </p:cNvSpPr>
          <p:nvPr/>
        </p:nvSpPr>
        <p:spPr bwMode="auto">
          <a:xfrm>
            <a:off x="4572000" y="2286000"/>
            <a:ext cx="23622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EAEAEA"/>
                </a:solidFill>
                <a:effectLst/>
                <a:uLnTx/>
                <a:uFillTx/>
                <a:latin typeface="Arial" charset="0"/>
                <a:ea typeface="ＭＳ Ｐゴシック" charset="0"/>
                <a:cs typeface="Arial" charset="0"/>
              </a:rPr>
              <a:t>Genesis 5</a:t>
            </a:r>
          </a:p>
        </p:txBody>
      </p:sp>
      <p:sp>
        <p:nvSpPr>
          <p:cNvPr id="160777" name="AutoShape 3"/>
          <p:cNvSpPr>
            <a:spLocks/>
          </p:cNvSpPr>
          <p:nvPr/>
        </p:nvSpPr>
        <p:spPr bwMode="auto">
          <a:xfrm>
            <a:off x="3886200" y="1828800"/>
            <a:ext cx="304800" cy="1295400"/>
          </a:xfrm>
          <a:prstGeom prst="rightBrace">
            <a:avLst>
              <a:gd name="adj1" fmla="val 35417"/>
              <a:gd name="adj2" fmla="val 50000"/>
            </a:avLst>
          </a:prstGeom>
          <a:noFill/>
          <a:ln w="571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EAEAEA"/>
              </a:solidFill>
              <a:effectLst/>
              <a:uLnTx/>
              <a:uFillTx/>
              <a:latin typeface="Arial" charset="0"/>
              <a:ea typeface="ＭＳ Ｐゴシック" charset="0"/>
              <a:cs typeface="ＭＳ Ｐゴシック" charset="0"/>
            </a:endParaRPr>
          </a:p>
        </p:txBody>
      </p:sp>
      <p:sp>
        <p:nvSpPr>
          <p:cNvPr id="160778" name="AutoShape 2"/>
          <p:cNvSpPr>
            <a:spLocks/>
          </p:cNvSpPr>
          <p:nvPr/>
        </p:nvSpPr>
        <p:spPr bwMode="auto">
          <a:xfrm>
            <a:off x="3886200" y="3352800"/>
            <a:ext cx="304800" cy="1295400"/>
          </a:xfrm>
          <a:prstGeom prst="rightBrace">
            <a:avLst>
              <a:gd name="adj1" fmla="val 35417"/>
              <a:gd name="adj2" fmla="val 50000"/>
            </a:avLst>
          </a:prstGeom>
          <a:noFill/>
          <a:ln w="571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EAEAEA"/>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245399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604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043"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6292" name="Rectangle 4"/>
          <p:cNvSpPr>
            <a:spLocks noGrp="1" noChangeArrowheads="1"/>
          </p:cNvSpPr>
          <p:nvPr>
            <p:ph type="ctrTitle"/>
          </p:nvPr>
        </p:nvSpPr>
        <p:spPr>
          <a:xfrm>
            <a:off x="85645" y="76200"/>
            <a:ext cx="8905955" cy="961490"/>
          </a:xfrm>
        </p:spPr>
        <p:txBody>
          <a:bodyPr/>
          <a:lstStyle/>
          <a:p>
            <a:pPr eaLnBrk="1" hangingPunct="1">
              <a:defRPr/>
            </a:pPr>
            <a:r>
              <a:rPr lang="en-US" b="1" dirty="0">
                <a:solidFill>
                  <a:schemeClr val="tx1"/>
                </a:solidFill>
                <a:effectLst/>
                <a:latin typeface="Arial" charset="0"/>
                <a:ea typeface="ＭＳ Ｐゴシック" charset="0"/>
                <a:cs typeface="ＭＳ Ｐゴシック" charset="0"/>
              </a:rPr>
              <a:t>Genesis 5 Genealogy</a:t>
            </a:r>
          </a:p>
        </p:txBody>
      </p:sp>
      <p:sp>
        <p:nvSpPr>
          <p:cNvPr id="396293" name="Rectangle 5"/>
          <p:cNvSpPr>
            <a:spLocks noGrp="1" noChangeArrowheads="1"/>
          </p:cNvSpPr>
          <p:nvPr>
            <p:ph type="subTitle" idx="1"/>
          </p:nvPr>
        </p:nvSpPr>
        <p:spPr>
          <a:xfrm>
            <a:off x="685800" y="838200"/>
            <a:ext cx="2895600" cy="533400"/>
          </a:xfrm>
        </p:spPr>
        <p:txBody>
          <a:bodyPr/>
          <a:lstStyle/>
          <a:p>
            <a:pPr eaLnBrk="1" hangingPunct="1">
              <a:buFont typeface="Wingdings" charset="0"/>
              <a:buNone/>
              <a:defRPr/>
            </a:pPr>
            <a:r>
              <a:rPr lang="en-US" b="1">
                <a:latin typeface="Arial" charset="0"/>
                <a:ea typeface="ＭＳ Ｐゴシック" charset="0"/>
                <a:cs typeface="ＭＳ Ｐゴシック" charset="0"/>
              </a:rPr>
              <a:t>Adam</a:t>
            </a:r>
            <a:endParaRPr lang="en-US">
              <a:latin typeface="Arial" charset="0"/>
              <a:ea typeface="ＭＳ Ｐゴシック" charset="0"/>
              <a:cs typeface="ＭＳ Ｐゴシック" charset="0"/>
            </a:endParaRPr>
          </a:p>
        </p:txBody>
      </p:sp>
      <p:sp>
        <p:nvSpPr>
          <p:cNvPr id="396294" name="Rectangle 6"/>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Seth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5" name="Rectangle 7">
            <a:hlinkClick r:id="rId3"/>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Enosh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6" name="Rectangle 8">
            <a:hlinkClick r:id="rId3"/>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Kenan</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7" name="Rectangle 9">
            <a:hlinkClick r:id="rId3" action="ppaction://hlinkpres?slideindex=1&amp;slidetitle="/>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Mahalalel</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8" name="Rectangle 10">
            <a:hlinkClick r:id="rId3" action="ppaction://hlinkpres?slideindex=1&amp;slidetitle="/>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Jared</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9" name="Rectangle 11">
            <a:hlinkClick r:id="rId3" action="ppaction://hlinkpres?slideindex=1&amp;slidetitle="/>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Enoch</a:t>
            </a:r>
          </a:p>
        </p:txBody>
      </p:sp>
      <p:sp>
        <p:nvSpPr>
          <p:cNvPr id="396300" name="Rectangle 12">
            <a:hlinkClick r:id="rId3" action="ppaction://hlinkpres?slideindex=1&amp;slidetitle="/>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Methuselah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1" name="Rectangle 13">
            <a:hlinkClick r:id="rId3" action="ppaction://hlinkpres?slideindex=1&amp;slidetitle="/>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Lamech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2" name="Rectangle 14">
            <a:hlinkClick r:id="rId3"/>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Noah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6" name="Text Box 4"/>
          <p:cNvSpPr txBox="1">
            <a:spLocks noChangeArrowheads="1"/>
          </p:cNvSpPr>
          <p:nvPr/>
        </p:nvSpPr>
        <p:spPr bwMode="auto">
          <a:xfrm>
            <a:off x="8531348"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rPr>
              <a:t>38</a:t>
            </a:r>
          </a:p>
        </p:txBody>
      </p:sp>
    </p:spTree>
    <p:extLst>
      <p:ext uri="{BB962C8B-B14F-4D97-AF65-F5344CB8AC3E}">
        <p14:creationId xmlns:p14="http://schemas.microsoft.com/office/powerpoint/2010/main" val="785974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8340" name="Rectangle 4"/>
          <p:cNvSpPr>
            <a:spLocks noGrp="1" noChangeArrowheads="1"/>
          </p:cNvSpPr>
          <p:nvPr>
            <p:ph type="ctrTitle"/>
          </p:nvPr>
        </p:nvSpPr>
        <p:spPr>
          <a:xfrm>
            <a:off x="0" y="42565"/>
            <a:ext cx="9144000" cy="87183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en-US" sz="3600" b="1" dirty="0">
                <a:solidFill>
                  <a:schemeClr val="tx1"/>
                </a:solidFill>
                <a:effectLst/>
                <a:latin typeface="Arial" charset="0"/>
                <a:ea typeface="ＭＳ Ｐゴシック" charset="0"/>
              </a:rPr>
              <a:t>Why Don</a:t>
            </a:r>
            <a:r>
              <a:rPr lang="fr-FR" altLang="ja-JP" sz="3600" b="1" dirty="0">
                <a:solidFill>
                  <a:schemeClr val="tx1"/>
                </a:solidFill>
                <a:effectLst/>
                <a:latin typeface="Arial" charset="0"/>
                <a:ea typeface="ＭＳ Ｐゴシック" charset="0"/>
              </a:rPr>
              <a:t>'</a:t>
            </a:r>
            <a:r>
              <a:rPr lang="en-US" sz="3600" b="1" dirty="0">
                <a:solidFill>
                  <a:schemeClr val="tx1"/>
                </a:solidFill>
                <a:effectLst/>
                <a:latin typeface="Arial" charset="0"/>
                <a:ea typeface="ＭＳ Ｐゴシック" charset="0"/>
              </a:rPr>
              <a:t>t Genesis 5 &amp; 11 Have Gaps?</a:t>
            </a:r>
          </a:p>
        </p:txBody>
      </p:sp>
      <p:sp>
        <p:nvSpPr>
          <p:cNvPr id="398341" name="Rectangle 5" descr="Purple mesh">
            <a:hlinkClick r:id="rId3"/>
          </p:cNvPr>
          <p:cNvSpPr>
            <a:spLocks noChangeArrowheads="1"/>
          </p:cNvSpPr>
          <p:nvPr/>
        </p:nvSpPr>
        <p:spPr bwMode="auto">
          <a:xfrm>
            <a:off x="3962400" y="1066800"/>
            <a:ext cx="5181600" cy="3200400"/>
          </a:xfrm>
          <a:prstGeom prst="rect">
            <a:avLst/>
          </a:prstGeom>
          <a:blipFill dpi="0" rotWithShape="0">
            <a:blip r:embed="rId5"/>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609600" marR="0" lvl="0" indent="-609600" algn="l" defTabSz="914400" rtl="0" eaLnBrk="1" fontAlgn="base" latinLnBrk="0" hangingPunct="1">
              <a:lnSpc>
                <a:spcPct val="100000"/>
              </a:lnSpc>
              <a:spcBef>
                <a:spcPct val="20000"/>
              </a:spcBef>
              <a:spcAft>
                <a:spcPct val="0"/>
              </a:spcAft>
              <a:buClr>
                <a:srgbClr val="FFFFCC"/>
              </a:buClr>
              <a:buSzPct val="75000"/>
              <a:buFontTx/>
              <a:buAutoNum type="arabicPeriod"/>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State lengths of time</a:t>
            </a:r>
            <a:endPar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98342" name="Rectangle 6"/>
          <p:cNvSpPr>
            <a:spLocks noGrp="1" noChangeArrowheads="1"/>
          </p:cNvSpPr>
          <p:nvPr>
            <p:ph type="subTitle" idx="1"/>
          </p:nvPr>
        </p:nvSpPr>
        <p:spPr>
          <a:xfrm>
            <a:off x="685800" y="838200"/>
            <a:ext cx="2895600" cy="533400"/>
          </a:xfrm>
        </p:spPr>
        <p:txBody>
          <a:bodyPr/>
          <a:lstStyle/>
          <a:p>
            <a:pPr eaLnBrk="1" hangingPunct="1">
              <a:buFont typeface="Wingdings" charset="0"/>
              <a:buNone/>
              <a:defRPr/>
            </a:pPr>
            <a:r>
              <a:rPr lang="en-US" b="1">
                <a:latin typeface="Arial" charset="0"/>
                <a:ea typeface="ＭＳ Ｐゴシック" charset="0"/>
                <a:cs typeface="ＭＳ Ｐゴシック" charset="0"/>
              </a:rPr>
              <a:t>Adam</a:t>
            </a:r>
            <a:endParaRPr lang="en-US">
              <a:latin typeface="Arial" charset="0"/>
              <a:ea typeface="ＭＳ Ｐゴシック" charset="0"/>
              <a:cs typeface="ＭＳ Ｐゴシック" charset="0"/>
            </a:endParaRPr>
          </a:p>
        </p:txBody>
      </p:sp>
      <p:sp>
        <p:nvSpPr>
          <p:cNvPr id="398343" name="Rectangle 7"/>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Seth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8344" name="Rectangle 8">
            <a:hlinkClick r:id="rId6"/>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Enosh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8345" name="Rectangle 9">
            <a:hlinkClick r:id="rId7"/>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Kenan</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8346" name="Rectangle 10">
            <a:hlinkClick r:id="rId8" action="ppaction://hlinkpres?slideindex=1&amp;slidetitle="/>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Mahalalel</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8347" name="Rectangle 11">
            <a:hlinkClick r:id="" action="ppaction://hlinkpres?slideindex=1&amp;slidetitle="/>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Jared</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8348" name="Rectangle 12">
            <a:hlinkClick r:id="" action="ppaction://hlinkpres?slideindex=1&amp;slidetitle="/>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Enoch</a:t>
            </a:r>
          </a:p>
        </p:txBody>
      </p:sp>
      <p:sp>
        <p:nvSpPr>
          <p:cNvPr id="398349" name="Rectangle 13">
            <a:hlinkClick r:id="" action="ppaction://noaction"/>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Methuselah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8350" name="Rectangle 14">
            <a:hlinkClick r:id="" action="ppaction://hlinkpres?slideindex=1&amp;slidetitle="/>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Lamech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8351" name="Rectangle 15">
            <a:hlinkClick r:id="" action="ppaction://hlinkpres?slideindex=1&amp;slidetitle="/>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Noah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8" name="Text Box 4"/>
          <p:cNvSpPr txBox="1">
            <a:spLocks noChangeArrowheads="1"/>
          </p:cNvSpPr>
          <p:nvPr/>
        </p:nvSpPr>
        <p:spPr bwMode="auto">
          <a:xfrm>
            <a:off x="8531348"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rPr>
              <a:t>38</a:t>
            </a:r>
          </a:p>
        </p:txBody>
      </p:sp>
    </p:spTree>
    <p:extLst>
      <p:ext uri="{BB962C8B-B14F-4D97-AF65-F5344CB8AC3E}">
        <p14:creationId xmlns:p14="http://schemas.microsoft.com/office/powerpoint/2010/main" val="3240521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98341">
                                            <p:bg/>
                                          </p:spTgt>
                                        </p:tgtEl>
                                        <p:attrNameLst>
                                          <p:attrName>style.visibility</p:attrName>
                                        </p:attrNameLst>
                                      </p:cBhvr>
                                      <p:to>
                                        <p:strVal val="visible"/>
                                      </p:to>
                                    </p:set>
                                    <p:anim to="" calcmode="lin" valueType="num">
                                      <p:cBhvr>
                                        <p:cTn id="7" dur="1" fill="hold"/>
                                        <p:tgtEl>
                                          <p:spTgt spid="398341">
                                            <p:bg/>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98341">
                                            <p:txEl>
                                              <p:pRg st="0" end="0"/>
                                            </p:txEl>
                                          </p:spTgt>
                                        </p:tgtEl>
                                        <p:attrNameLst>
                                          <p:attrName>style.visibility</p:attrName>
                                        </p:attrNameLst>
                                      </p:cBhvr>
                                      <p:to>
                                        <p:strVal val="visible"/>
                                      </p:to>
                                    </p:set>
                                    <p:anim to="" calcmode="lin" valueType="num">
                                      <p:cBhvr>
                                        <p:cTn id="12" dur="1" fill="hold"/>
                                        <p:tgtEl>
                                          <p:spTgt spid="398341">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1" grpId="0" build="p"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scrolls">
            <a:hlinkClick r:id="" action="ppaction://hlinkpres?slideindex=1&amp;slidetitle="/>
          </p:cNvPr>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0388" name="Rectangle 4"/>
          <p:cNvSpPr>
            <a:spLocks noGrp="1" noChangeArrowheads="1"/>
          </p:cNvSpPr>
          <p:nvPr>
            <p:ph type="ctrTitle"/>
          </p:nvPr>
        </p:nvSpPr>
        <p:spPr>
          <a:xfrm>
            <a:off x="228600" y="76200"/>
            <a:ext cx="8763000" cy="914400"/>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en-US" sz="4000" b="1" dirty="0">
                <a:solidFill>
                  <a:schemeClr val="tx1"/>
                </a:solidFill>
                <a:effectLst/>
                <a:latin typeface="Arial" charset="0"/>
                <a:ea typeface="ＭＳ Ｐゴシック" charset="0"/>
              </a:rPr>
              <a:t>Age at Son</a:t>
            </a:r>
            <a:r>
              <a:rPr lang="fr-FR" altLang="ja-JP" sz="4000" b="1" dirty="0">
                <a:solidFill>
                  <a:schemeClr val="tx1"/>
                </a:solidFill>
                <a:effectLst/>
                <a:latin typeface="Arial" charset="0"/>
                <a:ea typeface="ＭＳ Ｐゴシック" charset="0"/>
              </a:rPr>
              <a:t>'</a:t>
            </a:r>
            <a:r>
              <a:rPr lang="en-US" sz="4000" b="1" dirty="0">
                <a:solidFill>
                  <a:schemeClr val="tx1"/>
                </a:solidFill>
                <a:effectLst/>
                <a:latin typeface="Arial" charset="0"/>
                <a:ea typeface="ＭＳ Ｐゴシック" charset="0"/>
              </a:rPr>
              <a:t>s Birth</a:t>
            </a:r>
          </a:p>
        </p:txBody>
      </p:sp>
      <p:sp>
        <p:nvSpPr>
          <p:cNvPr id="400389" name="Rectangle 5"/>
          <p:cNvSpPr>
            <a:spLocks noGrp="1" noChangeArrowheads="1"/>
          </p:cNvSpPr>
          <p:nvPr>
            <p:ph type="subTitle" idx="1"/>
          </p:nvPr>
        </p:nvSpPr>
        <p:spPr>
          <a:xfrm>
            <a:off x="-304800" y="914400"/>
            <a:ext cx="2895600" cy="533400"/>
          </a:xfrm>
        </p:spPr>
        <p:txBody>
          <a:bodyPr/>
          <a:lstStyle/>
          <a:p>
            <a:pPr eaLnBrk="1" hangingPunct="1">
              <a:buFont typeface="Wingdings" charset="0"/>
              <a:buNone/>
              <a:defRPr/>
            </a:pPr>
            <a:r>
              <a:rPr lang="en-US" b="1">
                <a:latin typeface="Arial" charset="0"/>
                <a:ea typeface="ＭＳ Ｐゴシック" charset="0"/>
                <a:cs typeface="ＭＳ Ｐゴシック" charset="0"/>
              </a:rPr>
              <a:t>Adam-130</a:t>
            </a:r>
            <a:endParaRPr lang="en-US">
              <a:latin typeface="Arial" charset="0"/>
              <a:ea typeface="ＭＳ Ｐゴシック" charset="0"/>
              <a:cs typeface="ＭＳ Ｐゴシック" charset="0"/>
            </a:endParaRPr>
          </a:p>
        </p:txBody>
      </p:sp>
      <p:sp>
        <p:nvSpPr>
          <p:cNvPr id="400390" name="Rectangle 6"/>
          <p:cNvSpPr>
            <a:spLocks noChangeArrowheads="1"/>
          </p:cNvSpPr>
          <p:nvPr/>
        </p:nvSpPr>
        <p:spPr bwMode="auto">
          <a:xfrm>
            <a:off x="457200" y="15240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Seth-105</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0391" name="Rectangle 7">
            <a:hlinkClick r:id="" action="ppaction://hlinkpres?slideindex=1&amp;slidetitle="/>
          </p:cNvPr>
          <p:cNvSpPr>
            <a:spLocks noChangeArrowheads="1"/>
          </p:cNvSpPr>
          <p:nvPr/>
        </p:nvSpPr>
        <p:spPr bwMode="auto">
          <a:xfrm>
            <a:off x="990600" y="21336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Enosh-90</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0392" name="Rectangle 8">
            <a:hlinkClick r:id="" action="ppaction://noaction"/>
          </p:cNvPr>
          <p:cNvSpPr>
            <a:spLocks noChangeArrowheads="1"/>
          </p:cNvSpPr>
          <p:nvPr/>
        </p:nvSpPr>
        <p:spPr bwMode="auto">
          <a:xfrm>
            <a:off x="1676400" y="27432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Kenan-70</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0393" name="Rectangle 9">
            <a:hlinkClick r:id="" action="ppaction://noaction"/>
          </p:cNvPr>
          <p:cNvSpPr>
            <a:spLocks noChangeArrowheads="1"/>
          </p:cNvSpPr>
          <p:nvPr/>
        </p:nvSpPr>
        <p:spPr bwMode="auto">
          <a:xfrm>
            <a:off x="2362200" y="33528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Mahalalel-65</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0394" name="Rectangle 10"/>
          <p:cNvSpPr>
            <a:spLocks noChangeArrowheads="1"/>
          </p:cNvSpPr>
          <p:nvPr/>
        </p:nvSpPr>
        <p:spPr bwMode="auto">
          <a:xfrm>
            <a:off x="3124200" y="39624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Jared-162</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0395" name="Rectangle 11"/>
          <p:cNvSpPr>
            <a:spLocks noChangeArrowheads="1"/>
          </p:cNvSpPr>
          <p:nvPr/>
        </p:nvSpPr>
        <p:spPr bwMode="auto">
          <a:xfrm>
            <a:off x="3810000" y="45720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Enoch-65</a:t>
            </a:r>
          </a:p>
        </p:txBody>
      </p:sp>
      <p:sp>
        <p:nvSpPr>
          <p:cNvPr id="400396" name="Rectangle 12"/>
          <p:cNvSpPr>
            <a:spLocks noChangeArrowheads="1"/>
          </p:cNvSpPr>
          <p:nvPr/>
        </p:nvSpPr>
        <p:spPr bwMode="auto">
          <a:xfrm>
            <a:off x="4267200" y="5181600"/>
            <a:ext cx="33528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Methuselah-187</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0397" name="Rectangle 13"/>
          <p:cNvSpPr>
            <a:spLocks noChangeArrowheads="1"/>
          </p:cNvSpPr>
          <p:nvPr/>
        </p:nvSpPr>
        <p:spPr bwMode="auto">
          <a:xfrm>
            <a:off x="4876800" y="5791200"/>
            <a:ext cx="33528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Lamech-122</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0398" name="Rectangle 14"/>
          <p:cNvSpPr>
            <a:spLocks noChangeArrowheads="1"/>
          </p:cNvSpPr>
          <p:nvPr/>
        </p:nvSpPr>
        <p:spPr bwMode="auto">
          <a:xfrm>
            <a:off x="5638800" y="6324600"/>
            <a:ext cx="33528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Noah-500</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7" name="Text Box 4"/>
          <p:cNvSpPr txBox="1">
            <a:spLocks noChangeArrowheads="1"/>
          </p:cNvSpPr>
          <p:nvPr/>
        </p:nvSpPr>
        <p:spPr bwMode="auto">
          <a:xfrm>
            <a:off x="8531348"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rPr>
              <a:t>38</a:t>
            </a:r>
          </a:p>
        </p:txBody>
      </p:sp>
    </p:spTree>
    <p:extLst>
      <p:ext uri="{BB962C8B-B14F-4D97-AF65-F5344CB8AC3E}">
        <p14:creationId xmlns:p14="http://schemas.microsoft.com/office/powerpoint/2010/main" val="37187325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0389">
                                            <p:txEl>
                                              <p:pRg st="0" end="0"/>
                                            </p:txEl>
                                          </p:spTgt>
                                        </p:tgtEl>
                                        <p:attrNameLst>
                                          <p:attrName>style.visibility</p:attrName>
                                        </p:attrNameLst>
                                      </p:cBhvr>
                                      <p:to>
                                        <p:strVal val="visible"/>
                                      </p:to>
                                    </p:set>
                                    <p:animEffect transition="in" filter="fade">
                                      <p:cBhvr>
                                        <p:cTn id="7" dur="500"/>
                                        <p:tgtEl>
                                          <p:spTgt spid="400389">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0390"/>
                                        </p:tgtEl>
                                        <p:attrNameLst>
                                          <p:attrName>style.visibility</p:attrName>
                                        </p:attrNameLst>
                                      </p:cBhvr>
                                      <p:to>
                                        <p:strVal val="visible"/>
                                      </p:to>
                                    </p:set>
                                    <p:animEffect transition="in" filter="fade">
                                      <p:cBhvr>
                                        <p:cTn id="11" dur="500"/>
                                        <p:tgtEl>
                                          <p:spTgt spid="400390"/>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00391"/>
                                        </p:tgtEl>
                                        <p:attrNameLst>
                                          <p:attrName>style.visibility</p:attrName>
                                        </p:attrNameLst>
                                      </p:cBhvr>
                                      <p:to>
                                        <p:strVal val="visible"/>
                                      </p:to>
                                    </p:set>
                                    <p:animEffect transition="in" filter="fade">
                                      <p:cBhvr>
                                        <p:cTn id="15" dur="500"/>
                                        <p:tgtEl>
                                          <p:spTgt spid="400391"/>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00392"/>
                                        </p:tgtEl>
                                        <p:attrNameLst>
                                          <p:attrName>style.visibility</p:attrName>
                                        </p:attrNameLst>
                                      </p:cBhvr>
                                      <p:to>
                                        <p:strVal val="visible"/>
                                      </p:to>
                                    </p:set>
                                    <p:animEffect transition="in" filter="fade">
                                      <p:cBhvr>
                                        <p:cTn id="19" dur="500"/>
                                        <p:tgtEl>
                                          <p:spTgt spid="400392"/>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00393"/>
                                        </p:tgtEl>
                                        <p:attrNameLst>
                                          <p:attrName>style.visibility</p:attrName>
                                        </p:attrNameLst>
                                      </p:cBhvr>
                                      <p:to>
                                        <p:strVal val="visible"/>
                                      </p:to>
                                    </p:set>
                                    <p:animEffect transition="in" filter="fade">
                                      <p:cBhvr>
                                        <p:cTn id="23" dur="500"/>
                                        <p:tgtEl>
                                          <p:spTgt spid="400393"/>
                                        </p:tgtEl>
                                      </p:cBhvr>
                                    </p:animEffect>
                                  </p:childTnLst>
                                </p:cTn>
                              </p:par>
                            </p:childTnLst>
                          </p:cTn>
                        </p:par>
                        <p:par>
                          <p:cTn id="24" fill="hold" nodeType="afterGroup">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00394"/>
                                        </p:tgtEl>
                                        <p:attrNameLst>
                                          <p:attrName>style.visibility</p:attrName>
                                        </p:attrNameLst>
                                      </p:cBhvr>
                                      <p:to>
                                        <p:strVal val="visible"/>
                                      </p:to>
                                    </p:set>
                                    <p:animEffect transition="in" filter="fade">
                                      <p:cBhvr>
                                        <p:cTn id="27" dur="500"/>
                                        <p:tgtEl>
                                          <p:spTgt spid="400394"/>
                                        </p:tgtEl>
                                      </p:cBhvr>
                                    </p:animEffect>
                                  </p:childTnLst>
                                </p:cTn>
                              </p:par>
                            </p:childTnLst>
                          </p:cTn>
                        </p:par>
                        <p:par>
                          <p:cTn id="28" fill="hold" nodeType="afterGroup">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00395"/>
                                        </p:tgtEl>
                                        <p:attrNameLst>
                                          <p:attrName>style.visibility</p:attrName>
                                        </p:attrNameLst>
                                      </p:cBhvr>
                                      <p:to>
                                        <p:strVal val="visible"/>
                                      </p:to>
                                    </p:set>
                                    <p:animEffect transition="in" filter="fade">
                                      <p:cBhvr>
                                        <p:cTn id="31" dur="500"/>
                                        <p:tgtEl>
                                          <p:spTgt spid="400395"/>
                                        </p:tgtEl>
                                      </p:cBhvr>
                                    </p:animEffect>
                                  </p:childTnLst>
                                </p:cTn>
                              </p:par>
                            </p:childTnLst>
                          </p:cTn>
                        </p:par>
                        <p:par>
                          <p:cTn id="32" fill="hold" nodeType="afterGroup">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400396"/>
                                        </p:tgtEl>
                                        <p:attrNameLst>
                                          <p:attrName>style.visibility</p:attrName>
                                        </p:attrNameLst>
                                      </p:cBhvr>
                                      <p:to>
                                        <p:strVal val="visible"/>
                                      </p:to>
                                    </p:set>
                                    <p:animEffect transition="in" filter="fade">
                                      <p:cBhvr>
                                        <p:cTn id="35" dur="500"/>
                                        <p:tgtEl>
                                          <p:spTgt spid="400396"/>
                                        </p:tgtEl>
                                      </p:cBhvr>
                                    </p:animEffect>
                                  </p:childTnLst>
                                </p:cTn>
                              </p:par>
                            </p:childTnLst>
                          </p:cTn>
                        </p:par>
                        <p:par>
                          <p:cTn id="36" fill="hold" nodeType="afterGroup">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400397"/>
                                        </p:tgtEl>
                                        <p:attrNameLst>
                                          <p:attrName>style.visibility</p:attrName>
                                        </p:attrNameLst>
                                      </p:cBhvr>
                                      <p:to>
                                        <p:strVal val="visible"/>
                                      </p:to>
                                    </p:set>
                                    <p:animEffect transition="in" filter="fade">
                                      <p:cBhvr>
                                        <p:cTn id="39" dur="500"/>
                                        <p:tgtEl>
                                          <p:spTgt spid="400397"/>
                                        </p:tgtEl>
                                      </p:cBhvr>
                                    </p:animEffect>
                                  </p:childTnLst>
                                </p:cTn>
                              </p:par>
                            </p:childTnLst>
                          </p:cTn>
                        </p:par>
                        <p:par>
                          <p:cTn id="40" fill="hold" nodeType="afterGroup">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400398"/>
                                        </p:tgtEl>
                                        <p:attrNameLst>
                                          <p:attrName>style.visibility</p:attrName>
                                        </p:attrNameLst>
                                      </p:cBhvr>
                                      <p:to>
                                        <p:strVal val="visible"/>
                                      </p:to>
                                    </p:set>
                                    <p:animEffect transition="in" filter="fade">
                                      <p:cBhvr>
                                        <p:cTn id="43" dur="500"/>
                                        <p:tgtEl>
                                          <p:spTgt spid="400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9" grpId="0" build="p" autoUpdateAnimBg="0"/>
      <p:bldP spid="400390" grpId="0" autoUpdateAnimBg="0"/>
      <p:bldP spid="400391" grpId="0" autoUpdateAnimBg="0"/>
      <p:bldP spid="400392" grpId="0" autoUpdateAnimBg="0"/>
      <p:bldP spid="400393" grpId="0" autoUpdateAnimBg="0"/>
      <p:bldP spid="400394" grpId="0" autoUpdateAnimBg="0"/>
      <p:bldP spid="400395" grpId="0" autoUpdateAnimBg="0"/>
      <p:bldP spid="400396" grpId="0" autoUpdateAnimBg="0"/>
      <p:bldP spid="400397" grpId="0" autoUpdateAnimBg="0"/>
      <p:bldP spid="400398"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rth,_moon,_and_sun-1-_(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55353" cy="6858000"/>
          </a:xfrm>
          <a:prstGeom prst="rect">
            <a:avLst/>
          </a:prstGeom>
        </p:spPr>
      </p:pic>
      <p:sp>
        <p:nvSpPr>
          <p:cNvPr id="139265" name="Rectangle 2"/>
          <p:cNvSpPr>
            <a:spLocks noGrp="1" noChangeArrowheads="1"/>
          </p:cNvSpPr>
          <p:nvPr>
            <p:ph type="title"/>
          </p:nvPr>
        </p:nvSpPr>
        <p:spPr>
          <a:xfrm>
            <a:off x="152399" y="228600"/>
            <a:ext cx="7359651" cy="1100015"/>
          </a:xfrm>
        </p:spPr>
        <p:txBody>
          <a:bodyPr/>
          <a:lstStyle/>
          <a:p>
            <a:pPr eaLnBrk="1" hangingPunct="1"/>
            <a:r>
              <a:rPr lang="en-US" altLang="zh-CN" sz="4000" b="1" dirty="0">
                <a:solidFill>
                  <a:schemeClr val="bg1"/>
                </a:solidFill>
                <a:effectLst>
                  <a:glow rad="165100">
                    <a:schemeClr val="tx1"/>
                  </a:glow>
                </a:effectLst>
                <a:latin typeface="Arial" charset="0"/>
                <a:ea typeface="ＭＳ Ｐゴシック" charset="0"/>
              </a:rPr>
              <a:t>Genesis 5 </a:t>
            </a:r>
            <a:br>
              <a:rPr lang="en-US" altLang="zh-CN" sz="4000" b="1" dirty="0">
                <a:solidFill>
                  <a:schemeClr val="bg1"/>
                </a:solidFill>
                <a:effectLst>
                  <a:glow rad="165100">
                    <a:schemeClr val="tx1"/>
                  </a:glow>
                </a:effectLst>
                <a:latin typeface="Arial" charset="0"/>
                <a:ea typeface="ＭＳ Ｐゴシック" charset="0"/>
              </a:rPr>
            </a:br>
            <a:r>
              <a:rPr lang="en-US" altLang="zh-CN" sz="4000" b="1" dirty="0">
                <a:solidFill>
                  <a:schemeClr val="bg1"/>
                </a:solidFill>
                <a:effectLst>
                  <a:glow rad="165100">
                    <a:schemeClr val="tx1"/>
                  </a:glow>
                </a:effectLst>
                <a:latin typeface="Arial" charset="0"/>
                <a:ea typeface="ＭＳ Ｐゴシック" charset="0"/>
              </a:rPr>
              <a:t>Small Group Questions</a:t>
            </a:r>
            <a:endParaRPr lang="en-US" altLang="zh-CN" b="1" dirty="0">
              <a:solidFill>
                <a:schemeClr val="bg1"/>
              </a:solidFill>
              <a:effectLst>
                <a:glow rad="165100">
                  <a:schemeClr val="tx1"/>
                </a:glow>
              </a:effectLst>
              <a:latin typeface="Arial" charset="0"/>
              <a:ea typeface="ＭＳ Ｐゴシック" charset="0"/>
            </a:endParaRPr>
          </a:p>
        </p:txBody>
      </p:sp>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66" name="Rectangle 6"/>
          <p:cNvSpPr>
            <a:spLocks noChangeArrowheads="1"/>
          </p:cNvSpPr>
          <p:nvPr/>
        </p:nvSpPr>
        <p:spPr bwMode="auto">
          <a:xfrm>
            <a:off x="0" y="1857520"/>
            <a:ext cx="9155352" cy="29880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58788" indent="-458788" defTabSz="914400" fontAlgn="base">
              <a:lnSpc>
                <a:spcPct val="90000"/>
              </a:lnSpc>
              <a:spcBef>
                <a:spcPct val="20000"/>
              </a:spcBef>
              <a:spcAft>
                <a:spcPct val="0"/>
              </a:spcAft>
              <a:buFont typeface="+mj-lt"/>
              <a:buAutoNum type="arabicPeriod"/>
            </a:pPr>
            <a:r>
              <a:rPr lang="en-US" altLang="zh-CN" sz="3200" b="1" dirty="0">
                <a:solidFill>
                  <a:srgbClr val="FFFFFF"/>
                </a:solidFill>
                <a:effectLst>
                  <a:glow rad="165100">
                    <a:srgbClr val="000000"/>
                  </a:glow>
                </a:effectLst>
                <a:latin typeface="Arial" charset="0"/>
                <a:ea typeface="ＭＳ Ｐゴシック" charset="0"/>
                <a:cs typeface="ＭＳ Ｐゴシック" charset="0"/>
              </a:rPr>
              <a:t>How old was Adam when he died?</a:t>
            </a:r>
          </a:p>
          <a:p>
            <a:pPr marL="458788" indent="-458788" defTabSz="914400" fontAlgn="base">
              <a:lnSpc>
                <a:spcPct val="90000"/>
              </a:lnSpc>
              <a:spcBef>
                <a:spcPct val="20000"/>
              </a:spcBef>
              <a:spcAft>
                <a:spcPct val="0"/>
              </a:spcAft>
              <a:buFont typeface="+mj-lt"/>
              <a:buAutoNum type="arabicPeriod"/>
            </a:pPr>
            <a:r>
              <a:rPr lang="en-US" altLang="zh-CN" sz="3200" b="1" dirty="0">
                <a:solidFill>
                  <a:srgbClr val="FFFFFF"/>
                </a:solidFill>
                <a:effectLst>
                  <a:glow rad="165100">
                    <a:srgbClr val="000000"/>
                  </a:glow>
                </a:effectLst>
                <a:latin typeface="Arial" charset="0"/>
                <a:ea typeface="ＭＳ Ｐゴシック" charset="0"/>
                <a:cs typeface="ＭＳ Ｐゴシック" charset="0"/>
              </a:rPr>
              <a:t>How old was the earth when Adam died?</a:t>
            </a:r>
          </a:p>
          <a:p>
            <a:pPr marL="458788" indent="-458788" defTabSz="914400" fontAlgn="base">
              <a:lnSpc>
                <a:spcPct val="90000"/>
              </a:lnSpc>
              <a:spcBef>
                <a:spcPct val="20000"/>
              </a:spcBef>
              <a:spcAft>
                <a:spcPct val="0"/>
              </a:spcAft>
              <a:buFont typeface="+mj-lt"/>
              <a:buAutoNum type="arabicPeriod"/>
            </a:pPr>
            <a:r>
              <a:rPr lang="en-US" altLang="zh-CN" sz="3200" b="1" dirty="0">
                <a:solidFill>
                  <a:srgbClr val="FFFFFF"/>
                </a:solidFill>
                <a:effectLst>
                  <a:glow rad="165100">
                    <a:srgbClr val="000000"/>
                  </a:glow>
                </a:effectLst>
                <a:latin typeface="Arial" charset="0"/>
                <a:ea typeface="ＭＳ Ｐゴシック" charset="0"/>
                <a:cs typeface="ＭＳ Ｐゴシック" charset="0"/>
              </a:rPr>
              <a:t>On what basis did you answer the above?</a:t>
            </a:r>
          </a:p>
        </p:txBody>
      </p:sp>
    </p:spTree>
    <p:extLst>
      <p:ext uri="{BB962C8B-B14F-4D97-AF65-F5344CB8AC3E}">
        <p14:creationId xmlns:p14="http://schemas.microsoft.com/office/powerpoint/2010/main" val="68319160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60166">
                                            <p:txEl>
                                              <p:pRg st="1" end="1"/>
                                            </p:txEl>
                                          </p:spTgt>
                                        </p:tgtEl>
                                        <p:attrNameLst>
                                          <p:attrName>style.visibility</p:attrName>
                                        </p:attrNameLst>
                                      </p:cBhvr>
                                      <p:to>
                                        <p:strVal val="visible"/>
                                      </p:to>
                                    </p:set>
                                    <p:animEffect transition="in" filter="wipe(up)">
                                      <p:cBhvr>
                                        <p:cTn id="12" dur="500"/>
                                        <p:tgtEl>
                                          <p:spTgt spid="86016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60166">
                                            <p:txEl>
                                              <p:pRg st="2" end="2"/>
                                            </p:txEl>
                                          </p:spTgt>
                                        </p:tgtEl>
                                        <p:attrNameLst>
                                          <p:attrName>style.visibility</p:attrName>
                                        </p:attrNameLst>
                                      </p:cBhvr>
                                      <p:to>
                                        <p:strVal val="visible"/>
                                      </p:to>
                                    </p:set>
                                    <p:animEffect transition="in" filter="wipe(up)">
                                      <p:cBhvr>
                                        <p:cTn id="17" dur="500"/>
                                        <p:tgtEl>
                                          <p:spTgt spid="86016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6292" name="Rectangle 4"/>
          <p:cNvSpPr>
            <a:spLocks noGrp="1" noChangeArrowheads="1"/>
          </p:cNvSpPr>
          <p:nvPr>
            <p:ph type="ctrTitle"/>
          </p:nvPr>
        </p:nvSpPr>
        <p:spPr>
          <a:xfrm>
            <a:off x="-7717" y="-27398"/>
            <a:ext cx="9066071" cy="961490"/>
          </a:xfrm>
        </p:spPr>
        <p:txBody>
          <a:bodyPr/>
          <a:lstStyle/>
          <a:p>
            <a:pPr eaLnBrk="1" hangingPunct="1">
              <a:defRPr/>
            </a:pPr>
            <a:r>
              <a:rPr lang="en-US" sz="3600" b="1" dirty="0">
                <a:solidFill>
                  <a:schemeClr val="tx1"/>
                </a:solidFill>
                <a:effectLst/>
                <a:latin typeface="Arial" charset="0"/>
                <a:ea typeface="ＭＳ Ｐゴシック" charset="0"/>
                <a:cs typeface="ＭＳ Ｐゴシック" charset="0"/>
              </a:rPr>
              <a:t>Genesis 5 Age at Death</a:t>
            </a:r>
          </a:p>
        </p:txBody>
      </p:sp>
      <p:sp>
        <p:nvSpPr>
          <p:cNvPr id="396293" name="Rectangle 5"/>
          <p:cNvSpPr>
            <a:spLocks noGrp="1" noChangeArrowheads="1"/>
          </p:cNvSpPr>
          <p:nvPr>
            <p:ph type="subTitle" idx="1"/>
          </p:nvPr>
        </p:nvSpPr>
        <p:spPr>
          <a:xfrm>
            <a:off x="28264" y="838200"/>
            <a:ext cx="2895600" cy="533400"/>
          </a:xfrm>
        </p:spPr>
        <p:txBody>
          <a:bodyPr/>
          <a:lstStyle/>
          <a:p>
            <a:pPr eaLnBrk="1" hangingPunct="1">
              <a:buFont typeface="Wingdings" charset="0"/>
              <a:buNone/>
              <a:defRPr/>
            </a:pPr>
            <a:r>
              <a:rPr lang="en-US" b="1" dirty="0">
                <a:latin typeface="Arial" charset="0"/>
                <a:ea typeface="ＭＳ Ｐゴシック" charset="0"/>
                <a:cs typeface="ＭＳ Ｐゴシック" charset="0"/>
              </a:rPr>
              <a:t>Adam</a:t>
            </a:r>
            <a:endParaRPr lang="en-US" dirty="0">
              <a:latin typeface="Arial" charset="0"/>
              <a:ea typeface="ＭＳ Ｐゴシック" charset="0"/>
              <a:cs typeface="ＭＳ Ｐゴシック" charset="0"/>
            </a:endParaRPr>
          </a:p>
        </p:txBody>
      </p:sp>
      <p:sp>
        <p:nvSpPr>
          <p:cNvPr id="396294" name="Rectangle 6"/>
          <p:cNvSpPr>
            <a:spLocks noChangeArrowheads="1"/>
          </p:cNvSpPr>
          <p:nvPr/>
        </p:nvSpPr>
        <p:spPr bwMode="auto">
          <a:xfrm>
            <a:off x="28264"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Seth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5" name="Rectangle 7">
            <a:hlinkClick r:id="rId3"/>
          </p:cNvPr>
          <p:cNvSpPr>
            <a:spLocks noChangeArrowheads="1"/>
          </p:cNvSpPr>
          <p:nvPr/>
        </p:nvSpPr>
        <p:spPr bwMode="auto">
          <a:xfrm>
            <a:off x="28264"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Enosh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6" name="Rectangle 8">
            <a:hlinkClick r:id="rId3"/>
          </p:cNvPr>
          <p:cNvSpPr>
            <a:spLocks noChangeArrowheads="1"/>
          </p:cNvSpPr>
          <p:nvPr/>
        </p:nvSpPr>
        <p:spPr bwMode="auto">
          <a:xfrm>
            <a:off x="28264"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Kenan</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7" name="Rectangle 9">
            <a:hlinkClick r:id="rId3" action="ppaction://hlinkpres?slideindex=1&amp;slidetitle="/>
          </p:cNvPr>
          <p:cNvSpPr>
            <a:spLocks noChangeArrowheads="1"/>
          </p:cNvSpPr>
          <p:nvPr/>
        </p:nvSpPr>
        <p:spPr bwMode="auto">
          <a:xfrm>
            <a:off x="28264"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Mahalalel</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8" name="Rectangle 10">
            <a:hlinkClick r:id="rId3" action="ppaction://hlinkpres?slideindex=1&amp;slidetitle="/>
          </p:cNvPr>
          <p:cNvSpPr>
            <a:spLocks noChangeArrowheads="1"/>
          </p:cNvSpPr>
          <p:nvPr/>
        </p:nvSpPr>
        <p:spPr bwMode="auto">
          <a:xfrm>
            <a:off x="28264"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Jared</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9" name="Rectangle 11">
            <a:hlinkClick r:id="rId3" action="ppaction://hlinkpres?slideindex=1&amp;slidetitle="/>
          </p:cNvPr>
          <p:cNvSpPr>
            <a:spLocks noChangeArrowheads="1"/>
          </p:cNvSpPr>
          <p:nvPr/>
        </p:nvSpPr>
        <p:spPr bwMode="auto">
          <a:xfrm>
            <a:off x="28264"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Enoch</a:t>
            </a:r>
          </a:p>
        </p:txBody>
      </p:sp>
      <p:sp>
        <p:nvSpPr>
          <p:cNvPr id="396300" name="Rectangle 12">
            <a:hlinkClick r:id="rId3" action="ppaction://hlinkpres?slideindex=1&amp;slidetitle="/>
          </p:cNvPr>
          <p:cNvSpPr>
            <a:spLocks noChangeArrowheads="1"/>
          </p:cNvSpPr>
          <p:nvPr/>
        </p:nvSpPr>
        <p:spPr bwMode="auto">
          <a:xfrm>
            <a:off x="28264"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Methuselah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1" name="Rectangle 13">
            <a:hlinkClick r:id="rId3" action="ppaction://hlinkpres?slideindex=1&amp;slidetitle="/>
          </p:cNvPr>
          <p:cNvSpPr>
            <a:spLocks noChangeArrowheads="1"/>
          </p:cNvSpPr>
          <p:nvPr/>
        </p:nvSpPr>
        <p:spPr bwMode="auto">
          <a:xfrm>
            <a:off x="28264"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Lamech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2" name="Rectangle 14">
            <a:hlinkClick r:id="rId3"/>
          </p:cNvPr>
          <p:cNvSpPr>
            <a:spLocks noChangeArrowheads="1"/>
          </p:cNvSpPr>
          <p:nvPr/>
        </p:nvSpPr>
        <p:spPr bwMode="auto">
          <a:xfrm>
            <a:off x="28264"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Noah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6" name="Text Box 4"/>
          <p:cNvSpPr txBox="1">
            <a:spLocks noChangeArrowheads="1"/>
          </p:cNvSpPr>
          <p:nvPr/>
        </p:nvSpPr>
        <p:spPr bwMode="auto">
          <a:xfrm>
            <a:off x="8531348"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rPr>
              <a:t>38</a:t>
            </a:r>
          </a:p>
        </p:txBody>
      </p:sp>
      <p:sp>
        <p:nvSpPr>
          <p:cNvPr id="15" name="Rectangle 5">
            <a:extLst>
              <a:ext uri="{FF2B5EF4-FFF2-40B4-BE49-F238E27FC236}">
                <a16:creationId xmlns:a16="http://schemas.microsoft.com/office/drawing/2014/main" id="{DA45D268-B78F-304A-AD75-BC190563CC1F}"/>
              </a:ext>
            </a:extLst>
          </p:cNvPr>
          <p:cNvSpPr txBox="1">
            <a:spLocks noChangeArrowheads="1"/>
          </p:cNvSpPr>
          <p:nvPr/>
        </p:nvSpPr>
        <p:spPr bwMode="auto">
          <a:xfrm>
            <a:off x="2650743" y="848475"/>
            <a:ext cx="1958083"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930</a:t>
            </a:r>
            <a:endParaRPr kumimoji="0" lang="en-US" sz="32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7" name="Rectangle 6">
            <a:extLst>
              <a:ext uri="{FF2B5EF4-FFF2-40B4-BE49-F238E27FC236}">
                <a16:creationId xmlns:a16="http://schemas.microsoft.com/office/drawing/2014/main" id="{0237948D-707A-A649-8B99-C87971397DFE}"/>
              </a:ext>
            </a:extLst>
          </p:cNvPr>
          <p:cNvSpPr>
            <a:spLocks noChangeArrowheads="1"/>
          </p:cNvSpPr>
          <p:nvPr/>
        </p:nvSpPr>
        <p:spPr bwMode="auto">
          <a:xfrm>
            <a:off x="2650743" y="1458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912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8" name="Rectangle 7">
            <a:hlinkClick r:id="rId3"/>
            <a:extLst>
              <a:ext uri="{FF2B5EF4-FFF2-40B4-BE49-F238E27FC236}">
                <a16:creationId xmlns:a16="http://schemas.microsoft.com/office/drawing/2014/main" id="{E095A638-71B5-1844-9712-56193591A2BA}"/>
              </a:ext>
            </a:extLst>
          </p:cNvPr>
          <p:cNvSpPr>
            <a:spLocks noChangeArrowheads="1"/>
          </p:cNvSpPr>
          <p:nvPr/>
        </p:nvSpPr>
        <p:spPr bwMode="auto">
          <a:xfrm>
            <a:off x="2650743" y="2067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905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9" name="Rectangle 8">
            <a:hlinkClick r:id="rId3"/>
            <a:extLst>
              <a:ext uri="{FF2B5EF4-FFF2-40B4-BE49-F238E27FC236}">
                <a16:creationId xmlns:a16="http://schemas.microsoft.com/office/drawing/2014/main" id="{0B8689FA-0222-2840-B4BE-E04A20B76F7C}"/>
              </a:ext>
            </a:extLst>
          </p:cNvPr>
          <p:cNvSpPr>
            <a:spLocks noChangeArrowheads="1"/>
          </p:cNvSpPr>
          <p:nvPr/>
        </p:nvSpPr>
        <p:spPr bwMode="auto">
          <a:xfrm>
            <a:off x="2650743" y="2677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910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0" name="Rectangle 9">
            <a:hlinkClick r:id="rId3" action="ppaction://hlinkpres?slideindex=1&amp;slidetitle="/>
            <a:extLst>
              <a:ext uri="{FF2B5EF4-FFF2-40B4-BE49-F238E27FC236}">
                <a16:creationId xmlns:a16="http://schemas.microsoft.com/office/drawing/2014/main" id="{D442E208-7320-164B-9CF2-E0171051B644}"/>
              </a:ext>
            </a:extLst>
          </p:cNvPr>
          <p:cNvSpPr>
            <a:spLocks noChangeArrowheads="1"/>
          </p:cNvSpPr>
          <p:nvPr/>
        </p:nvSpPr>
        <p:spPr bwMode="auto">
          <a:xfrm>
            <a:off x="2650743" y="3286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895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1" name="Rectangle 10">
            <a:hlinkClick r:id="rId3" action="ppaction://hlinkpres?slideindex=1&amp;slidetitle="/>
            <a:extLst>
              <a:ext uri="{FF2B5EF4-FFF2-40B4-BE49-F238E27FC236}">
                <a16:creationId xmlns:a16="http://schemas.microsoft.com/office/drawing/2014/main" id="{6476B56D-29FA-914B-93F4-587648B3956A}"/>
              </a:ext>
            </a:extLst>
          </p:cNvPr>
          <p:cNvSpPr>
            <a:spLocks noChangeArrowheads="1"/>
          </p:cNvSpPr>
          <p:nvPr/>
        </p:nvSpPr>
        <p:spPr bwMode="auto">
          <a:xfrm>
            <a:off x="2650743" y="38964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962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2" name="Rectangle 11">
            <a:hlinkClick r:id="rId3" action="ppaction://hlinkpres?slideindex=1&amp;slidetitle="/>
            <a:extLst>
              <a:ext uri="{FF2B5EF4-FFF2-40B4-BE49-F238E27FC236}">
                <a16:creationId xmlns:a16="http://schemas.microsoft.com/office/drawing/2014/main" id="{C67542F2-358B-E145-B182-28301D1F2ED8}"/>
              </a:ext>
            </a:extLst>
          </p:cNvPr>
          <p:cNvSpPr>
            <a:spLocks noChangeArrowheads="1"/>
          </p:cNvSpPr>
          <p:nvPr/>
        </p:nvSpPr>
        <p:spPr bwMode="auto">
          <a:xfrm>
            <a:off x="2650743" y="4506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365</a:t>
            </a:r>
          </a:p>
        </p:txBody>
      </p:sp>
      <p:sp>
        <p:nvSpPr>
          <p:cNvPr id="23" name="Rectangle 12">
            <a:hlinkClick r:id="rId3" action="ppaction://hlinkpres?slideindex=1&amp;slidetitle="/>
            <a:extLst>
              <a:ext uri="{FF2B5EF4-FFF2-40B4-BE49-F238E27FC236}">
                <a16:creationId xmlns:a16="http://schemas.microsoft.com/office/drawing/2014/main" id="{EB32B48F-8295-BC4E-8D5B-F00768BD8374}"/>
              </a:ext>
            </a:extLst>
          </p:cNvPr>
          <p:cNvSpPr>
            <a:spLocks noChangeArrowheads="1"/>
          </p:cNvSpPr>
          <p:nvPr/>
        </p:nvSpPr>
        <p:spPr bwMode="auto">
          <a:xfrm>
            <a:off x="2650743" y="5115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969</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4" name="Rectangle 13">
            <a:hlinkClick r:id="rId3" action="ppaction://hlinkpres?slideindex=1&amp;slidetitle="/>
            <a:extLst>
              <a:ext uri="{FF2B5EF4-FFF2-40B4-BE49-F238E27FC236}">
                <a16:creationId xmlns:a16="http://schemas.microsoft.com/office/drawing/2014/main" id="{EE93B803-9B9E-D541-92BA-67A866D51988}"/>
              </a:ext>
            </a:extLst>
          </p:cNvPr>
          <p:cNvSpPr>
            <a:spLocks noChangeArrowheads="1"/>
          </p:cNvSpPr>
          <p:nvPr/>
        </p:nvSpPr>
        <p:spPr bwMode="auto">
          <a:xfrm>
            <a:off x="2650743" y="5725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777</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5" name="Rectangle 14">
            <a:hlinkClick r:id="rId3"/>
            <a:extLst>
              <a:ext uri="{FF2B5EF4-FFF2-40B4-BE49-F238E27FC236}">
                <a16:creationId xmlns:a16="http://schemas.microsoft.com/office/drawing/2014/main" id="{036BEB64-5C3A-BB48-92A0-217547B241E3}"/>
              </a:ext>
            </a:extLst>
          </p:cNvPr>
          <p:cNvSpPr>
            <a:spLocks noChangeArrowheads="1"/>
          </p:cNvSpPr>
          <p:nvPr/>
        </p:nvSpPr>
        <p:spPr bwMode="auto">
          <a:xfrm>
            <a:off x="2650743" y="6334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950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7" name="Rectangle 11">
            <a:hlinkClick r:id="rId3" action="ppaction://hlinkpres?slideindex=1&amp;slidetitle="/>
            <a:extLst>
              <a:ext uri="{FF2B5EF4-FFF2-40B4-BE49-F238E27FC236}">
                <a16:creationId xmlns:a16="http://schemas.microsoft.com/office/drawing/2014/main" id="{8D276267-74F7-D641-BF6F-3178E10A4BB9}"/>
              </a:ext>
            </a:extLst>
          </p:cNvPr>
          <p:cNvSpPr>
            <a:spLocks noChangeArrowheads="1"/>
          </p:cNvSpPr>
          <p:nvPr/>
        </p:nvSpPr>
        <p:spPr bwMode="auto">
          <a:xfrm>
            <a:off x="4243235" y="4495801"/>
            <a:ext cx="4908481"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God took him without death</a:t>
            </a:r>
          </a:p>
        </p:txBody>
      </p:sp>
    </p:spTree>
    <p:extLst>
      <p:ext uri="{BB962C8B-B14F-4D97-AF65-F5344CB8AC3E}">
        <p14:creationId xmlns:p14="http://schemas.microsoft.com/office/powerpoint/2010/main" val="2957335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2" descr="scrolls"/>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2436" name="Rectangle 4"/>
          <p:cNvSpPr>
            <a:spLocks noGrp="1" noChangeArrowheads="1"/>
          </p:cNvSpPr>
          <p:nvPr>
            <p:ph type="ctrTitle"/>
          </p:nvPr>
        </p:nvSpPr>
        <p:spPr>
          <a:xfrm>
            <a:off x="0" y="42565"/>
            <a:ext cx="9144000" cy="94803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en-US" sz="3600" b="1" dirty="0">
                <a:solidFill>
                  <a:schemeClr val="tx1"/>
                </a:solidFill>
                <a:effectLst/>
                <a:latin typeface="Arial" charset="0"/>
                <a:ea typeface="ＭＳ Ｐゴシック" charset="0"/>
              </a:rPr>
              <a:t>Why Don</a:t>
            </a:r>
            <a:r>
              <a:rPr lang="fr-FR" altLang="ja-JP" sz="3600" b="1" dirty="0">
                <a:solidFill>
                  <a:schemeClr val="tx1"/>
                </a:solidFill>
                <a:effectLst/>
                <a:latin typeface="Arial" charset="0"/>
                <a:ea typeface="ＭＳ Ｐゴシック" charset="0"/>
              </a:rPr>
              <a:t>'</a:t>
            </a:r>
            <a:r>
              <a:rPr lang="en-US" sz="3600" b="1" dirty="0">
                <a:solidFill>
                  <a:schemeClr val="tx1"/>
                </a:solidFill>
                <a:effectLst/>
                <a:latin typeface="Arial" charset="0"/>
                <a:ea typeface="ＭＳ Ｐゴシック" charset="0"/>
              </a:rPr>
              <a:t>t Genesis 5 &amp; 11 Have Gaps?</a:t>
            </a:r>
          </a:p>
        </p:txBody>
      </p:sp>
      <p:sp>
        <p:nvSpPr>
          <p:cNvPr id="402437" name="Rectangle 5" descr="Purple mesh"/>
          <p:cNvSpPr>
            <a:spLocks noChangeArrowheads="1"/>
          </p:cNvSpPr>
          <p:nvPr/>
        </p:nvSpPr>
        <p:spPr bwMode="auto">
          <a:xfrm>
            <a:off x="3962400" y="1066800"/>
            <a:ext cx="5181600" cy="32004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609600" marR="0" lvl="0" indent="-609600" algn="l" defTabSz="914400" rtl="0" eaLnBrk="1" fontAlgn="base" latinLnBrk="0" hangingPunct="1">
              <a:lnSpc>
                <a:spcPct val="100000"/>
              </a:lnSpc>
              <a:spcBef>
                <a:spcPct val="20000"/>
              </a:spcBef>
              <a:spcAft>
                <a:spcPct val="0"/>
              </a:spcAft>
              <a:buClr>
                <a:srgbClr val="FFFFCC"/>
              </a:buClr>
              <a:buSzPct val="75000"/>
              <a:buFontTx/>
              <a:buAutoNum type="arabicPeriod"/>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State lengths of time</a:t>
            </a:r>
          </a:p>
          <a:p>
            <a:pPr marL="609600" marR="0" lvl="0" indent="-609600" algn="l" defTabSz="914400" rtl="0" eaLnBrk="1" fontAlgn="base" latinLnBrk="0" hangingPunct="1">
              <a:lnSpc>
                <a:spcPct val="100000"/>
              </a:lnSpc>
              <a:spcBef>
                <a:spcPct val="20000"/>
              </a:spcBef>
              <a:spcAft>
                <a:spcPct val="0"/>
              </a:spcAft>
              <a:buClr>
                <a:srgbClr val="FFFFCC"/>
              </a:buClr>
              <a:buSzPct val="75000"/>
              <a:buFontTx/>
              <a:buAutoNum type="arabicPeriod"/>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Shorter lengths</a:t>
            </a:r>
            <a:endPar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402438" name="Rectangle 6"/>
          <p:cNvSpPr>
            <a:spLocks noChangeArrowheads="1"/>
          </p:cNvSpPr>
          <p:nvPr/>
        </p:nvSpPr>
        <p:spPr bwMode="auto">
          <a:xfrm>
            <a:off x="685800" y="838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Adam</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2439" name="Rectangle 7"/>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Seth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2440" name="Rectangle 8"/>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Enosh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2441" name="Rectangle 9"/>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Kenan</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2442" name="Rectangle 10"/>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Mahalalel</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2443" name="Rectangle 11"/>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Jared</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2444" name="Rectangle 12"/>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Enoch</a:t>
            </a:r>
          </a:p>
        </p:txBody>
      </p:sp>
      <p:sp>
        <p:nvSpPr>
          <p:cNvPr id="402445" name="Rectangle 13"/>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Methuselah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2446" name="Rectangle 14"/>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Lamech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2447" name="Rectangle 15"/>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Noah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7" name="Text Box 4"/>
          <p:cNvSpPr txBox="1">
            <a:spLocks noChangeArrowheads="1"/>
          </p:cNvSpPr>
          <p:nvPr/>
        </p:nvSpPr>
        <p:spPr bwMode="auto">
          <a:xfrm>
            <a:off x="8531348"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rPr>
              <a:t>38</a:t>
            </a:r>
          </a:p>
        </p:txBody>
      </p:sp>
    </p:spTree>
    <p:extLst>
      <p:ext uri="{BB962C8B-B14F-4D97-AF65-F5344CB8AC3E}">
        <p14:creationId xmlns:p14="http://schemas.microsoft.com/office/powerpoint/2010/main" val="828304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02437">
                                            <p:txEl>
                                              <p:pRg st="1" end="1"/>
                                            </p:txEl>
                                          </p:spTgt>
                                        </p:tgtEl>
                                        <p:attrNameLst>
                                          <p:attrName>style.visibility</p:attrName>
                                        </p:attrNameLst>
                                      </p:cBhvr>
                                      <p:to>
                                        <p:strVal val="visible"/>
                                      </p:to>
                                    </p:set>
                                    <p:anim to="" calcmode="lin" valueType="num">
                                      <p:cBhvr>
                                        <p:cTn id="7" dur="1" fill="hold"/>
                                        <p:tgtEl>
                                          <p:spTgt spid="402437">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7"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2" descr="scrolls"/>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4484" name="Rectangle 4"/>
          <p:cNvSpPr>
            <a:spLocks noGrp="1" noChangeArrowheads="1"/>
          </p:cNvSpPr>
          <p:nvPr>
            <p:ph type="ctrTitle"/>
          </p:nvPr>
        </p:nvSpPr>
        <p:spPr>
          <a:xfrm>
            <a:off x="0" y="76200"/>
            <a:ext cx="9144000" cy="838200"/>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en-US" sz="3600" b="1" dirty="0">
                <a:solidFill>
                  <a:schemeClr val="tx1"/>
                </a:solidFill>
                <a:effectLst/>
                <a:latin typeface="Arial" charset="0"/>
                <a:ea typeface="ＭＳ Ｐゴシック" charset="0"/>
              </a:rPr>
              <a:t>Genesis 5 Shorter Than Luke 3</a:t>
            </a:r>
          </a:p>
        </p:txBody>
      </p:sp>
      <p:sp>
        <p:nvSpPr>
          <p:cNvPr id="404485" name="Rectangle 5"/>
          <p:cNvSpPr>
            <a:spLocks noGrp="1" noChangeArrowheads="1"/>
          </p:cNvSpPr>
          <p:nvPr>
            <p:ph type="subTitle" idx="1"/>
          </p:nvPr>
        </p:nvSpPr>
        <p:spPr>
          <a:xfrm>
            <a:off x="533400" y="762000"/>
            <a:ext cx="2895600" cy="533400"/>
          </a:xfrm>
        </p:spPr>
        <p:txBody>
          <a:bodyPr/>
          <a:lstStyle/>
          <a:p>
            <a:pPr eaLnBrk="1" hangingPunct="1">
              <a:buFont typeface="Wingdings" charset="0"/>
              <a:buNone/>
              <a:defRPr/>
            </a:pPr>
            <a:r>
              <a:rPr lang="en-US" b="1">
                <a:latin typeface="Arial" charset="0"/>
                <a:ea typeface="ＭＳ Ｐゴシック" charset="0"/>
                <a:cs typeface="ＭＳ Ｐゴシック" charset="0"/>
              </a:rPr>
              <a:t>Adam</a:t>
            </a:r>
            <a:endParaRPr lang="en-US">
              <a:latin typeface="Arial" charset="0"/>
              <a:ea typeface="ＭＳ Ｐゴシック" charset="0"/>
              <a:cs typeface="ＭＳ Ｐゴシック" charset="0"/>
            </a:endParaRPr>
          </a:p>
        </p:txBody>
      </p:sp>
      <p:sp>
        <p:nvSpPr>
          <p:cNvPr id="404486" name="Rectangle 6"/>
          <p:cNvSpPr>
            <a:spLocks noChangeArrowheads="1"/>
          </p:cNvSpPr>
          <p:nvPr/>
        </p:nvSpPr>
        <p:spPr bwMode="auto">
          <a:xfrm>
            <a:off x="3657600" y="1295400"/>
            <a:ext cx="1219200" cy="11430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2006</a:t>
            </a: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yrs</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4487" name="AutoShape 7"/>
          <p:cNvSpPr>
            <a:spLocks/>
          </p:cNvSpPr>
          <p:nvPr/>
        </p:nvSpPr>
        <p:spPr bwMode="auto">
          <a:xfrm>
            <a:off x="2667000" y="914400"/>
            <a:ext cx="1219200" cy="1981200"/>
          </a:xfrm>
          <a:prstGeom prst="rightBrace">
            <a:avLst>
              <a:gd name="adj1" fmla="val 13542"/>
              <a:gd name="adj2" fmla="val 50000"/>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404488" name="Rectangle 8"/>
          <p:cNvSpPr>
            <a:spLocks noChangeArrowheads="1"/>
          </p:cNvSpPr>
          <p:nvPr/>
        </p:nvSpPr>
        <p:spPr bwMode="auto">
          <a:xfrm>
            <a:off x="914400" y="2362200"/>
            <a:ext cx="22860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Noah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4489" name="Rectangle 9"/>
          <p:cNvSpPr>
            <a:spLocks noChangeArrowheads="1"/>
          </p:cNvSpPr>
          <p:nvPr/>
        </p:nvSpPr>
        <p:spPr bwMode="auto">
          <a:xfrm>
            <a:off x="7258050" y="762000"/>
            <a:ext cx="14478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Adam</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4490" name="Rectangle 10"/>
          <p:cNvSpPr>
            <a:spLocks noChangeArrowheads="1"/>
          </p:cNvSpPr>
          <p:nvPr/>
        </p:nvSpPr>
        <p:spPr bwMode="auto">
          <a:xfrm>
            <a:off x="5410200" y="3048000"/>
            <a:ext cx="1219200" cy="11430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4138</a:t>
            </a: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yrs</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4491" name="AutoShape 11"/>
          <p:cNvSpPr>
            <a:spLocks/>
          </p:cNvSpPr>
          <p:nvPr/>
        </p:nvSpPr>
        <p:spPr bwMode="auto">
          <a:xfrm rot="10800000">
            <a:off x="6172200" y="914400"/>
            <a:ext cx="1219200" cy="5486400"/>
          </a:xfrm>
          <a:prstGeom prst="rightBrace">
            <a:avLst>
              <a:gd name="adj1" fmla="val 37500"/>
              <a:gd name="adj2" fmla="val 50000"/>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404492" name="Rectangle 12"/>
          <p:cNvSpPr>
            <a:spLocks noChangeArrowheads="1"/>
          </p:cNvSpPr>
          <p:nvPr/>
        </p:nvSpPr>
        <p:spPr bwMode="auto">
          <a:xfrm>
            <a:off x="7143750" y="6019800"/>
            <a:ext cx="16764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Christ</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4" name="Text Box 4"/>
          <p:cNvSpPr txBox="1">
            <a:spLocks noChangeArrowheads="1"/>
          </p:cNvSpPr>
          <p:nvPr/>
        </p:nvSpPr>
        <p:spPr bwMode="auto">
          <a:xfrm>
            <a:off x="8531348"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rPr>
              <a:t>38</a:t>
            </a:r>
          </a:p>
        </p:txBody>
      </p:sp>
    </p:spTree>
    <p:extLst>
      <p:ext uri="{BB962C8B-B14F-4D97-AF65-F5344CB8AC3E}">
        <p14:creationId xmlns:p14="http://schemas.microsoft.com/office/powerpoint/2010/main" val="2106894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4485">
                                            <p:txEl>
                                              <p:pRg st="0" end="0"/>
                                            </p:txEl>
                                          </p:spTgt>
                                        </p:tgtEl>
                                        <p:attrNameLst>
                                          <p:attrName>style.visibility</p:attrName>
                                        </p:attrNameLst>
                                      </p:cBhvr>
                                      <p:to>
                                        <p:strVal val="visible"/>
                                      </p:to>
                                    </p:set>
                                    <p:animEffect transition="in" filter="fade">
                                      <p:cBhvr>
                                        <p:cTn id="7" dur="500"/>
                                        <p:tgtEl>
                                          <p:spTgt spid="40448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4488"/>
                                        </p:tgtEl>
                                        <p:attrNameLst>
                                          <p:attrName>style.visibility</p:attrName>
                                        </p:attrNameLst>
                                      </p:cBhvr>
                                      <p:to>
                                        <p:strVal val="visible"/>
                                      </p:to>
                                    </p:set>
                                    <p:animEffect transition="in" filter="fade">
                                      <p:cBhvr>
                                        <p:cTn id="12" dur="500"/>
                                        <p:tgtEl>
                                          <p:spTgt spid="4044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4487"/>
                                        </p:tgtEl>
                                        <p:attrNameLst>
                                          <p:attrName>style.visibility</p:attrName>
                                        </p:attrNameLst>
                                      </p:cBhvr>
                                      <p:to>
                                        <p:strVal val="visible"/>
                                      </p:to>
                                    </p:set>
                                  </p:childTnLst>
                                </p:cTn>
                              </p:par>
                            </p:childTnLst>
                          </p:cTn>
                        </p:par>
                        <p:par>
                          <p:cTn id="17" fill="hold" nodeType="afterGroup">
                            <p:stCondLst>
                              <p:cond delay="0"/>
                            </p:stCondLst>
                            <p:childTnLst>
                              <p:par>
                                <p:cTn id="18" presetID="10" presetClass="entr" presetSubtype="0" fill="hold" grpId="0" nodeType="afterEffect">
                                  <p:stCondLst>
                                    <p:cond delay="0"/>
                                  </p:stCondLst>
                                  <p:childTnLst>
                                    <p:set>
                                      <p:cBhvr>
                                        <p:cTn id="19" dur="1" fill="hold">
                                          <p:stCondLst>
                                            <p:cond delay="0"/>
                                          </p:stCondLst>
                                        </p:cTn>
                                        <p:tgtEl>
                                          <p:spTgt spid="404486"/>
                                        </p:tgtEl>
                                        <p:attrNameLst>
                                          <p:attrName>style.visibility</p:attrName>
                                        </p:attrNameLst>
                                      </p:cBhvr>
                                      <p:to>
                                        <p:strVal val="visible"/>
                                      </p:to>
                                    </p:set>
                                    <p:animEffect transition="in" filter="fade">
                                      <p:cBhvr>
                                        <p:cTn id="20" dur="500"/>
                                        <p:tgtEl>
                                          <p:spTgt spid="40448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04489">
                                            <p:txEl>
                                              <p:pRg st="0" end="0"/>
                                            </p:txEl>
                                          </p:spTgt>
                                        </p:tgtEl>
                                        <p:attrNameLst>
                                          <p:attrName>style.visibility</p:attrName>
                                        </p:attrNameLst>
                                      </p:cBhvr>
                                      <p:to>
                                        <p:strVal val="visible"/>
                                      </p:to>
                                    </p:set>
                                    <p:animEffect transition="in" filter="fade">
                                      <p:cBhvr>
                                        <p:cTn id="25" dur="500"/>
                                        <p:tgtEl>
                                          <p:spTgt spid="404489">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04492"/>
                                        </p:tgtEl>
                                        <p:attrNameLst>
                                          <p:attrName>style.visibility</p:attrName>
                                        </p:attrNameLst>
                                      </p:cBhvr>
                                      <p:to>
                                        <p:strVal val="visible"/>
                                      </p:to>
                                    </p:set>
                                    <p:animEffect transition="in" filter="fade">
                                      <p:cBhvr>
                                        <p:cTn id="30" dur="500"/>
                                        <p:tgtEl>
                                          <p:spTgt spid="40449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4491"/>
                                        </p:tgtEl>
                                        <p:attrNameLst>
                                          <p:attrName>style.visibility</p:attrName>
                                        </p:attrNameLst>
                                      </p:cBhvr>
                                      <p:to>
                                        <p:strVal val="visible"/>
                                      </p:to>
                                    </p:set>
                                  </p:childTnLst>
                                </p:cTn>
                              </p:par>
                            </p:childTnLst>
                          </p:cTn>
                        </p:par>
                        <p:par>
                          <p:cTn id="35" fill="hold" nodeType="afterGroup">
                            <p:stCondLst>
                              <p:cond delay="0"/>
                            </p:stCondLst>
                            <p:childTnLst>
                              <p:par>
                                <p:cTn id="36" presetID="10" presetClass="entr" presetSubtype="0" fill="hold" grpId="0" nodeType="afterEffect">
                                  <p:stCondLst>
                                    <p:cond delay="0"/>
                                  </p:stCondLst>
                                  <p:childTnLst>
                                    <p:set>
                                      <p:cBhvr>
                                        <p:cTn id="37" dur="1" fill="hold">
                                          <p:stCondLst>
                                            <p:cond delay="0"/>
                                          </p:stCondLst>
                                        </p:cTn>
                                        <p:tgtEl>
                                          <p:spTgt spid="404490"/>
                                        </p:tgtEl>
                                        <p:attrNameLst>
                                          <p:attrName>style.visibility</p:attrName>
                                        </p:attrNameLst>
                                      </p:cBhvr>
                                      <p:to>
                                        <p:strVal val="visible"/>
                                      </p:to>
                                    </p:set>
                                    <p:animEffect transition="in" filter="fade">
                                      <p:cBhvr>
                                        <p:cTn id="38" dur="500"/>
                                        <p:tgtEl>
                                          <p:spTgt spid="404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5" grpId="0" build="p" autoUpdateAnimBg="0"/>
      <p:bldP spid="404486" grpId="0" autoUpdateAnimBg="0"/>
      <p:bldP spid="404487" grpId="0" animBg="1"/>
      <p:bldP spid="404488" grpId="0" autoUpdateAnimBg="0"/>
      <p:bldP spid="404489" grpId="0" build="p" autoUpdateAnimBg="0"/>
      <p:bldP spid="404490" grpId="0" autoUpdateAnimBg="0"/>
      <p:bldP spid="404491" grpId="0" animBg="1"/>
      <p:bldP spid="404492"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descr="scrolls"/>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6532" name="Rectangle 4"/>
          <p:cNvSpPr>
            <a:spLocks noGrp="1" noChangeArrowheads="1"/>
          </p:cNvSpPr>
          <p:nvPr>
            <p:ph type="ctrTitle"/>
          </p:nvPr>
        </p:nvSpPr>
        <p:spPr>
          <a:xfrm>
            <a:off x="0" y="33132"/>
            <a:ext cx="9144000" cy="833184"/>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en-US" sz="3600" b="1" dirty="0">
                <a:solidFill>
                  <a:schemeClr val="tx1"/>
                </a:solidFill>
                <a:effectLst/>
                <a:latin typeface="Arial" charset="0"/>
                <a:ea typeface="ＭＳ Ｐゴシック" charset="0"/>
              </a:rPr>
              <a:t>Why Don</a:t>
            </a:r>
            <a:r>
              <a:rPr lang="uk-UA" altLang="ja-JP" sz="3600" b="1" dirty="0">
                <a:solidFill>
                  <a:schemeClr val="tx1"/>
                </a:solidFill>
                <a:effectLst/>
                <a:latin typeface="Arial" charset="0"/>
                <a:ea typeface="ＭＳ Ｐゴシック" charset="0"/>
              </a:rPr>
              <a:t>'</a:t>
            </a:r>
            <a:r>
              <a:rPr lang="en-US" sz="3600" b="1" dirty="0">
                <a:solidFill>
                  <a:schemeClr val="tx1"/>
                </a:solidFill>
                <a:effectLst/>
                <a:latin typeface="Arial" charset="0"/>
                <a:ea typeface="ＭＳ Ｐゴシック" charset="0"/>
              </a:rPr>
              <a:t>t Genesis 5 &amp; 11 Have Gaps?</a:t>
            </a:r>
          </a:p>
        </p:txBody>
      </p:sp>
      <p:sp>
        <p:nvSpPr>
          <p:cNvPr id="406533" name="Rectangle 5" descr="Purple mesh"/>
          <p:cNvSpPr>
            <a:spLocks noChangeArrowheads="1"/>
          </p:cNvSpPr>
          <p:nvPr/>
        </p:nvSpPr>
        <p:spPr bwMode="auto">
          <a:xfrm>
            <a:off x="3251628" y="1066800"/>
            <a:ext cx="5892372" cy="369764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609600" marR="0" lvl="0" indent="-609600" algn="l" defTabSz="914400" rtl="0" eaLnBrk="1" fontAlgn="base" latinLnBrk="0" hangingPunct="1">
              <a:lnSpc>
                <a:spcPct val="100000"/>
              </a:lnSpc>
              <a:spcBef>
                <a:spcPct val="20000"/>
              </a:spcBef>
              <a:spcAft>
                <a:spcPct val="0"/>
              </a:spcAft>
              <a:buClr>
                <a:srgbClr val="FFFFCC"/>
              </a:buClr>
              <a:buSzPct val="75000"/>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State lengths of time</a:t>
            </a:r>
          </a:p>
          <a:p>
            <a:pPr marL="609600" marR="0" lvl="0" indent="-609600" algn="l" defTabSz="914400" rtl="0" eaLnBrk="1" fontAlgn="base" latinLnBrk="0" hangingPunct="1">
              <a:lnSpc>
                <a:spcPct val="100000"/>
              </a:lnSpc>
              <a:spcBef>
                <a:spcPct val="20000"/>
              </a:spcBef>
              <a:spcAft>
                <a:spcPct val="0"/>
              </a:spcAft>
              <a:buClr>
                <a:srgbClr val="FFFFCC"/>
              </a:buClr>
              <a:buSzPct val="75000"/>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Shorter lengths</a:t>
            </a:r>
          </a:p>
          <a:p>
            <a:pPr marL="609600" marR="0" lvl="0" indent="-609600" algn="l" defTabSz="914400" rtl="0" eaLnBrk="1" fontAlgn="base" latinLnBrk="0" hangingPunct="1">
              <a:lnSpc>
                <a:spcPct val="100000"/>
              </a:lnSpc>
              <a:spcBef>
                <a:spcPct val="20000"/>
              </a:spcBef>
              <a:spcAft>
                <a:spcPct val="0"/>
              </a:spcAft>
              <a:buClr>
                <a:srgbClr val="FFFFCC"/>
              </a:buClr>
              <a:buSzPct val="75000"/>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Most natural</a:t>
            </a:r>
          </a:p>
          <a:p>
            <a:pPr marL="609600" marR="0" lvl="0" indent="-609600" algn="l" defTabSz="914400" rtl="0" eaLnBrk="1" fontAlgn="base" latinLnBrk="0" hangingPunct="1">
              <a:lnSpc>
                <a:spcPct val="100000"/>
              </a:lnSpc>
              <a:spcBef>
                <a:spcPct val="20000"/>
              </a:spcBef>
              <a:spcAft>
                <a:spcPct val="0"/>
              </a:spcAft>
              <a:buClr>
                <a:srgbClr val="FFFFCC"/>
              </a:buClr>
              <a:buSzPct val="75000"/>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Show father-son</a:t>
            </a:r>
          </a:p>
          <a:p>
            <a:pPr marL="609600" marR="0" lvl="0" indent="-609600" algn="l" defTabSz="914400" rtl="0" eaLnBrk="1" fontAlgn="base" latinLnBrk="0" hangingPunct="1">
              <a:lnSpc>
                <a:spcPct val="100000"/>
              </a:lnSpc>
              <a:spcBef>
                <a:spcPct val="20000"/>
              </a:spcBef>
              <a:spcAft>
                <a:spcPct val="0"/>
              </a:spcAft>
              <a:buClr>
                <a:srgbClr val="FFFFCC"/>
              </a:buClr>
              <a:buSzPct val="75000"/>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Jude 14</a:t>
            </a:r>
          </a:p>
          <a:p>
            <a:pPr marL="609600" marR="0" lvl="0" indent="-609600" algn="l" defTabSz="914400" rtl="0" eaLnBrk="1" fontAlgn="base" latinLnBrk="0" hangingPunct="1">
              <a:lnSpc>
                <a:spcPct val="100000"/>
              </a:lnSpc>
              <a:spcBef>
                <a:spcPct val="20000"/>
              </a:spcBef>
              <a:spcAft>
                <a:spcPct val="0"/>
              </a:spcAft>
              <a:buClr>
                <a:srgbClr val="FFFFCC"/>
              </a:buClr>
              <a:buSzPct val="75000"/>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Similar ANE chronologies</a:t>
            </a:r>
            <a:endPar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406534" name="AutoShape 6"/>
          <p:cNvSpPr>
            <a:spLocks/>
          </p:cNvSpPr>
          <p:nvPr/>
        </p:nvSpPr>
        <p:spPr bwMode="auto">
          <a:xfrm rot="10800000">
            <a:off x="457200" y="990600"/>
            <a:ext cx="1219200" cy="4038600"/>
          </a:xfrm>
          <a:prstGeom prst="rightBrace">
            <a:avLst>
              <a:gd name="adj1" fmla="val 27604"/>
              <a:gd name="adj2" fmla="val 50000"/>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406535" name="Text Box 7"/>
          <p:cNvSpPr txBox="1">
            <a:spLocks noChangeArrowheads="1"/>
          </p:cNvSpPr>
          <p:nvPr/>
        </p:nvSpPr>
        <p:spPr bwMode="auto">
          <a:xfrm>
            <a:off x="4191000" y="4841416"/>
            <a:ext cx="4343400" cy="181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Enoch, in the seventh generation from Adam, prophesied saying. . . </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(Jude 14a, NASB)</a:t>
            </a:r>
          </a:p>
        </p:txBody>
      </p:sp>
      <p:sp>
        <p:nvSpPr>
          <p:cNvPr id="406536" name="Rectangle 8"/>
          <p:cNvSpPr>
            <a:spLocks noChangeArrowheads="1"/>
          </p:cNvSpPr>
          <p:nvPr/>
        </p:nvSpPr>
        <p:spPr bwMode="auto">
          <a:xfrm>
            <a:off x="685800" y="838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Adam</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6537" name="Rectangle 9"/>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Seth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6538" name="Rectangle 10"/>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Enosh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6539" name="Rectangle 11"/>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Kenan</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6540" name="Rectangle 12"/>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Mahalalel</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6541" name="Rectangle 13"/>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Jared</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6542" name="Rectangle 14"/>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Enoch</a:t>
            </a:r>
          </a:p>
        </p:txBody>
      </p:sp>
      <p:sp>
        <p:nvSpPr>
          <p:cNvPr id="406543" name="Rectangle 15"/>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Methuselah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6544" name="Rectangle 16"/>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Lamech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6545" name="Rectangle 17"/>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Noah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6546" name="Rectangle 18"/>
          <p:cNvSpPr>
            <a:spLocks noChangeArrowheads="1"/>
          </p:cNvSpPr>
          <p:nvPr/>
        </p:nvSpPr>
        <p:spPr bwMode="auto">
          <a:xfrm>
            <a:off x="0" y="2667000"/>
            <a:ext cx="609600" cy="457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7</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8585700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06533">
                                            <p:txEl>
                                              <p:pRg st="2" end="2"/>
                                            </p:txEl>
                                          </p:spTgt>
                                        </p:tgtEl>
                                        <p:attrNameLst>
                                          <p:attrName>style.visibility</p:attrName>
                                        </p:attrNameLst>
                                      </p:cBhvr>
                                      <p:to>
                                        <p:strVal val="visible"/>
                                      </p:to>
                                    </p:set>
                                    <p:anim to="" calcmode="lin" valueType="num">
                                      <p:cBhvr>
                                        <p:cTn id="7" dur="1" fill="hold"/>
                                        <p:tgtEl>
                                          <p:spTgt spid="406533">
                                            <p:txEl>
                                              <p:pRg st="2" end="2"/>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06533">
                                            <p:txEl>
                                              <p:pRg st="3" end="3"/>
                                            </p:txEl>
                                          </p:spTgt>
                                        </p:tgtEl>
                                        <p:attrNameLst>
                                          <p:attrName>style.visibility</p:attrName>
                                        </p:attrNameLst>
                                      </p:cBhvr>
                                      <p:to>
                                        <p:strVal val="visible"/>
                                      </p:to>
                                    </p:set>
                                    <p:anim to="" calcmode="lin" valueType="num">
                                      <p:cBhvr>
                                        <p:cTn id="12" dur="1" fill="hold"/>
                                        <p:tgtEl>
                                          <p:spTgt spid="406533">
                                            <p:txEl>
                                              <p:pRg st="3" end="3"/>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06533">
                                            <p:txEl>
                                              <p:pRg st="4" end="4"/>
                                            </p:txEl>
                                          </p:spTgt>
                                        </p:tgtEl>
                                        <p:attrNameLst>
                                          <p:attrName>style.visibility</p:attrName>
                                        </p:attrNameLst>
                                      </p:cBhvr>
                                      <p:to>
                                        <p:strVal val="visible"/>
                                      </p:to>
                                    </p:set>
                                    <p:anim to="" calcmode="lin" valueType="num">
                                      <p:cBhvr>
                                        <p:cTn id="17" dur="1" fill="hold"/>
                                        <p:tgtEl>
                                          <p:spTgt spid="406533">
                                            <p:txEl>
                                              <p:pRg st="4" end="4"/>
                                            </p:txEl>
                                          </p:spTgt>
                                        </p:tgtEl>
                                        <p:attrNameLst>
                                          <p:attrName/>
                                        </p:attrNameLst>
                                      </p:cBhvr>
                                    </p:anim>
                                  </p:childTnLst>
                                </p:cTn>
                              </p:par>
                              <p:par>
                                <p:cTn id="18" presetID="10" presetClass="entr" presetSubtype="0" fill="hold" grpId="0" nodeType="withEffect">
                                  <p:stCondLst>
                                    <p:cond delay="0"/>
                                  </p:stCondLst>
                                  <p:childTnLst>
                                    <p:set>
                                      <p:cBhvr>
                                        <p:cTn id="19" dur="1" fill="hold">
                                          <p:stCondLst>
                                            <p:cond delay="0"/>
                                          </p:stCondLst>
                                        </p:cTn>
                                        <p:tgtEl>
                                          <p:spTgt spid="406535"/>
                                        </p:tgtEl>
                                        <p:attrNameLst>
                                          <p:attrName>style.visibility</p:attrName>
                                        </p:attrNameLst>
                                      </p:cBhvr>
                                      <p:to>
                                        <p:strVal val="visible"/>
                                      </p:to>
                                    </p:set>
                                    <p:animEffect transition="in" filter="fade">
                                      <p:cBhvr>
                                        <p:cTn id="20" dur="500"/>
                                        <p:tgtEl>
                                          <p:spTgt spid="40653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06534"/>
                                        </p:tgtEl>
                                        <p:attrNameLst>
                                          <p:attrName>style.visibility</p:attrName>
                                        </p:attrNameLst>
                                      </p:cBhvr>
                                      <p:to>
                                        <p:strVal val="visible"/>
                                      </p:to>
                                    </p:set>
                                    <p:animEffect transition="in" filter="fade">
                                      <p:cBhvr>
                                        <p:cTn id="25" dur="500"/>
                                        <p:tgtEl>
                                          <p:spTgt spid="406534"/>
                                        </p:tgtEl>
                                      </p:cBhvr>
                                    </p:animEffect>
                                  </p:childTnLst>
                                </p:cTn>
                              </p:par>
                            </p:childTnLst>
                          </p:cTn>
                        </p:par>
                        <p:par>
                          <p:cTn id="26" fill="hold" nodeType="withGroup">
                            <p:stCondLst>
                              <p:cond delay="500"/>
                            </p:stCondLst>
                            <p:childTnLst>
                              <p:par>
                                <p:cTn id="27" presetID="31" presetClass="entr" presetSubtype="0" fill="hold" grpId="0" nodeType="afterEffect">
                                  <p:stCondLst>
                                    <p:cond delay="0"/>
                                  </p:stCondLst>
                                  <p:iterate type="lt">
                                    <p:tmPct val="5000"/>
                                  </p:iterate>
                                  <p:childTnLst>
                                    <p:set>
                                      <p:cBhvr>
                                        <p:cTn id="28" dur="1" fill="hold">
                                          <p:stCondLst>
                                            <p:cond delay="0"/>
                                          </p:stCondLst>
                                        </p:cTn>
                                        <p:tgtEl>
                                          <p:spTgt spid="406546"/>
                                        </p:tgtEl>
                                        <p:attrNameLst>
                                          <p:attrName>style.visibility</p:attrName>
                                        </p:attrNameLst>
                                      </p:cBhvr>
                                      <p:to>
                                        <p:strVal val="visible"/>
                                      </p:to>
                                    </p:set>
                                    <p:anim calcmode="lin" valueType="num">
                                      <p:cBhvr>
                                        <p:cTn id="29" dur="1000" fill="hold"/>
                                        <p:tgtEl>
                                          <p:spTgt spid="406546"/>
                                        </p:tgtEl>
                                        <p:attrNameLst>
                                          <p:attrName>ppt_w</p:attrName>
                                        </p:attrNameLst>
                                      </p:cBhvr>
                                      <p:tavLst>
                                        <p:tav tm="0">
                                          <p:val>
                                            <p:fltVal val="0"/>
                                          </p:val>
                                        </p:tav>
                                        <p:tav tm="100000">
                                          <p:val>
                                            <p:strVal val="#ppt_w"/>
                                          </p:val>
                                        </p:tav>
                                      </p:tavLst>
                                    </p:anim>
                                    <p:anim calcmode="lin" valueType="num">
                                      <p:cBhvr>
                                        <p:cTn id="30" dur="1000" fill="hold"/>
                                        <p:tgtEl>
                                          <p:spTgt spid="406546"/>
                                        </p:tgtEl>
                                        <p:attrNameLst>
                                          <p:attrName>ppt_h</p:attrName>
                                        </p:attrNameLst>
                                      </p:cBhvr>
                                      <p:tavLst>
                                        <p:tav tm="0">
                                          <p:val>
                                            <p:fltVal val="0"/>
                                          </p:val>
                                        </p:tav>
                                        <p:tav tm="100000">
                                          <p:val>
                                            <p:strVal val="#ppt_h"/>
                                          </p:val>
                                        </p:tav>
                                      </p:tavLst>
                                    </p:anim>
                                    <p:anim calcmode="lin" valueType="num">
                                      <p:cBhvr>
                                        <p:cTn id="31" dur="1000" fill="hold"/>
                                        <p:tgtEl>
                                          <p:spTgt spid="406546"/>
                                        </p:tgtEl>
                                        <p:attrNameLst>
                                          <p:attrName>style.rotation</p:attrName>
                                        </p:attrNameLst>
                                      </p:cBhvr>
                                      <p:tavLst>
                                        <p:tav tm="0">
                                          <p:val>
                                            <p:fltVal val="90"/>
                                          </p:val>
                                        </p:tav>
                                        <p:tav tm="100000">
                                          <p:val>
                                            <p:fltVal val="0"/>
                                          </p:val>
                                        </p:tav>
                                      </p:tavLst>
                                    </p:anim>
                                    <p:animEffect transition="in" filter="fade">
                                      <p:cBhvr>
                                        <p:cTn id="32" dur="1000"/>
                                        <p:tgtEl>
                                          <p:spTgt spid="406546"/>
                                        </p:tgtEl>
                                      </p:cBhvr>
                                    </p:animEffect>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406533">
                                            <p:txEl>
                                              <p:pRg st="5" end="5"/>
                                            </p:txEl>
                                          </p:spTgt>
                                        </p:tgtEl>
                                        <p:attrNameLst>
                                          <p:attrName>style.visibility</p:attrName>
                                        </p:attrNameLst>
                                      </p:cBhvr>
                                      <p:to>
                                        <p:strVal val="visible"/>
                                      </p:to>
                                    </p:set>
                                    <p:anim to="" calcmode="lin" valueType="num">
                                      <p:cBhvr>
                                        <p:cTn id="37" dur="1" fill="hold"/>
                                        <p:tgtEl>
                                          <p:spTgt spid="40653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3" grpId="0" build="p" autoUpdateAnimBg="0"/>
      <p:bldP spid="406534" grpId="0" animBg="1"/>
      <p:bldP spid="406535" grpId="0" autoUpdateAnimBg="0"/>
      <p:bldP spid="40654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Grp="1" noChangeArrowheads="1"/>
          </p:cNvSpPr>
          <p:nvPr>
            <p:ph type="title"/>
          </p:nvPr>
        </p:nvSpPr>
        <p:spPr>
          <a:xfrm>
            <a:off x="1219200" y="76200"/>
            <a:ext cx="7772400" cy="1206500"/>
          </a:xfrm>
        </p:spPr>
        <p:txBody>
          <a:bodyPr/>
          <a:lstStyle/>
          <a:p>
            <a:pPr algn="ctr" eaLnBrk="1" hangingPunct="1"/>
            <a:r>
              <a:rPr lang="en-US" b="1">
                <a:latin typeface="Arial" charset="0"/>
                <a:ea typeface="ＭＳ Ｐゴシック" charset="0"/>
                <a:cs typeface="ＭＳ Ｐゴシック" charset="0"/>
              </a:rPr>
              <a:t>Two Views</a:t>
            </a:r>
          </a:p>
        </p:txBody>
      </p:sp>
      <p:sp>
        <p:nvSpPr>
          <p:cNvPr id="119811" name="Rectangle 3"/>
          <p:cNvSpPr>
            <a:spLocks noGrp="1" noChangeArrowheads="1"/>
          </p:cNvSpPr>
          <p:nvPr>
            <p:ph type="body" idx="1"/>
          </p:nvPr>
        </p:nvSpPr>
        <p:spPr/>
        <p:txBody>
          <a:bodyPr/>
          <a:lstStyle/>
          <a:p>
            <a:pPr eaLnBrk="1" hangingPunct="1">
              <a:lnSpc>
                <a:spcPct val="90000"/>
              </a:lnSpc>
            </a:pPr>
            <a:r>
              <a:rPr lang="en-US">
                <a:solidFill>
                  <a:schemeClr val="accent1"/>
                </a:solidFill>
                <a:latin typeface="Arial" charset="0"/>
                <a:ea typeface="ＭＳ Ｐゴシック" charset="0"/>
                <a:cs typeface="Times New Roman" charset="0"/>
              </a:rPr>
              <a:t>Straight chronology</a:t>
            </a:r>
            <a:r>
              <a:rPr lang="en-US">
                <a:latin typeface="Arial" charset="0"/>
                <a:ea typeface="ＭＳ Ｐゴシック" charset="0"/>
                <a:cs typeface="Times New Roman" charset="0"/>
              </a:rPr>
              <a:t> </a:t>
            </a:r>
          </a:p>
          <a:p>
            <a:pPr lvl="1" eaLnBrk="1" hangingPunct="1">
              <a:lnSpc>
                <a:spcPct val="90000"/>
              </a:lnSpc>
            </a:pPr>
            <a:r>
              <a:rPr lang="en-US">
                <a:latin typeface="Arial" charset="0"/>
                <a:ea typeface="ＭＳ Ｐゴシック" charset="0"/>
                <a:cs typeface="Times New Roman" charset="0"/>
              </a:rPr>
              <a:t>The Bible has the necessary data to map out the basic historical timeline of the OT</a:t>
            </a:r>
          </a:p>
          <a:p>
            <a:pPr eaLnBrk="1" hangingPunct="1">
              <a:lnSpc>
                <a:spcPct val="90000"/>
              </a:lnSpc>
            </a:pPr>
            <a:r>
              <a:rPr lang="en-US">
                <a:solidFill>
                  <a:schemeClr val="accent1"/>
                </a:solidFill>
                <a:latin typeface="Arial" charset="0"/>
                <a:ea typeface="ＭＳ Ｐゴシック" charset="0"/>
                <a:cs typeface="Times New Roman" charset="0"/>
              </a:rPr>
              <a:t>Genealogical gaps</a:t>
            </a:r>
          </a:p>
          <a:p>
            <a:pPr lvl="1" eaLnBrk="1" hangingPunct="1">
              <a:lnSpc>
                <a:spcPct val="90000"/>
              </a:lnSpc>
            </a:pPr>
            <a:r>
              <a:rPr lang="en-US">
                <a:latin typeface="Arial" charset="0"/>
                <a:ea typeface="ＭＳ Ｐゴシック" charset="0"/>
                <a:cs typeface="Times New Roman" charset="0"/>
              </a:rPr>
              <a:t>There are gaps not mentioned in the Bible </a:t>
            </a:r>
          </a:p>
          <a:p>
            <a:pPr lvl="1" eaLnBrk="1" hangingPunct="1">
              <a:lnSpc>
                <a:spcPct val="90000"/>
              </a:lnSpc>
            </a:pPr>
            <a:r>
              <a:rPr lang="en-US">
                <a:latin typeface="Arial" charset="0"/>
                <a:ea typeface="ＭＳ Ｐゴシック" charset="0"/>
                <a:cs typeface="Times New Roman" charset="0"/>
              </a:rPr>
              <a:t>Genealogical information should not be used as the only source for dating events</a:t>
            </a:r>
            <a:endParaRPr lang="en-US">
              <a:latin typeface="Arial" charset="0"/>
              <a:ea typeface="ＭＳ Ｐゴシック" charset="0"/>
            </a:endParaRPr>
          </a:p>
        </p:txBody>
      </p:sp>
    </p:spTree>
    <p:extLst>
      <p:ext uri="{BB962C8B-B14F-4D97-AF65-F5344CB8AC3E}">
        <p14:creationId xmlns:p14="http://schemas.microsoft.com/office/powerpoint/2010/main" val="14283301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98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1981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1981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1981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198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body" idx="1"/>
          </p:nvPr>
        </p:nvSpPr>
        <p:spPr>
          <a:xfrm>
            <a:off x="1219200" y="1295400"/>
            <a:ext cx="7772400" cy="4495800"/>
          </a:xfrm>
        </p:spPr>
        <p:txBody>
          <a:bodyPr/>
          <a:lstStyle/>
          <a:p>
            <a:pPr eaLnBrk="1" hangingPunct="1">
              <a:lnSpc>
                <a:spcPct val="90000"/>
              </a:lnSpc>
            </a:pPr>
            <a:r>
              <a:rPr lang="en-US" sz="2800" b="1">
                <a:latin typeface="Arial" charset="0"/>
                <a:ea typeface="ＭＳ Ｐゴシック" charset="0"/>
                <a:cs typeface="Times New Roman" charset="0"/>
              </a:rPr>
              <a:t>It is normal for Scripture to </a:t>
            </a:r>
            <a:r>
              <a:rPr lang="en-US" sz="2800" b="1">
                <a:solidFill>
                  <a:schemeClr val="accent1"/>
                </a:solidFill>
                <a:latin typeface="Arial" charset="0"/>
                <a:ea typeface="ＭＳ Ｐゴシック" charset="0"/>
                <a:cs typeface="Times New Roman" charset="0"/>
              </a:rPr>
              <a:t>pass over very long periods of time</a:t>
            </a:r>
            <a:r>
              <a:rPr lang="en-US" sz="2800" b="1">
                <a:latin typeface="Arial" charset="0"/>
                <a:ea typeface="ＭＳ Ｐゴシック" charset="0"/>
                <a:cs typeface="Times New Roman" charset="0"/>
              </a:rPr>
              <a:t> with little or no remark</a:t>
            </a:r>
            <a:r>
              <a:rPr lang="en-US" sz="2800" b="1">
                <a:solidFill>
                  <a:schemeClr val="accent1"/>
                </a:solidFill>
                <a:latin typeface="Arial" charset="0"/>
                <a:ea typeface="ＭＳ Ｐゴシック" charset="0"/>
                <a:cs typeface="Arial" charset="0"/>
              </a:rPr>
              <a:t> </a:t>
            </a:r>
          </a:p>
          <a:p>
            <a:pPr eaLnBrk="1" hangingPunct="1">
              <a:lnSpc>
                <a:spcPct val="90000"/>
              </a:lnSpc>
            </a:pPr>
            <a:r>
              <a:rPr lang="en-US" sz="2800" b="1">
                <a:solidFill>
                  <a:schemeClr val="accent1"/>
                </a:solidFill>
                <a:latin typeface="Arial" charset="0"/>
                <a:ea typeface="ＭＳ Ｐゴシック" charset="0"/>
                <a:cs typeface="Arial" charset="0"/>
              </a:rPr>
              <a:t>Omission of unimportant names</a:t>
            </a:r>
            <a:r>
              <a:rPr lang="en-US" sz="2800" b="1">
                <a:latin typeface="Arial" charset="0"/>
                <a:ea typeface="ＭＳ Ｐゴシック" charset="0"/>
                <a:cs typeface="Arial" charset="0"/>
              </a:rPr>
              <a:t> is the rule rather than the exception</a:t>
            </a:r>
          </a:p>
          <a:p>
            <a:pPr eaLnBrk="1" hangingPunct="1">
              <a:lnSpc>
                <a:spcPct val="90000"/>
              </a:lnSpc>
            </a:pPr>
            <a:r>
              <a:rPr lang="en-US" sz="2800" b="1">
                <a:latin typeface="Arial" charset="0"/>
                <a:ea typeface="ＭＳ Ｐゴシック" charset="0"/>
                <a:cs typeface="Arial" charset="0"/>
              </a:rPr>
              <a:t>In the ancient world "begat" simply indicated </a:t>
            </a:r>
            <a:r>
              <a:rPr lang="ja-JP" altLang="en-US" sz="2800" b="1">
                <a:latin typeface="Arial" charset="0"/>
                <a:ea typeface="ＭＳ Ｐゴシック" charset="0"/>
                <a:cs typeface="Arial" charset="0"/>
              </a:rPr>
              <a:t>“</a:t>
            </a:r>
            <a:r>
              <a:rPr lang="en-US" altLang="ja-JP" sz="2800" b="1">
                <a:solidFill>
                  <a:schemeClr val="accent1"/>
                </a:solidFill>
                <a:latin typeface="Arial" charset="0"/>
                <a:ea typeface="ＭＳ Ｐゴシック" charset="0"/>
                <a:cs typeface="Arial" charset="0"/>
              </a:rPr>
              <a:t>became the ancestor of,</a:t>
            </a:r>
            <a:r>
              <a:rPr lang="ja-JP" altLang="en-US" sz="2800" b="1">
                <a:latin typeface="Arial" charset="0"/>
                <a:ea typeface="ＭＳ Ｐゴシック" charset="0"/>
                <a:cs typeface="Arial" charset="0"/>
              </a:rPr>
              <a:t>”</a:t>
            </a:r>
            <a:r>
              <a:rPr lang="en-US" altLang="ja-JP" sz="2800" b="1">
                <a:latin typeface="Arial" charset="0"/>
                <a:ea typeface="ＭＳ Ｐゴシック" charset="0"/>
                <a:cs typeface="Arial" charset="0"/>
              </a:rPr>
              <a:t> however far removed that ancestor was</a:t>
            </a:r>
          </a:p>
          <a:p>
            <a:pPr eaLnBrk="1" hangingPunct="1">
              <a:lnSpc>
                <a:spcPct val="90000"/>
              </a:lnSpc>
            </a:pPr>
            <a:r>
              <a:rPr lang="en-US" sz="2800" b="1">
                <a:solidFill>
                  <a:schemeClr val="accent1"/>
                </a:solidFill>
                <a:latin typeface="Arial" charset="0"/>
                <a:ea typeface="ＭＳ Ｐゴシック" charset="0"/>
                <a:cs typeface="Arial" charset="0"/>
              </a:rPr>
              <a:t>Lack of harmony</a:t>
            </a:r>
            <a:r>
              <a:rPr lang="en-US" sz="2800" b="1">
                <a:latin typeface="Arial" charset="0"/>
                <a:ea typeface="ＭＳ Ｐゴシック" charset="0"/>
                <a:cs typeface="Arial" charset="0"/>
              </a:rPr>
              <a:t> exists between OT chronologies and neighboring states</a:t>
            </a:r>
            <a:r>
              <a:rPr lang="en-US" sz="2800" b="1">
                <a:latin typeface="Arial" charset="0"/>
                <a:ea typeface="ＭＳ Ｐゴシック" charset="0"/>
                <a:cs typeface="Times New Roman" charset="0"/>
              </a:rPr>
              <a:t> </a:t>
            </a:r>
            <a:endParaRPr lang="en-US" sz="2800" b="1">
              <a:latin typeface="Arial" charset="0"/>
              <a:ea typeface="ＭＳ Ｐゴシック" charset="0"/>
              <a:cs typeface="Arial" charset="0"/>
            </a:endParaRPr>
          </a:p>
        </p:txBody>
      </p:sp>
      <p:sp>
        <p:nvSpPr>
          <p:cNvPr id="177154" name="Rectangle 3"/>
          <p:cNvSpPr>
            <a:spLocks noGrp="1" noChangeArrowheads="1"/>
          </p:cNvSpPr>
          <p:nvPr>
            <p:ph type="title"/>
          </p:nvPr>
        </p:nvSpPr>
        <p:spPr>
          <a:xfrm>
            <a:off x="1219200" y="76200"/>
            <a:ext cx="7772400" cy="1206500"/>
          </a:xfrm>
          <a:noFill/>
        </p:spPr>
        <p:txBody>
          <a:bodyPr/>
          <a:lstStyle/>
          <a:p>
            <a:pPr algn="ctr" eaLnBrk="1" hangingPunct="1"/>
            <a:r>
              <a:rPr lang="en-US" b="1">
                <a:latin typeface="Arial" charset="0"/>
                <a:ea typeface="ＭＳ Ｐゴシック" charset="0"/>
                <a:cs typeface="ＭＳ Ｐゴシック" charset="0"/>
              </a:rPr>
              <a:t>Arguments Posed for Gaps</a:t>
            </a:r>
          </a:p>
        </p:txBody>
      </p:sp>
    </p:spTree>
    <p:extLst>
      <p:ext uri="{BB962C8B-B14F-4D97-AF65-F5344CB8AC3E}">
        <p14:creationId xmlns:p14="http://schemas.microsoft.com/office/powerpoint/2010/main" val="2353586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806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806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806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806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body" idx="1"/>
          </p:nvPr>
        </p:nvSpPr>
        <p:spPr/>
        <p:txBody>
          <a:bodyPr/>
          <a:lstStyle/>
          <a:p>
            <a:pPr eaLnBrk="1" hangingPunct="1"/>
            <a:r>
              <a:rPr lang="en-US">
                <a:latin typeface="Arial" charset="0"/>
                <a:ea typeface="ＭＳ Ｐゴシック" charset="0"/>
                <a:cs typeface="Times New Roman" charset="0"/>
              </a:rPr>
              <a:t>The Bible is filled with much chronological information though </a:t>
            </a:r>
            <a:r>
              <a:rPr lang="en-US">
                <a:solidFill>
                  <a:schemeClr val="accent1"/>
                </a:solidFill>
                <a:latin typeface="Arial" charset="0"/>
                <a:ea typeface="ＭＳ Ｐゴシック" charset="0"/>
                <a:cs typeface="Times New Roman" charset="0"/>
              </a:rPr>
              <a:t>scattered</a:t>
            </a:r>
            <a:r>
              <a:rPr lang="en-US">
                <a:latin typeface="Arial" charset="0"/>
                <a:ea typeface="ＭＳ Ｐゴシック" charset="0"/>
                <a:cs typeface="Times New Roman" charset="0"/>
              </a:rPr>
              <a:t> in many places</a:t>
            </a:r>
          </a:p>
          <a:p>
            <a:pPr eaLnBrk="1" hangingPunct="1"/>
            <a:r>
              <a:rPr lang="en-US">
                <a:latin typeface="Arial" charset="0"/>
                <a:ea typeface="ＭＳ Ｐゴシック" charset="0"/>
                <a:cs typeface="Arial" charset="0"/>
              </a:rPr>
              <a:t>When this chronological information is fully </a:t>
            </a:r>
            <a:r>
              <a:rPr lang="en-US">
                <a:solidFill>
                  <a:schemeClr val="accent1"/>
                </a:solidFill>
                <a:latin typeface="Arial" charset="0"/>
                <a:ea typeface="ＭＳ Ｐゴシック" charset="0"/>
                <a:cs typeface="Arial" charset="0"/>
              </a:rPr>
              <a:t>systematized</a:t>
            </a:r>
            <a:r>
              <a:rPr lang="en-US">
                <a:latin typeface="Arial" charset="0"/>
                <a:ea typeface="ＭＳ Ｐゴシック" charset="0"/>
                <a:cs typeface="Arial" charset="0"/>
              </a:rPr>
              <a:t>, a straight chronology may be proven</a:t>
            </a:r>
            <a:endParaRPr lang="en-US">
              <a:latin typeface="Arial" charset="0"/>
              <a:ea typeface="ＭＳ Ｐゴシック" charset="0"/>
              <a:cs typeface="Times New Roman" charset="0"/>
            </a:endParaRPr>
          </a:p>
          <a:p>
            <a:pPr eaLnBrk="1" hangingPunct="1"/>
            <a:endParaRPr lang="en-US">
              <a:latin typeface="Arial" charset="0"/>
              <a:ea typeface="ＭＳ Ｐゴシック" charset="0"/>
              <a:cs typeface="Times New Roman" charset="0"/>
            </a:endParaRPr>
          </a:p>
        </p:txBody>
      </p:sp>
      <p:sp>
        <p:nvSpPr>
          <p:cNvPr id="179202" name="Rectangle 3"/>
          <p:cNvSpPr>
            <a:spLocks noGrp="1" noChangeArrowheads="1"/>
          </p:cNvSpPr>
          <p:nvPr>
            <p:ph type="title"/>
          </p:nvPr>
        </p:nvSpPr>
        <p:spPr>
          <a:xfrm>
            <a:off x="914400" y="76200"/>
            <a:ext cx="8382000" cy="1206500"/>
          </a:xfrm>
          <a:noFill/>
        </p:spPr>
        <p:txBody>
          <a:bodyPr/>
          <a:lstStyle/>
          <a:p>
            <a:pPr algn="ctr" eaLnBrk="1" hangingPunct="1"/>
            <a:r>
              <a:rPr lang="en-US" b="1">
                <a:latin typeface="Arial" charset="0"/>
                <a:ea typeface="ＭＳ Ｐゴシック" charset="0"/>
                <a:cs typeface="ＭＳ Ｐゴシック" charset="0"/>
              </a:rPr>
              <a:t>Straight Chronology Support</a:t>
            </a:r>
          </a:p>
        </p:txBody>
      </p:sp>
    </p:spTree>
    <p:extLst>
      <p:ext uri="{BB962C8B-B14F-4D97-AF65-F5344CB8AC3E}">
        <p14:creationId xmlns:p14="http://schemas.microsoft.com/office/powerpoint/2010/main" val="6567655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909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909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rth,_moon,_and_sun-1-_(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55353" cy="6858000"/>
          </a:xfrm>
          <a:prstGeom prst="rect">
            <a:avLst/>
          </a:prstGeom>
        </p:spPr>
      </p:pic>
      <p:sp>
        <p:nvSpPr>
          <p:cNvPr id="139265" name="Rectangle 2"/>
          <p:cNvSpPr>
            <a:spLocks noGrp="1" noChangeArrowheads="1"/>
          </p:cNvSpPr>
          <p:nvPr>
            <p:ph type="title"/>
          </p:nvPr>
        </p:nvSpPr>
        <p:spPr>
          <a:xfrm>
            <a:off x="152400" y="228600"/>
            <a:ext cx="3581400" cy="3276600"/>
          </a:xfrm>
        </p:spPr>
        <p:txBody>
          <a:bodyPr/>
          <a:lstStyle/>
          <a:p>
            <a:pPr eaLnBrk="1" hangingPunct="1"/>
            <a:r>
              <a:rPr lang="en-US" altLang="zh-CN" sz="4800" b="1" dirty="0">
                <a:solidFill>
                  <a:schemeClr val="bg1"/>
                </a:solidFill>
                <a:effectLst>
                  <a:glow rad="165100">
                    <a:schemeClr val="tx1"/>
                  </a:glow>
                </a:effectLst>
                <a:latin typeface="Arial" charset="0"/>
                <a:ea typeface="ＭＳ Ｐゴシック" charset="0"/>
              </a:rPr>
              <a:t>How can you tell the age of the earth?</a:t>
            </a:r>
            <a:endParaRPr lang="en-US" altLang="zh-CN" sz="5400" b="1" dirty="0">
              <a:solidFill>
                <a:schemeClr val="bg1"/>
              </a:solidFill>
              <a:effectLst>
                <a:glow rad="165100">
                  <a:schemeClr val="tx1"/>
                </a:glow>
              </a:effectLst>
              <a:latin typeface="Arial" charset="0"/>
              <a:ea typeface="ＭＳ Ｐゴシック" charset="0"/>
            </a:endParaRPr>
          </a:p>
        </p:txBody>
      </p:sp>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66" name="Rectangle 6"/>
          <p:cNvSpPr>
            <a:spLocks noChangeArrowheads="1"/>
          </p:cNvSpPr>
          <p:nvPr/>
        </p:nvSpPr>
        <p:spPr bwMode="auto">
          <a:xfrm>
            <a:off x="3130323" y="4553828"/>
            <a:ext cx="5911046" cy="2304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r" defTabSz="914400" rtl="0" eaLnBrk="1" fontAlgn="base" latinLnBrk="0" hangingPunct="1">
              <a:lnSpc>
                <a:spcPct val="90000"/>
              </a:lnSpc>
              <a:spcBef>
                <a:spcPct val="20000"/>
              </a:spcBef>
              <a:spcAft>
                <a:spcPct val="0"/>
              </a:spcAft>
              <a:buClrTx/>
              <a:buSzTx/>
              <a:buFontTx/>
              <a:buNone/>
              <a:tabLst/>
              <a:defRPr/>
            </a:pPr>
            <a:r>
              <a:rPr kumimoji="0" lang="en-US" altLang="zh-CN" sz="4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Just ask the only Eyewitness!</a:t>
            </a:r>
          </a:p>
        </p:txBody>
      </p:sp>
    </p:spTree>
    <p:extLst>
      <p:ext uri="{BB962C8B-B14F-4D97-AF65-F5344CB8AC3E}">
        <p14:creationId xmlns:p14="http://schemas.microsoft.com/office/powerpoint/2010/main" val="311277215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God holds earth.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701800"/>
            <a:ext cx="5753100" cy="5156200"/>
          </a:xfrm>
          <a:prstGeom prst="rect">
            <a:avLst/>
          </a:prstGeom>
        </p:spPr>
      </p:pic>
      <p:sp>
        <p:nvSpPr>
          <p:cNvPr id="9" name="Oval Callout 8"/>
          <p:cNvSpPr/>
          <p:nvPr/>
        </p:nvSpPr>
        <p:spPr bwMode="auto">
          <a:xfrm>
            <a:off x="152400" y="3438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9265" name="Rectangle 2"/>
          <p:cNvSpPr>
            <a:spLocks noGrp="1" noChangeArrowheads="1"/>
          </p:cNvSpPr>
          <p:nvPr>
            <p:ph type="title"/>
          </p:nvPr>
        </p:nvSpPr>
        <p:spPr>
          <a:xfrm>
            <a:off x="447471" y="-48638"/>
            <a:ext cx="3581400" cy="3276600"/>
          </a:xfrm>
        </p:spPr>
        <p:txBody>
          <a:bodyPr/>
          <a:lstStyle/>
          <a:p>
            <a:pPr eaLnBrk="1" hangingPunct="1"/>
            <a:r>
              <a:rPr lang="en-US" altLang="zh-CN" sz="4800" b="1" dirty="0">
                <a:solidFill>
                  <a:schemeClr val="bg1"/>
                </a:solidFill>
                <a:effectLst>
                  <a:glow rad="165100">
                    <a:schemeClr val="tx1"/>
                  </a:glow>
                </a:effectLst>
                <a:latin typeface="Arial" charset="0"/>
                <a:ea typeface="ＭＳ Ｐゴシック" charset="0"/>
              </a:rPr>
              <a:t>"Just do the math."</a:t>
            </a:r>
            <a:endParaRPr lang="en-US" altLang="zh-CN" sz="5400" b="1" dirty="0">
              <a:solidFill>
                <a:schemeClr val="bg1"/>
              </a:solidFill>
              <a:effectLst>
                <a:glow rad="165100">
                  <a:schemeClr val="tx1"/>
                </a:glow>
              </a:effectLst>
              <a:latin typeface="Arial" charset="0"/>
              <a:ea typeface="ＭＳ Ｐゴシック" charset="0"/>
            </a:endParaRPr>
          </a:p>
        </p:txBody>
      </p:sp>
      <p:sp>
        <p:nvSpPr>
          <p:cNvPr id="10" name="Oval Callout 9"/>
          <p:cNvSpPr/>
          <p:nvPr/>
        </p:nvSpPr>
        <p:spPr bwMode="auto">
          <a:xfrm rot="10800000">
            <a:off x="3975896" y="3640325"/>
            <a:ext cx="4412731" cy="3217675"/>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60166" name="Rectangle 6"/>
          <p:cNvSpPr>
            <a:spLocks noChangeArrowheads="1"/>
          </p:cNvSpPr>
          <p:nvPr/>
        </p:nvSpPr>
        <p:spPr bwMode="auto">
          <a:xfrm>
            <a:off x="4246459" y="3640325"/>
            <a:ext cx="3887243" cy="3230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4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"God, how old is the earth?"</a:t>
            </a:r>
          </a:p>
        </p:txBody>
      </p:sp>
    </p:spTree>
    <p:extLst>
      <p:ext uri="{BB962C8B-B14F-4D97-AF65-F5344CB8AC3E}">
        <p14:creationId xmlns:p14="http://schemas.microsoft.com/office/powerpoint/2010/main" val="15822386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60166">
                                            <p:txEl>
                                              <p:pRg st="0" end="0"/>
                                            </p:txEl>
                                          </p:spTgt>
                                        </p:tgtEl>
                                        <p:attrNameLst>
                                          <p:attrName>style.visibility</p:attrName>
                                        </p:attrNameLst>
                                      </p:cBhvr>
                                      <p:to>
                                        <p:strVal val="visible"/>
                                      </p:to>
                                    </p:set>
                                    <p:animEffect transition="in" filter="wipe(up)">
                                      <p:cBhvr>
                                        <p:cTn id="11" dur="500"/>
                                        <p:tgtEl>
                                          <p:spTgt spid="86016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500"/>
                            </p:stCondLst>
                            <p:childTnLst>
                              <p:par>
                                <p:cTn id="18" presetID="55" presetClass="entr" presetSubtype="0" fill="hold" grpId="0" nodeType="afterEffect">
                                  <p:stCondLst>
                                    <p:cond delay="0"/>
                                  </p:stCondLst>
                                  <p:childTnLst>
                                    <p:set>
                                      <p:cBhvr>
                                        <p:cTn id="19" dur="1" fill="hold">
                                          <p:stCondLst>
                                            <p:cond delay="0"/>
                                          </p:stCondLst>
                                        </p:cTn>
                                        <p:tgtEl>
                                          <p:spTgt spid="139265"/>
                                        </p:tgtEl>
                                        <p:attrNameLst>
                                          <p:attrName>style.visibility</p:attrName>
                                        </p:attrNameLst>
                                      </p:cBhvr>
                                      <p:to>
                                        <p:strVal val="visible"/>
                                      </p:to>
                                    </p:set>
                                    <p:anim calcmode="lin" valueType="num">
                                      <p:cBhvr>
                                        <p:cTn id="20" dur="1000" fill="hold"/>
                                        <p:tgtEl>
                                          <p:spTgt spid="139265"/>
                                        </p:tgtEl>
                                        <p:attrNameLst>
                                          <p:attrName>ppt_w</p:attrName>
                                        </p:attrNameLst>
                                      </p:cBhvr>
                                      <p:tavLst>
                                        <p:tav tm="0">
                                          <p:val>
                                            <p:strVal val="#ppt_w*0.70"/>
                                          </p:val>
                                        </p:tav>
                                        <p:tav tm="100000">
                                          <p:val>
                                            <p:strVal val="#ppt_w"/>
                                          </p:val>
                                        </p:tav>
                                      </p:tavLst>
                                    </p:anim>
                                    <p:anim calcmode="lin" valueType="num">
                                      <p:cBhvr>
                                        <p:cTn id="21" dur="1000" fill="hold"/>
                                        <p:tgtEl>
                                          <p:spTgt spid="139265"/>
                                        </p:tgtEl>
                                        <p:attrNameLst>
                                          <p:attrName>ppt_h</p:attrName>
                                        </p:attrNameLst>
                                      </p:cBhvr>
                                      <p:tavLst>
                                        <p:tav tm="0">
                                          <p:val>
                                            <p:strVal val="#ppt_h"/>
                                          </p:val>
                                        </p:tav>
                                        <p:tav tm="100000">
                                          <p:val>
                                            <p:strVal val="#ppt_h"/>
                                          </p:val>
                                        </p:tav>
                                      </p:tavLst>
                                    </p:anim>
                                    <p:animEffect transition="in" filter="fade">
                                      <p:cBhvr>
                                        <p:cTn id="22" dur="1000"/>
                                        <p:tgtEl>
                                          <p:spTgt spid="139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 40-21 Earth Horizo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785"/>
            <a:ext cx="9144000" cy="5989441"/>
          </a:xfrm>
          <a:prstGeom prst="rect">
            <a:avLst/>
          </a:prstGeom>
        </p:spPr>
      </p:pic>
      <p:sp>
        <p:nvSpPr>
          <p:cNvPr id="139265" name="Rectangle 2"/>
          <p:cNvSpPr>
            <a:spLocks noGrp="1" noChangeArrowheads="1"/>
          </p:cNvSpPr>
          <p:nvPr>
            <p:ph type="title"/>
          </p:nvPr>
        </p:nvSpPr>
        <p:spPr>
          <a:xfrm>
            <a:off x="112890" y="35417"/>
            <a:ext cx="7617332" cy="603395"/>
          </a:xfrm>
        </p:spPr>
        <p:txBody>
          <a:bodyPr anchor="ctr"/>
          <a:lstStyle/>
          <a:p>
            <a:pPr algn="l" eaLnBrk="1" hangingPunct="1"/>
            <a:r>
              <a:rPr lang="en-US" altLang="zh-CN" sz="2800" b="1" dirty="0">
                <a:solidFill>
                  <a:schemeClr val="bg1"/>
                </a:solidFill>
                <a:effectLst>
                  <a:glow rad="165100">
                    <a:schemeClr val="tx1"/>
                  </a:glow>
                </a:effectLst>
                <a:latin typeface="Arial" charset="0"/>
                <a:ea typeface="ＭＳ Ｐゴシック" charset="0"/>
              </a:rPr>
              <a:t>Chronology of the Patriarchs (Gen. 5, 11)</a:t>
            </a:r>
          </a:p>
        </p:txBody>
      </p:sp>
      <p:sp>
        <p:nvSpPr>
          <p:cNvPr id="860166" name="Rectangle 6"/>
          <p:cNvSpPr>
            <a:spLocks noChangeArrowheads="1"/>
          </p:cNvSpPr>
          <p:nvPr/>
        </p:nvSpPr>
        <p:spPr bwMode="auto">
          <a:xfrm>
            <a:off x="6378744" y="808144"/>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00"/>
                </a:solidFill>
                <a:effectLst>
                  <a:glow rad="165100">
                    <a:srgbClr val="000000"/>
                  </a:glow>
                </a:effectLst>
                <a:uLnTx/>
                <a:uFillTx/>
                <a:latin typeface="Arial" charset="0"/>
                <a:ea typeface="ＭＳ Ｐゴシック" charset="0"/>
                <a:cs typeface="ＭＳ Ｐゴシック" charset="0"/>
              </a:rPr>
              <a:t>AH </a:t>
            </a:r>
          </a:p>
        </p:txBody>
      </p:sp>
      <p:sp>
        <p:nvSpPr>
          <p:cNvPr id="7" name="Rectangle 6"/>
          <p:cNvSpPr>
            <a:spLocks noChangeArrowheads="1"/>
          </p:cNvSpPr>
          <p:nvPr/>
        </p:nvSpPr>
        <p:spPr bwMode="auto">
          <a:xfrm>
            <a:off x="7800142" y="808144"/>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00"/>
                </a:solidFill>
                <a:effectLst>
                  <a:glow rad="165100">
                    <a:srgbClr val="000000"/>
                  </a:glow>
                </a:effectLst>
                <a:uLnTx/>
                <a:uFillTx/>
                <a:latin typeface="Arial" charset="0"/>
                <a:ea typeface="ＭＳ Ｐゴシック" charset="0"/>
                <a:cs typeface="ＭＳ Ｐゴシック" charset="0"/>
              </a:rPr>
              <a:t>BC</a:t>
            </a:r>
          </a:p>
        </p:txBody>
      </p:sp>
      <p:sp>
        <p:nvSpPr>
          <p:cNvPr id="11" name="Rectangle 6"/>
          <p:cNvSpPr>
            <a:spLocks noChangeArrowheads="1"/>
          </p:cNvSpPr>
          <p:nvPr/>
        </p:nvSpPr>
        <p:spPr bwMode="auto">
          <a:xfrm>
            <a:off x="2924717" y="808144"/>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00"/>
                </a:solidFill>
                <a:effectLst>
                  <a:glow rad="165100">
                    <a:srgbClr val="000000"/>
                  </a:glow>
                </a:effectLst>
                <a:uLnTx/>
                <a:uFillTx/>
                <a:latin typeface="Arial" charset="0"/>
                <a:ea typeface="ＭＳ Ｐゴシック" charset="0"/>
                <a:cs typeface="ＭＳ Ｐゴシック" charset="0"/>
              </a:rPr>
              <a:t>Reference</a:t>
            </a:r>
          </a:p>
        </p:txBody>
      </p:sp>
      <p:sp>
        <p:nvSpPr>
          <p:cNvPr id="14" name="Rectangle 2"/>
          <p:cNvSpPr txBox="1">
            <a:spLocks noChangeArrowheads="1"/>
          </p:cNvSpPr>
          <p:nvPr/>
        </p:nvSpPr>
        <p:spPr bwMode="auto">
          <a:xfrm>
            <a:off x="-1" y="1457991"/>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rPr>
              <a:t>World created</a:t>
            </a:r>
          </a:p>
        </p:txBody>
      </p:sp>
      <p:sp>
        <p:nvSpPr>
          <p:cNvPr id="15" name="Rectangle 6"/>
          <p:cNvSpPr>
            <a:spLocks noChangeArrowheads="1"/>
          </p:cNvSpPr>
          <p:nvPr/>
        </p:nvSpPr>
        <p:spPr bwMode="auto">
          <a:xfrm>
            <a:off x="6143670" y="1411039"/>
            <a:ext cx="1656472"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-6 days</a:t>
            </a:r>
          </a:p>
        </p:txBody>
      </p:sp>
      <p:sp>
        <p:nvSpPr>
          <p:cNvPr id="16" name="Rectangle 15"/>
          <p:cNvSpPr>
            <a:spLocks noChangeArrowheads="1"/>
          </p:cNvSpPr>
          <p:nvPr/>
        </p:nvSpPr>
        <p:spPr bwMode="auto">
          <a:xfrm>
            <a:off x="7800142" y="1411039"/>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4143</a:t>
            </a:r>
          </a:p>
        </p:txBody>
      </p:sp>
      <p:sp>
        <p:nvSpPr>
          <p:cNvPr id="17" name="Rectangle 6"/>
          <p:cNvSpPr>
            <a:spLocks noChangeArrowheads="1"/>
          </p:cNvSpPr>
          <p:nvPr/>
        </p:nvSpPr>
        <p:spPr bwMode="auto">
          <a:xfrm>
            <a:off x="2924717" y="1411039"/>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"God finished"</a:t>
            </a:r>
          </a:p>
        </p:txBody>
      </p:sp>
      <p:sp>
        <p:nvSpPr>
          <p:cNvPr id="18" name="Rectangle 2"/>
          <p:cNvSpPr txBox="1">
            <a:spLocks noChangeArrowheads="1"/>
          </p:cNvSpPr>
          <p:nvPr/>
        </p:nvSpPr>
        <p:spPr bwMode="auto">
          <a:xfrm>
            <a:off x="-1" y="2115977"/>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rPr>
              <a:t>Adam created</a:t>
            </a:r>
          </a:p>
        </p:txBody>
      </p:sp>
      <p:sp>
        <p:nvSpPr>
          <p:cNvPr id="19" name="Rectangle 6"/>
          <p:cNvSpPr>
            <a:spLocks noChangeArrowheads="1"/>
          </p:cNvSpPr>
          <p:nvPr/>
        </p:nvSpPr>
        <p:spPr bwMode="auto">
          <a:xfrm>
            <a:off x="6378744" y="2069025"/>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0</a:t>
            </a:r>
          </a:p>
        </p:txBody>
      </p:sp>
      <p:sp>
        <p:nvSpPr>
          <p:cNvPr id="20" name="Rectangle 19"/>
          <p:cNvSpPr>
            <a:spLocks noChangeArrowheads="1"/>
          </p:cNvSpPr>
          <p:nvPr/>
        </p:nvSpPr>
        <p:spPr bwMode="auto">
          <a:xfrm>
            <a:off x="7800142" y="2069025"/>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4143</a:t>
            </a:r>
          </a:p>
        </p:txBody>
      </p:sp>
      <p:sp>
        <p:nvSpPr>
          <p:cNvPr id="21" name="Rectangle 6"/>
          <p:cNvSpPr>
            <a:spLocks noChangeArrowheads="1"/>
          </p:cNvSpPr>
          <p:nvPr/>
        </p:nvSpPr>
        <p:spPr bwMode="auto">
          <a:xfrm>
            <a:off x="2924717" y="2069025"/>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"God created man"</a:t>
            </a:r>
          </a:p>
        </p:txBody>
      </p:sp>
      <p:sp>
        <p:nvSpPr>
          <p:cNvPr id="22" name="Rectangle 2"/>
          <p:cNvSpPr txBox="1">
            <a:spLocks noChangeArrowheads="1"/>
          </p:cNvSpPr>
          <p:nvPr/>
        </p:nvSpPr>
        <p:spPr bwMode="auto">
          <a:xfrm>
            <a:off x="0" y="2719372"/>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rPr>
              <a:t>Seth born</a:t>
            </a:r>
          </a:p>
        </p:txBody>
      </p:sp>
      <p:sp>
        <p:nvSpPr>
          <p:cNvPr id="23" name="Rectangle 6"/>
          <p:cNvSpPr>
            <a:spLocks noChangeArrowheads="1"/>
          </p:cNvSpPr>
          <p:nvPr/>
        </p:nvSpPr>
        <p:spPr bwMode="auto">
          <a:xfrm>
            <a:off x="6378745" y="2672420"/>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130</a:t>
            </a:r>
          </a:p>
        </p:txBody>
      </p:sp>
      <p:sp>
        <p:nvSpPr>
          <p:cNvPr id="24" name="Rectangle 23"/>
          <p:cNvSpPr>
            <a:spLocks noChangeArrowheads="1"/>
          </p:cNvSpPr>
          <p:nvPr/>
        </p:nvSpPr>
        <p:spPr bwMode="auto">
          <a:xfrm>
            <a:off x="7800143" y="2672420"/>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4013</a:t>
            </a:r>
          </a:p>
        </p:txBody>
      </p:sp>
      <p:sp>
        <p:nvSpPr>
          <p:cNvPr id="25" name="Rectangle 6"/>
          <p:cNvSpPr>
            <a:spLocks noChangeArrowheads="1"/>
          </p:cNvSpPr>
          <p:nvPr/>
        </p:nvSpPr>
        <p:spPr bwMode="auto">
          <a:xfrm>
            <a:off x="2924718" y="2672420"/>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"Adam was 130…"</a:t>
            </a:r>
          </a:p>
        </p:txBody>
      </p:sp>
      <p:sp>
        <p:nvSpPr>
          <p:cNvPr id="26" name="Rectangle 2"/>
          <p:cNvSpPr txBox="1">
            <a:spLocks noChangeArrowheads="1"/>
          </p:cNvSpPr>
          <p:nvPr/>
        </p:nvSpPr>
        <p:spPr bwMode="auto">
          <a:xfrm>
            <a:off x="-1" y="3322767"/>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rPr>
              <a:t>Enosh born</a:t>
            </a:r>
          </a:p>
        </p:txBody>
      </p:sp>
      <p:sp>
        <p:nvSpPr>
          <p:cNvPr id="27" name="Rectangle 6"/>
          <p:cNvSpPr>
            <a:spLocks noChangeArrowheads="1"/>
          </p:cNvSpPr>
          <p:nvPr/>
        </p:nvSpPr>
        <p:spPr bwMode="auto">
          <a:xfrm>
            <a:off x="6378744" y="3275815"/>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235</a:t>
            </a:r>
          </a:p>
        </p:txBody>
      </p:sp>
      <p:sp>
        <p:nvSpPr>
          <p:cNvPr id="28" name="Rectangle 27"/>
          <p:cNvSpPr>
            <a:spLocks noChangeArrowheads="1"/>
          </p:cNvSpPr>
          <p:nvPr/>
        </p:nvSpPr>
        <p:spPr bwMode="auto">
          <a:xfrm>
            <a:off x="7800142" y="3275815"/>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3908</a:t>
            </a:r>
          </a:p>
        </p:txBody>
      </p:sp>
      <p:sp>
        <p:nvSpPr>
          <p:cNvPr id="29" name="Rectangle 6"/>
          <p:cNvSpPr>
            <a:spLocks noChangeArrowheads="1"/>
          </p:cNvSpPr>
          <p:nvPr/>
        </p:nvSpPr>
        <p:spPr bwMode="auto">
          <a:xfrm>
            <a:off x="2924717" y="3275815"/>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"Seth was 105…"</a:t>
            </a:r>
          </a:p>
        </p:txBody>
      </p:sp>
      <p:sp>
        <p:nvSpPr>
          <p:cNvPr id="30" name="Rectangle 2"/>
          <p:cNvSpPr txBox="1">
            <a:spLocks noChangeArrowheads="1"/>
          </p:cNvSpPr>
          <p:nvPr/>
        </p:nvSpPr>
        <p:spPr bwMode="auto">
          <a:xfrm>
            <a:off x="0" y="5707528"/>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rPr>
              <a:t>Jacob &amp; family go to Egypt</a:t>
            </a:r>
          </a:p>
        </p:txBody>
      </p:sp>
      <p:sp>
        <p:nvSpPr>
          <p:cNvPr id="31" name="Rectangle 6"/>
          <p:cNvSpPr>
            <a:spLocks noChangeArrowheads="1"/>
          </p:cNvSpPr>
          <p:nvPr/>
        </p:nvSpPr>
        <p:spPr bwMode="auto">
          <a:xfrm>
            <a:off x="6378745" y="5660576"/>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2298</a:t>
            </a:r>
          </a:p>
        </p:txBody>
      </p:sp>
      <p:sp>
        <p:nvSpPr>
          <p:cNvPr id="32" name="Rectangle 31"/>
          <p:cNvSpPr>
            <a:spLocks noChangeArrowheads="1"/>
          </p:cNvSpPr>
          <p:nvPr/>
        </p:nvSpPr>
        <p:spPr bwMode="auto">
          <a:xfrm>
            <a:off x="7800143" y="5660576"/>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1845</a:t>
            </a:r>
          </a:p>
        </p:txBody>
      </p:sp>
      <p:sp>
        <p:nvSpPr>
          <p:cNvPr id="33" name="Rectangle 6"/>
          <p:cNvSpPr>
            <a:spLocks noChangeArrowheads="1"/>
          </p:cNvSpPr>
          <p:nvPr/>
        </p:nvSpPr>
        <p:spPr bwMode="auto">
          <a:xfrm>
            <a:off x="2924718" y="5660576"/>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"Jacob age 130 at 400 years before Exodus in 1445 BC"</a:t>
            </a:r>
          </a:p>
        </p:txBody>
      </p:sp>
      <p:sp>
        <p:nvSpPr>
          <p:cNvPr id="34" name="Rectangle 2"/>
          <p:cNvSpPr txBox="1">
            <a:spLocks noChangeArrowheads="1"/>
          </p:cNvSpPr>
          <p:nvPr/>
        </p:nvSpPr>
        <p:spPr bwMode="auto">
          <a:xfrm>
            <a:off x="-1" y="838128"/>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00"/>
                </a:solidFill>
                <a:effectLst>
                  <a:glow rad="165100">
                    <a:srgbClr val="000000"/>
                  </a:glow>
                </a:effectLst>
                <a:uLnTx/>
                <a:uFillTx/>
                <a:latin typeface="Arial" charset="0"/>
                <a:ea typeface="ＭＳ Ｐゴシック" charset="0"/>
              </a:rPr>
              <a:t>Event</a:t>
            </a:r>
          </a:p>
        </p:txBody>
      </p:sp>
      <p:sp>
        <p:nvSpPr>
          <p:cNvPr id="2" name="Down Arrow 1"/>
          <p:cNvSpPr/>
          <p:nvPr/>
        </p:nvSpPr>
        <p:spPr bwMode="auto">
          <a:xfrm>
            <a:off x="789410" y="3980753"/>
            <a:ext cx="720766" cy="148848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36" name="Down Arrow 35"/>
          <p:cNvSpPr/>
          <p:nvPr/>
        </p:nvSpPr>
        <p:spPr bwMode="auto">
          <a:xfrm>
            <a:off x="6704265" y="3980753"/>
            <a:ext cx="720766" cy="148848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37" name="Down Arrow 36"/>
          <p:cNvSpPr/>
          <p:nvPr/>
        </p:nvSpPr>
        <p:spPr bwMode="auto">
          <a:xfrm rot="10800000">
            <a:off x="8077152" y="3980752"/>
            <a:ext cx="720766" cy="148848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35" name="Text Box 3"/>
          <p:cNvSpPr txBox="1">
            <a:spLocks noChangeArrowheads="1"/>
          </p:cNvSpPr>
          <p:nvPr/>
        </p:nvSpPr>
        <p:spPr bwMode="auto">
          <a:xfrm>
            <a:off x="8077152" y="76200"/>
            <a:ext cx="10287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38-44</a:t>
            </a:r>
          </a:p>
        </p:txBody>
      </p:sp>
    </p:spTree>
    <p:extLst>
      <p:ext uri="{BB962C8B-B14F-4D97-AF65-F5344CB8AC3E}">
        <p14:creationId xmlns:p14="http://schemas.microsoft.com/office/powerpoint/2010/main" val="30787787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up)">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60166">
                                            <p:txEl>
                                              <p:pRg st="0" end="0"/>
                                            </p:txEl>
                                          </p:spTgt>
                                        </p:tgtEl>
                                        <p:attrNameLst>
                                          <p:attrName>style.visibility</p:attrName>
                                        </p:attrNameLst>
                                      </p:cBhvr>
                                      <p:to>
                                        <p:strVal val="visible"/>
                                      </p:to>
                                    </p:set>
                                    <p:animEffect transition="in" filter="wipe(up)">
                                      <p:cBhvr>
                                        <p:cTn id="17" dur="500"/>
                                        <p:tgtEl>
                                          <p:spTgt spid="86016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7">
                                            <p:txEl>
                                              <p:pRg st="0" end="0"/>
                                            </p:txEl>
                                          </p:spTgt>
                                        </p:tgtEl>
                                        <p:attrNameLst>
                                          <p:attrName>style.visibility</p:attrName>
                                        </p:attrNameLst>
                                      </p:cBhvr>
                                      <p:to>
                                        <p:strVal val="visible"/>
                                      </p:to>
                                    </p:set>
                                    <p:animEffect transition="in" filter="wipe(up)">
                                      <p:cBhvr>
                                        <p:cTn id="26" dur="500"/>
                                        <p:tgtEl>
                                          <p:spTgt spid="1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wipe(up)">
                                      <p:cBhvr>
                                        <p:cTn id="31" dur="500"/>
                                        <p:tgtEl>
                                          <p:spTgt spid="1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1">
                                            <p:txEl>
                                              <p:pRg st="0" end="0"/>
                                            </p:txEl>
                                          </p:spTgt>
                                        </p:tgtEl>
                                        <p:attrNameLst>
                                          <p:attrName>style.visibility</p:attrName>
                                        </p:attrNameLst>
                                      </p:cBhvr>
                                      <p:to>
                                        <p:strVal val="visible"/>
                                      </p:to>
                                    </p:set>
                                    <p:animEffect transition="in" filter="wipe(up)">
                                      <p:cBhvr>
                                        <p:cTn id="40" dur="500"/>
                                        <p:tgtEl>
                                          <p:spTgt spid="21">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9">
                                            <p:txEl>
                                              <p:pRg st="0" end="0"/>
                                            </p:txEl>
                                          </p:spTgt>
                                        </p:tgtEl>
                                        <p:attrNameLst>
                                          <p:attrName>style.visibility</p:attrName>
                                        </p:attrNameLst>
                                      </p:cBhvr>
                                      <p:to>
                                        <p:strVal val="visible"/>
                                      </p:to>
                                    </p:set>
                                    <p:animEffect transition="in" filter="wipe(up)">
                                      <p:cBhvr>
                                        <p:cTn id="45" dur="500"/>
                                        <p:tgtEl>
                                          <p:spTgt spid="19">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25">
                                            <p:txEl>
                                              <p:pRg st="0" end="0"/>
                                            </p:txEl>
                                          </p:spTgt>
                                        </p:tgtEl>
                                        <p:attrNameLst>
                                          <p:attrName>style.visibility</p:attrName>
                                        </p:attrNameLst>
                                      </p:cBhvr>
                                      <p:to>
                                        <p:strVal val="visible"/>
                                      </p:to>
                                    </p:set>
                                    <p:animEffect transition="in" filter="wipe(up)">
                                      <p:cBhvr>
                                        <p:cTn id="54" dur="500"/>
                                        <p:tgtEl>
                                          <p:spTgt spid="25">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23">
                                            <p:txEl>
                                              <p:pRg st="0" end="0"/>
                                            </p:txEl>
                                          </p:spTgt>
                                        </p:tgtEl>
                                        <p:attrNameLst>
                                          <p:attrName>style.visibility</p:attrName>
                                        </p:attrNameLst>
                                      </p:cBhvr>
                                      <p:to>
                                        <p:strVal val="visible"/>
                                      </p:to>
                                    </p:set>
                                    <p:animEffect transition="in" filter="wipe(up)">
                                      <p:cBhvr>
                                        <p:cTn id="59" dur="500"/>
                                        <p:tgtEl>
                                          <p:spTgt spid="23">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29">
                                            <p:txEl>
                                              <p:pRg st="0" end="0"/>
                                            </p:txEl>
                                          </p:spTgt>
                                        </p:tgtEl>
                                        <p:attrNameLst>
                                          <p:attrName>style.visibility</p:attrName>
                                        </p:attrNameLst>
                                      </p:cBhvr>
                                      <p:to>
                                        <p:strVal val="visible"/>
                                      </p:to>
                                    </p:set>
                                    <p:animEffect transition="in" filter="wipe(up)">
                                      <p:cBhvr>
                                        <p:cTn id="68" dur="500"/>
                                        <p:tgtEl>
                                          <p:spTgt spid="29">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27">
                                            <p:txEl>
                                              <p:pRg st="0" end="0"/>
                                            </p:txEl>
                                          </p:spTgt>
                                        </p:tgtEl>
                                        <p:attrNameLst>
                                          <p:attrName>style.visibility</p:attrName>
                                        </p:attrNameLst>
                                      </p:cBhvr>
                                      <p:to>
                                        <p:strVal val="visible"/>
                                      </p:to>
                                    </p:set>
                                    <p:animEffect transition="in" filter="wipe(up)">
                                      <p:cBhvr>
                                        <p:cTn id="73" dur="500"/>
                                        <p:tgtEl>
                                          <p:spTgt spid="27">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2"/>
                                        </p:tgtEl>
                                        <p:attrNameLst>
                                          <p:attrName>style.visibility</p:attrName>
                                        </p:attrNameLst>
                                      </p:cBhvr>
                                      <p:to>
                                        <p:strVal val="visible"/>
                                      </p:to>
                                    </p:set>
                                    <p:animEffect transition="in" filter="wipe(up)">
                                      <p:cBhvr>
                                        <p:cTn id="78" dur="500"/>
                                        <p:tgtEl>
                                          <p:spTgt spid="2"/>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3">
                                            <p:txEl>
                                              <p:pRg st="0" end="0"/>
                                            </p:txEl>
                                          </p:spTgt>
                                        </p:tgtEl>
                                        <p:attrNameLst>
                                          <p:attrName>style.visibility</p:attrName>
                                        </p:attrNameLst>
                                      </p:cBhvr>
                                      <p:to>
                                        <p:strVal val="visible"/>
                                      </p:to>
                                    </p:set>
                                    <p:animEffect transition="in" filter="wipe(up)">
                                      <p:cBhvr>
                                        <p:cTn id="87" dur="500"/>
                                        <p:tgtEl>
                                          <p:spTgt spid="33">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wipe(up)">
                                      <p:cBhvr>
                                        <p:cTn id="92" dur="500"/>
                                        <p:tgtEl>
                                          <p:spTgt spid="36"/>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grpId="0" nodeType="clickEffect">
                                  <p:stCondLst>
                                    <p:cond delay="0"/>
                                  </p:stCondLst>
                                  <p:childTnLst>
                                    <p:set>
                                      <p:cBhvr>
                                        <p:cTn id="96" dur="1" fill="hold">
                                          <p:stCondLst>
                                            <p:cond delay="0"/>
                                          </p:stCondLst>
                                        </p:cTn>
                                        <p:tgtEl>
                                          <p:spTgt spid="31">
                                            <p:txEl>
                                              <p:pRg st="0" end="0"/>
                                            </p:txEl>
                                          </p:spTgt>
                                        </p:tgtEl>
                                        <p:attrNameLst>
                                          <p:attrName>style.visibility</p:attrName>
                                        </p:attrNameLst>
                                      </p:cBhvr>
                                      <p:to>
                                        <p:strVal val="visible"/>
                                      </p:to>
                                    </p:set>
                                    <p:animEffect transition="in" filter="wipe(up)">
                                      <p:cBhvr>
                                        <p:cTn id="97" dur="500"/>
                                        <p:tgtEl>
                                          <p:spTgt spid="31">
                                            <p:txEl>
                                              <p:pRg st="0" end="0"/>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grpId="0" nodeType="clickEffect">
                                  <p:stCondLst>
                                    <p:cond delay="0"/>
                                  </p:stCondLst>
                                  <p:childTnLst>
                                    <p:set>
                                      <p:cBhvr>
                                        <p:cTn id="101" dur="1" fill="hold">
                                          <p:stCondLst>
                                            <p:cond delay="0"/>
                                          </p:stCondLst>
                                        </p:cTn>
                                        <p:tgtEl>
                                          <p:spTgt spid="32">
                                            <p:txEl>
                                              <p:pRg st="0" end="0"/>
                                            </p:txEl>
                                          </p:spTgt>
                                        </p:tgtEl>
                                        <p:attrNameLst>
                                          <p:attrName>style.visibility</p:attrName>
                                        </p:attrNameLst>
                                      </p:cBhvr>
                                      <p:to>
                                        <p:strVal val="visible"/>
                                      </p:to>
                                    </p:set>
                                    <p:animEffect transition="in" filter="wipe(up)">
                                      <p:cBhvr>
                                        <p:cTn id="102" dur="500"/>
                                        <p:tgtEl>
                                          <p:spTgt spid="32">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grpId="0" nodeType="clickEffect">
                                  <p:stCondLst>
                                    <p:cond delay="0"/>
                                  </p:stCondLst>
                                  <p:childTnLst>
                                    <p:set>
                                      <p:cBhvr>
                                        <p:cTn id="106" dur="1" fill="hold">
                                          <p:stCondLst>
                                            <p:cond delay="0"/>
                                          </p:stCondLst>
                                        </p:cTn>
                                        <p:tgtEl>
                                          <p:spTgt spid="7">
                                            <p:txEl>
                                              <p:pRg st="0" end="0"/>
                                            </p:txEl>
                                          </p:spTgt>
                                        </p:tgtEl>
                                        <p:attrNameLst>
                                          <p:attrName>style.visibility</p:attrName>
                                        </p:attrNameLst>
                                      </p:cBhvr>
                                      <p:to>
                                        <p:strVal val="visible"/>
                                      </p:to>
                                    </p:set>
                                    <p:animEffect transition="in" filter="wipe(up)">
                                      <p:cBhvr>
                                        <p:cTn id="107" dur="500"/>
                                        <p:tgtEl>
                                          <p:spTgt spid="7">
                                            <p:txEl>
                                              <p:pRg st="0" end="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37"/>
                                        </p:tgtEl>
                                        <p:attrNameLst>
                                          <p:attrName>style.visibility</p:attrName>
                                        </p:attrNameLst>
                                      </p:cBhvr>
                                      <p:to>
                                        <p:strVal val="visible"/>
                                      </p:to>
                                    </p:set>
                                    <p:animEffect transition="in" filter="wipe(down)">
                                      <p:cBhvr>
                                        <p:cTn id="112" dur="500"/>
                                        <p:tgtEl>
                                          <p:spTgt spid="37"/>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grpId="0" nodeType="clickEffect">
                                  <p:stCondLst>
                                    <p:cond delay="0"/>
                                  </p:stCondLst>
                                  <p:childTnLst>
                                    <p:set>
                                      <p:cBhvr>
                                        <p:cTn id="116" dur="1" fill="hold">
                                          <p:stCondLst>
                                            <p:cond delay="0"/>
                                          </p:stCondLst>
                                        </p:cTn>
                                        <p:tgtEl>
                                          <p:spTgt spid="28">
                                            <p:txEl>
                                              <p:pRg st="0" end="0"/>
                                            </p:txEl>
                                          </p:spTgt>
                                        </p:tgtEl>
                                        <p:attrNameLst>
                                          <p:attrName>style.visibility</p:attrName>
                                        </p:attrNameLst>
                                      </p:cBhvr>
                                      <p:to>
                                        <p:strVal val="visible"/>
                                      </p:to>
                                    </p:set>
                                    <p:animEffect transition="in" filter="wipe(up)">
                                      <p:cBhvr>
                                        <p:cTn id="117" dur="500"/>
                                        <p:tgtEl>
                                          <p:spTgt spid="28">
                                            <p:txEl>
                                              <p:pRg st="0" end="0"/>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grpId="0" nodeType="clickEffect">
                                  <p:stCondLst>
                                    <p:cond delay="0"/>
                                  </p:stCondLst>
                                  <p:childTnLst>
                                    <p:set>
                                      <p:cBhvr>
                                        <p:cTn id="121" dur="1" fill="hold">
                                          <p:stCondLst>
                                            <p:cond delay="0"/>
                                          </p:stCondLst>
                                        </p:cTn>
                                        <p:tgtEl>
                                          <p:spTgt spid="24">
                                            <p:txEl>
                                              <p:pRg st="0" end="0"/>
                                            </p:txEl>
                                          </p:spTgt>
                                        </p:tgtEl>
                                        <p:attrNameLst>
                                          <p:attrName>style.visibility</p:attrName>
                                        </p:attrNameLst>
                                      </p:cBhvr>
                                      <p:to>
                                        <p:strVal val="visible"/>
                                      </p:to>
                                    </p:set>
                                    <p:animEffect transition="in" filter="wipe(up)">
                                      <p:cBhvr>
                                        <p:cTn id="122" dur="500"/>
                                        <p:tgtEl>
                                          <p:spTgt spid="24">
                                            <p:txEl>
                                              <p:pRg st="0" end="0"/>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grpId="0" nodeType="clickEffect">
                                  <p:stCondLst>
                                    <p:cond delay="0"/>
                                  </p:stCondLst>
                                  <p:childTnLst>
                                    <p:set>
                                      <p:cBhvr>
                                        <p:cTn id="126" dur="1" fill="hold">
                                          <p:stCondLst>
                                            <p:cond delay="0"/>
                                          </p:stCondLst>
                                        </p:cTn>
                                        <p:tgtEl>
                                          <p:spTgt spid="20">
                                            <p:txEl>
                                              <p:pRg st="0" end="0"/>
                                            </p:txEl>
                                          </p:spTgt>
                                        </p:tgtEl>
                                        <p:attrNameLst>
                                          <p:attrName>style.visibility</p:attrName>
                                        </p:attrNameLst>
                                      </p:cBhvr>
                                      <p:to>
                                        <p:strVal val="visible"/>
                                      </p:to>
                                    </p:set>
                                    <p:animEffect transition="in" filter="wipe(up)">
                                      <p:cBhvr>
                                        <p:cTn id="127" dur="500"/>
                                        <p:tgtEl>
                                          <p:spTgt spid="20">
                                            <p:txEl>
                                              <p:pRg st="0" end="0"/>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1" fill="hold" grpId="0" nodeType="clickEffect">
                                  <p:stCondLst>
                                    <p:cond delay="0"/>
                                  </p:stCondLst>
                                  <p:childTnLst>
                                    <p:set>
                                      <p:cBhvr>
                                        <p:cTn id="131" dur="1" fill="hold">
                                          <p:stCondLst>
                                            <p:cond delay="0"/>
                                          </p:stCondLst>
                                        </p:cTn>
                                        <p:tgtEl>
                                          <p:spTgt spid="16">
                                            <p:txEl>
                                              <p:pRg st="0" end="0"/>
                                            </p:txEl>
                                          </p:spTgt>
                                        </p:tgtEl>
                                        <p:attrNameLst>
                                          <p:attrName>style.visibility</p:attrName>
                                        </p:attrNameLst>
                                      </p:cBhvr>
                                      <p:to>
                                        <p:strVal val="visible"/>
                                      </p:to>
                                    </p:set>
                                    <p:animEffect transition="in" filter="wipe(up)">
                                      <p:cBhvr>
                                        <p:cTn id="13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P spid="7" grpId="0" build="p"/>
      <p:bldP spid="11" grpId="0" build="p"/>
      <p:bldP spid="14" grpId="0"/>
      <p:bldP spid="15" grpId="0" build="p"/>
      <p:bldP spid="16" grpId="0" build="p"/>
      <p:bldP spid="17" grpId="0" build="p"/>
      <p:bldP spid="18" grpId="0"/>
      <p:bldP spid="19" grpId="0" build="p"/>
      <p:bldP spid="20" grpId="0" build="p"/>
      <p:bldP spid="21" grpId="0" build="p"/>
      <p:bldP spid="22" grpId="0"/>
      <p:bldP spid="23" grpId="0" build="p"/>
      <p:bldP spid="24" grpId="0" build="p"/>
      <p:bldP spid="25" grpId="0" build="p"/>
      <p:bldP spid="26" grpId="0"/>
      <p:bldP spid="27" grpId="0" build="p"/>
      <p:bldP spid="28" grpId="0" build="p"/>
      <p:bldP spid="29" grpId="0" build="p"/>
      <p:bldP spid="30" grpId="0"/>
      <p:bldP spid="31" grpId="0" build="p"/>
      <p:bldP spid="32" grpId="0" build="p"/>
      <p:bldP spid="33" grpId="0" build="p"/>
      <p:bldP spid="34" grpId="0"/>
      <p:bldP spid="2" grpId="0" animBg="1"/>
      <p:bldP spid="36" grpId="0" animBg="1"/>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body" idx="1"/>
          </p:nvPr>
        </p:nvSpPr>
        <p:spPr>
          <a:xfrm>
            <a:off x="1219200" y="1219200"/>
            <a:ext cx="7772400" cy="4495800"/>
          </a:xfrm>
        </p:spPr>
        <p:txBody>
          <a:bodyPr/>
          <a:lstStyle/>
          <a:p>
            <a:pPr eaLnBrk="1" hangingPunct="1">
              <a:lnSpc>
                <a:spcPct val="90000"/>
              </a:lnSpc>
            </a:pPr>
            <a:r>
              <a:rPr lang="en-US" sz="2800">
                <a:solidFill>
                  <a:schemeClr val="accent1"/>
                </a:solidFill>
                <a:latin typeface="Arial" charset="0"/>
                <a:ea typeface="ＭＳ Ｐゴシック" charset="0"/>
                <a:cs typeface="ＭＳ Ｐゴシック" charset="0"/>
              </a:rPr>
              <a:t>WHY ARE WE DOING THIS TOPIC???!</a:t>
            </a:r>
          </a:p>
          <a:p>
            <a:pPr eaLnBrk="1" hangingPunct="1">
              <a:lnSpc>
                <a:spcPct val="90000"/>
              </a:lnSpc>
            </a:pPr>
            <a:r>
              <a:rPr lang="en-US" sz="2800">
                <a:latin typeface="Arial" charset="0"/>
                <a:ea typeface="ＭＳ Ｐゴシック" charset="0"/>
                <a:cs typeface="ＭＳ Ｐゴシック" charset="0"/>
              </a:rPr>
              <a:t>How do all the dates and genealogies in the Bible </a:t>
            </a:r>
            <a:r>
              <a:rPr lang="en-US" sz="2800">
                <a:solidFill>
                  <a:schemeClr val="accent1"/>
                </a:solidFill>
                <a:latin typeface="Arial" charset="0"/>
                <a:ea typeface="ＭＳ Ｐゴシック" charset="0"/>
                <a:cs typeface="ＭＳ Ｐゴシック" charset="0"/>
              </a:rPr>
              <a:t>relate </a:t>
            </a:r>
            <a:r>
              <a:rPr lang="en-US" sz="2800">
                <a:latin typeface="Arial" charset="0"/>
                <a:ea typeface="ＭＳ Ｐゴシック" charset="0"/>
                <a:cs typeface="ＭＳ Ｐゴシック" charset="0"/>
              </a:rPr>
              <a:t>to us today? </a:t>
            </a:r>
          </a:p>
          <a:p>
            <a:pPr eaLnBrk="1" hangingPunct="1">
              <a:lnSpc>
                <a:spcPct val="90000"/>
              </a:lnSpc>
            </a:pPr>
            <a:r>
              <a:rPr lang="en-US" sz="2800">
                <a:latin typeface="Arial" charset="0"/>
                <a:ea typeface="ＭＳ Ｐゴシック" charset="0"/>
                <a:cs typeface="ＭＳ Ｐゴシック" charset="0"/>
              </a:rPr>
              <a:t>Are all those numbers and genealogies we find in the Bible </a:t>
            </a:r>
            <a:r>
              <a:rPr lang="en-US" sz="2800">
                <a:solidFill>
                  <a:schemeClr val="accent1"/>
                </a:solidFill>
                <a:latin typeface="Arial" charset="0"/>
                <a:ea typeface="ＭＳ Ｐゴシック" charset="0"/>
                <a:cs typeface="ＭＳ Ｐゴシック" charset="0"/>
              </a:rPr>
              <a:t>historically reliable</a:t>
            </a:r>
            <a:r>
              <a:rPr lang="en-US" sz="2800">
                <a:latin typeface="Arial" charset="0"/>
                <a:ea typeface="ＭＳ Ｐゴシック" charset="0"/>
                <a:cs typeface="ＭＳ Ｐゴシック" charset="0"/>
              </a:rPr>
              <a:t>?</a:t>
            </a:r>
          </a:p>
          <a:p>
            <a:pPr eaLnBrk="1" hangingPunct="1">
              <a:lnSpc>
                <a:spcPct val="90000"/>
              </a:lnSpc>
            </a:pPr>
            <a:r>
              <a:rPr lang="en-US" sz="2800">
                <a:latin typeface="Arial" charset="0"/>
                <a:ea typeface="ＭＳ Ｐゴシック" charset="0"/>
                <a:cs typeface="ＭＳ Ｐゴシック" charset="0"/>
              </a:rPr>
              <a:t>Could mistakes have been made when the numbers were </a:t>
            </a:r>
            <a:r>
              <a:rPr lang="en-US" sz="2800">
                <a:solidFill>
                  <a:schemeClr val="accent1"/>
                </a:solidFill>
                <a:latin typeface="Arial" charset="0"/>
                <a:ea typeface="ＭＳ Ｐゴシック" charset="0"/>
                <a:cs typeface="ＭＳ Ｐゴシック" charset="0"/>
              </a:rPr>
              <a:t>transmitted</a:t>
            </a:r>
            <a:r>
              <a:rPr lang="en-US" sz="2800">
                <a:latin typeface="Arial" charset="0"/>
                <a:ea typeface="ＭＳ Ｐゴシック" charset="0"/>
                <a:cs typeface="ＭＳ Ｐゴシック" charset="0"/>
              </a:rPr>
              <a:t>?</a:t>
            </a:r>
          </a:p>
          <a:p>
            <a:pPr eaLnBrk="1" hangingPunct="1">
              <a:lnSpc>
                <a:spcPct val="90000"/>
              </a:lnSpc>
            </a:pPr>
            <a:r>
              <a:rPr lang="en-US" sz="2800">
                <a:latin typeface="Arial" charset="0"/>
                <a:ea typeface="ＭＳ Ｐゴシック" charset="0"/>
                <a:cs typeface="ＭＳ Ｐゴシック" charset="0"/>
              </a:rPr>
              <a:t>Can we reasonably say that the Bible is </a:t>
            </a:r>
            <a:r>
              <a:rPr lang="en-US" sz="2800">
                <a:solidFill>
                  <a:schemeClr val="accent1"/>
                </a:solidFill>
                <a:latin typeface="Arial" charset="0"/>
                <a:ea typeface="ＭＳ Ｐゴシック" charset="0"/>
                <a:cs typeface="ＭＳ Ｐゴシック" charset="0"/>
              </a:rPr>
              <a:t>God</a:t>
            </a:r>
            <a:r>
              <a:rPr lang="fr-FR" altLang="ja-JP" sz="2800">
                <a:solidFill>
                  <a:schemeClr val="accent1"/>
                </a:solidFill>
                <a:latin typeface="Arial" charset="0"/>
                <a:ea typeface="ＭＳ Ｐゴシック" charset="0"/>
                <a:cs typeface="ＭＳ Ｐゴシック" charset="0"/>
              </a:rPr>
              <a:t>'</a:t>
            </a:r>
            <a:r>
              <a:rPr lang="en-US" sz="2800">
                <a:solidFill>
                  <a:schemeClr val="accent1"/>
                </a:solidFill>
                <a:latin typeface="Arial" charset="0"/>
                <a:ea typeface="ＭＳ Ｐゴシック" charset="0"/>
                <a:cs typeface="ＭＳ Ｐゴシック" charset="0"/>
              </a:rPr>
              <a:t>s inerrant word</a:t>
            </a:r>
            <a:r>
              <a:rPr lang="en-US" sz="2800">
                <a:latin typeface="Arial" charset="0"/>
                <a:ea typeface="ＭＳ Ｐゴシック" charset="0"/>
                <a:cs typeface="ＭＳ Ｐゴシック" charset="0"/>
              </a:rPr>
              <a:t> with respect to chronology?</a:t>
            </a:r>
          </a:p>
        </p:txBody>
      </p:sp>
      <p:sp>
        <p:nvSpPr>
          <p:cNvPr id="142338" name="Rectangle 3"/>
          <p:cNvSpPr>
            <a:spLocks noGrp="1" noChangeArrowheads="1"/>
          </p:cNvSpPr>
          <p:nvPr>
            <p:ph type="title"/>
          </p:nvPr>
        </p:nvSpPr>
        <p:spPr>
          <a:xfrm>
            <a:off x="1219200" y="-76200"/>
            <a:ext cx="7772400" cy="1206500"/>
          </a:xfrm>
          <a:noFill/>
        </p:spPr>
        <p:txBody>
          <a:bodyPr/>
          <a:lstStyle/>
          <a:p>
            <a:pPr algn="ctr" eaLnBrk="1" hangingPunct="1"/>
            <a:r>
              <a:rPr lang="en-US" b="1">
                <a:latin typeface="Arial" charset="0"/>
                <a:ea typeface="ＭＳ Ｐゴシック" charset="0"/>
                <a:cs typeface="ＭＳ Ｐゴシック" charset="0"/>
              </a:rPr>
              <a:t>Our Questions</a:t>
            </a:r>
          </a:p>
        </p:txBody>
      </p:sp>
      <p:sp>
        <p:nvSpPr>
          <p:cNvPr id="142339" name="Text Box 4"/>
          <p:cNvSpPr txBox="1">
            <a:spLocks noChangeArrowheads="1"/>
          </p:cNvSpPr>
          <p:nvPr/>
        </p:nvSpPr>
        <p:spPr bwMode="auto">
          <a:xfrm>
            <a:off x="8358188" y="76200"/>
            <a:ext cx="7096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70d</a:t>
            </a:r>
          </a:p>
        </p:txBody>
      </p:sp>
    </p:spTree>
    <p:extLst>
      <p:ext uri="{BB962C8B-B14F-4D97-AF65-F5344CB8AC3E}">
        <p14:creationId xmlns:p14="http://schemas.microsoft.com/office/powerpoint/2010/main" val="4143230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403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403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403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403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403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49" name="Rectangle 2"/>
          <p:cNvSpPr>
            <a:spLocks noGrp="1" noChangeArrowheads="1"/>
          </p:cNvSpPr>
          <p:nvPr>
            <p:ph type="ctrTitle"/>
          </p:nvPr>
        </p:nvSpPr>
        <p:spPr/>
        <p:txBody>
          <a:bodyPr/>
          <a:lstStyle/>
          <a:p>
            <a:pPr eaLnBrk="1" hangingPunct="1"/>
            <a:r>
              <a:rPr lang="en-US" altLang="zh-CN">
                <a:latin typeface="Times New Roman" charset="0"/>
                <a:ea typeface="ＭＳ Ｐゴシック" charset="0"/>
              </a:rPr>
              <a:t>Methuselah</a:t>
            </a:r>
            <a:r>
              <a:rPr lang="fr-FR" altLang="ja-JP">
                <a:latin typeface="Times New Roman" charset="0"/>
                <a:ea typeface="ＭＳ Ｐゴシック" charset="0"/>
              </a:rPr>
              <a:t>'</a:t>
            </a:r>
            <a:r>
              <a:rPr lang="en-US" altLang="ja-JP">
                <a:latin typeface="Times New Roman" charset="0"/>
                <a:ea typeface="ＭＳ Ｐゴシック" charset="0"/>
              </a:rPr>
              <a:t>s Death</a:t>
            </a:r>
            <a:endParaRPr lang="en-US" altLang="zh-CN">
              <a:latin typeface="Times New Roman" charset="0"/>
              <a:ea typeface="ＭＳ Ｐゴシック" charset="0"/>
            </a:endParaRPr>
          </a:p>
        </p:txBody>
      </p:sp>
      <p:pic>
        <p:nvPicPr>
          <p:cNvPr id="18125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41275"/>
            <a:ext cx="9220200" cy="674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1" name="Text Box 4"/>
          <p:cNvSpPr txBox="1">
            <a:spLocks noChangeArrowheads="1"/>
          </p:cNvSpPr>
          <p:nvPr/>
        </p:nvSpPr>
        <p:spPr bwMode="auto">
          <a:xfrm>
            <a:off x="8458200"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2D196A"/>
                </a:solidFill>
                <a:effectLst/>
                <a:uLnTx/>
                <a:uFillTx/>
                <a:latin typeface="Arial" charset="0"/>
                <a:ea typeface="ＭＳ Ｐゴシック" charset="0"/>
              </a:rPr>
              <a:t>44</a:t>
            </a:r>
          </a:p>
        </p:txBody>
      </p:sp>
      <p:sp>
        <p:nvSpPr>
          <p:cNvPr id="428042" name="Text Box 10"/>
          <p:cNvSpPr txBox="1">
            <a:spLocks noChangeArrowheads="1"/>
          </p:cNvSpPr>
          <p:nvPr/>
        </p:nvSpPr>
        <p:spPr bwMode="auto">
          <a:xfrm>
            <a:off x="2362200" y="4114800"/>
            <a:ext cx="5410200" cy="1295400"/>
          </a:xfrm>
          <a:prstGeom prst="rect">
            <a:avLst/>
          </a:prstGeom>
          <a:solidFill>
            <a:srgbClr val="FF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Pct val="90000"/>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A straight chronology works out exactly to show that Methuselah died in the year of the Great Flood!</a:t>
            </a:r>
          </a:p>
        </p:txBody>
      </p:sp>
      <p:grpSp>
        <p:nvGrpSpPr>
          <p:cNvPr id="2" name="Group 31"/>
          <p:cNvGrpSpPr>
            <a:grpSpLocks/>
          </p:cNvGrpSpPr>
          <p:nvPr/>
        </p:nvGrpSpPr>
        <p:grpSpPr bwMode="auto">
          <a:xfrm>
            <a:off x="914400" y="4075113"/>
            <a:ext cx="990600" cy="420687"/>
            <a:chOff x="914400" y="4075113"/>
            <a:chExt cx="990600" cy="420687"/>
          </a:xfrm>
        </p:grpSpPr>
        <p:sp>
          <p:nvSpPr>
            <p:cNvPr id="181270" name="Text Box 6"/>
            <p:cNvSpPr txBox="1">
              <a:spLocks noChangeArrowheads="1"/>
            </p:cNvSpPr>
            <p:nvPr/>
          </p:nvSpPr>
          <p:spPr bwMode="auto">
            <a:xfrm>
              <a:off x="1136650" y="4075113"/>
              <a:ext cx="692150" cy="36671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F0000"/>
                  </a:solidFill>
                  <a:effectLst/>
                  <a:uLnTx/>
                  <a:uFillTx/>
                  <a:latin typeface="Arial" charset="0"/>
                  <a:ea typeface="ＭＳ Ｐゴシック" charset="0"/>
                </a:rPr>
                <a:t>2487</a:t>
              </a:r>
            </a:p>
          </p:txBody>
        </p:sp>
        <p:sp>
          <p:nvSpPr>
            <p:cNvPr id="181271" name="Oval 5"/>
            <p:cNvSpPr>
              <a:spLocks noChangeArrowheads="1"/>
            </p:cNvSpPr>
            <p:nvPr/>
          </p:nvSpPr>
          <p:spPr bwMode="auto">
            <a:xfrm>
              <a:off x="914400" y="4114800"/>
              <a:ext cx="990600" cy="381000"/>
            </a:xfrm>
            <a:prstGeom prst="ellipse">
              <a:avLst/>
            </a:prstGeom>
            <a:noFill/>
            <a:ln w="57150">
              <a:solidFill>
                <a:srgbClr val="DF002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EAEAEA"/>
                </a:solidFill>
                <a:effectLst/>
                <a:uLnTx/>
                <a:uFillTx/>
                <a:latin typeface="Arial" charset="0"/>
                <a:ea typeface="ＭＳ Ｐゴシック" charset="0"/>
                <a:cs typeface="ＭＳ Ｐゴシック" charset="0"/>
              </a:endParaRPr>
            </a:p>
          </p:txBody>
        </p:sp>
      </p:grpSp>
      <p:grpSp>
        <p:nvGrpSpPr>
          <p:cNvPr id="3" name="Group 32"/>
          <p:cNvGrpSpPr>
            <a:grpSpLocks/>
          </p:cNvGrpSpPr>
          <p:nvPr/>
        </p:nvGrpSpPr>
        <p:grpSpPr bwMode="auto">
          <a:xfrm>
            <a:off x="914400" y="4953000"/>
            <a:ext cx="990600" cy="420688"/>
            <a:chOff x="914400" y="4953000"/>
            <a:chExt cx="990600" cy="420688"/>
          </a:xfrm>
        </p:grpSpPr>
        <p:sp>
          <p:nvSpPr>
            <p:cNvPr id="181268" name="Text Box 8"/>
            <p:cNvSpPr txBox="1">
              <a:spLocks noChangeArrowheads="1"/>
            </p:cNvSpPr>
            <p:nvPr/>
          </p:nvSpPr>
          <p:spPr bwMode="auto">
            <a:xfrm>
              <a:off x="1136650" y="4953000"/>
              <a:ext cx="692150" cy="3667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F0000"/>
                  </a:solidFill>
                  <a:effectLst/>
                  <a:uLnTx/>
                  <a:uFillTx/>
                  <a:latin typeface="Arial" charset="0"/>
                  <a:ea typeface="ＭＳ Ｐゴシック" charset="0"/>
                </a:rPr>
                <a:t>2487</a:t>
              </a:r>
            </a:p>
          </p:txBody>
        </p:sp>
        <p:sp>
          <p:nvSpPr>
            <p:cNvPr id="181269" name="Oval 7"/>
            <p:cNvSpPr>
              <a:spLocks noChangeArrowheads="1"/>
            </p:cNvSpPr>
            <p:nvPr/>
          </p:nvSpPr>
          <p:spPr bwMode="auto">
            <a:xfrm>
              <a:off x="914400" y="4992688"/>
              <a:ext cx="990600" cy="381000"/>
            </a:xfrm>
            <a:prstGeom prst="ellipse">
              <a:avLst/>
            </a:prstGeom>
            <a:noFill/>
            <a:ln w="57150">
              <a:solidFill>
                <a:srgbClr val="DF002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EAEAEA"/>
                </a:solidFill>
                <a:effectLst/>
                <a:uLnTx/>
                <a:uFillTx/>
                <a:latin typeface="Arial" charset="0"/>
                <a:ea typeface="ＭＳ Ｐゴシック" charset="0"/>
                <a:cs typeface="ＭＳ Ｐゴシック" charset="0"/>
              </a:endParaRPr>
            </a:p>
          </p:txBody>
        </p:sp>
      </p:grpSp>
      <p:sp>
        <p:nvSpPr>
          <p:cNvPr id="10" name="Text Box 10"/>
          <p:cNvSpPr txBox="1">
            <a:spLocks noChangeArrowheads="1"/>
          </p:cNvSpPr>
          <p:nvPr/>
        </p:nvSpPr>
        <p:spPr bwMode="auto">
          <a:xfrm>
            <a:off x="3276600" y="1828800"/>
            <a:ext cx="5867400" cy="1295400"/>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Pct val="90000"/>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Adam probably told Methuselah the creation account, who told Shem, who told Abraham—only 3 retellings apart!</a:t>
            </a:r>
          </a:p>
        </p:txBody>
      </p:sp>
      <p:grpSp>
        <p:nvGrpSpPr>
          <p:cNvPr id="4" name="Group 28"/>
          <p:cNvGrpSpPr>
            <a:grpSpLocks/>
          </p:cNvGrpSpPr>
          <p:nvPr/>
        </p:nvGrpSpPr>
        <p:grpSpPr bwMode="auto">
          <a:xfrm>
            <a:off x="1143000" y="1106488"/>
            <a:ext cx="3048000" cy="2474912"/>
            <a:chOff x="1143000" y="1106269"/>
            <a:chExt cx="3048000" cy="2475131"/>
          </a:xfrm>
        </p:grpSpPr>
        <p:sp>
          <p:nvSpPr>
            <p:cNvPr id="181265" name="Text Box 6"/>
            <p:cNvSpPr txBox="1">
              <a:spLocks noChangeArrowheads="1"/>
            </p:cNvSpPr>
            <p:nvPr/>
          </p:nvSpPr>
          <p:spPr bwMode="auto">
            <a:xfrm>
              <a:off x="1676400" y="1106269"/>
              <a:ext cx="2514600" cy="646331"/>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D196A"/>
                  </a:solidFill>
                  <a:effectLst/>
                  <a:uLnTx/>
                  <a:uFillTx/>
                  <a:latin typeface="Arial" charset="0"/>
                  <a:ea typeface="ＭＳ Ｐゴシック" charset="0"/>
                </a:rPr>
                <a:t>Adam &amp; Methuselah contemporaries</a:t>
              </a:r>
            </a:p>
          </p:txBody>
        </p:sp>
        <p:sp>
          <p:nvSpPr>
            <p:cNvPr id="181266" name="Oval 5"/>
            <p:cNvSpPr>
              <a:spLocks noChangeArrowheads="1"/>
            </p:cNvSpPr>
            <p:nvPr/>
          </p:nvSpPr>
          <p:spPr bwMode="auto">
            <a:xfrm>
              <a:off x="1143000" y="1905000"/>
              <a:ext cx="990600" cy="1676400"/>
            </a:xfrm>
            <a:prstGeom prst="ellipse">
              <a:avLst/>
            </a:prstGeom>
            <a:noFill/>
            <a:ln w="57150">
              <a:solidFill>
                <a:srgbClr val="2D196A"/>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EAEAEA"/>
                </a:solidFill>
                <a:effectLst/>
                <a:uLnTx/>
                <a:uFillTx/>
                <a:latin typeface="Arial" charset="0"/>
                <a:ea typeface="ＭＳ Ｐゴシック" charset="0"/>
                <a:cs typeface="ＭＳ Ｐゴシック" charset="0"/>
              </a:endParaRPr>
            </a:p>
          </p:txBody>
        </p:sp>
        <p:sp>
          <p:nvSpPr>
            <p:cNvPr id="19" name="Bent Arrow 18"/>
            <p:cNvSpPr/>
            <p:nvPr/>
          </p:nvSpPr>
          <p:spPr bwMode="auto">
            <a:xfrm rot="10800000">
              <a:off x="1828800" y="1752438"/>
              <a:ext cx="990600" cy="1219308"/>
            </a:xfrm>
            <a:prstGeom prst="bentArrow">
              <a:avLst>
                <a:gd name="adj1" fmla="val 9423"/>
                <a:gd name="adj2" fmla="val 20806"/>
                <a:gd name="adj3" fmla="val 23802"/>
                <a:gd name="adj4" fmla="val 43750"/>
              </a:avLst>
            </a:prstGeom>
            <a:solidFill>
              <a:srgbClr val="2D196A"/>
            </a:solidFill>
            <a:ln w="9525" cap="flat" cmpd="sng" algn="ctr">
              <a:solidFill>
                <a:srgbClr val="2D196A"/>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pitchFamily="-112" charset="0"/>
                <a:ea typeface="ＭＳ Ｐゴシック" pitchFamily="-112" charset="-128"/>
                <a:cs typeface="ＭＳ Ｐゴシック" pitchFamily="-112" charset="-128"/>
              </a:endParaRPr>
            </a:p>
          </p:txBody>
        </p:sp>
      </p:grpSp>
      <p:grpSp>
        <p:nvGrpSpPr>
          <p:cNvPr id="5" name="Group 29"/>
          <p:cNvGrpSpPr>
            <a:grpSpLocks/>
          </p:cNvGrpSpPr>
          <p:nvPr/>
        </p:nvGrpSpPr>
        <p:grpSpPr bwMode="auto">
          <a:xfrm>
            <a:off x="-76200" y="3960813"/>
            <a:ext cx="2743200" cy="2287587"/>
            <a:chOff x="-76200" y="3961606"/>
            <a:chExt cx="2743200" cy="2286794"/>
          </a:xfrm>
        </p:grpSpPr>
        <p:sp>
          <p:nvSpPr>
            <p:cNvPr id="181262" name="Oval 5"/>
            <p:cNvSpPr>
              <a:spLocks noChangeArrowheads="1"/>
            </p:cNvSpPr>
            <p:nvPr/>
          </p:nvSpPr>
          <p:spPr bwMode="auto">
            <a:xfrm>
              <a:off x="228600" y="3961606"/>
              <a:ext cx="1066800" cy="1066800"/>
            </a:xfrm>
            <a:prstGeom prst="ellipse">
              <a:avLst/>
            </a:prstGeom>
            <a:noFill/>
            <a:ln w="57150">
              <a:solidFill>
                <a:srgbClr val="2D196A"/>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EAEAEA"/>
                </a:solidFill>
                <a:effectLst/>
                <a:uLnTx/>
                <a:uFillTx/>
                <a:latin typeface="Arial" charset="0"/>
                <a:ea typeface="ＭＳ Ｐゴシック" charset="0"/>
                <a:cs typeface="ＭＳ Ｐゴシック" charset="0"/>
              </a:endParaRPr>
            </a:p>
          </p:txBody>
        </p:sp>
        <p:sp>
          <p:nvSpPr>
            <p:cNvPr id="181263" name="Text Box 6"/>
            <p:cNvSpPr txBox="1">
              <a:spLocks noChangeArrowheads="1"/>
            </p:cNvSpPr>
            <p:nvPr/>
          </p:nvSpPr>
          <p:spPr bwMode="auto">
            <a:xfrm>
              <a:off x="-76200" y="5602069"/>
              <a:ext cx="2743200" cy="646331"/>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D196A"/>
                  </a:solidFill>
                  <a:effectLst/>
                  <a:uLnTx/>
                  <a:uFillTx/>
                  <a:latin typeface="Arial" charset="0"/>
                  <a:ea typeface="ＭＳ Ｐゴシック" charset="0"/>
                </a:rPr>
                <a:t>Methuselah &amp; Shem contemporaries</a:t>
              </a:r>
            </a:p>
          </p:txBody>
        </p:sp>
        <p:cxnSp>
          <p:nvCxnSpPr>
            <p:cNvPr id="181264" name="Straight Arrow Connector 21"/>
            <p:cNvCxnSpPr>
              <a:cxnSpLocks noChangeShapeType="1"/>
            </p:cNvCxnSpPr>
            <p:nvPr/>
          </p:nvCxnSpPr>
          <p:spPr bwMode="auto">
            <a:xfrm rot="5400000" flipH="1" flipV="1">
              <a:off x="304800" y="5257006"/>
              <a:ext cx="914400" cy="1588"/>
            </a:xfrm>
            <a:prstGeom prst="straightConnector1">
              <a:avLst/>
            </a:prstGeom>
            <a:noFill/>
            <a:ln w="76200">
              <a:solidFill>
                <a:srgbClr val="2D196A"/>
              </a:solidFill>
              <a:round/>
              <a:headEnd/>
              <a:tailEnd type="triangle" w="med" len="med"/>
            </a:ln>
            <a:extLst>
              <a:ext uri="{909E8E84-426E-40dd-AFC4-6F175D3DCCD1}">
                <a14:hiddenFill xmlns="" xmlns:a14="http://schemas.microsoft.com/office/drawing/2010/main">
                  <a:noFill/>
                </a14:hiddenFill>
              </a:ext>
            </a:extLst>
          </p:spPr>
        </p:cxnSp>
      </p:grpSp>
      <p:grpSp>
        <p:nvGrpSpPr>
          <p:cNvPr id="6" name="Group 30"/>
          <p:cNvGrpSpPr>
            <a:grpSpLocks/>
          </p:cNvGrpSpPr>
          <p:nvPr/>
        </p:nvGrpSpPr>
        <p:grpSpPr bwMode="auto">
          <a:xfrm>
            <a:off x="2590800" y="4114800"/>
            <a:ext cx="3886200" cy="2551113"/>
            <a:chOff x="2590800" y="4114800"/>
            <a:chExt cx="3886200" cy="2551331"/>
          </a:xfrm>
        </p:grpSpPr>
        <p:sp>
          <p:nvSpPr>
            <p:cNvPr id="181259" name="Oval 5"/>
            <p:cNvSpPr>
              <a:spLocks noChangeArrowheads="1"/>
            </p:cNvSpPr>
            <p:nvPr/>
          </p:nvSpPr>
          <p:spPr bwMode="auto">
            <a:xfrm>
              <a:off x="5486400" y="4114800"/>
              <a:ext cx="990600" cy="2133600"/>
            </a:xfrm>
            <a:prstGeom prst="ellipse">
              <a:avLst/>
            </a:prstGeom>
            <a:noFill/>
            <a:ln w="57150">
              <a:solidFill>
                <a:srgbClr val="2D196A"/>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EAEAEA"/>
                </a:solidFill>
                <a:effectLst/>
                <a:uLnTx/>
                <a:uFillTx/>
                <a:latin typeface="Arial" charset="0"/>
                <a:ea typeface="ＭＳ Ｐゴシック" charset="0"/>
                <a:cs typeface="ＭＳ Ｐゴシック" charset="0"/>
              </a:endParaRPr>
            </a:p>
          </p:txBody>
        </p:sp>
        <p:sp>
          <p:nvSpPr>
            <p:cNvPr id="181260" name="Text Box 6"/>
            <p:cNvSpPr txBox="1">
              <a:spLocks noChangeArrowheads="1"/>
            </p:cNvSpPr>
            <p:nvPr/>
          </p:nvSpPr>
          <p:spPr bwMode="auto">
            <a:xfrm>
              <a:off x="2590800" y="6019800"/>
              <a:ext cx="2438400" cy="646331"/>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D196A"/>
                  </a:solidFill>
                  <a:effectLst/>
                  <a:uLnTx/>
                  <a:uFillTx/>
                  <a:latin typeface="Arial" charset="0"/>
                  <a:ea typeface="ＭＳ Ｐゴシック" charset="0"/>
                </a:rPr>
                <a:t>Shem &amp; Abraham contemporaries</a:t>
              </a:r>
            </a:p>
          </p:txBody>
        </p:sp>
        <p:cxnSp>
          <p:nvCxnSpPr>
            <p:cNvPr id="181261" name="Straight Arrow Connector 22"/>
            <p:cNvCxnSpPr>
              <a:cxnSpLocks noChangeShapeType="1"/>
            </p:cNvCxnSpPr>
            <p:nvPr/>
          </p:nvCxnSpPr>
          <p:spPr bwMode="auto">
            <a:xfrm flipV="1">
              <a:off x="4419600" y="5181600"/>
              <a:ext cx="1371600" cy="838200"/>
            </a:xfrm>
            <a:prstGeom prst="straightConnector1">
              <a:avLst/>
            </a:prstGeom>
            <a:noFill/>
            <a:ln w="76200">
              <a:solidFill>
                <a:srgbClr val="2D196A"/>
              </a:solidFill>
              <a:round/>
              <a:headEnd/>
              <a:tailEnd type="triangle" w="med" len="med"/>
            </a:ln>
            <a:extLst>
              <a:ext uri="{909E8E84-426E-40dd-AFC4-6F175D3DCCD1}">
                <a14:hiddenFill xmlns="" xmlns:a14="http://schemas.microsoft.com/office/drawing/2010/main">
                  <a:noFill/>
                </a14:hiddenFill>
              </a:ext>
            </a:extLst>
          </p:spPr>
        </p:cxnSp>
      </p:grpSp>
    </p:spTree>
    <p:extLst>
      <p:ext uri="{BB962C8B-B14F-4D97-AF65-F5344CB8AC3E}">
        <p14:creationId xmlns:p14="http://schemas.microsoft.com/office/powerpoint/2010/main" val="32522060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28042"/>
                                        </p:tgtEl>
                                        <p:attrNameLst>
                                          <p:attrName>style.visibility</p:attrName>
                                        </p:attrNameLst>
                                      </p:cBhvr>
                                      <p:to>
                                        <p:strVal val="visible"/>
                                      </p:to>
                                    </p:set>
                                    <p:animEffect transition="in" filter="fade">
                                      <p:cBhvr>
                                        <p:cTn id="15" dur="500"/>
                                        <p:tgtEl>
                                          <p:spTgt spid="42804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xit" presetSubtype="4" accel="50000" decel="50000" fill="hold" grpId="1" nodeType="clickEffect">
                                  <p:stCondLst>
                                    <p:cond delay="0"/>
                                  </p:stCondLst>
                                  <p:childTnLst>
                                    <p:anim calcmode="lin" valueType="num">
                                      <p:cBhvr additive="base">
                                        <p:cTn id="19" dur="500"/>
                                        <p:tgtEl>
                                          <p:spTgt spid="428042"/>
                                        </p:tgtEl>
                                        <p:attrNameLst>
                                          <p:attrName>ppt_x</p:attrName>
                                        </p:attrNameLst>
                                      </p:cBhvr>
                                      <p:tavLst>
                                        <p:tav tm="0">
                                          <p:val>
                                            <p:strVal val="ppt_x"/>
                                          </p:val>
                                        </p:tav>
                                        <p:tav tm="100000">
                                          <p:val>
                                            <p:strVal val="ppt_x"/>
                                          </p:val>
                                        </p:tav>
                                      </p:tavLst>
                                    </p:anim>
                                    <p:anim calcmode="lin" valueType="num">
                                      <p:cBhvr additive="base">
                                        <p:cTn id="20" dur="500"/>
                                        <p:tgtEl>
                                          <p:spTgt spid="428042"/>
                                        </p:tgtEl>
                                        <p:attrNameLst>
                                          <p:attrName>ppt_y</p:attrName>
                                        </p:attrNameLst>
                                      </p:cBhvr>
                                      <p:tavLst>
                                        <p:tav tm="0">
                                          <p:val>
                                            <p:strVal val="ppt_y"/>
                                          </p:val>
                                        </p:tav>
                                        <p:tav tm="100000">
                                          <p:val>
                                            <p:strVal val="1+ppt_h/2"/>
                                          </p:val>
                                        </p:tav>
                                      </p:tavLst>
                                    </p:anim>
                                    <p:set>
                                      <p:cBhvr>
                                        <p:cTn id="21" dur="1" fill="hold">
                                          <p:stCondLst>
                                            <p:cond delay="499"/>
                                          </p:stCondLst>
                                        </p:cTn>
                                        <p:tgtEl>
                                          <p:spTgt spid="428042"/>
                                        </p:tgtEl>
                                        <p:attrNameLst>
                                          <p:attrName>style.visibility</p:attrName>
                                        </p:attrNameLst>
                                      </p:cBhvr>
                                      <p:to>
                                        <p:strVal val="hidden"/>
                                      </p:to>
                                    </p:set>
                                  </p:childTnLst>
                                </p:cTn>
                              </p:par>
                              <p:par>
                                <p:cTn id="22" presetID="2" presetClass="exit" presetSubtype="4" accel="50000" decel="50000" fill="hold" nodeType="withEffect">
                                  <p:stCondLst>
                                    <p:cond delay="0"/>
                                  </p:stCondLst>
                                  <p:childTnLst>
                                    <p:anim calcmode="lin" valueType="num">
                                      <p:cBhvr additive="base">
                                        <p:cTn id="23" dur="500"/>
                                        <p:tgtEl>
                                          <p:spTgt spid="2"/>
                                        </p:tgtEl>
                                        <p:attrNameLst>
                                          <p:attrName>ppt_x</p:attrName>
                                        </p:attrNameLst>
                                      </p:cBhvr>
                                      <p:tavLst>
                                        <p:tav tm="0">
                                          <p:val>
                                            <p:strVal val="ppt_x"/>
                                          </p:val>
                                        </p:tav>
                                        <p:tav tm="100000">
                                          <p:val>
                                            <p:strVal val="ppt_x"/>
                                          </p:val>
                                        </p:tav>
                                      </p:tavLst>
                                    </p:anim>
                                    <p:anim calcmode="lin" valueType="num">
                                      <p:cBhvr additive="base">
                                        <p:cTn id="24" dur="500"/>
                                        <p:tgtEl>
                                          <p:spTgt spid="2"/>
                                        </p:tgtEl>
                                        <p:attrNameLst>
                                          <p:attrName>ppt_y</p:attrName>
                                        </p:attrNameLst>
                                      </p:cBhvr>
                                      <p:tavLst>
                                        <p:tav tm="0">
                                          <p:val>
                                            <p:strVal val="ppt_y"/>
                                          </p:val>
                                        </p:tav>
                                        <p:tav tm="100000">
                                          <p:val>
                                            <p:strVal val="1+ppt_h/2"/>
                                          </p:val>
                                        </p:tav>
                                      </p:tavLst>
                                    </p:anim>
                                    <p:set>
                                      <p:cBhvr>
                                        <p:cTn id="25" dur="1" fill="hold">
                                          <p:stCondLst>
                                            <p:cond delay="499"/>
                                          </p:stCondLst>
                                        </p:cTn>
                                        <p:tgtEl>
                                          <p:spTgt spid="2"/>
                                        </p:tgtEl>
                                        <p:attrNameLst>
                                          <p:attrName>style.visibility</p:attrName>
                                        </p:attrNameLst>
                                      </p:cBhvr>
                                      <p:to>
                                        <p:strVal val="hidden"/>
                                      </p:to>
                                    </p:set>
                                  </p:childTnLst>
                                </p:cTn>
                              </p:par>
                              <p:par>
                                <p:cTn id="26" presetID="2" presetClass="exit" presetSubtype="4" accel="50000" decel="50000" fill="hold" nodeType="withEffect">
                                  <p:stCondLst>
                                    <p:cond delay="0"/>
                                  </p:stCondLst>
                                  <p:childTnLst>
                                    <p:anim calcmode="lin" valueType="num">
                                      <p:cBhvr additive="base">
                                        <p:cTn id="27" dur="500"/>
                                        <p:tgtEl>
                                          <p:spTgt spid="3"/>
                                        </p:tgtEl>
                                        <p:attrNameLst>
                                          <p:attrName>ppt_x</p:attrName>
                                        </p:attrNameLst>
                                      </p:cBhvr>
                                      <p:tavLst>
                                        <p:tav tm="0">
                                          <p:val>
                                            <p:strVal val="ppt_x"/>
                                          </p:val>
                                        </p:tav>
                                        <p:tav tm="100000">
                                          <p:val>
                                            <p:strVal val="ppt_x"/>
                                          </p:val>
                                        </p:tav>
                                      </p:tavLst>
                                    </p:anim>
                                    <p:anim calcmode="lin" valueType="num">
                                      <p:cBhvr additive="base">
                                        <p:cTn id="28" dur="500"/>
                                        <p:tgtEl>
                                          <p:spTgt spid="3"/>
                                        </p:tgtEl>
                                        <p:attrNameLst>
                                          <p:attrName>ppt_y</p:attrName>
                                        </p:attrNameLst>
                                      </p:cBhvr>
                                      <p:tavLst>
                                        <p:tav tm="0">
                                          <p:val>
                                            <p:strVal val="ppt_y"/>
                                          </p:val>
                                        </p:tav>
                                        <p:tav tm="100000">
                                          <p:val>
                                            <p:strVal val="1+ppt_h/2"/>
                                          </p:val>
                                        </p:tav>
                                      </p:tavLst>
                                    </p:anim>
                                    <p:set>
                                      <p:cBhvr>
                                        <p:cTn id="29" dur="1" fill="hold">
                                          <p:stCondLst>
                                            <p:cond delay="499"/>
                                          </p:stCondLst>
                                        </p:cTn>
                                        <p:tgtEl>
                                          <p:spTgt spid="3"/>
                                        </p:tgtEl>
                                        <p:attrNameLst>
                                          <p:attrName>style.visibility</p:attrName>
                                        </p:attrNameLst>
                                      </p:cBhvr>
                                      <p:to>
                                        <p:strVal val="hidden"/>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2000"/>
                                        <p:tgtEl>
                                          <p:spTgt spid="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2000"/>
                                        <p:tgtEl>
                                          <p:spTgt spid="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2000"/>
                                        <p:tgtEl>
                                          <p:spTgt spid="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042" grpId="0" animBg="1" autoUpdateAnimBg="0"/>
      <p:bldP spid="428042" grpId="1" animBg="1"/>
      <p:bldP spid="10"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77850"/>
            <a:ext cx="9144000" cy="567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1778" name="Rectangle 3"/>
          <p:cNvSpPr>
            <a:spLocks noGrp="1" noChangeArrowheads="1"/>
          </p:cNvSpPr>
          <p:nvPr>
            <p:ph type="title"/>
          </p:nvPr>
        </p:nvSpPr>
        <p:spPr>
          <a:xfrm>
            <a:off x="76200" y="577850"/>
            <a:ext cx="4572000" cy="657689"/>
          </a:xfrm>
        </p:spPr>
        <p:txBody>
          <a:bodyPr/>
          <a:lstStyle/>
          <a:p>
            <a:pPr eaLnBrk="1" hangingPunct="1"/>
            <a:r>
              <a:rPr lang="en-US" altLang="zh-CN" b="1" dirty="0">
                <a:solidFill>
                  <a:schemeClr val="tx1"/>
                </a:solidFill>
                <a:latin typeface="Times New Roman" charset="0"/>
              </a:rPr>
              <a:t>Flood Chronology</a:t>
            </a:r>
            <a:endParaRPr lang="zh-CN" altLang="en-US" b="1" dirty="0">
              <a:solidFill>
                <a:schemeClr val="tx1"/>
              </a:solidFill>
              <a:latin typeface="Times New Roman" charset="0"/>
            </a:endParaRPr>
          </a:p>
        </p:txBody>
      </p:sp>
      <p:sp>
        <p:nvSpPr>
          <p:cNvPr id="467972" name="Text Box 4"/>
          <p:cNvSpPr txBox="1">
            <a:spLocks noChangeArrowheads="1"/>
          </p:cNvSpPr>
          <p:nvPr/>
        </p:nvSpPr>
        <p:spPr bwMode="auto">
          <a:xfrm>
            <a:off x="0" y="3789363"/>
            <a:ext cx="1258888" cy="1439862"/>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God Shuts the Door</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Noah and his family sealed within the ark</a:t>
            </a:r>
            <a:r>
              <a:rPr kumimoji="0" lang="zh-CN" alt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7</a:t>
            </a:r>
            <a:r>
              <a:rPr kumimoji="0" lang="zh-CN" alt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16</a:t>
            </a:r>
            <a:r>
              <a:rPr kumimoji="0" lang="zh-CN" alt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zh-CN" alt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67973" name="Text Box 5"/>
          <p:cNvSpPr txBox="1">
            <a:spLocks noChangeArrowheads="1"/>
          </p:cNvSpPr>
          <p:nvPr/>
        </p:nvSpPr>
        <p:spPr bwMode="auto">
          <a:xfrm>
            <a:off x="1476375" y="3621454"/>
            <a:ext cx="1728788" cy="2160587"/>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Waters trapped deep in the ground break open on the land in 40 days of hard rain with volcanic eruptions, erosion, earthquakes, and more </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SG"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Gen </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7</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12</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17</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 Waters cover the whole earth (Gen 7:18-20). All land creatures die </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SG"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Gen </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7:21-22</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467975" name="Text Box 7"/>
          <p:cNvSpPr txBox="1">
            <a:spLocks noChangeArrowheads="1"/>
          </p:cNvSpPr>
          <p:nvPr/>
        </p:nvSpPr>
        <p:spPr bwMode="auto">
          <a:xfrm>
            <a:off x="3529013" y="3621454"/>
            <a:ext cx="3095625" cy="2160588"/>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Day 47 of Flood—Intense Rainfall Ends</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For 110 more days, the waters cover the earth </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SG"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Gen </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7</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24</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 as the rain and eruptions continue. Many layers of mud laid down, full of dead things. They have now turned into rocks and fossils.</a:t>
            </a: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Finally, the water begins to go down.</a:t>
            </a: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467976" name="Text Box 8"/>
          <p:cNvSpPr txBox="1">
            <a:spLocks noChangeArrowheads="1"/>
          </p:cNvSpPr>
          <p:nvPr/>
        </p:nvSpPr>
        <p:spPr bwMode="auto">
          <a:xfrm>
            <a:off x="6897600" y="3614254"/>
            <a:ext cx="2246400" cy="2304146"/>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charset="0"/>
                <a:ea typeface="ＭＳ Ｐゴシック" charset="0"/>
                <a:cs typeface="+mn-cs"/>
              </a:rPr>
              <a:t>Ark Lands on New Ararat Mountains </a:t>
            </a:r>
            <a:r>
              <a:rPr kumimoji="0" lang="zh-CN" altLang="en-US" sz="12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SG" altLang="zh-CN" sz="1200" b="1" i="0" u="none" strike="noStrike" kern="1200" cap="none" spc="0" normalizeH="0" baseline="0" noProof="0" dirty="0">
                <a:ln>
                  <a:noFill/>
                </a:ln>
                <a:solidFill>
                  <a:srgbClr val="000000"/>
                </a:solidFill>
                <a:effectLst/>
                <a:uLnTx/>
                <a:uFillTx/>
                <a:latin typeface="Arial" charset="0"/>
                <a:ea typeface="ＭＳ Ｐゴシック" charset="0"/>
                <a:cs typeface="+mn-cs"/>
              </a:rPr>
              <a:t>Gen </a:t>
            </a:r>
            <a:r>
              <a:rPr kumimoji="0" lang="en-US" altLang="zh-CN" sz="1200" b="1" i="0" u="none" strike="noStrike" kern="1200" cap="none" spc="0" normalizeH="0" baseline="0" noProof="0" dirty="0">
                <a:ln>
                  <a:noFill/>
                </a:ln>
                <a:solidFill>
                  <a:srgbClr val="000000"/>
                </a:solidFill>
                <a:effectLst/>
                <a:uLnTx/>
                <a:uFillTx/>
                <a:latin typeface="Arial" charset="0"/>
                <a:ea typeface="ＭＳ Ｐゴシック" charset="0"/>
                <a:cs typeface="+mn-cs"/>
              </a:rPr>
              <a:t>8</a:t>
            </a:r>
            <a:r>
              <a:rPr kumimoji="0" lang="zh-CN" altLang="en-US" sz="12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200" b="1" i="0" u="none" strike="noStrike" kern="1200" cap="none" spc="0" normalizeH="0" baseline="0" noProof="0" dirty="0">
                <a:ln>
                  <a:noFill/>
                </a:ln>
                <a:solidFill>
                  <a:srgbClr val="000000"/>
                </a:solidFill>
                <a:effectLst/>
                <a:uLnTx/>
                <a:uFillTx/>
                <a:latin typeface="Arial" charset="0"/>
                <a:ea typeface="ＭＳ Ｐゴシック" charset="0"/>
                <a:cs typeface="+mn-cs"/>
              </a:rPr>
              <a:t>4</a:t>
            </a:r>
            <a:r>
              <a:rPr kumimoji="0" lang="zh-CN" altLang="en-US" sz="1200" b="1" i="0" u="none" strike="noStrike" kern="1200" cap="none" spc="0" normalizeH="0" baseline="0" noProof="0" dirty="0">
                <a:ln>
                  <a:noFill/>
                </a:ln>
                <a:solidFill>
                  <a:srgbClr val="000000"/>
                </a:solidFill>
                <a:effectLst/>
                <a:uLnTx/>
                <a:uFillTx/>
                <a:latin typeface="Arial" charset="0"/>
                <a:ea typeface="ＭＳ Ｐゴシック" charset="0"/>
                <a:cs typeface="+mn-cs"/>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For 74 days, Noah and his family wait while the water continues to go down. A great wind</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SG"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Gen </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8</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1</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 helps to drive the water off the land. The mountains continue to rise and valleys form. The flood waters continue to collect in the new oceans.</a:t>
            </a: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8" name="Rectangle 3">
            <a:extLst>
              <a:ext uri="{FF2B5EF4-FFF2-40B4-BE49-F238E27FC236}">
                <a16:creationId xmlns:a16="http://schemas.microsoft.com/office/drawing/2014/main" id="{28585B9A-81AF-4F44-8E4E-764C5E4FA68C}"/>
              </a:ext>
            </a:extLst>
          </p:cNvPr>
          <p:cNvSpPr txBox="1">
            <a:spLocks noChangeArrowheads="1"/>
          </p:cNvSpPr>
          <p:nvPr/>
        </p:nvSpPr>
        <p:spPr bwMode="auto">
          <a:xfrm>
            <a:off x="169679" y="1266155"/>
            <a:ext cx="82678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0</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9" name="Rectangle 3">
            <a:extLst>
              <a:ext uri="{FF2B5EF4-FFF2-40B4-BE49-F238E27FC236}">
                <a16:creationId xmlns:a16="http://schemas.microsoft.com/office/drawing/2014/main" id="{E303F321-A684-384B-98C1-6A15B56404F0}"/>
              </a:ext>
            </a:extLst>
          </p:cNvPr>
          <p:cNvSpPr txBox="1">
            <a:spLocks noChangeArrowheads="1"/>
          </p:cNvSpPr>
          <p:nvPr/>
        </p:nvSpPr>
        <p:spPr bwMode="auto">
          <a:xfrm>
            <a:off x="6464971" y="1266155"/>
            <a:ext cx="82678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157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0" name="Rectangle 3">
            <a:extLst>
              <a:ext uri="{FF2B5EF4-FFF2-40B4-BE49-F238E27FC236}">
                <a16:creationId xmlns:a16="http://schemas.microsoft.com/office/drawing/2014/main" id="{1805F3B2-B88B-5E4C-AC80-6BA3A2EFD9EB}"/>
              </a:ext>
            </a:extLst>
          </p:cNvPr>
          <p:cNvSpPr txBox="1">
            <a:spLocks noChangeArrowheads="1"/>
          </p:cNvSpPr>
          <p:nvPr/>
        </p:nvSpPr>
        <p:spPr bwMode="auto">
          <a:xfrm>
            <a:off x="3018386" y="1266155"/>
            <a:ext cx="82678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47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CEFE4E47-1849-CE45-B3A4-F6D9F3FB2226}"/>
              </a:ext>
            </a:extLst>
          </p:cNvPr>
          <p:cNvSpPr txBox="1">
            <a:spLocks noChangeArrowheads="1"/>
          </p:cNvSpPr>
          <p:nvPr/>
        </p:nvSpPr>
        <p:spPr bwMode="auto">
          <a:xfrm>
            <a:off x="1107525" y="1266155"/>
            <a:ext cx="82678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2" name="Text Box 4">
            <a:extLst>
              <a:ext uri="{FF2B5EF4-FFF2-40B4-BE49-F238E27FC236}">
                <a16:creationId xmlns:a16="http://schemas.microsoft.com/office/drawing/2014/main" id="{B1065A03-64EB-0D40-8C4B-25765484A92D}"/>
              </a:ext>
            </a:extLst>
          </p:cNvPr>
          <p:cNvSpPr txBox="1">
            <a:spLocks noChangeArrowheads="1"/>
          </p:cNvSpPr>
          <p:nvPr/>
        </p:nvSpPr>
        <p:spPr bwMode="auto">
          <a:xfrm>
            <a:off x="2319977" y="3245690"/>
            <a:ext cx="1139859" cy="408353"/>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Flood Begins</a:t>
            </a:r>
            <a:endParaRPr kumimoji="0" lang="zh-CN"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3">
            <a:extLst>
              <a:ext uri="{FF2B5EF4-FFF2-40B4-BE49-F238E27FC236}">
                <a16:creationId xmlns:a16="http://schemas.microsoft.com/office/drawing/2014/main" id="{E4C0CAEB-603E-6E4A-B850-0697BB59EB82}"/>
              </a:ext>
            </a:extLst>
          </p:cNvPr>
          <p:cNvSpPr txBox="1">
            <a:spLocks noChangeArrowheads="1"/>
          </p:cNvSpPr>
          <p:nvPr/>
        </p:nvSpPr>
        <p:spPr bwMode="auto">
          <a:xfrm>
            <a:off x="734400" y="5645906"/>
            <a:ext cx="633600"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4" name="Rectangle 3">
            <a:extLst>
              <a:ext uri="{FF2B5EF4-FFF2-40B4-BE49-F238E27FC236}">
                <a16:creationId xmlns:a16="http://schemas.microsoft.com/office/drawing/2014/main" id="{71CA70E8-C08A-7F44-BCE4-86CCDC8A7045}"/>
              </a:ext>
            </a:extLst>
          </p:cNvPr>
          <p:cNvSpPr txBox="1">
            <a:spLocks noChangeArrowheads="1"/>
          </p:cNvSpPr>
          <p:nvPr/>
        </p:nvSpPr>
        <p:spPr bwMode="auto">
          <a:xfrm>
            <a:off x="2015999" y="5645906"/>
            <a:ext cx="821175"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40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5" name="Rectangle 3">
            <a:extLst>
              <a:ext uri="{FF2B5EF4-FFF2-40B4-BE49-F238E27FC236}">
                <a16:creationId xmlns:a16="http://schemas.microsoft.com/office/drawing/2014/main" id="{C7A9942C-F696-A040-98FA-2B5C58F3A3B5}"/>
              </a:ext>
            </a:extLst>
          </p:cNvPr>
          <p:cNvSpPr txBox="1">
            <a:spLocks noChangeArrowheads="1"/>
          </p:cNvSpPr>
          <p:nvPr/>
        </p:nvSpPr>
        <p:spPr bwMode="auto">
          <a:xfrm>
            <a:off x="4910399" y="5645906"/>
            <a:ext cx="821175"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110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6" name="Rectangle 3">
            <a:extLst>
              <a:ext uri="{FF2B5EF4-FFF2-40B4-BE49-F238E27FC236}">
                <a16:creationId xmlns:a16="http://schemas.microsoft.com/office/drawing/2014/main" id="{1E606F93-3A2C-8146-898F-AA8ADA4F3B5D}"/>
              </a:ext>
            </a:extLst>
          </p:cNvPr>
          <p:cNvSpPr txBox="1">
            <a:spLocks noChangeArrowheads="1"/>
          </p:cNvSpPr>
          <p:nvPr/>
        </p:nvSpPr>
        <p:spPr bwMode="auto">
          <a:xfrm>
            <a:off x="7307999" y="5645906"/>
            <a:ext cx="821175"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74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7" name="Rectangle 3">
            <a:extLst>
              <a:ext uri="{FF2B5EF4-FFF2-40B4-BE49-F238E27FC236}">
                <a16:creationId xmlns:a16="http://schemas.microsoft.com/office/drawing/2014/main" id="{F17C53F2-286B-A046-A511-FD720081B20C}"/>
              </a:ext>
            </a:extLst>
          </p:cNvPr>
          <p:cNvSpPr txBox="1">
            <a:spLocks noChangeArrowheads="1"/>
          </p:cNvSpPr>
          <p:nvPr/>
        </p:nvSpPr>
        <p:spPr bwMode="auto">
          <a:xfrm>
            <a:off x="-5995" y="0"/>
            <a:ext cx="9143999" cy="5985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charset="0"/>
                <a:ea typeface="ＭＳ Ｐゴシック" charset="0"/>
              </a:rPr>
              <a:t>A “day” means a “day” in the Flood account.</a:t>
            </a:r>
            <a:endParaRPr kumimoji="0" lang="zh-CN" altLang="en-US" sz="32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8678736"/>
      </p:ext>
    </p:extLst>
  </p:cSld>
  <p:clrMapOvr>
    <a:masterClrMapping/>
  </p:clrMapOvr>
  <p:transition spd="med">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49275"/>
            <a:ext cx="91440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3826" name="Rectangle 3"/>
          <p:cNvSpPr>
            <a:spLocks noGrp="1" noChangeArrowheads="1"/>
          </p:cNvSpPr>
          <p:nvPr>
            <p:ph type="title"/>
          </p:nvPr>
        </p:nvSpPr>
        <p:spPr>
          <a:xfrm>
            <a:off x="76200" y="564789"/>
            <a:ext cx="4572000" cy="687388"/>
          </a:xfrm>
        </p:spPr>
        <p:txBody>
          <a:bodyPr/>
          <a:lstStyle/>
          <a:p>
            <a:pPr eaLnBrk="1" hangingPunct="1"/>
            <a:r>
              <a:rPr lang="en-US" altLang="zh-CN" b="1" dirty="0">
                <a:solidFill>
                  <a:schemeClr val="tx1"/>
                </a:solidFill>
                <a:latin typeface="Times New Roman" charset="0"/>
              </a:rPr>
              <a:t>Flood Chronology</a:t>
            </a:r>
            <a:endParaRPr lang="zh-CN" altLang="en-US" b="1" dirty="0">
              <a:solidFill>
                <a:schemeClr val="tx1"/>
              </a:solidFill>
              <a:latin typeface="Times New Roman" charset="0"/>
            </a:endParaRPr>
          </a:p>
        </p:txBody>
      </p:sp>
      <p:sp>
        <p:nvSpPr>
          <p:cNvPr id="470021" name="Text Box 5"/>
          <p:cNvSpPr txBox="1">
            <a:spLocks noChangeArrowheads="1"/>
          </p:cNvSpPr>
          <p:nvPr/>
        </p:nvSpPr>
        <p:spPr bwMode="auto">
          <a:xfrm>
            <a:off x="755650" y="4076700"/>
            <a:ext cx="1944688" cy="1728788"/>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Other Mountains Appear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For 40 more days, all in the ark wait while plants begin to grow </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SG"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8:7</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2" name="Text Box 6"/>
          <p:cNvSpPr txBox="1">
            <a:spLocks noChangeArrowheads="1"/>
          </p:cNvSpPr>
          <p:nvPr/>
        </p:nvSpPr>
        <p:spPr bwMode="auto">
          <a:xfrm>
            <a:off x="2784475" y="3573463"/>
            <a:ext cx="1643063" cy="2123249"/>
          </a:xfrm>
          <a:prstGeom prst="rect">
            <a:avLst/>
          </a:prstGeom>
          <a:solidFill>
            <a:srgbClr val="F1E7F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Noah Sends Out a Raven </a:t>
            </a:r>
            <a:r>
              <a:rPr kumimoji="0" lang="zh-CN"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SG"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a:t>
            </a: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a:t>
            </a:r>
            <a:r>
              <a:rPr kumimoji="0" lang="zh-CN"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a:t>
            </a:r>
            <a:r>
              <a:rPr kumimoji="0" lang="zh-CN"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b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After each of four </a:t>
            </a:r>
            <a:b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7-day periods, Noah sends out a dove (</a:t>
            </a:r>
            <a:r>
              <a:rPr kumimoji="0" lang="en-SG"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10</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 The water level keeps dropping.</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3" name="Text Box 7"/>
          <p:cNvSpPr txBox="1">
            <a:spLocks noChangeArrowheads="1"/>
          </p:cNvSpPr>
          <p:nvPr/>
        </p:nvSpPr>
        <p:spPr bwMode="auto">
          <a:xfrm>
            <a:off x="4500563" y="3789363"/>
            <a:ext cx="1366837" cy="1727200"/>
          </a:xfrm>
          <a:prstGeom prst="rect">
            <a:avLst/>
          </a:prstGeom>
          <a:solidFill>
            <a:srgbClr val="F5EDF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Last Dove Sent Does Not Come Back</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Noah waits 22 more days while the earth continues to dry.</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4" name="Text Box 8"/>
          <p:cNvSpPr txBox="1">
            <a:spLocks noChangeArrowheads="1"/>
          </p:cNvSpPr>
          <p:nvPr/>
        </p:nvSpPr>
        <p:spPr bwMode="auto">
          <a:xfrm>
            <a:off x="5942013" y="3648456"/>
            <a:ext cx="1366837" cy="2234990"/>
          </a:xfrm>
          <a:prstGeom prst="rect">
            <a:avLst/>
          </a:prstGeom>
          <a:solidFill>
            <a:srgbClr val="F5EDF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Most of the Water is Off the Land</a:t>
            </a:r>
            <a:r>
              <a:rPr kumimoji="0" lang="zh-CN"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SG"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a:t>
            </a: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8:14</a:t>
            </a:r>
            <a:r>
              <a:rPr kumimoji="0" lang="zh-CN"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For 57 more days, the land dries until it is dry enough for animal life </a:t>
            </a:r>
            <a:b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8:14).</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5" name="Text Box 9"/>
          <p:cNvSpPr txBox="1">
            <a:spLocks noChangeArrowheads="1"/>
          </p:cNvSpPr>
          <p:nvPr/>
        </p:nvSpPr>
        <p:spPr bwMode="auto">
          <a:xfrm>
            <a:off x="7381875" y="3284410"/>
            <a:ext cx="1727200" cy="1122998"/>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Leaving the Ark</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Noah, his family and the animals leave the ark to make homes on the changed land.</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7" name="Text Box 11"/>
          <p:cNvSpPr txBox="1">
            <a:spLocks noChangeArrowheads="1"/>
          </p:cNvSpPr>
          <p:nvPr/>
        </p:nvSpPr>
        <p:spPr bwMode="auto">
          <a:xfrm>
            <a:off x="7451725" y="5229225"/>
            <a:ext cx="1657350" cy="1008063"/>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Noah Builds Altar </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SG"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20</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Rainbow </a:t>
            </a:r>
            <a:b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SG"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9</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14</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10" name="Rectangle 3">
            <a:extLst>
              <a:ext uri="{FF2B5EF4-FFF2-40B4-BE49-F238E27FC236}">
                <a16:creationId xmlns:a16="http://schemas.microsoft.com/office/drawing/2014/main" id="{B4BFA38E-9D48-9B44-BCCD-A791A6C3E8E3}"/>
              </a:ext>
            </a:extLst>
          </p:cNvPr>
          <p:cNvSpPr txBox="1">
            <a:spLocks noChangeArrowheads="1"/>
          </p:cNvSpPr>
          <p:nvPr/>
        </p:nvSpPr>
        <p:spPr bwMode="auto">
          <a:xfrm>
            <a:off x="335088"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231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CB082C3E-6510-1042-BD25-ECA96EF125E4}"/>
              </a:ext>
            </a:extLst>
          </p:cNvPr>
          <p:cNvSpPr txBox="1">
            <a:spLocks noChangeArrowheads="1"/>
          </p:cNvSpPr>
          <p:nvPr/>
        </p:nvSpPr>
        <p:spPr bwMode="auto">
          <a:xfrm>
            <a:off x="1348614" y="5883446"/>
            <a:ext cx="825786"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40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2" name="Rectangle 3">
            <a:extLst>
              <a:ext uri="{FF2B5EF4-FFF2-40B4-BE49-F238E27FC236}">
                <a16:creationId xmlns:a16="http://schemas.microsoft.com/office/drawing/2014/main" id="{1ADF8AE4-CF93-2E4A-A1B5-B49919ACC524}"/>
              </a:ext>
            </a:extLst>
          </p:cNvPr>
          <p:cNvSpPr txBox="1">
            <a:spLocks noChangeArrowheads="1"/>
          </p:cNvSpPr>
          <p:nvPr/>
        </p:nvSpPr>
        <p:spPr bwMode="auto">
          <a:xfrm>
            <a:off x="2190014"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271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3" name="Rectangle 3">
            <a:extLst>
              <a:ext uri="{FF2B5EF4-FFF2-40B4-BE49-F238E27FC236}">
                <a16:creationId xmlns:a16="http://schemas.microsoft.com/office/drawing/2014/main" id="{BCDCA1EC-B734-CB48-AE43-A388A78D2ED6}"/>
              </a:ext>
            </a:extLst>
          </p:cNvPr>
          <p:cNvSpPr txBox="1">
            <a:spLocks noChangeArrowheads="1"/>
          </p:cNvSpPr>
          <p:nvPr/>
        </p:nvSpPr>
        <p:spPr bwMode="auto">
          <a:xfrm>
            <a:off x="3185252" y="5883446"/>
            <a:ext cx="825786"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28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4" name="Rectangle 3">
            <a:extLst>
              <a:ext uri="{FF2B5EF4-FFF2-40B4-BE49-F238E27FC236}">
                <a16:creationId xmlns:a16="http://schemas.microsoft.com/office/drawing/2014/main" id="{0CF2EB60-F017-3D45-9A75-2F8AF6048377}"/>
              </a:ext>
            </a:extLst>
          </p:cNvPr>
          <p:cNvSpPr txBox="1">
            <a:spLocks noChangeArrowheads="1"/>
          </p:cNvSpPr>
          <p:nvPr/>
        </p:nvSpPr>
        <p:spPr bwMode="auto">
          <a:xfrm>
            <a:off x="3862061"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299</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5" name="Rectangle 3">
            <a:extLst>
              <a:ext uri="{FF2B5EF4-FFF2-40B4-BE49-F238E27FC236}">
                <a16:creationId xmlns:a16="http://schemas.microsoft.com/office/drawing/2014/main" id="{3167641F-6D46-5746-AC91-C7F8DEDC795F}"/>
              </a:ext>
            </a:extLst>
          </p:cNvPr>
          <p:cNvSpPr txBox="1">
            <a:spLocks noChangeArrowheads="1"/>
          </p:cNvSpPr>
          <p:nvPr/>
        </p:nvSpPr>
        <p:spPr bwMode="auto">
          <a:xfrm>
            <a:off x="4784147" y="5883446"/>
            <a:ext cx="825786"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22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6" name="Rectangle 3">
            <a:extLst>
              <a:ext uri="{FF2B5EF4-FFF2-40B4-BE49-F238E27FC236}">
                <a16:creationId xmlns:a16="http://schemas.microsoft.com/office/drawing/2014/main" id="{CAB44871-15DD-DB4F-BC15-8B04C87A0839}"/>
              </a:ext>
            </a:extLst>
          </p:cNvPr>
          <p:cNvSpPr txBox="1">
            <a:spLocks noChangeArrowheads="1"/>
          </p:cNvSpPr>
          <p:nvPr/>
        </p:nvSpPr>
        <p:spPr bwMode="auto">
          <a:xfrm>
            <a:off x="5494918"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321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7" name="Rectangle 3">
            <a:extLst>
              <a:ext uri="{FF2B5EF4-FFF2-40B4-BE49-F238E27FC236}">
                <a16:creationId xmlns:a16="http://schemas.microsoft.com/office/drawing/2014/main" id="{553F53D4-E476-3545-9180-3A869945242A}"/>
              </a:ext>
            </a:extLst>
          </p:cNvPr>
          <p:cNvSpPr txBox="1">
            <a:spLocks noChangeArrowheads="1"/>
          </p:cNvSpPr>
          <p:nvPr/>
        </p:nvSpPr>
        <p:spPr bwMode="auto">
          <a:xfrm>
            <a:off x="6211914" y="5883446"/>
            <a:ext cx="825786"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8" name="Rectangle 3">
            <a:extLst>
              <a:ext uri="{FF2B5EF4-FFF2-40B4-BE49-F238E27FC236}">
                <a16:creationId xmlns:a16="http://schemas.microsoft.com/office/drawing/2014/main" id="{2F4F9BD1-85F5-544A-94AB-970525FA4BC1}"/>
              </a:ext>
            </a:extLst>
          </p:cNvPr>
          <p:cNvSpPr txBox="1">
            <a:spLocks noChangeArrowheads="1"/>
          </p:cNvSpPr>
          <p:nvPr/>
        </p:nvSpPr>
        <p:spPr bwMode="auto">
          <a:xfrm>
            <a:off x="7032416"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378</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2" name="TextBox 1">
            <a:extLst>
              <a:ext uri="{FF2B5EF4-FFF2-40B4-BE49-F238E27FC236}">
                <a16:creationId xmlns:a16="http://schemas.microsoft.com/office/drawing/2014/main" id="{56C97FB0-FF94-F84A-8264-A2901607DC28}"/>
              </a:ext>
            </a:extLst>
          </p:cNvPr>
          <p:cNvSpPr txBox="1"/>
          <p:nvPr/>
        </p:nvSpPr>
        <p:spPr>
          <a:xfrm>
            <a:off x="960120" y="42062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ＭＳ Ｐゴシック" charset="0"/>
              <a:cs typeface="+mn-cs"/>
            </a:endParaRPr>
          </a:p>
        </p:txBody>
      </p:sp>
      <p:sp>
        <p:nvSpPr>
          <p:cNvPr id="20" name="Rectangle 3">
            <a:extLst>
              <a:ext uri="{FF2B5EF4-FFF2-40B4-BE49-F238E27FC236}">
                <a16:creationId xmlns:a16="http://schemas.microsoft.com/office/drawing/2014/main" id="{B4EEDFBD-0A07-C34E-83FD-9BE48BDC1147}"/>
              </a:ext>
            </a:extLst>
          </p:cNvPr>
          <p:cNvSpPr txBox="1">
            <a:spLocks noChangeArrowheads="1"/>
          </p:cNvSpPr>
          <p:nvPr/>
        </p:nvSpPr>
        <p:spPr bwMode="auto">
          <a:xfrm>
            <a:off x="-5995" y="0"/>
            <a:ext cx="9143999" cy="5985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Times New Roman" charset="0"/>
                <a:ea typeface="ＭＳ Ｐゴシック" charset="0"/>
              </a:rPr>
              <a:t>So why can’t a “year” mean a “year” in the genealogies?</a:t>
            </a:r>
            <a:endParaRPr kumimoji="0" lang="zh-CN" altLang="en-US" sz="28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99348419"/>
      </p:ext>
    </p:extLst>
  </p:cSld>
  <p:clrMapOvr>
    <a:masterClrMapping/>
  </p:clrMapOvr>
  <p:transition spd="med">
    <p:randomBar dir="vert"/>
  </p:transition>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3" descr="ages of people copy"/>
          <p:cNvPicPr>
            <a:picLocks noChangeAspect="1" noChangeArrowheads="1"/>
          </p:cNvPicPr>
          <p:nvPr/>
        </p:nvPicPr>
        <p:blipFill rotWithShape="1">
          <a:blip r:embed="rId3">
            <a:extLst>
              <a:ext uri="{28A0092B-C50C-407E-A947-70E740481C1C}">
                <a14:useLocalDpi xmlns:a14="http://schemas.microsoft.com/office/drawing/2010/main"/>
              </a:ext>
            </a:extLst>
          </a:blip>
          <a:srcRect b="66667"/>
          <a:stretch/>
        </p:blipFill>
        <p:spPr bwMode="auto">
          <a:xfrm>
            <a:off x="1143000" y="0"/>
            <a:ext cx="6858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4" name="Rectangle 2"/>
          <p:cNvSpPr>
            <a:spLocks noGrp="1" noChangeArrowheads="1"/>
          </p:cNvSpPr>
          <p:nvPr>
            <p:ph type="title"/>
          </p:nvPr>
        </p:nvSpPr>
        <p:spPr>
          <a:xfrm>
            <a:off x="457200" y="-1066800"/>
            <a:ext cx="8229600" cy="1143000"/>
          </a:xfrm>
        </p:spPr>
        <p:txBody>
          <a:bodyPr/>
          <a:lstStyle/>
          <a:p>
            <a:pPr eaLnBrk="1" hangingPunct="1">
              <a:defRPr/>
            </a:pPr>
            <a:r>
              <a:rPr lang="en-US" dirty="0"/>
              <a:t>Patriarch</a:t>
            </a:r>
            <a:r>
              <a:rPr lang="fr-FR" altLang="ja-JP" dirty="0">
                <a:latin typeface="Arial"/>
              </a:rPr>
              <a:t>'</a:t>
            </a:r>
            <a:r>
              <a:rPr lang="en-US" dirty="0"/>
              <a:t>s long lives</a:t>
            </a:r>
          </a:p>
        </p:txBody>
      </p:sp>
      <p:pic>
        <p:nvPicPr>
          <p:cNvPr id="626690" name="Picture 3" descr="Human lifespan b4-aft 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44880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8" name="Rectangle 6"/>
          <p:cNvSpPr>
            <a:spLocks noChangeArrowheads="1"/>
          </p:cNvSpPr>
          <p:nvPr/>
        </p:nvSpPr>
        <p:spPr bwMode="auto">
          <a:xfrm>
            <a:off x="2819400" y="228600"/>
            <a:ext cx="3810000" cy="762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3218440" name="Text Box 8"/>
          <p:cNvSpPr txBox="1">
            <a:spLocks noChangeArrowheads="1"/>
          </p:cNvSpPr>
          <p:nvPr/>
        </p:nvSpPr>
        <p:spPr bwMode="auto">
          <a:xfrm>
            <a:off x="2438400" y="304800"/>
            <a:ext cx="5181600" cy="488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600" b="1" i="0" u="none" strike="noStrike" kern="1200" cap="none" spc="0" normalizeH="0" baseline="0" noProof="0" dirty="0">
                <a:ln>
                  <a:noFill/>
                </a:ln>
                <a:solidFill>
                  <a:srgbClr val="000066"/>
                </a:solidFill>
                <a:effectLst/>
                <a:uLnTx/>
                <a:uFillTx/>
                <a:latin typeface="Arial" charset="0"/>
                <a:ea typeface="ＭＳ Ｐゴシック" charset="0"/>
                <a:cs typeface="Arial"/>
              </a:rPr>
              <a:t>Ages of people when they died</a:t>
            </a:r>
          </a:p>
        </p:txBody>
      </p:sp>
      <p:sp>
        <p:nvSpPr>
          <p:cNvPr id="10" name="Text Box 4"/>
          <p:cNvSpPr txBox="1">
            <a:spLocks noChangeArrowheads="1"/>
          </p:cNvSpPr>
          <p:nvPr/>
        </p:nvSpPr>
        <p:spPr bwMode="auto">
          <a:xfrm>
            <a:off x="2286000" y="16764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Methuselah</a:t>
            </a:r>
          </a:p>
        </p:txBody>
      </p:sp>
      <p:sp>
        <p:nvSpPr>
          <p:cNvPr id="11" name="Text Box 4"/>
          <p:cNvSpPr txBox="1">
            <a:spLocks noChangeArrowheads="1"/>
          </p:cNvSpPr>
          <p:nvPr/>
        </p:nvSpPr>
        <p:spPr bwMode="auto">
          <a:xfrm>
            <a:off x="2286000" y="1143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Adam</a:t>
            </a:r>
          </a:p>
        </p:txBody>
      </p:sp>
      <p:sp>
        <p:nvSpPr>
          <p:cNvPr id="19" name="Text Box 4"/>
          <p:cNvSpPr txBox="1">
            <a:spLocks noChangeArrowheads="1"/>
          </p:cNvSpPr>
          <p:nvPr/>
        </p:nvSpPr>
        <p:spPr bwMode="auto">
          <a:xfrm>
            <a:off x="6858000" y="16764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969 Years</a:t>
            </a:r>
          </a:p>
        </p:txBody>
      </p:sp>
      <p:sp>
        <p:nvSpPr>
          <p:cNvPr id="20" name="Text Box 4"/>
          <p:cNvSpPr txBox="1">
            <a:spLocks noChangeArrowheads="1"/>
          </p:cNvSpPr>
          <p:nvPr/>
        </p:nvSpPr>
        <p:spPr bwMode="auto">
          <a:xfrm>
            <a:off x="6858000" y="1143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930 Years</a:t>
            </a:r>
          </a:p>
        </p:txBody>
      </p:sp>
      <p:grpSp>
        <p:nvGrpSpPr>
          <p:cNvPr id="3" name="Group 2">
            <a:extLst>
              <a:ext uri="{FF2B5EF4-FFF2-40B4-BE49-F238E27FC236}">
                <a16:creationId xmlns:a16="http://schemas.microsoft.com/office/drawing/2014/main" id="{2A25615C-8363-8E4D-8045-86C698CFDB5D}"/>
              </a:ext>
            </a:extLst>
          </p:cNvPr>
          <p:cNvGrpSpPr/>
          <p:nvPr/>
        </p:nvGrpSpPr>
        <p:grpSpPr>
          <a:xfrm>
            <a:off x="1143000" y="2282496"/>
            <a:ext cx="7620000" cy="4552950"/>
            <a:chOff x="1143000" y="2309390"/>
            <a:chExt cx="7620000" cy="4552950"/>
          </a:xfrm>
        </p:grpSpPr>
        <p:grpSp>
          <p:nvGrpSpPr>
            <p:cNvPr id="2" name="Group 1">
              <a:extLst>
                <a:ext uri="{FF2B5EF4-FFF2-40B4-BE49-F238E27FC236}">
                  <a16:creationId xmlns:a16="http://schemas.microsoft.com/office/drawing/2014/main" id="{701EC8D2-379D-084C-82FE-4FF5F20637B9}"/>
                </a:ext>
              </a:extLst>
            </p:cNvPr>
            <p:cNvGrpSpPr/>
            <p:nvPr/>
          </p:nvGrpSpPr>
          <p:grpSpPr>
            <a:xfrm>
              <a:off x="1143000" y="2309390"/>
              <a:ext cx="6858000" cy="4552950"/>
              <a:chOff x="1143000" y="2309390"/>
              <a:chExt cx="6858000" cy="4552950"/>
            </a:xfrm>
          </p:grpSpPr>
          <p:pic>
            <p:nvPicPr>
              <p:cNvPr id="30" name="Picture 3" descr="ages of people copy">
                <a:extLst>
                  <a:ext uri="{FF2B5EF4-FFF2-40B4-BE49-F238E27FC236}">
                    <a16:creationId xmlns:a16="http://schemas.microsoft.com/office/drawing/2014/main" id="{16DA33A0-4522-D546-9695-4DF7A2D60BE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33611"/>
              <a:stretch/>
            </p:blipFill>
            <p:spPr bwMode="auto">
              <a:xfrm>
                <a:off x="1143000" y="2309390"/>
                <a:ext cx="6858000" cy="455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6" name="Rectangle 4"/>
              <p:cNvSpPr>
                <a:spLocks noChangeArrowheads="1"/>
              </p:cNvSpPr>
              <p:nvPr/>
            </p:nvSpPr>
            <p:spPr bwMode="auto">
              <a:xfrm>
                <a:off x="1524000" y="5991225"/>
                <a:ext cx="6172200" cy="838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2" name="Text Box 4"/>
              <p:cNvSpPr txBox="1">
                <a:spLocks noChangeArrowheads="1"/>
              </p:cNvSpPr>
              <p:nvPr/>
            </p:nvSpPr>
            <p:spPr bwMode="auto">
              <a:xfrm>
                <a:off x="2286000" y="31242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Shem</a:t>
                </a:r>
              </a:p>
            </p:txBody>
          </p:sp>
          <p:sp>
            <p:nvSpPr>
              <p:cNvPr id="13" name="Text Box 4"/>
              <p:cNvSpPr txBox="1">
                <a:spLocks noChangeArrowheads="1"/>
              </p:cNvSpPr>
              <p:nvPr/>
            </p:nvSpPr>
            <p:spPr bwMode="auto">
              <a:xfrm>
                <a:off x="2286000" y="2590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Noah</a:t>
                </a:r>
              </a:p>
            </p:txBody>
          </p:sp>
          <p:sp>
            <p:nvSpPr>
              <p:cNvPr id="14" name="Text Box 4"/>
              <p:cNvSpPr txBox="1">
                <a:spLocks noChangeArrowheads="1"/>
              </p:cNvSpPr>
              <p:nvPr/>
            </p:nvSpPr>
            <p:spPr bwMode="auto">
              <a:xfrm>
                <a:off x="2286000" y="4690646"/>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Moses</a:t>
                </a:r>
              </a:p>
            </p:txBody>
          </p:sp>
          <p:sp>
            <p:nvSpPr>
              <p:cNvPr id="15" name="Text Box 4"/>
              <p:cNvSpPr txBox="1">
                <a:spLocks noChangeArrowheads="1"/>
              </p:cNvSpPr>
              <p:nvPr/>
            </p:nvSpPr>
            <p:spPr bwMode="auto">
              <a:xfrm>
                <a:off x="2286000" y="4114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Abraham</a:t>
                </a:r>
              </a:p>
            </p:txBody>
          </p:sp>
          <p:sp>
            <p:nvSpPr>
              <p:cNvPr id="16" name="Text Box 4"/>
              <p:cNvSpPr txBox="1">
                <a:spLocks noChangeArrowheads="1"/>
              </p:cNvSpPr>
              <p:nvPr/>
            </p:nvSpPr>
            <p:spPr bwMode="auto">
              <a:xfrm>
                <a:off x="2286000" y="5334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David</a:t>
                </a:r>
              </a:p>
            </p:txBody>
          </p:sp>
          <p:sp>
            <p:nvSpPr>
              <p:cNvPr id="21" name="Text Box 4"/>
              <p:cNvSpPr txBox="1">
                <a:spLocks noChangeArrowheads="1"/>
              </p:cNvSpPr>
              <p:nvPr/>
            </p:nvSpPr>
            <p:spPr bwMode="auto">
              <a:xfrm>
                <a:off x="5867400" y="31242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600 Years</a:t>
                </a:r>
              </a:p>
            </p:txBody>
          </p:sp>
          <p:sp>
            <p:nvSpPr>
              <p:cNvPr id="23" name="Text Box 4"/>
              <p:cNvSpPr txBox="1">
                <a:spLocks noChangeArrowheads="1"/>
              </p:cNvSpPr>
              <p:nvPr/>
            </p:nvSpPr>
            <p:spPr bwMode="auto">
              <a:xfrm>
                <a:off x="4572000" y="4690646"/>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120 Years</a:t>
                </a:r>
              </a:p>
            </p:txBody>
          </p:sp>
          <p:sp>
            <p:nvSpPr>
              <p:cNvPr id="24" name="Text Box 4"/>
              <p:cNvSpPr txBox="1">
                <a:spLocks noChangeArrowheads="1"/>
              </p:cNvSpPr>
              <p:nvPr/>
            </p:nvSpPr>
            <p:spPr bwMode="auto">
              <a:xfrm>
                <a:off x="4724400" y="4114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175 Years</a:t>
                </a:r>
              </a:p>
            </p:txBody>
          </p:sp>
          <p:sp>
            <p:nvSpPr>
              <p:cNvPr id="25" name="Text Box 4"/>
              <p:cNvSpPr txBox="1">
                <a:spLocks noChangeArrowheads="1"/>
              </p:cNvSpPr>
              <p:nvPr/>
            </p:nvSpPr>
            <p:spPr bwMode="auto">
              <a:xfrm>
                <a:off x="4419600" y="5334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70 Years</a:t>
                </a:r>
              </a:p>
            </p:txBody>
          </p:sp>
        </p:grpSp>
        <p:sp>
          <p:nvSpPr>
            <p:cNvPr id="22" name="Text Box 4"/>
            <p:cNvSpPr txBox="1">
              <a:spLocks noChangeArrowheads="1"/>
            </p:cNvSpPr>
            <p:nvPr/>
          </p:nvSpPr>
          <p:spPr bwMode="auto">
            <a:xfrm>
              <a:off x="6858000" y="2590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950 Years</a:t>
              </a:r>
            </a:p>
          </p:txBody>
        </p:sp>
      </p:grpSp>
      <p:sp>
        <p:nvSpPr>
          <p:cNvPr id="26" name="Text Box 3"/>
          <p:cNvSpPr txBox="1">
            <a:spLocks noChangeArrowheads="1"/>
          </p:cNvSpPr>
          <p:nvPr/>
        </p:nvSpPr>
        <p:spPr bwMode="auto">
          <a:xfrm>
            <a:off x="8578850"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a:ea typeface="ＭＳ Ｐゴシック" charset="0"/>
                <a:cs typeface="Arial"/>
              </a:rPr>
              <a:t>90</a:t>
            </a:r>
          </a:p>
        </p:txBody>
      </p:sp>
      <p:sp>
        <p:nvSpPr>
          <p:cNvPr id="27" name="Rectangle 4"/>
          <p:cNvSpPr txBox="1">
            <a:spLocks noChangeArrowheads="1"/>
          </p:cNvSpPr>
          <p:nvPr/>
        </p:nvSpPr>
        <p:spPr bwMode="auto">
          <a:xfrm>
            <a:off x="5943600" y="3810000"/>
            <a:ext cx="2971800" cy="2286000"/>
          </a:xfrm>
          <a:prstGeom prst="rect">
            <a:avLst/>
          </a:prstGeom>
          <a:solidFill>
            <a:srgbClr val="0033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a:ea typeface="ＭＳ Ｐゴシック" charset="0"/>
                <a:cs typeface="Arial"/>
              </a:rPr>
              <a:t>The Flood explains why life spans shortened</a:t>
            </a:r>
          </a:p>
        </p:txBody>
      </p:sp>
      <p:sp>
        <p:nvSpPr>
          <p:cNvPr id="28" name="Rectangle 5" descr="Water droplets"/>
          <p:cNvSpPr>
            <a:spLocks noChangeArrowheads="1"/>
          </p:cNvSpPr>
          <p:nvPr/>
        </p:nvSpPr>
        <p:spPr bwMode="auto">
          <a:xfrm>
            <a:off x="-443224" y="2057400"/>
            <a:ext cx="9601200" cy="381000"/>
          </a:xfrm>
          <a:prstGeom prst="rect">
            <a:avLst/>
          </a:prstGeom>
          <a:blipFill dpi="0" rotWithShape="0">
            <a:blip r:embed="rId5"/>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027691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autoUpdateAnimBg="0"/>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5334000" y="76200"/>
            <a:ext cx="3352800" cy="1524000"/>
          </a:xfrm>
        </p:spPr>
        <p:txBody>
          <a:bodyPr/>
          <a:lstStyle/>
          <a:p>
            <a:pPr eaLnBrk="1" hangingPunct="1"/>
            <a:r>
              <a:rPr lang="en-US" sz="4000" b="1" i="1">
                <a:solidFill>
                  <a:schemeClr val="bg1"/>
                </a:solidFill>
                <a:latin typeface="Arial" charset="0"/>
                <a:ea typeface="ＭＳ Ｐゴシック" charset="0"/>
                <a:cs typeface="Arial" charset="0"/>
              </a:rPr>
              <a:t>Sumerian King List</a:t>
            </a:r>
            <a:endParaRPr lang="en-US" sz="4000" b="1">
              <a:solidFill>
                <a:schemeClr val="bg1"/>
              </a:solidFill>
              <a:latin typeface="Arial" charset="0"/>
              <a:ea typeface="ＭＳ Ｐゴシック" charset="0"/>
              <a:cs typeface="Arial" charset="0"/>
            </a:endParaRPr>
          </a:p>
        </p:txBody>
      </p:sp>
      <p:sp>
        <p:nvSpPr>
          <p:cNvPr id="189442" name="Rectangle 3"/>
          <p:cNvSpPr>
            <a:spLocks noGrp="1" noChangeArrowheads="1"/>
          </p:cNvSpPr>
          <p:nvPr>
            <p:ph type="subTitle" idx="1"/>
          </p:nvPr>
        </p:nvSpPr>
        <p:spPr>
          <a:xfrm>
            <a:off x="5181600" y="1989138"/>
            <a:ext cx="3733800" cy="4868862"/>
          </a:xfrm>
        </p:spPr>
        <p:txBody>
          <a:bodyPr/>
          <a:lstStyle/>
          <a:p>
            <a:pPr eaLnBrk="1" hangingPunct="1"/>
            <a:r>
              <a:rPr lang="en-US" sz="2800" b="1">
                <a:solidFill>
                  <a:schemeClr val="bg1"/>
                </a:solidFill>
                <a:latin typeface="Arial" charset="0"/>
                <a:ea typeface="ＭＳ Ｐゴシック" charset="0"/>
                <a:cs typeface="Arial" charset="0"/>
              </a:rPr>
              <a:t>Inscribed about 1800 </a:t>
            </a:r>
            <a:r>
              <a:rPr lang="en-US" sz="2400" b="1">
                <a:solidFill>
                  <a:schemeClr val="bg1"/>
                </a:solidFill>
                <a:latin typeface="Arial" charset="0"/>
                <a:ea typeface="ＭＳ Ｐゴシック" charset="0"/>
                <a:cs typeface="Arial" charset="0"/>
              </a:rPr>
              <a:t>BC</a:t>
            </a:r>
            <a:r>
              <a:rPr lang="en-US" sz="2800" b="1">
                <a:solidFill>
                  <a:schemeClr val="bg1"/>
                </a:solidFill>
                <a:latin typeface="Arial" charset="0"/>
                <a:ea typeface="ＭＳ Ｐゴシック" charset="0"/>
                <a:cs typeface="Arial" charset="0"/>
              </a:rPr>
              <a:t> (about 600 years after the Flood)</a:t>
            </a:r>
          </a:p>
          <a:p>
            <a:pPr eaLnBrk="1" hangingPunct="1"/>
            <a:endParaRPr lang="en-US" sz="900" b="1">
              <a:solidFill>
                <a:schemeClr val="bg1"/>
              </a:solidFill>
              <a:latin typeface="Arial" charset="0"/>
              <a:ea typeface="ＭＳ Ｐゴシック" charset="0"/>
              <a:cs typeface="Arial" charset="0"/>
            </a:endParaRPr>
          </a:p>
          <a:p>
            <a:pPr eaLnBrk="1" hangingPunct="1"/>
            <a:r>
              <a:rPr lang="en-US" sz="2800" b="1">
                <a:solidFill>
                  <a:schemeClr val="bg1"/>
                </a:solidFill>
                <a:latin typeface="Arial" charset="0"/>
                <a:ea typeface="ＭＳ Ｐゴシック" charset="0"/>
                <a:cs typeface="Arial" charset="0"/>
              </a:rPr>
              <a:t>Ten of these kings before the Flood are said to have lived between 21,000 to 43,200 years each </a:t>
            </a:r>
          </a:p>
          <a:p>
            <a:pPr eaLnBrk="1" hangingPunct="1"/>
            <a:r>
              <a:rPr lang="en-US" sz="2800" b="1">
                <a:solidFill>
                  <a:schemeClr val="bg1"/>
                </a:solidFill>
                <a:latin typeface="Arial" charset="0"/>
                <a:ea typeface="ＭＳ Ｐゴシック" charset="0"/>
                <a:cs typeface="Arial" charset="0"/>
              </a:rPr>
              <a:t>(cf. Gen. 5)</a:t>
            </a:r>
          </a:p>
        </p:txBody>
      </p:sp>
      <p:pic>
        <p:nvPicPr>
          <p:cNvPr id="18944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44" name="TextBox 6"/>
          <p:cNvSpPr txBox="1">
            <a:spLocks noChangeArrowheads="1"/>
          </p:cNvSpPr>
          <p:nvPr/>
        </p:nvSpPr>
        <p:spPr bwMode="auto">
          <a:xfrm>
            <a:off x="0" y="6519446"/>
            <a:ext cx="4953000" cy="33855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Arnold &amp; Beyer, </a:t>
            </a:r>
            <a:r>
              <a:rPr kumimoji="0" lang="en-US" sz="16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Readings from the </a:t>
            </a: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ANE, 150</a:t>
            </a:r>
          </a:p>
        </p:txBody>
      </p:sp>
    </p:spTree>
    <p:extLst>
      <p:ext uri="{BB962C8B-B14F-4D97-AF65-F5344CB8AC3E}">
        <p14:creationId xmlns:p14="http://schemas.microsoft.com/office/powerpoint/2010/main" val="3378940568"/>
      </p:ext>
    </p:extLst>
  </p:cSld>
  <p:clrMapOvr>
    <a:masterClrMapping/>
  </p:clrMapOvr>
  <p:transition spd="med">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ctrTitle"/>
          </p:nvPr>
        </p:nvSpPr>
        <p:spPr>
          <a:xfrm>
            <a:off x="5003800" y="188913"/>
            <a:ext cx="3352800" cy="1371600"/>
          </a:xfrm>
        </p:spPr>
        <p:txBody>
          <a:bodyPr/>
          <a:lstStyle/>
          <a:p>
            <a:pPr algn="l" eaLnBrk="1" hangingPunct="1"/>
            <a:r>
              <a:rPr lang="en-US" sz="4000" b="1" i="1">
                <a:solidFill>
                  <a:schemeClr val="bg1"/>
                </a:solidFill>
                <a:latin typeface="Arial" charset="0"/>
                <a:ea typeface="ＭＳ Ｐゴシック" charset="0"/>
                <a:cs typeface="Arial" charset="0"/>
              </a:rPr>
              <a:t>Sumerian King List</a:t>
            </a:r>
          </a:p>
        </p:txBody>
      </p:sp>
      <p:sp>
        <p:nvSpPr>
          <p:cNvPr id="191490" name="Rectangle 3"/>
          <p:cNvSpPr>
            <a:spLocks noGrp="1" noChangeArrowheads="1"/>
          </p:cNvSpPr>
          <p:nvPr>
            <p:ph type="subTitle" idx="1"/>
          </p:nvPr>
        </p:nvSpPr>
        <p:spPr>
          <a:xfrm>
            <a:off x="4953000" y="1752600"/>
            <a:ext cx="4191000" cy="5105400"/>
          </a:xfrm>
        </p:spPr>
        <p:txBody>
          <a:bodyPr/>
          <a:lstStyle/>
          <a:p>
            <a:pPr algn="l">
              <a:spcBef>
                <a:spcPct val="0"/>
              </a:spcBef>
              <a:tabLst>
                <a:tab pos="3773488" algn="r"/>
              </a:tabLst>
            </a:pPr>
            <a:r>
              <a:rPr lang="en-US" sz="2800" b="1" u="sng" dirty="0">
                <a:solidFill>
                  <a:schemeClr val="bg1"/>
                </a:solidFill>
                <a:latin typeface="Arial" charset="0"/>
                <a:ea typeface="ＭＳ Ｐゴシック" charset="0"/>
                <a:cs typeface="Arial" charset="0"/>
              </a:rPr>
              <a:t>King &amp; Years of Reign</a:t>
            </a:r>
            <a:endParaRPr lang="en-US" sz="2800" b="1" dirty="0">
              <a:solidFill>
                <a:schemeClr val="bg1"/>
              </a:solidFill>
              <a:latin typeface="Arial" charset="0"/>
              <a:ea typeface="ＭＳ Ｐゴシック" charset="0"/>
              <a:cs typeface="Arial" charset="0"/>
            </a:endParaRPr>
          </a:p>
          <a:p>
            <a:pPr algn="l">
              <a:spcBef>
                <a:spcPct val="0"/>
              </a:spcBef>
              <a:tabLst>
                <a:tab pos="3773488" algn="r"/>
              </a:tabLst>
            </a:pPr>
            <a:r>
              <a:rPr lang="en-US" sz="2800" b="1" dirty="0" err="1">
                <a:solidFill>
                  <a:schemeClr val="bg1"/>
                </a:solidFill>
                <a:latin typeface="Arial" charset="0"/>
                <a:ea typeface="ＭＳ Ｐゴシック" charset="0"/>
                <a:cs typeface="Arial" charset="0"/>
              </a:rPr>
              <a:t>Alulim</a:t>
            </a:r>
            <a:r>
              <a:rPr lang="en-US" sz="2800" b="1" dirty="0">
                <a:solidFill>
                  <a:schemeClr val="bg1"/>
                </a:solidFill>
                <a:latin typeface="Arial" charset="0"/>
                <a:ea typeface="ＭＳ Ｐゴシック" charset="0"/>
                <a:cs typeface="Arial" charset="0"/>
              </a:rPr>
              <a:t>	</a:t>
            </a:r>
            <a:r>
              <a:rPr lang="en-US" sz="2800" b="1" dirty="0">
                <a:solidFill>
                  <a:srgbClr val="FFFF00"/>
                </a:solidFill>
                <a:latin typeface="Arial" charset="0"/>
                <a:ea typeface="ＭＳ Ｐゴシック" charset="0"/>
                <a:cs typeface="Arial" charset="0"/>
              </a:rPr>
              <a:t>28,800</a:t>
            </a:r>
            <a:endParaRPr lang="en-US" sz="2800" b="1" dirty="0">
              <a:solidFill>
                <a:schemeClr val="bg1"/>
              </a:solidFill>
              <a:latin typeface="Arial" charset="0"/>
              <a:ea typeface="ＭＳ Ｐゴシック" charset="0"/>
              <a:cs typeface="Arial" charset="0"/>
            </a:endParaRPr>
          </a:p>
          <a:p>
            <a:pPr algn="l">
              <a:spcBef>
                <a:spcPct val="0"/>
              </a:spcBef>
              <a:tabLst>
                <a:tab pos="3773488" algn="r"/>
              </a:tabLst>
            </a:pPr>
            <a:r>
              <a:rPr lang="en-US" sz="2800" b="1" dirty="0" err="1">
                <a:solidFill>
                  <a:schemeClr val="bg1"/>
                </a:solidFill>
                <a:latin typeface="Arial" charset="0"/>
                <a:ea typeface="ＭＳ Ｐゴシック" charset="0"/>
                <a:cs typeface="Arial" charset="0"/>
              </a:rPr>
              <a:t>Alalgar</a:t>
            </a:r>
            <a:r>
              <a:rPr lang="en-US" sz="2800" b="1" dirty="0">
                <a:solidFill>
                  <a:schemeClr val="bg1"/>
                </a:solidFill>
                <a:latin typeface="Arial" charset="0"/>
                <a:ea typeface="ＭＳ Ｐゴシック" charset="0"/>
                <a:cs typeface="Arial" charset="0"/>
              </a:rPr>
              <a:t>	36,000</a:t>
            </a:r>
          </a:p>
          <a:p>
            <a:pPr algn="l">
              <a:spcBef>
                <a:spcPct val="0"/>
              </a:spcBef>
              <a:tabLst>
                <a:tab pos="3773488" algn="r"/>
              </a:tabLst>
            </a:pPr>
            <a:r>
              <a:rPr lang="en-US" sz="2800" b="1" dirty="0" err="1">
                <a:solidFill>
                  <a:schemeClr val="bg1"/>
                </a:solidFill>
                <a:latin typeface="Arial" charset="0"/>
                <a:ea typeface="ＭＳ Ｐゴシック" charset="0"/>
                <a:cs typeface="Arial" charset="0"/>
              </a:rPr>
              <a:t>Enmenluanna</a:t>
            </a:r>
            <a:r>
              <a:rPr lang="en-US" sz="2800" b="1" dirty="0">
                <a:solidFill>
                  <a:schemeClr val="bg1"/>
                </a:solidFill>
                <a:latin typeface="Arial" charset="0"/>
                <a:ea typeface="ＭＳ Ｐゴシック" charset="0"/>
                <a:cs typeface="Arial" charset="0"/>
              </a:rPr>
              <a:t>	43,200</a:t>
            </a:r>
          </a:p>
          <a:p>
            <a:pPr algn="l">
              <a:spcBef>
                <a:spcPct val="0"/>
              </a:spcBef>
              <a:tabLst>
                <a:tab pos="3773488" algn="r"/>
              </a:tabLst>
            </a:pPr>
            <a:r>
              <a:rPr lang="en-US" sz="2800" b="1" dirty="0" err="1">
                <a:solidFill>
                  <a:schemeClr val="bg1"/>
                </a:solidFill>
                <a:latin typeface="Arial" charset="0"/>
                <a:ea typeface="ＭＳ Ｐゴシック" charset="0"/>
                <a:cs typeface="Arial" charset="0"/>
              </a:rPr>
              <a:t>Enmengalanna</a:t>
            </a:r>
            <a:r>
              <a:rPr lang="en-US" sz="2800" b="1" dirty="0">
                <a:solidFill>
                  <a:schemeClr val="bg1"/>
                </a:solidFill>
                <a:latin typeface="Arial" charset="0"/>
                <a:ea typeface="ＭＳ Ｐゴシック" charset="0"/>
                <a:cs typeface="Arial" charset="0"/>
              </a:rPr>
              <a:t>	</a:t>
            </a:r>
            <a:r>
              <a:rPr lang="en-US" sz="2800" b="1" dirty="0">
                <a:solidFill>
                  <a:srgbClr val="FFFF00"/>
                </a:solidFill>
                <a:latin typeface="Arial" charset="0"/>
                <a:ea typeface="ＭＳ Ｐゴシック" charset="0"/>
                <a:cs typeface="Arial" charset="0"/>
              </a:rPr>
              <a:t>28,800</a:t>
            </a:r>
            <a:endParaRPr lang="en-US" sz="2800" b="1" dirty="0">
              <a:solidFill>
                <a:schemeClr val="bg1"/>
              </a:solidFill>
              <a:latin typeface="Arial" charset="0"/>
              <a:ea typeface="ＭＳ Ｐゴシック" charset="0"/>
              <a:cs typeface="Arial" charset="0"/>
            </a:endParaRPr>
          </a:p>
          <a:p>
            <a:pPr algn="l">
              <a:spcBef>
                <a:spcPct val="0"/>
              </a:spcBef>
              <a:tabLst>
                <a:tab pos="3773488" algn="r"/>
              </a:tabLst>
            </a:pPr>
            <a:r>
              <a:rPr lang="en-US" sz="2800" b="1" dirty="0" err="1">
                <a:solidFill>
                  <a:schemeClr val="bg1"/>
                </a:solidFill>
                <a:latin typeface="Arial" charset="0"/>
                <a:ea typeface="ＭＳ Ｐゴシック" charset="0"/>
                <a:cs typeface="Arial" charset="0"/>
              </a:rPr>
              <a:t>Dumuzi</a:t>
            </a:r>
            <a:r>
              <a:rPr lang="en-US" sz="2800" b="1" dirty="0">
                <a:solidFill>
                  <a:schemeClr val="bg1"/>
                </a:solidFill>
                <a:latin typeface="Arial" charset="0"/>
                <a:ea typeface="ＭＳ Ｐゴシック" charset="0"/>
                <a:cs typeface="Arial" charset="0"/>
              </a:rPr>
              <a:t>	36,000</a:t>
            </a:r>
          </a:p>
          <a:p>
            <a:pPr algn="l">
              <a:spcBef>
                <a:spcPct val="0"/>
              </a:spcBef>
              <a:tabLst>
                <a:tab pos="3773488" algn="r"/>
              </a:tabLst>
            </a:pPr>
            <a:r>
              <a:rPr lang="en-US" sz="2800" b="1" dirty="0" err="1">
                <a:solidFill>
                  <a:schemeClr val="bg1"/>
                </a:solidFill>
                <a:latin typeface="Arial" charset="0"/>
                <a:ea typeface="ＭＳ Ｐゴシック" charset="0"/>
                <a:cs typeface="Arial" charset="0"/>
              </a:rPr>
              <a:t>Ensipazianna</a:t>
            </a:r>
            <a:r>
              <a:rPr lang="en-US" sz="2800" b="1" dirty="0">
                <a:solidFill>
                  <a:schemeClr val="bg1"/>
                </a:solidFill>
                <a:latin typeface="Arial" charset="0"/>
                <a:ea typeface="ＭＳ Ｐゴシック" charset="0"/>
                <a:cs typeface="Arial" charset="0"/>
              </a:rPr>
              <a:t>	</a:t>
            </a:r>
            <a:r>
              <a:rPr lang="en-US" sz="2800" b="1" dirty="0">
                <a:solidFill>
                  <a:srgbClr val="FFFF00"/>
                </a:solidFill>
                <a:latin typeface="Arial" charset="0"/>
                <a:ea typeface="ＭＳ Ｐゴシック" charset="0"/>
                <a:cs typeface="Arial" charset="0"/>
              </a:rPr>
              <a:t>28,800</a:t>
            </a:r>
            <a:endParaRPr lang="en-US" sz="2800" b="1" dirty="0">
              <a:solidFill>
                <a:schemeClr val="bg1"/>
              </a:solidFill>
              <a:latin typeface="Arial" charset="0"/>
              <a:ea typeface="ＭＳ Ｐゴシック" charset="0"/>
              <a:cs typeface="Arial" charset="0"/>
            </a:endParaRPr>
          </a:p>
          <a:p>
            <a:pPr algn="l">
              <a:spcBef>
                <a:spcPct val="0"/>
              </a:spcBef>
              <a:tabLst>
                <a:tab pos="3773488" algn="r"/>
              </a:tabLst>
            </a:pPr>
            <a:r>
              <a:rPr lang="en-US" sz="2800" b="1" dirty="0" err="1">
                <a:solidFill>
                  <a:schemeClr val="bg1"/>
                </a:solidFill>
                <a:latin typeface="Arial" charset="0"/>
                <a:ea typeface="ＭＳ Ｐゴシック" charset="0"/>
                <a:cs typeface="Arial" charset="0"/>
              </a:rPr>
              <a:t>Enmeduranna</a:t>
            </a:r>
            <a:r>
              <a:rPr lang="en-US" sz="2800" b="1" dirty="0">
                <a:solidFill>
                  <a:schemeClr val="bg1"/>
                </a:solidFill>
                <a:latin typeface="Arial" charset="0"/>
                <a:ea typeface="ＭＳ Ｐゴシック" charset="0"/>
                <a:cs typeface="Arial" charset="0"/>
              </a:rPr>
              <a:t>	21,000</a:t>
            </a:r>
          </a:p>
          <a:p>
            <a:pPr algn="l">
              <a:spcBef>
                <a:spcPct val="0"/>
              </a:spcBef>
              <a:tabLst>
                <a:tab pos="3773488" algn="r"/>
              </a:tabLst>
            </a:pPr>
            <a:r>
              <a:rPr lang="en-US" sz="2800" b="1" u="sng" dirty="0" err="1">
                <a:solidFill>
                  <a:schemeClr val="bg1"/>
                </a:solidFill>
                <a:latin typeface="Arial" charset="0"/>
                <a:ea typeface="ＭＳ Ｐゴシック" charset="0"/>
                <a:cs typeface="Arial" charset="0"/>
              </a:rPr>
              <a:t>Urbatutu</a:t>
            </a:r>
            <a:r>
              <a:rPr lang="en-US" sz="2800" b="1" u="sng" dirty="0">
                <a:solidFill>
                  <a:schemeClr val="bg1"/>
                </a:solidFill>
                <a:latin typeface="Arial" charset="0"/>
                <a:ea typeface="ＭＳ Ｐゴシック" charset="0"/>
                <a:cs typeface="Arial" charset="0"/>
              </a:rPr>
              <a:t>	18,600</a:t>
            </a:r>
            <a:endParaRPr lang="en-US" sz="2800" b="1" dirty="0">
              <a:solidFill>
                <a:schemeClr val="bg1"/>
              </a:solidFill>
              <a:latin typeface="Arial" charset="0"/>
              <a:ea typeface="ＭＳ Ｐゴシック" charset="0"/>
              <a:cs typeface="Arial" charset="0"/>
            </a:endParaRPr>
          </a:p>
          <a:p>
            <a:pPr algn="l">
              <a:spcBef>
                <a:spcPct val="0"/>
              </a:spcBef>
              <a:tabLst>
                <a:tab pos="3773488" algn="r"/>
              </a:tabLst>
            </a:pPr>
            <a:r>
              <a:rPr lang="en-US" sz="2800" b="1" dirty="0">
                <a:solidFill>
                  <a:schemeClr val="bg1"/>
                </a:solidFill>
                <a:latin typeface="Arial" charset="0"/>
                <a:ea typeface="ＭＳ Ｐゴシック" charset="0"/>
                <a:cs typeface="Arial" charset="0"/>
              </a:rPr>
              <a:t>Total	241,000</a:t>
            </a:r>
          </a:p>
        </p:txBody>
      </p:sp>
      <p:pic>
        <p:nvPicPr>
          <p:cNvPr id="19149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2" name="Rectangle 5"/>
          <p:cNvSpPr>
            <a:spLocks noChangeArrowheads="1"/>
          </p:cNvSpPr>
          <p:nvPr/>
        </p:nvSpPr>
        <p:spPr bwMode="auto">
          <a:xfrm>
            <a:off x="0" y="-76200"/>
            <a:ext cx="4876800" cy="7010400"/>
          </a:xfrm>
          <a:prstGeom prst="rect">
            <a:avLst/>
          </a:prstGeom>
          <a:solidFill>
            <a:schemeClr val="hlink">
              <a:alpha val="58823"/>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ja-JP" alt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When kingship came down from heaven.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Alulim</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became king and reigned for 28,800 years…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Eight kings reigned for 241,000 years.  </a:t>
            </a:r>
            <a:r>
              <a:rPr kumimoji="0" lang="en-US" sz="2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Then</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the flood waters streamed over </a:t>
            </a:r>
            <a:r>
              <a:rPr kumimoji="0" lang="en-US" sz="2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the earth.</a:t>
            </a:r>
            <a:r>
              <a:rPr kumimoji="0" lang="ja-JP" alt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91493" name="TextBox 7"/>
          <p:cNvSpPr txBox="1">
            <a:spLocks noChangeArrowheads="1"/>
          </p:cNvSpPr>
          <p:nvPr/>
        </p:nvSpPr>
        <p:spPr bwMode="auto">
          <a:xfrm>
            <a:off x="0" y="6519446"/>
            <a:ext cx="4953000" cy="33855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Arnold &amp; Beyer, </a:t>
            </a:r>
            <a:r>
              <a:rPr kumimoji="0" lang="en-US" sz="16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Readings from the </a:t>
            </a: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ANE, 150</a:t>
            </a:r>
          </a:p>
        </p:txBody>
      </p:sp>
      <p:sp>
        <p:nvSpPr>
          <p:cNvPr id="191494" name="Text Box 17"/>
          <p:cNvSpPr txBox="1">
            <a:spLocks noChangeArrowheads="1"/>
          </p:cNvSpPr>
          <p:nvPr/>
        </p:nvSpPr>
        <p:spPr bwMode="auto">
          <a:xfrm>
            <a:off x="7946418" y="-518919"/>
            <a:ext cx="151886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rPr>
              <a:t>OTB, 64a</a:t>
            </a:r>
          </a:p>
        </p:txBody>
      </p:sp>
    </p:spTree>
    <p:extLst>
      <p:ext uri="{BB962C8B-B14F-4D97-AF65-F5344CB8AC3E}">
        <p14:creationId xmlns:p14="http://schemas.microsoft.com/office/powerpoint/2010/main" val="535763711"/>
      </p:ext>
    </p:extLst>
  </p:cSld>
  <p:clrMapOvr>
    <a:masterClrMapping/>
  </p:clrMapOvr>
  <p:transition spd="med">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5334000" y="76200"/>
            <a:ext cx="3352800" cy="1524000"/>
          </a:xfrm>
        </p:spPr>
        <p:txBody>
          <a:bodyPr/>
          <a:lstStyle/>
          <a:p>
            <a:pPr eaLnBrk="1" hangingPunct="1"/>
            <a:r>
              <a:rPr lang="en-US" sz="4000" b="1" i="1">
                <a:solidFill>
                  <a:schemeClr val="bg1"/>
                </a:solidFill>
                <a:latin typeface="Arial" charset="0"/>
                <a:ea typeface="ＭＳ Ｐゴシック" charset="0"/>
                <a:cs typeface="Arial" charset="0"/>
              </a:rPr>
              <a:t>Sumerian King List</a:t>
            </a:r>
            <a:endParaRPr lang="en-US" sz="4000" b="1">
              <a:solidFill>
                <a:schemeClr val="bg1"/>
              </a:solidFill>
              <a:latin typeface="Arial" charset="0"/>
              <a:ea typeface="ＭＳ Ｐゴシック" charset="0"/>
              <a:cs typeface="Arial" charset="0"/>
            </a:endParaRPr>
          </a:p>
        </p:txBody>
      </p:sp>
      <p:sp>
        <p:nvSpPr>
          <p:cNvPr id="189442" name="Rectangle 3"/>
          <p:cNvSpPr>
            <a:spLocks noGrp="1" noChangeArrowheads="1"/>
          </p:cNvSpPr>
          <p:nvPr>
            <p:ph type="subTitle" idx="1"/>
          </p:nvPr>
        </p:nvSpPr>
        <p:spPr>
          <a:xfrm>
            <a:off x="5181600" y="1989138"/>
            <a:ext cx="3733800" cy="4868862"/>
          </a:xfrm>
        </p:spPr>
        <p:txBody>
          <a:bodyPr/>
          <a:lstStyle/>
          <a:p>
            <a:pPr eaLnBrk="1" hangingPunct="1"/>
            <a:r>
              <a:rPr lang="en-US" b="1" dirty="0">
                <a:solidFill>
                  <a:schemeClr val="bg1"/>
                </a:solidFill>
                <a:latin typeface="Arial" charset="0"/>
                <a:ea typeface="ＭＳ Ｐゴシック" charset="0"/>
                <a:cs typeface="Arial" charset="0"/>
              </a:rPr>
              <a:t>None of us believe in kings who reigned 28,800 years, but it does show a belief in long ages and a worldwide flood.</a:t>
            </a:r>
          </a:p>
        </p:txBody>
      </p:sp>
      <p:pic>
        <p:nvPicPr>
          <p:cNvPr id="18944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44" name="TextBox 6"/>
          <p:cNvSpPr txBox="1">
            <a:spLocks noChangeArrowheads="1"/>
          </p:cNvSpPr>
          <p:nvPr/>
        </p:nvSpPr>
        <p:spPr bwMode="auto">
          <a:xfrm>
            <a:off x="0" y="6519446"/>
            <a:ext cx="4953000" cy="33855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Arnold &amp; Beyer, </a:t>
            </a:r>
            <a:r>
              <a:rPr kumimoji="0" lang="en-US" sz="16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Readings from the </a:t>
            </a: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ANE, 150</a:t>
            </a:r>
          </a:p>
        </p:txBody>
      </p:sp>
    </p:spTree>
    <p:extLst>
      <p:ext uri="{BB962C8B-B14F-4D97-AF65-F5344CB8AC3E}">
        <p14:creationId xmlns:p14="http://schemas.microsoft.com/office/powerpoint/2010/main" val="1374363855"/>
      </p:ext>
    </p:extLst>
  </p:cSld>
  <p:clrMapOvr>
    <a:masterClrMapping/>
  </p:clrMapOvr>
  <p:transition spd="med">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5334000" y="76200"/>
            <a:ext cx="3352800" cy="1524000"/>
          </a:xfrm>
        </p:spPr>
        <p:txBody>
          <a:bodyPr/>
          <a:lstStyle/>
          <a:p>
            <a:pPr eaLnBrk="1" hangingPunct="1"/>
            <a:r>
              <a:rPr lang="en-US" sz="4000" b="1" i="1">
                <a:solidFill>
                  <a:schemeClr val="bg1"/>
                </a:solidFill>
                <a:latin typeface="Arial" charset="0"/>
                <a:ea typeface="ＭＳ Ｐゴシック" charset="0"/>
                <a:cs typeface="Arial" charset="0"/>
              </a:rPr>
              <a:t>Sumerian King List</a:t>
            </a:r>
            <a:endParaRPr lang="en-US" sz="4000" b="1">
              <a:solidFill>
                <a:schemeClr val="bg1"/>
              </a:solidFill>
              <a:latin typeface="Arial" charset="0"/>
              <a:ea typeface="ＭＳ Ｐゴシック" charset="0"/>
              <a:cs typeface="Arial" charset="0"/>
            </a:endParaRPr>
          </a:p>
        </p:txBody>
      </p:sp>
      <p:pic>
        <p:nvPicPr>
          <p:cNvPr id="18944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736503" cy="24760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44" name="TextBox 6"/>
          <p:cNvSpPr txBox="1">
            <a:spLocks noChangeArrowheads="1"/>
          </p:cNvSpPr>
          <p:nvPr/>
        </p:nvSpPr>
        <p:spPr bwMode="auto">
          <a:xfrm>
            <a:off x="2259987" y="284648"/>
            <a:ext cx="4953000" cy="338554"/>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Kitchen, </a:t>
            </a:r>
            <a:r>
              <a:rPr kumimoji="0" lang="en-US" sz="16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Reliability of the OT</a:t>
            </a: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 name="Left Arrow 1">
            <a:extLst>
              <a:ext uri="{FF2B5EF4-FFF2-40B4-BE49-F238E27FC236}">
                <a16:creationId xmlns:a16="http://schemas.microsoft.com/office/drawing/2014/main" id="{94D212DF-926A-BE4E-8EE6-EC9453E44DE0}"/>
              </a:ext>
            </a:extLst>
          </p:cNvPr>
          <p:cNvSpPr/>
          <p:nvPr/>
        </p:nvSpPr>
        <p:spPr>
          <a:xfrm>
            <a:off x="903591" y="148337"/>
            <a:ext cx="4274049" cy="2476072"/>
          </a:xfrm>
          <a:prstGeom prst="leftArrow">
            <a:avLst/>
          </a:prstGeom>
          <a:gradFill>
            <a:gsLst>
              <a:gs pos="0">
                <a:srgbClr val="C00000"/>
              </a:gs>
              <a:gs pos="100000">
                <a:schemeClr val="tx1"/>
              </a:gs>
            </a:gsLst>
          </a:gra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6" name="Rectangle 3">
            <a:extLst>
              <a:ext uri="{FF2B5EF4-FFF2-40B4-BE49-F238E27FC236}">
                <a16:creationId xmlns:a16="http://schemas.microsoft.com/office/drawing/2014/main" id="{6D69F068-437E-5A43-BA52-C5F1659200E4}"/>
              </a:ext>
            </a:extLst>
          </p:cNvPr>
          <p:cNvSpPr txBox="1">
            <a:spLocks noChangeArrowheads="1"/>
          </p:cNvSpPr>
          <p:nvPr/>
        </p:nvSpPr>
        <p:spPr bwMode="auto">
          <a:xfrm>
            <a:off x="1311779" y="659026"/>
            <a:ext cx="3733800" cy="13547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ＭＳ Ｐゴシック" pitchFamily="-105" charset="-128"/>
                <a:cs typeface="ＭＳ Ｐゴシック" pitchFamily="-105" charset="-128"/>
              </a:defRPr>
            </a:lvl1pPr>
            <a:lvl2pPr marL="457200" indent="0" algn="ctr" rtl="0" eaLnBrk="0" fontAlgn="base" hangingPunct="0">
              <a:spcBef>
                <a:spcPct val="20000"/>
              </a:spcBef>
              <a:spcAft>
                <a:spcPct val="0"/>
              </a:spcAft>
              <a:buNone/>
              <a:defRPr sz="2800">
                <a:solidFill>
                  <a:schemeClr val="tx1"/>
                </a:solidFill>
                <a:latin typeface="+mn-lt"/>
                <a:ea typeface="ＭＳ Ｐゴシック" pitchFamily="-111" charset="-128"/>
              </a:defRPr>
            </a:lvl2pPr>
            <a:lvl3pPr marL="914400" indent="0" algn="ctr" rtl="0" eaLnBrk="0" fontAlgn="base" hangingPunct="0">
              <a:spcBef>
                <a:spcPct val="20000"/>
              </a:spcBef>
              <a:spcAft>
                <a:spcPct val="0"/>
              </a:spcAft>
              <a:buNone/>
              <a:defRPr sz="2400">
                <a:solidFill>
                  <a:schemeClr val="tx1"/>
                </a:solidFill>
                <a:latin typeface="+mn-lt"/>
                <a:ea typeface="ＭＳ Ｐゴシック" pitchFamily="-111" charset="-128"/>
              </a:defRPr>
            </a:lvl3pPr>
            <a:lvl4pPr marL="1371600" indent="0" algn="ctr" rtl="0" eaLnBrk="0" fontAlgn="base" hangingPunct="0">
              <a:spcBef>
                <a:spcPct val="20000"/>
              </a:spcBef>
              <a:spcAft>
                <a:spcPct val="0"/>
              </a:spcAft>
              <a:buNone/>
              <a:defRPr sz="2000">
                <a:solidFill>
                  <a:schemeClr val="tx1"/>
                </a:solidFill>
                <a:latin typeface="+mn-lt"/>
                <a:ea typeface="ＭＳ Ｐゴシック" pitchFamily="-111" charset="-128"/>
              </a:defRPr>
            </a:lvl4pPr>
            <a:lvl5pPr marL="1828800" indent="0" algn="ctr" rtl="0" eaLnBrk="0" fontAlgn="base" hangingPunct="0">
              <a:spcBef>
                <a:spcPct val="20000"/>
              </a:spcBef>
              <a:spcAft>
                <a:spcPct val="0"/>
              </a:spcAft>
              <a:buNone/>
              <a:defRPr sz="2000">
                <a:solidFill>
                  <a:schemeClr val="tx1"/>
                </a:solidFill>
                <a:latin typeface="+mn-lt"/>
                <a:ea typeface="ＭＳ Ｐゴシック" pitchFamily="-111" charset="-128"/>
              </a:defRPr>
            </a:lvl5pPr>
            <a:lvl6pPr marL="2286000" indent="0" algn="ctr" rtl="0" fontAlgn="base">
              <a:spcBef>
                <a:spcPct val="20000"/>
              </a:spcBef>
              <a:spcAft>
                <a:spcPct val="0"/>
              </a:spcAft>
              <a:buNone/>
              <a:defRPr sz="2000">
                <a:solidFill>
                  <a:schemeClr val="tx1"/>
                </a:solidFill>
                <a:latin typeface="+mn-lt"/>
                <a:ea typeface="ＭＳ Ｐゴシック" pitchFamily="-111" charset="-128"/>
              </a:defRPr>
            </a:lvl6pPr>
            <a:lvl7pPr marL="2743200" indent="0" algn="ctr" rtl="0" fontAlgn="base">
              <a:spcBef>
                <a:spcPct val="20000"/>
              </a:spcBef>
              <a:spcAft>
                <a:spcPct val="0"/>
              </a:spcAft>
              <a:buNone/>
              <a:defRPr sz="2000">
                <a:solidFill>
                  <a:schemeClr val="tx1"/>
                </a:solidFill>
                <a:latin typeface="+mn-lt"/>
                <a:ea typeface="ＭＳ Ｐゴシック" pitchFamily="-111" charset="-128"/>
              </a:defRPr>
            </a:lvl7pPr>
            <a:lvl8pPr marL="3200400" indent="0" algn="ctr" rtl="0" fontAlgn="base">
              <a:spcBef>
                <a:spcPct val="20000"/>
              </a:spcBef>
              <a:spcAft>
                <a:spcPct val="0"/>
              </a:spcAft>
              <a:buNone/>
              <a:defRPr sz="2000">
                <a:solidFill>
                  <a:schemeClr val="tx1"/>
                </a:solidFill>
                <a:latin typeface="+mn-lt"/>
                <a:ea typeface="ＭＳ Ｐゴシック" pitchFamily="-111" charset="-128"/>
              </a:defRPr>
            </a:lvl8pPr>
            <a:lvl9pPr marL="3657600" indent="0" algn="ctr" rtl="0" fontAlgn="base">
              <a:spcBef>
                <a:spcPct val="20000"/>
              </a:spcBef>
              <a:spcAft>
                <a:spcPct val="0"/>
              </a:spcAft>
              <a:buNone/>
              <a:defRPr sz="2000">
                <a:solidFill>
                  <a:schemeClr val="tx1"/>
                </a:solidFill>
                <a:latin typeface="+mn-lt"/>
                <a:ea typeface="ＭＳ Ｐゴシック" pitchFamily="-111"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Arial" charset="0"/>
              </a:rPr>
              <a:t>How long did they </a:t>
            </a:r>
            <a:r>
              <a:rPr kumimoji="0" lang="en-US" sz="3200" b="1" i="1" u="none" strike="noStrike" kern="0" cap="none" spc="0" normalizeH="0" baseline="0" noProof="0" dirty="0">
                <a:ln>
                  <a:noFill/>
                </a:ln>
                <a:solidFill>
                  <a:srgbClr val="FFFFFF"/>
                </a:solidFill>
                <a:effectLst/>
                <a:uLnTx/>
                <a:uFillTx/>
                <a:latin typeface="Arial" charset="0"/>
                <a:ea typeface="ＭＳ Ｐゴシック" charset="0"/>
                <a:cs typeface="Arial" charset="0"/>
              </a:rPr>
              <a:t>really</a:t>
            </a: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Arial" charset="0"/>
              </a:rPr>
              <a:t> reign?</a:t>
            </a:r>
          </a:p>
        </p:txBody>
      </p:sp>
      <p:sp>
        <p:nvSpPr>
          <p:cNvPr id="8" name="Rectangle 3">
            <a:extLst>
              <a:ext uri="{FF2B5EF4-FFF2-40B4-BE49-F238E27FC236}">
                <a16:creationId xmlns:a16="http://schemas.microsoft.com/office/drawing/2014/main" id="{9EA1D84C-30D3-5240-8F9C-824B19E507C0}"/>
              </a:ext>
            </a:extLst>
          </p:cNvPr>
          <p:cNvSpPr txBox="1">
            <a:spLocks noChangeArrowheads="1"/>
          </p:cNvSpPr>
          <p:nvPr/>
        </p:nvSpPr>
        <p:spPr bwMode="auto">
          <a:xfrm>
            <a:off x="1575182" y="2420421"/>
            <a:ext cx="41910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ＭＳ Ｐゴシック" pitchFamily="-105" charset="-128"/>
                <a:cs typeface="ＭＳ Ｐゴシック" pitchFamily="-105" charset="-128"/>
              </a:defRPr>
            </a:lvl1pPr>
            <a:lvl2pPr marL="457200" indent="0" algn="ctr" rtl="0" eaLnBrk="0" fontAlgn="base" hangingPunct="0">
              <a:spcBef>
                <a:spcPct val="20000"/>
              </a:spcBef>
              <a:spcAft>
                <a:spcPct val="0"/>
              </a:spcAft>
              <a:buNone/>
              <a:defRPr sz="2800">
                <a:solidFill>
                  <a:schemeClr val="tx1"/>
                </a:solidFill>
                <a:latin typeface="+mn-lt"/>
                <a:ea typeface="ＭＳ Ｐゴシック" pitchFamily="-111" charset="-128"/>
              </a:defRPr>
            </a:lvl2pPr>
            <a:lvl3pPr marL="914400" indent="0" algn="ctr" rtl="0" eaLnBrk="0" fontAlgn="base" hangingPunct="0">
              <a:spcBef>
                <a:spcPct val="20000"/>
              </a:spcBef>
              <a:spcAft>
                <a:spcPct val="0"/>
              </a:spcAft>
              <a:buNone/>
              <a:defRPr sz="2400">
                <a:solidFill>
                  <a:schemeClr val="tx1"/>
                </a:solidFill>
                <a:latin typeface="+mn-lt"/>
                <a:ea typeface="ＭＳ Ｐゴシック" pitchFamily="-111" charset="-128"/>
              </a:defRPr>
            </a:lvl3pPr>
            <a:lvl4pPr marL="1371600" indent="0" algn="ctr" rtl="0" eaLnBrk="0" fontAlgn="base" hangingPunct="0">
              <a:spcBef>
                <a:spcPct val="20000"/>
              </a:spcBef>
              <a:spcAft>
                <a:spcPct val="0"/>
              </a:spcAft>
              <a:buNone/>
              <a:defRPr sz="2000">
                <a:solidFill>
                  <a:schemeClr val="tx1"/>
                </a:solidFill>
                <a:latin typeface="+mn-lt"/>
                <a:ea typeface="ＭＳ Ｐゴシック" pitchFamily="-111" charset="-128"/>
              </a:defRPr>
            </a:lvl4pPr>
            <a:lvl5pPr marL="1828800" indent="0" algn="ctr" rtl="0" eaLnBrk="0" fontAlgn="base" hangingPunct="0">
              <a:spcBef>
                <a:spcPct val="20000"/>
              </a:spcBef>
              <a:spcAft>
                <a:spcPct val="0"/>
              </a:spcAft>
              <a:buNone/>
              <a:defRPr sz="2000">
                <a:solidFill>
                  <a:schemeClr val="tx1"/>
                </a:solidFill>
                <a:latin typeface="+mn-lt"/>
                <a:ea typeface="ＭＳ Ｐゴシック" pitchFamily="-111" charset="-128"/>
              </a:defRPr>
            </a:lvl5pPr>
            <a:lvl6pPr marL="2286000" indent="0" algn="ctr" rtl="0" fontAlgn="base">
              <a:spcBef>
                <a:spcPct val="20000"/>
              </a:spcBef>
              <a:spcAft>
                <a:spcPct val="0"/>
              </a:spcAft>
              <a:buNone/>
              <a:defRPr sz="2000">
                <a:solidFill>
                  <a:schemeClr val="tx1"/>
                </a:solidFill>
                <a:latin typeface="+mn-lt"/>
                <a:ea typeface="ＭＳ Ｐゴシック" pitchFamily="-111" charset="-128"/>
              </a:defRPr>
            </a:lvl6pPr>
            <a:lvl7pPr marL="2743200" indent="0" algn="ctr" rtl="0" fontAlgn="base">
              <a:spcBef>
                <a:spcPct val="20000"/>
              </a:spcBef>
              <a:spcAft>
                <a:spcPct val="0"/>
              </a:spcAft>
              <a:buNone/>
              <a:defRPr sz="2000">
                <a:solidFill>
                  <a:schemeClr val="tx1"/>
                </a:solidFill>
                <a:latin typeface="+mn-lt"/>
                <a:ea typeface="ＭＳ Ｐゴシック" pitchFamily="-111" charset="-128"/>
              </a:defRPr>
            </a:lvl7pPr>
            <a:lvl8pPr marL="3200400" indent="0" algn="ctr" rtl="0" fontAlgn="base">
              <a:spcBef>
                <a:spcPct val="20000"/>
              </a:spcBef>
              <a:spcAft>
                <a:spcPct val="0"/>
              </a:spcAft>
              <a:buNone/>
              <a:defRPr sz="2000">
                <a:solidFill>
                  <a:schemeClr val="tx1"/>
                </a:solidFill>
                <a:latin typeface="+mn-lt"/>
                <a:ea typeface="ＭＳ Ｐゴシック" pitchFamily="-111" charset="-128"/>
              </a:defRPr>
            </a:lvl8pPr>
            <a:lvl9pPr marL="3657600" indent="0" algn="ctr" rtl="0" fontAlgn="base">
              <a:spcBef>
                <a:spcPct val="20000"/>
              </a:spcBef>
              <a:spcAft>
                <a:spcPct val="0"/>
              </a:spcAft>
              <a:buNone/>
              <a:defRPr sz="2000">
                <a:solidFill>
                  <a:schemeClr val="tx1"/>
                </a:solidFill>
                <a:latin typeface="+mn-lt"/>
                <a:ea typeface="ＭＳ Ｐゴシック"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tab pos="3773488" algn="r"/>
              </a:tabLst>
              <a:defRPr/>
            </a:pPr>
            <a:r>
              <a:rPr kumimoji="0" lang="en-US" sz="2800" b="1" i="0" u="sng" strike="noStrike" kern="0" cap="none" spc="0" normalizeH="0" baseline="0" noProof="0" dirty="0">
                <a:ln>
                  <a:noFill/>
                </a:ln>
                <a:solidFill>
                  <a:srgbClr val="FFFFFF"/>
                </a:solidFill>
                <a:effectLst/>
                <a:uLnTx/>
                <a:uFillTx/>
                <a:latin typeface="Arial" charset="0"/>
                <a:ea typeface="ＭＳ Ｐゴシック" charset="0"/>
                <a:cs typeface="Arial" charset="0"/>
              </a:rPr>
              <a:t>King &amp; Years of Reign</a:t>
            </a:r>
            <a:endPar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773488" algn="r"/>
              </a:tabLst>
              <a:defRPr/>
            </a:pPr>
            <a:r>
              <a:rPr kumimoji="0" lang="en-US" sz="2800" b="1" i="0" u="none" strike="noStrike" kern="0" cap="none" spc="0" normalizeH="0" baseline="0" noProof="0" dirty="0" err="1">
                <a:ln>
                  <a:noFill/>
                </a:ln>
                <a:solidFill>
                  <a:srgbClr val="FFFFFF"/>
                </a:solidFill>
                <a:effectLst/>
                <a:uLnTx/>
                <a:uFillTx/>
                <a:latin typeface="Arial" charset="0"/>
                <a:ea typeface="ＭＳ Ｐゴシック" charset="0"/>
                <a:cs typeface="Arial" charset="0"/>
              </a:rPr>
              <a:t>Alulim</a:t>
            </a: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800" b="1" i="0" u="none" strike="noStrike" kern="0" cap="none" spc="0" normalizeH="0" baseline="0" noProof="0" dirty="0">
                <a:ln>
                  <a:noFill/>
                </a:ln>
                <a:solidFill>
                  <a:srgbClr val="FFFF00"/>
                </a:solidFill>
                <a:effectLst/>
                <a:uLnTx/>
                <a:uFillTx/>
                <a:latin typeface="Arial" charset="0"/>
                <a:ea typeface="ＭＳ Ｐゴシック" charset="0"/>
                <a:cs typeface="Arial" charset="0"/>
              </a:rPr>
              <a:t>28,800</a:t>
            </a:r>
            <a:endPar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773488" algn="r"/>
              </a:tabLst>
              <a:defRPr/>
            </a:pPr>
            <a:r>
              <a:rPr kumimoji="0" lang="en-US" sz="2800" b="1" i="0" u="none" strike="noStrike" kern="0" cap="none" spc="0" normalizeH="0" baseline="0" noProof="0" dirty="0" err="1">
                <a:ln>
                  <a:noFill/>
                </a:ln>
                <a:solidFill>
                  <a:srgbClr val="FFFFFF"/>
                </a:solidFill>
                <a:effectLst/>
                <a:uLnTx/>
                <a:uFillTx/>
                <a:latin typeface="Arial" charset="0"/>
                <a:ea typeface="ＭＳ Ｐゴシック" charset="0"/>
                <a:cs typeface="Arial" charset="0"/>
              </a:rPr>
              <a:t>Alalgar</a:t>
            </a: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Arial" charset="0"/>
              </a:rPr>
              <a:t>	36,000</a:t>
            </a:r>
          </a:p>
          <a:p>
            <a:pPr marL="0" marR="0" lvl="0" indent="0" algn="l" defTabSz="914400" rtl="0" eaLnBrk="0" fontAlgn="base" latinLnBrk="0" hangingPunct="0">
              <a:lnSpc>
                <a:spcPct val="100000"/>
              </a:lnSpc>
              <a:spcBef>
                <a:spcPct val="0"/>
              </a:spcBef>
              <a:spcAft>
                <a:spcPct val="0"/>
              </a:spcAft>
              <a:buClrTx/>
              <a:buSzTx/>
              <a:buFontTx/>
              <a:buNone/>
              <a:tabLst>
                <a:tab pos="3773488" algn="r"/>
              </a:tabLst>
              <a:defRPr/>
            </a:pPr>
            <a:r>
              <a:rPr kumimoji="0" lang="en-US" sz="2800" b="1" i="0" u="none" strike="noStrike" kern="0" cap="none" spc="0" normalizeH="0" baseline="0" noProof="0" dirty="0" err="1">
                <a:ln>
                  <a:noFill/>
                </a:ln>
                <a:solidFill>
                  <a:srgbClr val="FFFFFF"/>
                </a:solidFill>
                <a:effectLst/>
                <a:uLnTx/>
                <a:uFillTx/>
                <a:latin typeface="Arial" charset="0"/>
                <a:ea typeface="ＭＳ Ｐゴシック" charset="0"/>
                <a:cs typeface="Arial" charset="0"/>
              </a:rPr>
              <a:t>Enmenluanna</a:t>
            </a: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Arial" charset="0"/>
              </a:rPr>
              <a:t>	43,200</a:t>
            </a:r>
          </a:p>
          <a:p>
            <a:pPr marL="0" marR="0" lvl="0" indent="0" algn="l" defTabSz="914400" rtl="0" eaLnBrk="0" fontAlgn="base" latinLnBrk="0" hangingPunct="0">
              <a:lnSpc>
                <a:spcPct val="100000"/>
              </a:lnSpc>
              <a:spcBef>
                <a:spcPct val="0"/>
              </a:spcBef>
              <a:spcAft>
                <a:spcPct val="0"/>
              </a:spcAft>
              <a:buClrTx/>
              <a:buSzTx/>
              <a:buFontTx/>
              <a:buNone/>
              <a:tabLst>
                <a:tab pos="3773488" algn="r"/>
              </a:tabLst>
              <a:defRPr/>
            </a:pPr>
            <a:r>
              <a:rPr kumimoji="0" lang="en-US" sz="2800" b="1" i="0" u="none" strike="noStrike" kern="0" cap="none" spc="0" normalizeH="0" baseline="0" noProof="0" dirty="0" err="1">
                <a:ln>
                  <a:noFill/>
                </a:ln>
                <a:solidFill>
                  <a:srgbClr val="FFFFFF"/>
                </a:solidFill>
                <a:effectLst/>
                <a:uLnTx/>
                <a:uFillTx/>
                <a:latin typeface="Arial" charset="0"/>
                <a:ea typeface="ＭＳ Ｐゴシック" charset="0"/>
                <a:cs typeface="Arial" charset="0"/>
              </a:rPr>
              <a:t>Enmengalanna</a:t>
            </a: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800" b="1" i="0" u="none" strike="noStrike" kern="0" cap="none" spc="0" normalizeH="0" baseline="0" noProof="0" dirty="0">
                <a:ln>
                  <a:noFill/>
                </a:ln>
                <a:solidFill>
                  <a:srgbClr val="FFFF00"/>
                </a:solidFill>
                <a:effectLst/>
                <a:uLnTx/>
                <a:uFillTx/>
                <a:latin typeface="Arial" charset="0"/>
                <a:ea typeface="ＭＳ Ｐゴシック" charset="0"/>
                <a:cs typeface="Arial" charset="0"/>
              </a:rPr>
              <a:t>28,800</a:t>
            </a:r>
            <a:endPar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773488" algn="r"/>
              </a:tabLst>
              <a:defRPr/>
            </a:pPr>
            <a:r>
              <a:rPr kumimoji="0" lang="en-US" sz="2800" b="1" i="0" u="none" strike="noStrike" kern="0" cap="none" spc="0" normalizeH="0" baseline="0" noProof="0" dirty="0" err="1">
                <a:ln>
                  <a:noFill/>
                </a:ln>
                <a:solidFill>
                  <a:srgbClr val="FFFFFF"/>
                </a:solidFill>
                <a:effectLst/>
                <a:uLnTx/>
                <a:uFillTx/>
                <a:latin typeface="Arial" charset="0"/>
                <a:ea typeface="ＭＳ Ｐゴシック" charset="0"/>
                <a:cs typeface="Arial" charset="0"/>
              </a:rPr>
              <a:t>Dumuzi</a:t>
            </a: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Arial" charset="0"/>
              </a:rPr>
              <a:t>	36,000</a:t>
            </a:r>
          </a:p>
          <a:p>
            <a:pPr marL="0" marR="0" lvl="0" indent="0" algn="l" defTabSz="914400" rtl="0" eaLnBrk="0" fontAlgn="base" latinLnBrk="0" hangingPunct="0">
              <a:lnSpc>
                <a:spcPct val="100000"/>
              </a:lnSpc>
              <a:spcBef>
                <a:spcPct val="0"/>
              </a:spcBef>
              <a:spcAft>
                <a:spcPct val="0"/>
              </a:spcAft>
              <a:buClrTx/>
              <a:buSzTx/>
              <a:buFontTx/>
              <a:buNone/>
              <a:tabLst>
                <a:tab pos="3773488" algn="r"/>
              </a:tabLst>
              <a:defRPr/>
            </a:pPr>
            <a:r>
              <a:rPr kumimoji="0" lang="en-US" sz="2800" b="1" i="0" u="none" strike="noStrike" kern="0" cap="none" spc="0" normalizeH="0" baseline="0" noProof="0" dirty="0" err="1">
                <a:ln>
                  <a:noFill/>
                </a:ln>
                <a:solidFill>
                  <a:srgbClr val="FFFFFF"/>
                </a:solidFill>
                <a:effectLst/>
                <a:uLnTx/>
                <a:uFillTx/>
                <a:latin typeface="Arial" charset="0"/>
                <a:ea typeface="ＭＳ Ｐゴシック" charset="0"/>
                <a:cs typeface="Arial" charset="0"/>
              </a:rPr>
              <a:t>Ensipazianna</a:t>
            </a: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800" b="1" i="0" u="none" strike="noStrike" kern="0" cap="none" spc="0" normalizeH="0" baseline="0" noProof="0" dirty="0">
                <a:ln>
                  <a:noFill/>
                </a:ln>
                <a:solidFill>
                  <a:srgbClr val="FFFF00"/>
                </a:solidFill>
                <a:effectLst/>
                <a:uLnTx/>
                <a:uFillTx/>
                <a:latin typeface="Arial" charset="0"/>
                <a:ea typeface="ＭＳ Ｐゴシック" charset="0"/>
                <a:cs typeface="Arial" charset="0"/>
              </a:rPr>
              <a:t>28,800</a:t>
            </a:r>
            <a:endPar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773488" algn="r"/>
              </a:tabLst>
              <a:defRPr/>
            </a:pPr>
            <a:r>
              <a:rPr kumimoji="0" lang="en-US" sz="2800" b="1" i="0" u="none" strike="noStrike" kern="0" cap="none" spc="0" normalizeH="0" baseline="0" noProof="0" dirty="0" err="1">
                <a:ln>
                  <a:noFill/>
                </a:ln>
                <a:solidFill>
                  <a:srgbClr val="FFFFFF"/>
                </a:solidFill>
                <a:effectLst/>
                <a:uLnTx/>
                <a:uFillTx/>
                <a:latin typeface="Arial" charset="0"/>
                <a:ea typeface="ＭＳ Ｐゴシック" charset="0"/>
                <a:cs typeface="Arial" charset="0"/>
              </a:rPr>
              <a:t>Enmeduranna</a:t>
            </a: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Arial" charset="0"/>
              </a:rPr>
              <a:t>	21,000</a:t>
            </a:r>
          </a:p>
          <a:p>
            <a:pPr marL="0" marR="0" lvl="0" indent="0" algn="l" defTabSz="914400" rtl="0" eaLnBrk="0" fontAlgn="base" latinLnBrk="0" hangingPunct="0">
              <a:lnSpc>
                <a:spcPct val="100000"/>
              </a:lnSpc>
              <a:spcBef>
                <a:spcPct val="0"/>
              </a:spcBef>
              <a:spcAft>
                <a:spcPct val="0"/>
              </a:spcAft>
              <a:buClrTx/>
              <a:buSzTx/>
              <a:buFontTx/>
              <a:buNone/>
              <a:tabLst>
                <a:tab pos="3773488" algn="r"/>
              </a:tabLst>
              <a:defRPr/>
            </a:pPr>
            <a:r>
              <a:rPr kumimoji="0" lang="en-US" sz="2800" b="1" i="0" u="sng" strike="noStrike" kern="0" cap="none" spc="0" normalizeH="0" baseline="0" noProof="0" dirty="0" err="1">
                <a:ln>
                  <a:noFill/>
                </a:ln>
                <a:solidFill>
                  <a:srgbClr val="FFFFFF"/>
                </a:solidFill>
                <a:effectLst/>
                <a:uLnTx/>
                <a:uFillTx/>
                <a:latin typeface="Arial" charset="0"/>
                <a:ea typeface="ＭＳ Ｐゴシック" charset="0"/>
                <a:cs typeface="Arial" charset="0"/>
              </a:rPr>
              <a:t>Urbatutu</a:t>
            </a:r>
            <a:r>
              <a:rPr kumimoji="0" lang="en-US" sz="2800" b="1" i="0" u="sng" strike="noStrike" kern="0" cap="none" spc="0" normalizeH="0" baseline="0" noProof="0" dirty="0">
                <a:ln>
                  <a:noFill/>
                </a:ln>
                <a:solidFill>
                  <a:srgbClr val="FFFFFF"/>
                </a:solidFill>
                <a:effectLst/>
                <a:uLnTx/>
                <a:uFillTx/>
                <a:latin typeface="Arial" charset="0"/>
                <a:ea typeface="ＭＳ Ｐゴシック" charset="0"/>
                <a:cs typeface="Arial" charset="0"/>
              </a:rPr>
              <a:t>	18,600</a:t>
            </a:r>
            <a:endPar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773488" algn="r"/>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Arial" charset="0"/>
              </a:rPr>
              <a:t>Total	241,000</a:t>
            </a:r>
          </a:p>
        </p:txBody>
      </p:sp>
      <p:sp>
        <p:nvSpPr>
          <p:cNvPr id="11" name="Rectangle 3">
            <a:extLst>
              <a:ext uri="{FF2B5EF4-FFF2-40B4-BE49-F238E27FC236}">
                <a16:creationId xmlns:a16="http://schemas.microsoft.com/office/drawing/2014/main" id="{2734B295-F717-AF46-B9AB-58E5C627C294}"/>
              </a:ext>
            </a:extLst>
          </p:cNvPr>
          <p:cNvSpPr txBox="1">
            <a:spLocks noChangeArrowheads="1"/>
          </p:cNvSpPr>
          <p:nvPr/>
        </p:nvSpPr>
        <p:spPr bwMode="auto">
          <a:xfrm>
            <a:off x="5584273" y="2420421"/>
            <a:ext cx="33528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ＭＳ Ｐゴシック" pitchFamily="-105" charset="-128"/>
                <a:cs typeface="ＭＳ Ｐゴシック" pitchFamily="-105" charset="-128"/>
              </a:defRPr>
            </a:lvl1pPr>
            <a:lvl2pPr marL="457200" indent="0" algn="ctr" rtl="0" eaLnBrk="0" fontAlgn="base" hangingPunct="0">
              <a:spcBef>
                <a:spcPct val="20000"/>
              </a:spcBef>
              <a:spcAft>
                <a:spcPct val="0"/>
              </a:spcAft>
              <a:buNone/>
              <a:defRPr sz="2800">
                <a:solidFill>
                  <a:schemeClr val="tx1"/>
                </a:solidFill>
                <a:latin typeface="+mn-lt"/>
                <a:ea typeface="ＭＳ Ｐゴシック" pitchFamily="-111" charset="-128"/>
              </a:defRPr>
            </a:lvl2pPr>
            <a:lvl3pPr marL="914400" indent="0" algn="ctr" rtl="0" eaLnBrk="0" fontAlgn="base" hangingPunct="0">
              <a:spcBef>
                <a:spcPct val="20000"/>
              </a:spcBef>
              <a:spcAft>
                <a:spcPct val="0"/>
              </a:spcAft>
              <a:buNone/>
              <a:defRPr sz="2400">
                <a:solidFill>
                  <a:schemeClr val="tx1"/>
                </a:solidFill>
                <a:latin typeface="+mn-lt"/>
                <a:ea typeface="ＭＳ Ｐゴシック" pitchFamily="-111" charset="-128"/>
              </a:defRPr>
            </a:lvl3pPr>
            <a:lvl4pPr marL="1371600" indent="0" algn="ctr" rtl="0" eaLnBrk="0" fontAlgn="base" hangingPunct="0">
              <a:spcBef>
                <a:spcPct val="20000"/>
              </a:spcBef>
              <a:spcAft>
                <a:spcPct val="0"/>
              </a:spcAft>
              <a:buNone/>
              <a:defRPr sz="2000">
                <a:solidFill>
                  <a:schemeClr val="tx1"/>
                </a:solidFill>
                <a:latin typeface="+mn-lt"/>
                <a:ea typeface="ＭＳ Ｐゴシック" pitchFamily="-111" charset="-128"/>
              </a:defRPr>
            </a:lvl4pPr>
            <a:lvl5pPr marL="1828800" indent="0" algn="ctr" rtl="0" eaLnBrk="0" fontAlgn="base" hangingPunct="0">
              <a:spcBef>
                <a:spcPct val="20000"/>
              </a:spcBef>
              <a:spcAft>
                <a:spcPct val="0"/>
              </a:spcAft>
              <a:buNone/>
              <a:defRPr sz="2000">
                <a:solidFill>
                  <a:schemeClr val="tx1"/>
                </a:solidFill>
                <a:latin typeface="+mn-lt"/>
                <a:ea typeface="ＭＳ Ｐゴシック" pitchFamily="-111" charset="-128"/>
              </a:defRPr>
            </a:lvl5pPr>
            <a:lvl6pPr marL="2286000" indent="0" algn="ctr" rtl="0" fontAlgn="base">
              <a:spcBef>
                <a:spcPct val="20000"/>
              </a:spcBef>
              <a:spcAft>
                <a:spcPct val="0"/>
              </a:spcAft>
              <a:buNone/>
              <a:defRPr sz="2000">
                <a:solidFill>
                  <a:schemeClr val="tx1"/>
                </a:solidFill>
                <a:latin typeface="+mn-lt"/>
                <a:ea typeface="ＭＳ Ｐゴシック" pitchFamily="-111" charset="-128"/>
              </a:defRPr>
            </a:lvl6pPr>
            <a:lvl7pPr marL="2743200" indent="0" algn="ctr" rtl="0" fontAlgn="base">
              <a:spcBef>
                <a:spcPct val="20000"/>
              </a:spcBef>
              <a:spcAft>
                <a:spcPct val="0"/>
              </a:spcAft>
              <a:buNone/>
              <a:defRPr sz="2000">
                <a:solidFill>
                  <a:schemeClr val="tx1"/>
                </a:solidFill>
                <a:latin typeface="+mn-lt"/>
                <a:ea typeface="ＭＳ Ｐゴシック" pitchFamily="-111" charset="-128"/>
              </a:defRPr>
            </a:lvl7pPr>
            <a:lvl8pPr marL="3200400" indent="0" algn="ctr" rtl="0" fontAlgn="base">
              <a:spcBef>
                <a:spcPct val="20000"/>
              </a:spcBef>
              <a:spcAft>
                <a:spcPct val="0"/>
              </a:spcAft>
              <a:buNone/>
              <a:defRPr sz="2000">
                <a:solidFill>
                  <a:schemeClr val="tx1"/>
                </a:solidFill>
                <a:latin typeface="+mn-lt"/>
                <a:ea typeface="ＭＳ Ｐゴシック" pitchFamily="-111" charset="-128"/>
              </a:defRPr>
            </a:lvl8pPr>
            <a:lvl9pPr marL="3657600" indent="0" algn="ctr" rtl="0" fontAlgn="base">
              <a:spcBef>
                <a:spcPct val="20000"/>
              </a:spcBef>
              <a:spcAft>
                <a:spcPct val="0"/>
              </a:spcAft>
              <a:buNone/>
              <a:defRPr sz="2000">
                <a:solidFill>
                  <a:schemeClr val="tx1"/>
                </a:solidFill>
                <a:latin typeface="+mn-lt"/>
                <a:ea typeface="ＭＳ Ｐゴシック"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tab pos="3773488" algn="r"/>
              </a:tabLst>
              <a:defRPr/>
            </a:pPr>
            <a:r>
              <a:rPr kumimoji="0" lang="en-US" sz="2800" b="1" i="0" u="sng" strike="noStrike" kern="0" cap="none" spc="0" normalizeH="0" baseline="0" noProof="0" dirty="0">
                <a:ln>
                  <a:noFill/>
                </a:ln>
                <a:solidFill>
                  <a:srgbClr val="FFFFFF"/>
                </a:solidFill>
                <a:effectLst/>
                <a:uLnTx/>
                <a:uFillTx/>
                <a:latin typeface="Arial" charset="0"/>
                <a:ea typeface="ＭＳ Ｐゴシック" charset="0"/>
                <a:cs typeface="Arial" charset="0"/>
              </a:rPr>
              <a:t>The Math	Kitchen</a:t>
            </a:r>
            <a:endPar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773488" algn="r"/>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Arial" charset="0"/>
              </a:rPr>
              <a:t>÷ 600	</a:t>
            </a:r>
            <a:r>
              <a:rPr kumimoji="0" lang="en-US" sz="2800" b="1" i="0" u="none" strike="noStrike" kern="0" cap="none" spc="0" normalizeH="0" baseline="0" noProof="0" dirty="0">
                <a:ln>
                  <a:noFill/>
                </a:ln>
                <a:solidFill>
                  <a:srgbClr val="FFFF00"/>
                </a:solidFill>
                <a:effectLst/>
                <a:uLnTx/>
                <a:uFillTx/>
                <a:latin typeface="Arial" charset="0"/>
                <a:ea typeface="ＭＳ Ｐゴシック" charset="0"/>
                <a:cs typeface="Arial" charset="0"/>
              </a:rPr>
              <a:t>48</a:t>
            </a:r>
            <a:endPar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773488" algn="r"/>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Arial" charset="0"/>
              </a:rPr>
              <a:t>÷ 600	60</a:t>
            </a:r>
          </a:p>
          <a:p>
            <a:pPr marL="0" marR="0" lvl="0" indent="0" algn="l" defTabSz="914400" rtl="0" eaLnBrk="0" fontAlgn="base" latinLnBrk="0" hangingPunct="0">
              <a:lnSpc>
                <a:spcPct val="100000"/>
              </a:lnSpc>
              <a:spcBef>
                <a:spcPct val="0"/>
              </a:spcBef>
              <a:spcAft>
                <a:spcPct val="0"/>
              </a:spcAft>
              <a:buClrTx/>
              <a:buSzTx/>
              <a:buFontTx/>
              <a:buNone/>
              <a:tabLst>
                <a:tab pos="3773488" algn="r"/>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Arial" charset="0"/>
              </a:rPr>
              <a:t>÷ 600	72</a:t>
            </a:r>
          </a:p>
          <a:p>
            <a:pPr marL="0" marR="0" lvl="0" indent="0" algn="l" defTabSz="914400" rtl="0" eaLnBrk="0" fontAlgn="base" latinLnBrk="0" hangingPunct="0">
              <a:lnSpc>
                <a:spcPct val="100000"/>
              </a:lnSpc>
              <a:spcBef>
                <a:spcPct val="0"/>
              </a:spcBef>
              <a:spcAft>
                <a:spcPct val="0"/>
              </a:spcAft>
              <a:buClrTx/>
              <a:buSzTx/>
              <a:buFontTx/>
              <a:buNone/>
              <a:tabLst>
                <a:tab pos="3773488" algn="r"/>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Arial" charset="0"/>
              </a:rPr>
              <a:t>÷ 600	</a:t>
            </a:r>
            <a:r>
              <a:rPr kumimoji="0" lang="en-US" sz="2800" b="1" i="0" u="none" strike="noStrike" kern="0" cap="none" spc="0" normalizeH="0" baseline="0" noProof="0" dirty="0">
                <a:ln>
                  <a:noFill/>
                </a:ln>
                <a:solidFill>
                  <a:srgbClr val="FFFF00"/>
                </a:solidFill>
                <a:effectLst/>
                <a:uLnTx/>
                <a:uFillTx/>
                <a:latin typeface="Arial" charset="0"/>
                <a:ea typeface="ＭＳ Ｐゴシック" charset="0"/>
                <a:cs typeface="Arial" charset="0"/>
              </a:rPr>
              <a:t>48</a:t>
            </a:r>
            <a:endPar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773488" algn="r"/>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Arial" charset="0"/>
              </a:rPr>
              <a:t>÷ 600	60</a:t>
            </a:r>
          </a:p>
          <a:p>
            <a:pPr marL="0" marR="0" lvl="0" indent="0" algn="l" defTabSz="914400" rtl="0" eaLnBrk="0" fontAlgn="base" latinLnBrk="0" hangingPunct="0">
              <a:lnSpc>
                <a:spcPct val="100000"/>
              </a:lnSpc>
              <a:spcBef>
                <a:spcPct val="0"/>
              </a:spcBef>
              <a:spcAft>
                <a:spcPct val="0"/>
              </a:spcAft>
              <a:buClrTx/>
              <a:buSzTx/>
              <a:buFontTx/>
              <a:buNone/>
              <a:tabLst>
                <a:tab pos="3773488" algn="r"/>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Arial" charset="0"/>
              </a:rPr>
              <a:t>÷ 600	</a:t>
            </a:r>
            <a:r>
              <a:rPr kumimoji="0" lang="en-US" sz="2800" b="1" i="0" u="none" strike="noStrike" kern="0" cap="none" spc="0" normalizeH="0" baseline="0" noProof="0" dirty="0">
                <a:ln>
                  <a:noFill/>
                </a:ln>
                <a:solidFill>
                  <a:srgbClr val="FFFF00"/>
                </a:solidFill>
                <a:effectLst/>
                <a:uLnTx/>
                <a:uFillTx/>
                <a:latin typeface="Arial" charset="0"/>
                <a:ea typeface="ＭＳ Ｐゴシック" charset="0"/>
                <a:cs typeface="Arial" charset="0"/>
              </a:rPr>
              <a:t>48</a:t>
            </a:r>
            <a:endPar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773488" algn="r"/>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Arial" charset="0"/>
              </a:rPr>
              <a:t>÷ 600	35</a:t>
            </a:r>
          </a:p>
          <a:p>
            <a:pPr marL="0" marR="0" lvl="0" indent="0" algn="l" defTabSz="914400" rtl="0" eaLnBrk="0" fontAlgn="base" latinLnBrk="0" hangingPunct="0">
              <a:lnSpc>
                <a:spcPct val="100000"/>
              </a:lnSpc>
              <a:spcBef>
                <a:spcPct val="0"/>
              </a:spcBef>
              <a:spcAft>
                <a:spcPct val="0"/>
              </a:spcAft>
              <a:buClrTx/>
              <a:buSzTx/>
              <a:buFontTx/>
              <a:buNone/>
              <a:tabLst>
                <a:tab pos="3773488" algn="r"/>
              </a:tabLst>
              <a:defRPr/>
            </a:pPr>
            <a:r>
              <a:rPr kumimoji="0" lang="en-US" sz="2800" b="1" i="0" u="sng" strike="noStrike" kern="0" cap="none" spc="0" normalizeH="0" baseline="0" noProof="0" dirty="0">
                <a:ln>
                  <a:noFill/>
                </a:ln>
                <a:solidFill>
                  <a:srgbClr val="FFFFFF"/>
                </a:solidFill>
                <a:effectLst/>
                <a:uLnTx/>
                <a:uFillTx/>
                <a:latin typeface="Arial" charset="0"/>
                <a:ea typeface="ＭＳ Ｐゴシック" charset="0"/>
                <a:cs typeface="Arial" charset="0"/>
              </a:rPr>
              <a:t>÷ 600	31</a:t>
            </a:r>
          </a:p>
          <a:p>
            <a:pPr marL="0" marR="0" lvl="0" indent="0" algn="l" defTabSz="914400" rtl="0" eaLnBrk="0" fontAlgn="base" latinLnBrk="0" hangingPunct="0">
              <a:lnSpc>
                <a:spcPct val="100000"/>
              </a:lnSpc>
              <a:spcBef>
                <a:spcPct val="0"/>
              </a:spcBef>
              <a:spcAft>
                <a:spcPct val="0"/>
              </a:spcAft>
              <a:buClrTx/>
              <a:buSzTx/>
              <a:buFontTx/>
              <a:buNone/>
              <a:tabLst>
                <a:tab pos="3773488" algn="r"/>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Arial" charset="0"/>
              </a:rPr>
              <a:t>Total	402</a:t>
            </a:r>
          </a:p>
        </p:txBody>
      </p:sp>
    </p:spTree>
    <p:extLst>
      <p:ext uri="{BB962C8B-B14F-4D97-AF65-F5344CB8AC3E}">
        <p14:creationId xmlns:p14="http://schemas.microsoft.com/office/powerpoint/2010/main" val="51172615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scrolls">
            <a:hlinkClick r:id="" action="ppaction://hlinkpres?slideindex=1&amp;slidetitle="/>
          </p:cNvPr>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0388" name="Rectangle 4"/>
          <p:cNvSpPr>
            <a:spLocks noGrp="1" noChangeArrowheads="1"/>
          </p:cNvSpPr>
          <p:nvPr>
            <p:ph type="ctrTitle"/>
          </p:nvPr>
        </p:nvSpPr>
        <p:spPr>
          <a:xfrm>
            <a:off x="228600" y="76200"/>
            <a:ext cx="8763000" cy="914400"/>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en-US" sz="4000" b="1" dirty="0">
                <a:solidFill>
                  <a:schemeClr val="tx1"/>
                </a:solidFill>
                <a:effectLst/>
                <a:latin typeface="Arial" charset="0"/>
                <a:ea typeface="ＭＳ Ｐゴシック" charset="0"/>
              </a:rPr>
              <a:t>Genesis 5 Age at Son</a:t>
            </a:r>
            <a:r>
              <a:rPr lang="fr-FR" altLang="ja-JP" sz="4000" b="1" dirty="0">
                <a:solidFill>
                  <a:schemeClr val="tx1"/>
                </a:solidFill>
                <a:effectLst/>
                <a:latin typeface="Arial" charset="0"/>
                <a:ea typeface="ＭＳ Ｐゴシック" charset="0"/>
              </a:rPr>
              <a:t>'</a:t>
            </a:r>
            <a:r>
              <a:rPr lang="en-US" sz="4000" b="1" dirty="0">
                <a:solidFill>
                  <a:schemeClr val="tx1"/>
                </a:solidFill>
                <a:effectLst/>
                <a:latin typeface="Arial" charset="0"/>
                <a:ea typeface="ＭＳ Ｐゴシック" charset="0"/>
              </a:rPr>
              <a:t>s Birth</a:t>
            </a:r>
          </a:p>
        </p:txBody>
      </p:sp>
      <p:sp>
        <p:nvSpPr>
          <p:cNvPr id="400389" name="Rectangle 5"/>
          <p:cNvSpPr>
            <a:spLocks noGrp="1" noChangeArrowheads="1"/>
          </p:cNvSpPr>
          <p:nvPr>
            <p:ph type="subTitle" idx="1"/>
          </p:nvPr>
        </p:nvSpPr>
        <p:spPr>
          <a:xfrm>
            <a:off x="-304800" y="914400"/>
            <a:ext cx="2895600" cy="533400"/>
          </a:xfrm>
        </p:spPr>
        <p:txBody>
          <a:bodyPr/>
          <a:lstStyle/>
          <a:p>
            <a:pPr eaLnBrk="1" hangingPunct="1">
              <a:buFont typeface="Wingdings" charset="0"/>
              <a:buNone/>
              <a:defRPr/>
            </a:pPr>
            <a:r>
              <a:rPr lang="en-US" b="1">
                <a:latin typeface="Arial" charset="0"/>
                <a:ea typeface="ＭＳ Ｐゴシック" charset="0"/>
                <a:cs typeface="ＭＳ Ｐゴシック" charset="0"/>
              </a:rPr>
              <a:t>Adam-130</a:t>
            </a:r>
            <a:endParaRPr lang="en-US">
              <a:latin typeface="Arial" charset="0"/>
              <a:ea typeface="ＭＳ Ｐゴシック" charset="0"/>
              <a:cs typeface="ＭＳ Ｐゴシック" charset="0"/>
            </a:endParaRPr>
          </a:p>
        </p:txBody>
      </p:sp>
      <p:sp>
        <p:nvSpPr>
          <p:cNvPr id="400390" name="Rectangle 6"/>
          <p:cNvSpPr>
            <a:spLocks noChangeArrowheads="1"/>
          </p:cNvSpPr>
          <p:nvPr/>
        </p:nvSpPr>
        <p:spPr bwMode="auto">
          <a:xfrm>
            <a:off x="457200" y="15240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Seth-105</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0391" name="Rectangle 7">
            <a:hlinkClick r:id="" action="ppaction://hlinkpres?slideindex=1&amp;slidetitle="/>
          </p:cNvPr>
          <p:cNvSpPr>
            <a:spLocks noChangeArrowheads="1"/>
          </p:cNvSpPr>
          <p:nvPr/>
        </p:nvSpPr>
        <p:spPr bwMode="auto">
          <a:xfrm>
            <a:off x="990600" y="21336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Enosh-90</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0392" name="Rectangle 8">
            <a:hlinkClick r:id="" action="ppaction://noaction"/>
          </p:cNvPr>
          <p:cNvSpPr>
            <a:spLocks noChangeArrowheads="1"/>
          </p:cNvSpPr>
          <p:nvPr/>
        </p:nvSpPr>
        <p:spPr bwMode="auto">
          <a:xfrm>
            <a:off x="1676400" y="27432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Kenan-70</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0393" name="Rectangle 9">
            <a:hlinkClick r:id="" action="ppaction://noaction"/>
          </p:cNvPr>
          <p:cNvSpPr>
            <a:spLocks noChangeArrowheads="1"/>
          </p:cNvSpPr>
          <p:nvPr/>
        </p:nvSpPr>
        <p:spPr bwMode="auto">
          <a:xfrm>
            <a:off x="2362200" y="33528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Mahalalel-65</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0394" name="Rectangle 10"/>
          <p:cNvSpPr>
            <a:spLocks noChangeArrowheads="1"/>
          </p:cNvSpPr>
          <p:nvPr/>
        </p:nvSpPr>
        <p:spPr bwMode="auto">
          <a:xfrm>
            <a:off x="3124200" y="39624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Jared-162</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0395" name="Rectangle 11"/>
          <p:cNvSpPr>
            <a:spLocks noChangeArrowheads="1"/>
          </p:cNvSpPr>
          <p:nvPr/>
        </p:nvSpPr>
        <p:spPr bwMode="auto">
          <a:xfrm>
            <a:off x="3810000" y="45720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Enoch-65</a:t>
            </a:r>
          </a:p>
        </p:txBody>
      </p:sp>
      <p:sp>
        <p:nvSpPr>
          <p:cNvPr id="400396" name="Rectangle 12"/>
          <p:cNvSpPr>
            <a:spLocks noChangeArrowheads="1"/>
          </p:cNvSpPr>
          <p:nvPr/>
        </p:nvSpPr>
        <p:spPr bwMode="auto">
          <a:xfrm>
            <a:off x="4267200" y="5181600"/>
            <a:ext cx="33528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Methuselah-187</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0397" name="Rectangle 13"/>
          <p:cNvSpPr>
            <a:spLocks noChangeArrowheads="1"/>
          </p:cNvSpPr>
          <p:nvPr/>
        </p:nvSpPr>
        <p:spPr bwMode="auto">
          <a:xfrm>
            <a:off x="4876800" y="5791200"/>
            <a:ext cx="33528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Lamech-122</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0398" name="Rectangle 14"/>
          <p:cNvSpPr>
            <a:spLocks noChangeArrowheads="1"/>
          </p:cNvSpPr>
          <p:nvPr/>
        </p:nvSpPr>
        <p:spPr bwMode="auto">
          <a:xfrm>
            <a:off x="5638800" y="6324600"/>
            <a:ext cx="33528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Noah-500</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7" name="Text Box 4"/>
          <p:cNvSpPr txBox="1">
            <a:spLocks noChangeArrowheads="1"/>
          </p:cNvSpPr>
          <p:nvPr/>
        </p:nvSpPr>
        <p:spPr bwMode="auto">
          <a:xfrm>
            <a:off x="8531348"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rPr>
              <a:t>38</a:t>
            </a:r>
          </a:p>
        </p:txBody>
      </p:sp>
    </p:spTree>
    <p:extLst>
      <p:ext uri="{BB962C8B-B14F-4D97-AF65-F5344CB8AC3E}">
        <p14:creationId xmlns:p14="http://schemas.microsoft.com/office/powerpoint/2010/main" val="26344005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0389">
                                            <p:txEl>
                                              <p:pRg st="0" end="0"/>
                                            </p:txEl>
                                          </p:spTgt>
                                        </p:tgtEl>
                                        <p:attrNameLst>
                                          <p:attrName>style.visibility</p:attrName>
                                        </p:attrNameLst>
                                      </p:cBhvr>
                                      <p:to>
                                        <p:strVal val="visible"/>
                                      </p:to>
                                    </p:set>
                                    <p:animEffect transition="in" filter="fade">
                                      <p:cBhvr>
                                        <p:cTn id="7" dur="500"/>
                                        <p:tgtEl>
                                          <p:spTgt spid="400389">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0390"/>
                                        </p:tgtEl>
                                        <p:attrNameLst>
                                          <p:attrName>style.visibility</p:attrName>
                                        </p:attrNameLst>
                                      </p:cBhvr>
                                      <p:to>
                                        <p:strVal val="visible"/>
                                      </p:to>
                                    </p:set>
                                    <p:animEffect transition="in" filter="fade">
                                      <p:cBhvr>
                                        <p:cTn id="11" dur="500"/>
                                        <p:tgtEl>
                                          <p:spTgt spid="400390"/>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00391"/>
                                        </p:tgtEl>
                                        <p:attrNameLst>
                                          <p:attrName>style.visibility</p:attrName>
                                        </p:attrNameLst>
                                      </p:cBhvr>
                                      <p:to>
                                        <p:strVal val="visible"/>
                                      </p:to>
                                    </p:set>
                                    <p:animEffect transition="in" filter="fade">
                                      <p:cBhvr>
                                        <p:cTn id="15" dur="500"/>
                                        <p:tgtEl>
                                          <p:spTgt spid="400391"/>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00392"/>
                                        </p:tgtEl>
                                        <p:attrNameLst>
                                          <p:attrName>style.visibility</p:attrName>
                                        </p:attrNameLst>
                                      </p:cBhvr>
                                      <p:to>
                                        <p:strVal val="visible"/>
                                      </p:to>
                                    </p:set>
                                    <p:animEffect transition="in" filter="fade">
                                      <p:cBhvr>
                                        <p:cTn id="19" dur="500"/>
                                        <p:tgtEl>
                                          <p:spTgt spid="400392"/>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00393"/>
                                        </p:tgtEl>
                                        <p:attrNameLst>
                                          <p:attrName>style.visibility</p:attrName>
                                        </p:attrNameLst>
                                      </p:cBhvr>
                                      <p:to>
                                        <p:strVal val="visible"/>
                                      </p:to>
                                    </p:set>
                                    <p:animEffect transition="in" filter="fade">
                                      <p:cBhvr>
                                        <p:cTn id="23" dur="500"/>
                                        <p:tgtEl>
                                          <p:spTgt spid="400393"/>
                                        </p:tgtEl>
                                      </p:cBhvr>
                                    </p:animEffect>
                                  </p:childTnLst>
                                </p:cTn>
                              </p:par>
                            </p:childTnLst>
                          </p:cTn>
                        </p:par>
                        <p:par>
                          <p:cTn id="24" fill="hold" nodeType="afterGroup">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00394"/>
                                        </p:tgtEl>
                                        <p:attrNameLst>
                                          <p:attrName>style.visibility</p:attrName>
                                        </p:attrNameLst>
                                      </p:cBhvr>
                                      <p:to>
                                        <p:strVal val="visible"/>
                                      </p:to>
                                    </p:set>
                                    <p:animEffect transition="in" filter="fade">
                                      <p:cBhvr>
                                        <p:cTn id="27" dur="500"/>
                                        <p:tgtEl>
                                          <p:spTgt spid="400394"/>
                                        </p:tgtEl>
                                      </p:cBhvr>
                                    </p:animEffect>
                                  </p:childTnLst>
                                </p:cTn>
                              </p:par>
                            </p:childTnLst>
                          </p:cTn>
                        </p:par>
                        <p:par>
                          <p:cTn id="28" fill="hold" nodeType="afterGroup">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00395"/>
                                        </p:tgtEl>
                                        <p:attrNameLst>
                                          <p:attrName>style.visibility</p:attrName>
                                        </p:attrNameLst>
                                      </p:cBhvr>
                                      <p:to>
                                        <p:strVal val="visible"/>
                                      </p:to>
                                    </p:set>
                                    <p:animEffect transition="in" filter="fade">
                                      <p:cBhvr>
                                        <p:cTn id="31" dur="500"/>
                                        <p:tgtEl>
                                          <p:spTgt spid="400395"/>
                                        </p:tgtEl>
                                      </p:cBhvr>
                                    </p:animEffect>
                                  </p:childTnLst>
                                </p:cTn>
                              </p:par>
                            </p:childTnLst>
                          </p:cTn>
                        </p:par>
                        <p:par>
                          <p:cTn id="32" fill="hold" nodeType="afterGroup">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400396"/>
                                        </p:tgtEl>
                                        <p:attrNameLst>
                                          <p:attrName>style.visibility</p:attrName>
                                        </p:attrNameLst>
                                      </p:cBhvr>
                                      <p:to>
                                        <p:strVal val="visible"/>
                                      </p:to>
                                    </p:set>
                                    <p:animEffect transition="in" filter="fade">
                                      <p:cBhvr>
                                        <p:cTn id="35" dur="500"/>
                                        <p:tgtEl>
                                          <p:spTgt spid="400396"/>
                                        </p:tgtEl>
                                      </p:cBhvr>
                                    </p:animEffect>
                                  </p:childTnLst>
                                </p:cTn>
                              </p:par>
                            </p:childTnLst>
                          </p:cTn>
                        </p:par>
                        <p:par>
                          <p:cTn id="36" fill="hold" nodeType="afterGroup">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400397"/>
                                        </p:tgtEl>
                                        <p:attrNameLst>
                                          <p:attrName>style.visibility</p:attrName>
                                        </p:attrNameLst>
                                      </p:cBhvr>
                                      <p:to>
                                        <p:strVal val="visible"/>
                                      </p:to>
                                    </p:set>
                                    <p:animEffect transition="in" filter="fade">
                                      <p:cBhvr>
                                        <p:cTn id="39" dur="500"/>
                                        <p:tgtEl>
                                          <p:spTgt spid="400397"/>
                                        </p:tgtEl>
                                      </p:cBhvr>
                                    </p:animEffect>
                                  </p:childTnLst>
                                </p:cTn>
                              </p:par>
                            </p:childTnLst>
                          </p:cTn>
                        </p:par>
                        <p:par>
                          <p:cTn id="40" fill="hold" nodeType="afterGroup">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400398"/>
                                        </p:tgtEl>
                                        <p:attrNameLst>
                                          <p:attrName>style.visibility</p:attrName>
                                        </p:attrNameLst>
                                      </p:cBhvr>
                                      <p:to>
                                        <p:strVal val="visible"/>
                                      </p:to>
                                    </p:set>
                                    <p:animEffect transition="in" filter="fade">
                                      <p:cBhvr>
                                        <p:cTn id="43" dur="500"/>
                                        <p:tgtEl>
                                          <p:spTgt spid="400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9" grpId="0" build="p" autoUpdateAnimBg="0"/>
      <p:bldP spid="400390" grpId="0" autoUpdateAnimBg="0"/>
      <p:bldP spid="400391" grpId="0" autoUpdateAnimBg="0"/>
      <p:bldP spid="400392" grpId="0" autoUpdateAnimBg="0"/>
      <p:bldP spid="400393" grpId="0" autoUpdateAnimBg="0"/>
      <p:bldP spid="400394" grpId="0" autoUpdateAnimBg="0"/>
      <p:bldP spid="400395" grpId="0" autoUpdateAnimBg="0"/>
      <p:bldP spid="400396" grpId="0" autoUpdateAnimBg="0"/>
      <p:bldP spid="400397" grpId="0" autoUpdateAnimBg="0"/>
      <p:bldP spid="400398"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6292" name="Rectangle 4"/>
          <p:cNvSpPr>
            <a:spLocks noGrp="1" noChangeArrowheads="1"/>
          </p:cNvSpPr>
          <p:nvPr>
            <p:ph type="ctrTitle"/>
          </p:nvPr>
        </p:nvSpPr>
        <p:spPr>
          <a:xfrm>
            <a:off x="0" y="76200"/>
            <a:ext cx="9115735" cy="762000"/>
          </a:xfrm>
        </p:spPr>
        <p:txBody>
          <a:bodyPr/>
          <a:lstStyle/>
          <a:p>
            <a:pPr eaLnBrk="1" hangingPunct="1">
              <a:defRPr/>
            </a:pPr>
            <a:r>
              <a:rPr lang="en-US" sz="3600" b="1" dirty="0">
                <a:solidFill>
                  <a:schemeClr val="tx1"/>
                </a:solidFill>
                <a:effectLst/>
                <a:latin typeface="Arial" charset="0"/>
                <a:ea typeface="ＭＳ Ｐゴシック" charset="0"/>
                <a:cs typeface="ＭＳ Ｐゴシック" charset="0"/>
              </a:rPr>
              <a:t>Kitchen on </a:t>
            </a:r>
            <a:r>
              <a:rPr lang="en-US" sz="3600" b="1" dirty="0">
                <a:solidFill>
                  <a:schemeClr val="tx1"/>
                </a:solidFill>
                <a:effectLst/>
                <a:latin typeface="Arial" charset="0"/>
                <a:ea typeface="ＭＳ Ｐゴシック" charset="0"/>
              </a:rPr>
              <a:t>Age at Son</a:t>
            </a:r>
            <a:r>
              <a:rPr lang="fr-FR" altLang="ja-JP" sz="3600" b="1" dirty="0">
                <a:solidFill>
                  <a:schemeClr val="tx1"/>
                </a:solidFill>
                <a:effectLst/>
                <a:latin typeface="Arial" charset="0"/>
                <a:ea typeface="ＭＳ Ｐゴシック" charset="0"/>
              </a:rPr>
              <a:t>'</a:t>
            </a:r>
            <a:r>
              <a:rPr lang="en-US" sz="3600" b="1" dirty="0">
                <a:solidFill>
                  <a:schemeClr val="tx1"/>
                </a:solidFill>
                <a:effectLst/>
                <a:latin typeface="Arial" charset="0"/>
                <a:ea typeface="ＭＳ Ｐゴシック" charset="0"/>
              </a:rPr>
              <a:t>s Birth</a:t>
            </a:r>
            <a:endParaRPr lang="en-US" sz="3600" b="1" dirty="0">
              <a:solidFill>
                <a:schemeClr val="tx1"/>
              </a:solidFill>
              <a:effectLst/>
              <a:latin typeface="Arial" charset="0"/>
              <a:ea typeface="ＭＳ Ｐゴシック" charset="0"/>
              <a:cs typeface="ＭＳ Ｐゴシック" charset="0"/>
            </a:endParaRPr>
          </a:p>
        </p:txBody>
      </p:sp>
      <p:sp>
        <p:nvSpPr>
          <p:cNvPr id="396293" name="Rectangle 5"/>
          <p:cNvSpPr>
            <a:spLocks noGrp="1" noChangeArrowheads="1"/>
          </p:cNvSpPr>
          <p:nvPr>
            <p:ph type="subTitle" idx="1"/>
          </p:nvPr>
        </p:nvSpPr>
        <p:spPr>
          <a:xfrm>
            <a:off x="28264" y="838200"/>
            <a:ext cx="2895600" cy="533400"/>
          </a:xfrm>
        </p:spPr>
        <p:txBody>
          <a:bodyPr/>
          <a:lstStyle/>
          <a:p>
            <a:pPr eaLnBrk="1" hangingPunct="1">
              <a:buFont typeface="Wingdings" charset="0"/>
              <a:buNone/>
              <a:defRPr/>
            </a:pPr>
            <a:r>
              <a:rPr lang="en-US" b="1" dirty="0">
                <a:latin typeface="Arial" charset="0"/>
                <a:ea typeface="ＭＳ Ｐゴシック" charset="0"/>
                <a:cs typeface="ＭＳ Ｐゴシック" charset="0"/>
              </a:rPr>
              <a:t>Adam</a:t>
            </a:r>
            <a:endParaRPr lang="en-US" dirty="0">
              <a:latin typeface="Arial" charset="0"/>
              <a:ea typeface="ＭＳ Ｐゴシック" charset="0"/>
              <a:cs typeface="ＭＳ Ｐゴシック" charset="0"/>
            </a:endParaRPr>
          </a:p>
        </p:txBody>
      </p:sp>
      <p:sp>
        <p:nvSpPr>
          <p:cNvPr id="396294" name="Rectangle 6"/>
          <p:cNvSpPr>
            <a:spLocks noChangeArrowheads="1"/>
          </p:cNvSpPr>
          <p:nvPr/>
        </p:nvSpPr>
        <p:spPr bwMode="auto">
          <a:xfrm>
            <a:off x="28264"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Seth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5" name="Rectangle 7">
            <a:hlinkClick r:id="rId3"/>
          </p:cNvPr>
          <p:cNvSpPr>
            <a:spLocks noChangeArrowheads="1"/>
          </p:cNvSpPr>
          <p:nvPr/>
        </p:nvSpPr>
        <p:spPr bwMode="auto">
          <a:xfrm>
            <a:off x="28264"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Enosh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6" name="Rectangle 8">
            <a:hlinkClick r:id="rId3"/>
          </p:cNvPr>
          <p:cNvSpPr>
            <a:spLocks noChangeArrowheads="1"/>
          </p:cNvSpPr>
          <p:nvPr/>
        </p:nvSpPr>
        <p:spPr bwMode="auto">
          <a:xfrm>
            <a:off x="28264"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Kenan</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7" name="Rectangle 9">
            <a:hlinkClick r:id="rId3" action="ppaction://hlinkpres?slideindex=1&amp;slidetitle="/>
          </p:cNvPr>
          <p:cNvSpPr>
            <a:spLocks noChangeArrowheads="1"/>
          </p:cNvSpPr>
          <p:nvPr/>
        </p:nvSpPr>
        <p:spPr bwMode="auto">
          <a:xfrm>
            <a:off x="28264"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Mahalalel</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8" name="Rectangle 10">
            <a:hlinkClick r:id="rId3" action="ppaction://hlinkpres?slideindex=1&amp;slidetitle="/>
          </p:cNvPr>
          <p:cNvSpPr>
            <a:spLocks noChangeArrowheads="1"/>
          </p:cNvSpPr>
          <p:nvPr/>
        </p:nvSpPr>
        <p:spPr bwMode="auto">
          <a:xfrm>
            <a:off x="28264"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Jared</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9" name="Rectangle 11">
            <a:hlinkClick r:id="rId3" action="ppaction://hlinkpres?slideindex=1&amp;slidetitle="/>
          </p:cNvPr>
          <p:cNvSpPr>
            <a:spLocks noChangeArrowheads="1"/>
          </p:cNvSpPr>
          <p:nvPr/>
        </p:nvSpPr>
        <p:spPr bwMode="auto">
          <a:xfrm>
            <a:off x="28264"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Enoch</a:t>
            </a:r>
          </a:p>
        </p:txBody>
      </p:sp>
      <p:sp>
        <p:nvSpPr>
          <p:cNvPr id="396300" name="Rectangle 12">
            <a:hlinkClick r:id="rId3" action="ppaction://hlinkpres?slideindex=1&amp;slidetitle="/>
          </p:cNvPr>
          <p:cNvSpPr>
            <a:spLocks noChangeArrowheads="1"/>
          </p:cNvSpPr>
          <p:nvPr/>
        </p:nvSpPr>
        <p:spPr bwMode="auto">
          <a:xfrm>
            <a:off x="28264"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Methuselah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1" name="Rectangle 13">
            <a:hlinkClick r:id="rId3" action="ppaction://hlinkpres?slideindex=1&amp;slidetitle="/>
          </p:cNvPr>
          <p:cNvSpPr>
            <a:spLocks noChangeArrowheads="1"/>
          </p:cNvSpPr>
          <p:nvPr/>
        </p:nvSpPr>
        <p:spPr bwMode="auto">
          <a:xfrm>
            <a:off x="28264"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Lamech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2" name="Rectangle 14">
            <a:hlinkClick r:id="rId3"/>
          </p:cNvPr>
          <p:cNvSpPr>
            <a:spLocks noChangeArrowheads="1"/>
          </p:cNvSpPr>
          <p:nvPr/>
        </p:nvSpPr>
        <p:spPr bwMode="auto">
          <a:xfrm>
            <a:off x="28264"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Noah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5" name="Rectangle 5">
            <a:extLst>
              <a:ext uri="{FF2B5EF4-FFF2-40B4-BE49-F238E27FC236}">
                <a16:creationId xmlns:a16="http://schemas.microsoft.com/office/drawing/2014/main" id="{DA45D268-B78F-304A-AD75-BC190563CC1F}"/>
              </a:ext>
            </a:extLst>
          </p:cNvPr>
          <p:cNvSpPr txBox="1">
            <a:spLocks noChangeArrowheads="1"/>
          </p:cNvSpPr>
          <p:nvPr/>
        </p:nvSpPr>
        <p:spPr bwMode="auto">
          <a:xfrm>
            <a:off x="2650743" y="848475"/>
            <a:ext cx="1958083"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130</a:t>
            </a:r>
            <a:endParaRPr kumimoji="0" lang="en-US" sz="32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7" name="Rectangle 6">
            <a:extLst>
              <a:ext uri="{FF2B5EF4-FFF2-40B4-BE49-F238E27FC236}">
                <a16:creationId xmlns:a16="http://schemas.microsoft.com/office/drawing/2014/main" id="{0237948D-707A-A649-8B99-C87971397DFE}"/>
              </a:ext>
            </a:extLst>
          </p:cNvPr>
          <p:cNvSpPr>
            <a:spLocks noChangeArrowheads="1"/>
          </p:cNvSpPr>
          <p:nvPr/>
        </p:nvSpPr>
        <p:spPr bwMode="auto">
          <a:xfrm>
            <a:off x="2650743" y="1458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105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8" name="Rectangle 7">
            <a:hlinkClick r:id="rId3"/>
            <a:extLst>
              <a:ext uri="{FF2B5EF4-FFF2-40B4-BE49-F238E27FC236}">
                <a16:creationId xmlns:a16="http://schemas.microsoft.com/office/drawing/2014/main" id="{E095A638-71B5-1844-9712-56193591A2BA}"/>
              </a:ext>
            </a:extLst>
          </p:cNvPr>
          <p:cNvSpPr>
            <a:spLocks noChangeArrowheads="1"/>
          </p:cNvSpPr>
          <p:nvPr/>
        </p:nvSpPr>
        <p:spPr bwMode="auto">
          <a:xfrm>
            <a:off x="2650743" y="2067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9" name="Rectangle 8">
            <a:hlinkClick r:id="rId3"/>
            <a:extLst>
              <a:ext uri="{FF2B5EF4-FFF2-40B4-BE49-F238E27FC236}">
                <a16:creationId xmlns:a16="http://schemas.microsoft.com/office/drawing/2014/main" id="{0B8689FA-0222-2840-B4BE-E04A20B76F7C}"/>
              </a:ext>
            </a:extLst>
          </p:cNvPr>
          <p:cNvSpPr>
            <a:spLocks noChangeArrowheads="1"/>
          </p:cNvSpPr>
          <p:nvPr/>
        </p:nvSpPr>
        <p:spPr bwMode="auto">
          <a:xfrm>
            <a:off x="2650743" y="2677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70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0" name="Rectangle 9">
            <a:hlinkClick r:id="rId3" action="ppaction://hlinkpres?slideindex=1&amp;slidetitle="/>
            <a:extLst>
              <a:ext uri="{FF2B5EF4-FFF2-40B4-BE49-F238E27FC236}">
                <a16:creationId xmlns:a16="http://schemas.microsoft.com/office/drawing/2014/main" id="{D442E208-7320-164B-9CF2-E0171051B644}"/>
              </a:ext>
            </a:extLst>
          </p:cNvPr>
          <p:cNvSpPr>
            <a:spLocks noChangeArrowheads="1"/>
          </p:cNvSpPr>
          <p:nvPr/>
        </p:nvSpPr>
        <p:spPr bwMode="auto">
          <a:xfrm>
            <a:off x="2650743" y="3286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65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1" name="Rectangle 10">
            <a:hlinkClick r:id="rId3" action="ppaction://hlinkpres?slideindex=1&amp;slidetitle="/>
            <a:extLst>
              <a:ext uri="{FF2B5EF4-FFF2-40B4-BE49-F238E27FC236}">
                <a16:creationId xmlns:a16="http://schemas.microsoft.com/office/drawing/2014/main" id="{6476B56D-29FA-914B-93F4-587648B3956A}"/>
              </a:ext>
            </a:extLst>
          </p:cNvPr>
          <p:cNvSpPr>
            <a:spLocks noChangeArrowheads="1"/>
          </p:cNvSpPr>
          <p:nvPr/>
        </p:nvSpPr>
        <p:spPr bwMode="auto">
          <a:xfrm>
            <a:off x="2650743" y="38964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162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2" name="Rectangle 11">
            <a:hlinkClick r:id="rId3" action="ppaction://hlinkpres?slideindex=1&amp;slidetitle="/>
            <a:extLst>
              <a:ext uri="{FF2B5EF4-FFF2-40B4-BE49-F238E27FC236}">
                <a16:creationId xmlns:a16="http://schemas.microsoft.com/office/drawing/2014/main" id="{C67542F2-358B-E145-B182-28301D1F2ED8}"/>
              </a:ext>
            </a:extLst>
          </p:cNvPr>
          <p:cNvSpPr>
            <a:spLocks noChangeArrowheads="1"/>
          </p:cNvSpPr>
          <p:nvPr/>
        </p:nvSpPr>
        <p:spPr bwMode="auto">
          <a:xfrm>
            <a:off x="2650743" y="4506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65</a:t>
            </a:r>
          </a:p>
        </p:txBody>
      </p:sp>
      <p:sp>
        <p:nvSpPr>
          <p:cNvPr id="23" name="Rectangle 12">
            <a:hlinkClick r:id="rId3" action="ppaction://hlinkpres?slideindex=1&amp;slidetitle="/>
            <a:extLst>
              <a:ext uri="{FF2B5EF4-FFF2-40B4-BE49-F238E27FC236}">
                <a16:creationId xmlns:a16="http://schemas.microsoft.com/office/drawing/2014/main" id="{EB32B48F-8295-BC4E-8D5B-F00768BD8374}"/>
              </a:ext>
            </a:extLst>
          </p:cNvPr>
          <p:cNvSpPr>
            <a:spLocks noChangeArrowheads="1"/>
          </p:cNvSpPr>
          <p:nvPr/>
        </p:nvSpPr>
        <p:spPr bwMode="auto">
          <a:xfrm>
            <a:off x="2650743" y="5115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187</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4" name="Rectangle 13">
            <a:hlinkClick r:id="rId3" action="ppaction://hlinkpres?slideindex=1&amp;slidetitle="/>
            <a:extLst>
              <a:ext uri="{FF2B5EF4-FFF2-40B4-BE49-F238E27FC236}">
                <a16:creationId xmlns:a16="http://schemas.microsoft.com/office/drawing/2014/main" id="{EE93B803-9B9E-D541-92BA-67A866D51988}"/>
              </a:ext>
            </a:extLst>
          </p:cNvPr>
          <p:cNvSpPr>
            <a:spLocks noChangeArrowheads="1"/>
          </p:cNvSpPr>
          <p:nvPr/>
        </p:nvSpPr>
        <p:spPr bwMode="auto">
          <a:xfrm>
            <a:off x="2650743" y="5725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122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5" name="Rectangle 14">
            <a:hlinkClick r:id="rId3"/>
            <a:extLst>
              <a:ext uri="{FF2B5EF4-FFF2-40B4-BE49-F238E27FC236}">
                <a16:creationId xmlns:a16="http://schemas.microsoft.com/office/drawing/2014/main" id="{036BEB64-5C3A-BB48-92A0-217547B241E3}"/>
              </a:ext>
            </a:extLst>
          </p:cNvPr>
          <p:cNvSpPr>
            <a:spLocks noChangeArrowheads="1"/>
          </p:cNvSpPr>
          <p:nvPr/>
        </p:nvSpPr>
        <p:spPr bwMode="auto">
          <a:xfrm>
            <a:off x="2650743" y="6334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500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grpSp>
        <p:nvGrpSpPr>
          <p:cNvPr id="2" name="Group 1">
            <a:extLst>
              <a:ext uri="{FF2B5EF4-FFF2-40B4-BE49-F238E27FC236}">
                <a16:creationId xmlns:a16="http://schemas.microsoft.com/office/drawing/2014/main" id="{CC14A576-104F-6844-B778-991684135F19}"/>
              </a:ext>
            </a:extLst>
          </p:cNvPr>
          <p:cNvGrpSpPr/>
          <p:nvPr/>
        </p:nvGrpSpPr>
        <p:grpSpPr>
          <a:xfrm>
            <a:off x="4179024" y="869022"/>
            <a:ext cx="1862180" cy="6019800"/>
            <a:chOff x="4179024" y="869022"/>
            <a:chExt cx="1862180" cy="6019800"/>
          </a:xfrm>
        </p:grpSpPr>
        <p:sp>
          <p:nvSpPr>
            <p:cNvPr id="28" name="Rectangle 5">
              <a:extLst>
                <a:ext uri="{FF2B5EF4-FFF2-40B4-BE49-F238E27FC236}">
                  <a16:creationId xmlns:a16="http://schemas.microsoft.com/office/drawing/2014/main" id="{01A54D31-9CBA-B040-AFF9-BAD4F30AA3AB}"/>
                </a:ext>
              </a:extLst>
            </p:cNvPr>
            <p:cNvSpPr txBox="1">
              <a:spLocks noChangeArrowheads="1"/>
            </p:cNvSpPr>
            <p:nvPr/>
          </p:nvSpPr>
          <p:spPr bwMode="auto">
            <a:xfrm>
              <a:off x="4179024" y="869022"/>
              <a:ext cx="186218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 5   =</a:t>
              </a:r>
              <a:endParaRPr kumimoji="0" lang="en-US" sz="32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9" name="Rectangle 6">
              <a:extLst>
                <a:ext uri="{FF2B5EF4-FFF2-40B4-BE49-F238E27FC236}">
                  <a16:creationId xmlns:a16="http://schemas.microsoft.com/office/drawing/2014/main" id="{61D7AC57-05FB-1B44-8761-E9DA345AB7FC}"/>
                </a:ext>
              </a:extLst>
            </p:cNvPr>
            <p:cNvSpPr>
              <a:spLocks noChangeArrowheads="1"/>
            </p:cNvSpPr>
            <p:nvPr/>
          </p:nvSpPr>
          <p:spPr bwMode="auto">
            <a:xfrm>
              <a:off x="4179024" y="14786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5   =</a:t>
              </a:r>
              <a:endParaRPr kumimoji="0" lang="en-US" sz="32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0" name="Rectangle 7">
              <a:hlinkClick r:id="rId3"/>
              <a:extLst>
                <a:ext uri="{FF2B5EF4-FFF2-40B4-BE49-F238E27FC236}">
                  <a16:creationId xmlns:a16="http://schemas.microsoft.com/office/drawing/2014/main" id="{CEA551EE-0426-894D-ADD1-894D3B241E71}"/>
                </a:ext>
              </a:extLst>
            </p:cNvPr>
            <p:cNvSpPr>
              <a:spLocks noChangeArrowheads="1"/>
            </p:cNvSpPr>
            <p:nvPr/>
          </p:nvSpPr>
          <p:spPr bwMode="auto">
            <a:xfrm>
              <a:off x="4179024" y="20882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5   =</a:t>
              </a:r>
              <a:endParaRPr kumimoji="0" lang="en-US" sz="32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1" name="Rectangle 8">
              <a:hlinkClick r:id="rId3"/>
              <a:extLst>
                <a:ext uri="{FF2B5EF4-FFF2-40B4-BE49-F238E27FC236}">
                  <a16:creationId xmlns:a16="http://schemas.microsoft.com/office/drawing/2014/main" id="{14039008-DB16-354E-85E5-9A49CCC8FCA5}"/>
                </a:ext>
              </a:extLst>
            </p:cNvPr>
            <p:cNvSpPr>
              <a:spLocks noChangeArrowheads="1"/>
            </p:cNvSpPr>
            <p:nvPr/>
          </p:nvSpPr>
          <p:spPr bwMode="auto">
            <a:xfrm>
              <a:off x="4179024" y="26978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5   =</a:t>
              </a:r>
              <a:endParaRPr kumimoji="0" lang="en-US" sz="32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2" name="Rectangle 9">
              <a:hlinkClick r:id="rId3" action="ppaction://hlinkpres?slideindex=1&amp;slidetitle="/>
              <a:extLst>
                <a:ext uri="{FF2B5EF4-FFF2-40B4-BE49-F238E27FC236}">
                  <a16:creationId xmlns:a16="http://schemas.microsoft.com/office/drawing/2014/main" id="{C4A34B4C-49D2-1041-894E-15397972946D}"/>
                </a:ext>
              </a:extLst>
            </p:cNvPr>
            <p:cNvSpPr>
              <a:spLocks noChangeArrowheads="1"/>
            </p:cNvSpPr>
            <p:nvPr/>
          </p:nvSpPr>
          <p:spPr bwMode="auto">
            <a:xfrm>
              <a:off x="4179024" y="33074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5   =</a:t>
              </a:r>
              <a:endParaRPr kumimoji="0" lang="en-US" sz="32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3" name="Rectangle 10">
              <a:hlinkClick r:id="rId3" action="ppaction://hlinkpres?slideindex=1&amp;slidetitle="/>
              <a:extLst>
                <a:ext uri="{FF2B5EF4-FFF2-40B4-BE49-F238E27FC236}">
                  <a16:creationId xmlns:a16="http://schemas.microsoft.com/office/drawing/2014/main" id="{306F753A-139D-EE47-81FB-241A71BC0C16}"/>
                </a:ext>
              </a:extLst>
            </p:cNvPr>
            <p:cNvSpPr>
              <a:spLocks noChangeArrowheads="1"/>
            </p:cNvSpPr>
            <p:nvPr/>
          </p:nvSpPr>
          <p:spPr bwMode="auto">
            <a:xfrm>
              <a:off x="4179024" y="39170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5   =</a:t>
              </a:r>
              <a:endParaRPr kumimoji="0" lang="en-US" sz="32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4" name="Rectangle 11">
              <a:hlinkClick r:id="rId3" action="ppaction://hlinkpres?slideindex=1&amp;slidetitle="/>
              <a:extLst>
                <a:ext uri="{FF2B5EF4-FFF2-40B4-BE49-F238E27FC236}">
                  <a16:creationId xmlns:a16="http://schemas.microsoft.com/office/drawing/2014/main" id="{D13A2F2C-DD47-344A-B3AA-B9FDE056B853}"/>
                </a:ext>
              </a:extLst>
            </p:cNvPr>
            <p:cNvSpPr>
              <a:spLocks noChangeArrowheads="1"/>
            </p:cNvSpPr>
            <p:nvPr/>
          </p:nvSpPr>
          <p:spPr bwMode="auto">
            <a:xfrm>
              <a:off x="4179024" y="45266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5   =</a:t>
              </a:r>
              <a:endParaRPr kumimoji="0" lang="en-US" sz="32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5" name="Rectangle 12">
              <a:hlinkClick r:id="rId3" action="ppaction://hlinkpres?slideindex=1&amp;slidetitle="/>
              <a:extLst>
                <a:ext uri="{FF2B5EF4-FFF2-40B4-BE49-F238E27FC236}">
                  <a16:creationId xmlns:a16="http://schemas.microsoft.com/office/drawing/2014/main" id="{D82FDFD7-CC40-9A4C-BE9C-BECFB047A47E}"/>
                </a:ext>
              </a:extLst>
            </p:cNvPr>
            <p:cNvSpPr>
              <a:spLocks noChangeArrowheads="1"/>
            </p:cNvSpPr>
            <p:nvPr/>
          </p:nvSpPr>
          <p:spPr bwMode="auto">
            <a:xfrm>
              <a:off x="4179024" y="51362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5   =</a:t>
              </a:r>
              <a:endParaRPr kumimoji="0" lang="en-US" sz="32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6" name="Rectangle 13">
              <a:hlinkClick r:id="rId3" action="ppaction://hlinkpres?slideindex=1&amp;slidetitle="/>
              <a:extLst>
                <a:ext uri="{FF2B5EF4-FFF2-40B4-BE49-F238E27FC236}">
                  <a16:creationId xmlns:a16="http://schemas.microsoft.com/office/drawing/2014/main" id="{6EBAD149-BFC2-5642-ADA7-54EA1D4435A4}"/>
                </a:ext>
              </a:extLst>
            </p:cNvPr>
            <p:cNvSpPr>
              <a:spLocks noChangeArrowheads="1"/>
            </p:cNvSpPr>
            <p:nvPr/>
          </p:nvSpPr>
          <p:spPr bwMode="auto">
            <a:xfrm>
              <a:off x="4179024" y="57458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5   =</a:t>
              </a:r>
              <a:endParaRPr kumimoji="0" lang="en-US" sz="32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7" name="Rectangle 14">
              <a:hlinkClick r:id="rId3"/>
              <a:extLst>
                <a:ext uri="{FF2B5EF4-FFF2-40B4-BE49-F238E27FC236}">
                  <a16:creationId xmlns:a16="http://schemas.microsoft.com/office/drawing/2014/main" id="{E9488477-4D1F-B348-814A-EE2978A992EC}"/>
                </a:ext>
              </a:extLst>
            </p:cNvPr>
            <p:cNvSpPr>
              <a:spLocks noChangeArrowheads="1"/>
            </p:cNvSpPr>
            <p:nvPr/>
          </p:nvSpPr>
          <p:spPr bwMode="auto">
            <a:xfrm>
              <a:off x="4179024" y="63554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5   =</a:t>
              </a:r>
              <a:endParaRPr kumimoji="0" lang="en-US" sz="32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grpSp>
      <p:grpSp>
        <p:nvGrpSpPr>
          <p:cNvPr id="38" name="Group 37">
            <a:extLst>
              <a:ext uri="{FF2B5EF4-FFF2-40B4-BE49-F238E27FC236}">
                <a16:creationId xmlns:a16="http://schemas.microsoft.com/office/drawing/2014/main" id="{C1669A0C-9E37-2543-8028-8218AFDFF391}"/>
              </a:ext>
            </a:extLst>
          </p:cNvPr>
          <p:cNvGrpSpPr/>
          <p:nvPr/>
        </p:nvGrpSpPr>
        <p:grpSpPr>
          <a:xfrm>
            <a:off x="5843438" y="848474"/>
            <a:ext cx="1862180" cy="6019800"/>
            <a:chOff x="4179024" y="869022"/>
            <a:chExt cx="1862180" cy="6019800"/>
          </a:xfrm>
        </p:grpSpPr>
        <p:sp>
          <p:nvSpPr>
            <p:cNvPr id="39" name="Rectangle 5">
              <a:extLst>
                <a:ext uri="{FF2B5EF4-FFF2-40B4-BE49-F238E27FC236}">
                  <a16:creationId xmlns:a16="http://schemas.microsoft.com/office/drawing/2014/main" id="{BD130857-DFA1-2240-ABAE-5A3754EB5015}"/>
                </a:ext>
              </a:extLst>
            </p:cNvPr>
            <p:cNvSpPr txBox="1">
              <a:spLocks noChangeArrowheads="1"/>
            </p:cNvSpPr>
            <p:nvPr/>
          </p:nvSpPr>
          <p:spPr bwMode="auto">
            <a:xfrm>
              <a:off x="4179024" y="869022"/>
              <a:ext cx="186218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26</a:t>
              </a:r>
              <a:endParaRPr kumimoji="0" lang="en-US" sz="32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 name="Rectangle 6">
              <a:extLst>
                <a:ext uri="{FF2B5EF4-FFF2-40B4-BE49-F238E27FC236}">
                  <a16:creationId xmlns:a16="http://schemas.microsoft.com/office/drawing/2014/main" id="{92C5E7FA-311F-1946-9C95-705849AE23B8}"/>
                </a:ext>
              </a:extLst>
            </p:cNvPr>
            <p:cNvSpPr>
              <a:spLocks noChangeArrowheads="1"/>
            </p:cNvSpPr>
            <p:nvPr/>
          </p:nvSpPr>
          <p:spPr bwMode="auto">
            <a:xfrm>
              <a:off x="4179024" y="14786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21</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1" name="Rectangle 7">
              <a:hlinkClick r:id="rId3"/>
              <a:extLst>
                <a:ext uri="{FF2B5EF4-FFF2-40B4-BE49-F238E27FC236}">
                  <a16:creationId xmlns:a16="http://schemas.microsoft.com/office/drawing/2014/main" id="{4209AC88-2672-6544-81F2-9F46C86A5F6D}"/>
                </a:ext>
              </a:extLst>
            </p:cNvPr>
            <p:cNvSpPr>
              <a:spLocks noChangeArrowheads="1"/>
            </p:cNvSpPr>
            <p:nvPr/>
          </p:nvSpPr>
          <p:spPr bwMode="auto">
            <a:xfrm>
              <a:off x="4179024" y="20882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18</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2" name="Rectangle 8">
              <a:hlinkClick r:id="rId3"/>
              <a:extLst>
                <a:ext uri="{FF2B5EF4-FFF2-40B4-BE49-F238E27FC236}">
                  <a16:creationId xmlns:a16="http://schemas.microsoft.com/office/drawing/2014/main" id="{7C0AB233-EF20-FE4C-9118-407912F86F2D}"/>
                </a:ext>
              </a:extLst>
            </p:cNvPr>
            <p:cNvSpPr>
              <a:spLocks noChangeArrowheads="1"/>
            </p:cNvSpPr>
            <p:nvPr/>
          </p:nvSpPr>
          <p:spPr bwMode="auto">
            <a:xfrm>
              <a:off x="4179024" y="26978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14</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3" name="Rectangle 9">
              <a:hlinkClick r:id="rId3" action="ppaction://hlinkpres?slideindex=1&amp;slidetitle="/>
              <a:extLst>
                <a:ext uri="{FF2B5EF4-FFF2-40B4-BE49-F238E27FC236}">
                  <a16:creationId xmlns:a16="http://schemas.microsoft.com/office/drawing/2014/main" id="{DC20FF39-7A6B-2041-9385-E45A0F4D2799}"/>
                </a:ext>
              </a:extLst>
            </p:cNvPr>
            <p:cNvSpPr>
              <a:spLocks noChangeArrowheads="1"/>
            </p:cNvSpPr>
            <p:nvPr/>
          </p:nvSpPr>
          <p:spPr bwMode="auto">
            <a:xfrm>
              <a:off x="4179024" y="33074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13</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4" name="Rectangle 10">
              <a:hlinkClick r:id="rId3" action="ppaction://hlinkpres?slideindex=1&amp;slidetitle="/>
              <a:extLst>
                <a:ext uri="{FF2B5EF4-FFF2-40B4-BE49-F238E27FC236}">
                  <a16:creationId xmlns:a16="http://schemas.microsoft.com/office/drawing/2014/main" id="{89C4BC74-C44F-4C42-9E0D-13B9818DADFD}"/>
                </a:ext>
              </a:extLst>
            </p:cNvPr>
            <p:cNvSpPr>
              <a:spLocks noChangeArrowheads="1"/>
            </p:cNvSpPr>
            <p:nvPr/>
          </p:nvSpPr>
          <p:spPr bwMode="auto">
            <a:xfrm>
              <a:off x="4179024" y="39170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32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5" name="Rectangle 11">
              <a:hlinkClick r:id="rId3" action="ppaction://hlinkpres?slideindex=1&amp;slidetitle="/>
              <a:extLst>
                <a:ext uri="{FF2B5EF4-FFF2-40B4-BE49-F238E27FC236}">
                  <a16:creationId xmlns:a16="http://schemas.microsoft.com/office/drawing/2014/main" id="{146D5515-4D69-054B-8F0E-D9EEE2E2AA1A}"/>
                </a:ext>
              </a:extLst>
            </p:cNvPr>
            <p:cNvSpPr>
              <a:spLocks noChangeArrowheads="1"/>
            </p:cNvSpPr>
            <p:nvPr/>
          </p:nvSpPr>
          <p:spPr bwMode="auto">
            <a:xfrm>
              <a:off x="4179024" y="45266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13</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6" name="Rectangle 12">
              <a:hlinkClick r:id="rId3" action="ppaction://hlinkpres?slideindex=1&amp;slidetitle="/>
              <a:extLst>
                <a:ext uri="{FF2B5EF4-FFF2-40B4-BE49-F238E27FC236}">
                  <a16:creationId xmlns:a16="http://schemas.microsoft.com/office/drawing/2014/main" id="{A9A2FADB-0953-3E49-AB43-F30A2203A393}"/>
                </a:ext>
              </a:extLst>
            </p:cNvPr>
            <p:cNvSpPr>
              <a:spLocks noChangeArrowheads="1"/>
            </p:cNvSpPr>
            <p:nvPr/>
          </p:nvSpPr>
          <p:spPr bwMode="auto">
            <a:xfrm>
              <a:off x="4179024" y="51362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37</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7" name="Rectangle 13">
              <a:hlinkClick r:id="rId3" action="ppaction://hlinkpres?slideindex=1&amp;slidetitle="/>
              <a:extLst>
                <a:ext uri="{FF2B5EF4-FFF2-40B4-BE49-F238E27FC236}">
                  <a16:creationId xmlns:a16="http://schemas.microsoft.com/office/drawing/2014/main" id="{7322B3B3-0717-9D4A-A40E-78C2913D4AE7}"/>
                </a:ext>
              </a:extLst>
            </p:cNvPr>
            <p:cNvSpPr>
              <a:spLocks noChangeArrowheads="1"/>
            </p:cNvSpPr>
            <p:nvPr/>
          </p:nvSpPr>
          <p:spPr bwMode="auto">
            <a:xfrm>
              <a:off x="4179024" y="57458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24</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8" name="Rectangle 14">
              <a:hlinkClick r:id="rId3"/>
              <a:extLst>
                <a:ext uri="{FF2B5EF4-FFF2-40B4-BE49-F238E27FC236}">
                  <a16:creationId xmlns:a16="http://schemas.microsoft.com/office/drawing/2014/main" id="{EA596E55-3D93-B840-95E7-961B966A54C6}"/>
                </a:ext>
              </a:extLst>
            </p:cNvPr>
            <p:cNvSpPr>
              <a:spLocks noChangeArrowheads="1"/>
            </p:cNvSpPr>
            <p:nvPr/>
          </p:nvSpPr>
          <p:spPr bwMode="auto">
            <a:xfrm>
              <a:off x="4179024" y="63554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100</a:t>
              </a:r>
              <a:endParaRPr kumimoji="0" lang="en-US" sz="32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2654486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body" idx="1"/>
          </p:nvPr>
        </p:nvSpPr>
        <p:spPr/>
        <p:txBody>
          <a:bodyPr/>
          <a:lstStyle/>
          <a:p>
            <a:pPr marL="609600" indent="-609600" eaLnBrk="1" hangingPunct="1">
              <a:lnSpc>
                <a:spcPct val="90000"/>
              </a:lnSpc>
              <a:buFontTx/>
              <a:buAutoNum type="arabicParenR"/>
            </a:pPr>
            <a:r>
              <a:rPr lang="en-US" sz="2800">
                <a:latin typeface="Arial" charset="0"/>
                <a:ea typeface="ＭＳ Ｐゴシック" charset="0"/>
                <a:cs typeface="ＭＳ Ｐゴシック" charset="0"/>
              </a:rPr>
              <a:t>Research </a:t>
            </a:r>
            <a:r>
              <a:rPr lang="en-US" sz="2800">
                <a:solidFill>
                  <a:schemeClr val="accent1"/>
                </a:solidFill>
                <a:latin typeface="Arial" charset="0"/>
                <a:ea typeface="ＭＳ Ｐゴシック" charset="0"/>
                <a:cs typeface="ＭＳ Ｐゴシック" charset="0"/>
              </a:rPr>
              <a:t>key chronological problems</a:t>
            </a:r>
            <a:r>
              <a:rPr lang="en-US" sz="2800">
                <a:latin typeface="Arial" charset="0"/>
                <a:ea typeface="ＭＳ Ｐゴシック" charset="0"/>
                <a:cs typeface="ＭＳ Ｐゴシック" charset="0"/>
              </a:rPr>
              <a:t> of the genealogies, the patriarchs, the exodus, the judges and kings of Israel </a:t>
            </a:r>
          </a:p>
          <a:p>
            <a:pPr marL="609600" indent="-609600" eaLnBrk="1" hangingPunct="1">
              <a:lnSpc>
                <a:spcPct val="90000"/>
              </a:lnSpc>
              <a:buFontTx/>
              <a:buAutoNum type="arabicParenR"/>
            </a:pPr>
            <a:r>
              <a:rPr lang="en-US" sz="2800">
                <a:latin typeface="Arial" charset="0"/>
                <a:ea typeface="ＭＳ Ｐゴシック" charset="0"/>
                <a:cs typeface="ＭＳ Ｐゴシック" charset="0"/>
              </a:rPr>
              <a:t>Examine the </a:t>
            </a:r>
            <a:r>
              <a:rPr lang="en-US" sz="2800">
                <a:solidFill>
                  <a:schemeClr val="accent1"/>
                </a:solidFill>
                <a:latin typeface="Arial" charset="0"/>
                <a:ea typeface="ＭＳ Ｐゴシック" charset="0"/>
                <a:cs typeface="ＭＳ Ｐゴシック" charset="0"/>
              </a:rPr>
              <a:t>issues</a:t>
            </a:r>
            <a:r>
              <a:rPr lang="en-US" sz="2800">
                <a:latin typeface="Arial" charset="0"/>
                <a:ea typeface="ＭＳ Ｐゴシック" charset="0"/>
                <a:cs typeface="ＭＳ Ｐゴシック" charset="0"/>
              </a:rPr>
              <a:t>, </a:t>
            </a:r>
            <a:r>
              <a:rPr lang="en-US" sz="2800">
                <a:solidFill>
                  <a:schemeClr val="accent1"/>
                </a:solidFill>
                <a:latin typeface="Arial" charset="0"/>
                <a:ea typeface="ＭＳ Ｐゴシック" charset="0"/>
                <a:cs typeface="ＭＳ Ｐゴシック" charset="0"/>
              </a:rPr>
              <a:t>arguments</a:t>
            </a:r>
            <a:r>
              <a:rPr lang="en-US" sz="2800">
                <a:latin typeface="Arial" charset="0"/>
                <a:ea typeface="ＭＳ Ｐゴシック" charset="0"/>
                <a:cs typeface="ＭＳ Ｐゴシック" charset="0"/>
              </a:rPr>
              <a:t> and various </a:t>
            </a:r>
            <a:r>
              <a:rPr lang="en-US" sz="2800">
                <a:solidFill>
                  <a:schemeClr val="accent1"/>
                </a:solidFill>
                <a:latin typeface="Arial" charset="0"/>
                <a:ea typeface="ＭＳ Ｐゴシック" charset="0"/>
                <a:cs typeface="ＭＳ Ｐゴシック" charset="0"/>
              </a:rPr>
              <a:t>solutions</a:t>
            </a:r>
            <a:r>
              <a:rPr lang="en-US" sz="2800">
                <a:latin typeface="Arial" charset="0"/>
                <a:ea typeface="ＭＳ Ｐゴシック" charset="0"/>
                <a:cs typeface="ＭＳ Ｐゴシック" charset="0"/>
              </a:rPr>
              <a:t> proposed</a:t>
            </a:r>
          </a:p>
          <a:p>
            <a:pPr marL="609600" indent="-609600" eaLnBrk="1" hangingPunct="1">
              <a:lnSpc>
                <a:spcPct val="90000"/>
              </a:lnSpc>
              <a:buFontTx/>
              <a:buAutoNum type="arabicParenR"/>
            </a:pPr>
            <a:r>
              <a:rPr lang="en-US" sz="2800">
                <a:latin typeface="Arial" charset="0"/>
                <a:ea typeface="ＭＳ Ｐゴシック" charset="0"/>
                <a:cs typeface="ＭＳ Ｐゴシック" charset="0"/>
              </a:rPr>
              <a:t>Come to our </a:t>
            </a:r>
            <a:r>
              <a:rPr lang="en-US" sz="2800">
                <a:solidFill>
                  <a:schemeClr val="accent1"/>
                </a:solidFill>
                <a:latin typeface="Arial" charset="0"/>
                <a:ea typeface="ＭＳ Ｐゴシック" charset="0"/>
                <a:cs typeface="ＭＳ Ｐゴシック" charset="0"/>
              </a:rPr>
              <a:t>own conclusions</a:t>
            </a:r>
            <a:r>
              <a:rPr lang="en-US" sz="2800">
                <a:latin typeface="Arial" charset="0"/>
                <a:ea typeface="ＭＳ Ｐゴシック" charset="0"/>
                <a:cs typeface="ＭＳ Ｐゴシック" charset="0"/>
              </a:rPr>
              <a:t> based on </a:t>
            </a:r>
            <a:r>
              <a:rPr lang="en-US" sz="2800">
                <a:solidFill>
                  <a:schemeClr val="accent1"/>
                </a:solidFill>
                <a:latin typeface="Arial" charset="0"/>
                <a:ea typeface="ＭＳ Ｐゴシック" charset="0"/>
                <a:cs typeface="ＭＳ Ｐゴシック" charset="0"/>
              </a:rPr>
              <a:t>biblical tenets</a:t>
            </a:r>
            <a:r>
              <a:rPr lang="en-US" sz="2800">
                <a:latin typeface="Arial" charset="0"/>
                <a:ea typeface="ＭＳ Ｐゴシック" charset="0"/>
                <a:cs typeface="ＭＳ Ｐゴシック" charset="0"/>
              </a:rPr>
              <a:t> and </a:t>
            </a:r>
            <a:r>
              <a:rPr lang="en-US" sz="2800">
                <a:solidFill>
                  <a:schemeClr val="accent1"/>
                </a:solidFill>
                <a:latin typeface="Arial" charset="0"/>
                <a:ea typeface="ＭＳ Ｐゴシック" charset="0"/>
                <a:cs typeface="ＭＳ Ｐゴシック" charset="0"/>
              </a:rPr>
              <a:t>logical reasoning</a:t>
            </a:r>
            <a:endParaRPr lang="en-US" sz="2800">
              <a:latin typeface="Arial" charset="0"/>
              <a:ea typeface="ＭＳ Ｐゴシック" charset="0"/>
              <a:cs typeface="ＭＳ Ｐゴシック" charset="0"/>
            </a:endParaRPr>
          </a:p>
          <a:p>
            <a:pPr marL="609600" indent="-609600" eaLnBrk="1" hangingPunct="1">
              <a:lnSpc>
                <a:spcPct val="90000"/>
              </a:lnSpc>
              <a:buFontTx/>
              <a:buAutoNum type="arabicParenR"/>
            </a:pPr>
            <a:r>
              <a:rPr lang="en-US" sz="2800">
                <a:latin typeface="Arial" charset="0"/>
                <a:ea typeface="ＭＳ Ｐゴシック" charset="0"/>
                <a:cs typeface="ＭＳ Ｐゴシック" charset="0"/>
              </a:rPr>
              <a:t>Consider how our findings and conclusions </a:t>
            </a:r>
            <a:r>
              <a:rPr lang="en-US" sz="2800">
                <a:solidFill>
                  <a:schemeClr val="accent1"/>
                </a:solidFill>
                <a:latin typeface="Arial" charset="0"/>
                <a:ea typeface="ＭＳ Ｐゴシック" charset="0"/>
                <a:cs typeface="ＭＳ Ｐゴシック" charset="0"/>
              </a:rPr>
              <a:t>apply</a:t>
            </a:r>
            <a:r>
              <a:rPr lang="en-US" sz="2800">
                <a:latin typeface="Arial" charset="0"/>
                <a:ea typeface="ＭＳ Ｐゴシック" charset="0"/>
                <a:cs typeface="ＭＳ Ｐゴシック" charset="0"/>
              </a:rPr>
              <a:t> to our lives </a:t>
            </a:r>
          </a:p>
          <a:p>
            <a:pPr marL="609600" indent="-609600" eaLnBrk="1" hangingPunct="1">
              <a:lnSpc>
                <a:spcPct val="90000"/>
              </a:lnSpc>
            </a:pPr>
            <a:endParaRPr lang="en-US" sz="2800">
              <a:latin typeface="Times New Roman" charset="0"/>
              <a:ea typeface="ＭＳ Ｐゴシック" charset="0"/>
              <a:cs typeface="ＭＳ Ｐゴシック" charset="0"/>
            </a:endParaRPr>
          </a:p>
        </p:txBody>
      </p:sp>
      <p:sp>
        <p:nvSpPr>
          <p:cNvPr id="144386" name="Rectangle 3"/>
          <p:cNvSpPr>
            <a:spLocks noGrp="1" noChangeArrowheads="1"/>
          </p:cNvSpPr>
          <p:nvPr>
            <p:ph type="title"/>
          </p:nvPr>
        </p:nvSpPr>
        <p:spPr>
          <a:noFill/>
        </p:spPr>
        <p:txBody>
          <a:bodyPr/>
          <a:lstStyle/>
          <a:p>
            <a:pPr algn="ctr" eaLnBrk="1" hangingPunct="1"/>
            <a:r>
              <a:rPr lang="en-US" b="1">
                <a:latin typeface="Arial" charset="0"/>
                <a:ea typeface="ＭＳ Ｐゴシック" charset="0"/>
                <a:cs typeface="ＭＳ Ｐゴシック" charset="0"/>
              </a:rPr>
              <a:t>Our Method of Investigation</a:t>
            </a:r>
          </a:p>
        </p:txBody>
      </p:sp>
      <p:sp>
        <p:nvSpPr>
          <p:cNvPr id="144387" name="Text Box 4"/>
          <p:cNvSpPr txBox="1">
            <a:spLocks noChangeArrowheads="1"/>
          </p:cNvSpPr>
          <p:nvPr/>
        </p:nvSpPr>
        <p:spPr bwMode="auto">
          <a:xfrm>
            <a:off x="8358188" y="76200"/>
            <a:ext cx="7096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70d</a:t>
            </a:r>
          </a:p>
        </p:txBody>
      </p:sp>
    </p:spTree>
    <p:extLst>
      <p:ext uri="{BB962C8B-B14F-4D97-AF65-F5344CB8AC3E}">
        <p14:creationId xmlns:p14="http://schemas.microsoft.com/office/powerpoint/2010/main" val="1621121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505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505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505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505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6292" name="Rectangle 4"/>
          <p:cNvSpPr>
            <a:spLocks noGrp="1" noChangeArrowheads="1"/>
          </p:cNvSpPr>
          <p:nvPr>
            <p:ph type="ctrTitle"/>
          </p:nvPr>
        </p:nvSpPr>
        <p:spPr>
          <a:xfrm>
            <a:off x="0" y="76200"/>
            <a:ext cx="9115735" cy="762000"/>
          </a:xfrm>
        </p:spPr>
        <p:txBody>
          <a:bodyPr/>
          <a:lstStyle/>
          <a:p>
            <a:pPr eaLnBrk="1" hangingPunct="1">
              <a:defRPr/>
            </a:pPr>
            <a:r>
              <a:rPr lang="en-US" sz="3600" b="1" dirty="0">
                <a:solidFill>
                  <a:schemeClr val="tx1"/>
                </a:solidFill>
                <a:effectLst/>
                <a:latin typeface="Arial" charset="0"/>
                <a:ea typeface="ＭＳ Ｐゴシック" charset="0"/>
                <a:cs typeface="ＭＳ Ｐゴシック" charset="0"/>
              </a:rPr>
              <a:t>Kitchen on Age at Death</a:t>
            </a:r>
          </a:p>
        </p:txBody>
      </p:sp>
      <p:sp>
        <p:nvSpPr>
          <p:cNvPr id="396293" name="Rectangle 5"/>
          <p:cNvSpPr>
            <a:spLocks noGrp="1" noChangeArrowheads="1"/>
          </p:cNvSpPr>
          <p:nvPr>
            <p:ph type="subTitle" idx="1"/>
          </p:nvPr>
        </p:nvSpPr>
        <p:spPr>
          <a:xfrm>
            <a:off x="28264" y="838200"/>
            <a:ext cx="2895600" cy="533400"/>
          </a:xfrm>
        </p:spPr>
        <p:txBody>
          <a:bodyPr/>
          <a:lstStyle/>
          <a:p>
            <a:pPr eaLnBrk="1" hangingPunct="1">
              <a:buFont typeface="Wingdings" charset="0"/>
              <a:buNone/>
              <a:defRPr/>
            </a:pPr>
            <a:r>
              <a:rPr lang="en-US" b="1" dirty="0">
                <a:latin typeface="Arial" charset="0"/>
                <a:ea typeface="ＭＳ Ｐゴシック" charset="0"/>
                <a:cs typeface="ＭＳ Ｐゴシック" charset="0"/>
              </a:rPr>
              <a:t>Adam</a:t>
            </a:r>
            <a:endParaRPr lang="en-US" dirty="0">
              <a:latin typeface="Arial" charset="0"/>
              <a:ea typeface="ＭＳ Ｐゴシック" charset="0"/>
              <a:cs typeface="ＭＳ Ｐゴシック" charset="0"/>
            </a:endParaRPr>
          </a:p>
        </p:txBody>
      </p:sp>
      <p:sp>
        <p:nvSpPr>
          <p:cNvPr id="396294" name="Rectangle 6"/>
          <p:cNvSpPr>
            <a:spLocks noChangeArrowheads="1"/>
          </p:cNvSpPr>
          <p:nvPr/>
        </p:nvSpPr>
        <p:spPr bwMode="auto">
          <a:xfrm>
            <a:off x="28264"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Seth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5" name="Rectangle 7">
            <a:hlinkClick r:id="rId3"/>
          </p:cNvPr>
          <p:cNvSpPr>
            <a:spLocks noChangeArrowheads="1"/>
          </p:cNvSpPr>
          <p:nvPr/>
        </p:nvSpPr>
        <p:spPr bwMode="auto">
          <a:xfrm>
            <a:off x="28264"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Enosh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6" name="Rectangle 8">
            <a:hlinkClick r:id="rId3"/>
          </p:cNvPr>
          <p:cNvSpPr>
            <a:spLocks noChangeArrowheads="1"/>
          </p:cNvSpPr>
          <p:nvPr/>
        </p:nvSpPr>
        <p:spPr bwMode="auto">
          <a:xfrm>
            <a:off x="28264"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Kenan</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7" name="Rectangle 9">
            <a:hlinkClick r:id="rId3" action="ppaction://hlinkpres?slideindex=1&amp;slidetitle="/>
          </p:cNvPr>
          <p:cNvSpPr>
            <a:spLocks noChangeArrowheads="1"/>
          </p:cNvSpPr>
          <p:nvPr/>
        </p:nvSpPr>
        <p:spPr bwMode="auto">
          <a:xfrm>
            <a:off x="28264"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Mahalalel</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8" name="Rectangle 10">
            <a:hlinkClick r:id="rId3" action="ppaction://hlinkpres?slideindex=1&amp;slidetitle="/>
          </p:cNvPr>
          <p:cNvSpPr>
            <a:spLocks noChangeArrowheads="1"/>
          </p:cNvSpPr>
          <p:nvPr/>
        </p:nvSpPr>
        <p:spPr bwMode="auto">
          <a:xfrm>
            <a:off x="28264"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Jared</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9" name="Rectangle 11">
            <a:hlinkClick r:id="rId3" action="ppaction://hlinkpres?slideindex=1&amp;slidetitle="/>
          </p:cNvPr>
          <p:cNvSpPr>
            <a:spLocks noChangeArrowheads="1"/>
          </p:cNvSpPr>
          <p:nvPr/>
        </p:nvSpPr>
        <p:spPr bwMode="auto">
          <a:xfrm>
            <a:off x="28264"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Enoch</a:t>
            </a:r>
          </a:p>
        </p:txBody>
      </p:sp>
      <p:sp>
        <p:nvSpPr>
          <p:cNvPr id="396300" name="Rectangle 12">
            <a:hlinkClick r:id="rId3" action="ppaction://hlinkpres?slideindex=1&amp;slidetitle="/>
          </p:cNvPr>
          <p:cNvSpPr>
            <a:spLocks noChangeArrowheads="1"/>
          </p:cNvSpPr>
          <p:nvPr/>
        </p:nvSpPr>
        <p:spPr bwMode="auto">
          <a:xfrm>
            <a:off x="28264"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Methuselah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1" name="Rectangle 13">
            <a:hlinkClick r:id="rId3" action="ppaction://hlinkpres?slideindex=1&amp;slidetitle="/>
          </p:cNvPr>
          <p:cNvSpPr>
            <a:spLocks noChangeArrowheads="1"/>
          </p:cNvSpPr>
          <p:nvPr/>
        </p:nvSpPr>
        <p:spPr bwMode="auto">
          <a:xfrm>
            <a:off x="28264"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Lamech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2" name="Rectangle 14">
            <a:hlinkClick r:id="rId3"/>
          </p:cNvPr>
          <p:cNvSpPr>
            <a:spLocks noChangeArrowheads="1"/>
          </p:cNvSpPr>
          <p:nvPr/>
        </p:nvSpPr>
        <p:spPr bwMode="auto">
          <a:xfrm>
            <a:off x="28264"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Noah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9" name="Rectangle 5">
            <a:extLst>
              <a:ext uri="{FF2B5EF4-FFF2-40B4-BE49-F238E27FC236}">
                <a16:creationId xmlns:a16="http://schemas.microsoft.com/office/drawing/2014/main" id="{5CC17205-2F34-374B-99B2-03A479974339}"/>
              </a:ext>
            </a:extLst>
          </p:cNvPr>
          <p:cNvSpPr txBox="1">
            <a:spLocks noChangeArrowheads="1"/>
          </p:cNvSpPr>
          <p:nvPr/>
        </p:nvSpPr>
        <p:spPr bwMode="auto">
          <a:xfrm>
            <a:off x="2650743" y="848475"/>
            <a:ext cx="1958083"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930</a:t>
            </a:r>
            <a:endParaRPr kumimoji="0" lang="en-US" sz="32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0" name="Rectangle 6">
            <a:extLst>
              <a:ext uri="{FF2B5EF4-FFF2-40B4-BE49-F238E27FC236}">
                <a16:creationId xmlns:a16="http://schemas.microsoft.com/office/drawing/2014/main" id="{1AF7B434-0774-C648-BB08-F44B6E00ED76}"/>
              </a:ext>
            </a:extLst>
          </p:cNvPr>
          <p:cNvSpPr>
            <a:spLocks noChangeArrowheads="1"/>
          </p:cNvSpPr>
          <p:nvPr/>
        </p:nvSpPr>
        <p:spPr bwMode="auto">
          <a:xfrm>
            <a:off x="2650743" y="1458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912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1" name="Rectangle 7">
            <a:hlinkClick r:id="rId3"/>
            <a:extLst>
              <a:ext uri="{FF2B5EF4-FFF2-40B4-BE49-F238E27FC236}">
                <a16:creationId xmlns:a16="http://schemas.microsoft.com/office/drawing/2014/main" id="{049C5088-1C73-F34C-BE5E-15BB35F3AE35}"/>
              </a:ext>
            </a:extLst>
          </p:cNvPr>
          <p:cNvSpPr>
            <a:spLocks noChangeArrowheads="1"/>
          </p:cNvSpPr>
          <p:nvPr/>
        </p:nvSpPr>
        <p:spPr bwMode="auto">
          <a:xfrm>
            <a:off x="2650743" y="2067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905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2" name="Rectangle 8">
            <a:hlinkClick r:id="rId3"/>
            <a:extLst>
              <a:ext uri="{FF2B5EF4-FFF2-40B4-BE49-F238E27FC236}">
                <a16:creationId xmlns:a16="http://schemas.microsoft.com/office/drawing/2014/main" id="{28AC77C0-1712-D649-ACCA-0E57EA6292F6}"/>
              </a:ext>
            </a:extLst>
          </p:cNvPr>
          <p:cNvSpPr>
            <a:spLocks noChangeArrowheads="1"/>
          </p:cNvSpPr>
          <p:nvPr/>
        </p:nvSpPr>
        <p:spPr bwMode="auto">
          <a:xfrm>
            <a:off x="2650743" y="2677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910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3" name="Rectangle 9">
            <a:hlinkClick r:id="rId3" action="ppaction://hlinkpres?slideindex=1&amp;slidetitle="/>
            <a:extLst>
              <a:ext uri="{FF2B5EF4-FFF2-40B4-BE49-F238E27FC236}">
                <a16:creationId xmlns:a16="http://schemas.microsoft.com/office/drawing/2014/main" id="{A4183C18-87D3-5442-A24A-E0A4D166730A}"/>
              </a:ext>
            </a:extLst>
          </p:cNvPr>
          <p:cNvSpPr>
            <a:spLocks noChangeArrowheads="1"/>
          </p:cNvSpPr>
          <p:nvPr/>
        </p:nvSpPr>
        <p:spPr bwMode="auto">
          <a:xfrm>
            <a:off x="2650743" y="3286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895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4" name="Rectangle 10">
            <a:hlinkClick r:id="rId3" action="ppaction://hlinkpres?slideindex=1&amp;slidetitle="/>
            <a:extLst>
              <a:ext uri="{FF2B5EF4-FFF2-40B4-BE49-F238E27FC236}">
                <a16:creationId xmlns:a16="http://schemas.microsoft.com/office/drawing/2014/main" id="{DAE52829-95B6-1F44-B063-72527947D58D}"/>
              </a:ext>
            </a:extLst>
          </p:cNvPr>
          <p:cNvSpPr>
            <a:spLocks noChangeArrowheads="1"/>
          </p:cNvSpPr>
          <p:nvPr/>
        </p:nvSpPr>
        <p:spPr bwMode="auto">
          <a:xfrm>
            <a:off x="2650743" y="38964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962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5" name="Rectangle 11">
            <a:hlinkClick r:id="rId3" action="ppaction://hlinkpres?slideindex=1&amp;slidetitle="/>
            <a:extLst>
              <a:ext uri="{FF2B5EF4-FFF2-40B4-BE49-F238E27FC236}">
                <a16:creationId xmlns:a16="http://schemas.microsoft.com/office/drawing/2014/main" id="{D8AFA55A-9B50-2D48-BB7A-D5C50AB9946E}"/>
              </a:ext>
            </a:extLst>
          </p:cNvPr>
          <p:cNvSpPr>
            <a:spLocks noChangeArrowheads="1"/>
          </p:cNvSpPr>
          <p:nvPr/>
        </p:nvSpPr>
        <p:spPr bwMode="auto">
          <a:xfrm>
            <a:off x="2650743" y="4506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365</a:t>
            </a:r>
          </a:p>
        </p:txBody>
      </p:sp>
      <p:sp>
        <p:nvSpPr>
          <p:cNvPr id="56" name="Rectangle 12">
            <a:hlinkClick r:id="rId3" action="ppaction://hlinkpres?slideindex=1&amp;slidetitle="/>
            <a:extLst>
              <a:ext uri="{FF2B5EF4-FFF2-40B4-BE49-F238E27FC236}">
                <a16:creationId xmlns:a16="http://schemas.microsoft.com/office/drawing/2014/main" id="{914DEE43-4B3B-2C4D-9598-22F44F2D4706}"/>
              </a:ext>
            </a:extLst>
          </p:cNvPr>
          <p:cNvSpPr>
            <a:spLocks noChangeArrowheads="1"/>
          </p:cNvSpPr>
          <p:nvPr/>
        </p:nvSpPr>
        <p:spPr bwMode="auto">
          <a:xfrm>
            <a:off x="2650743" y="5115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969</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7" name="Rectangle 13">
            <a:hlinkClick r:id="rId3" action="ppaction://hlinkpres?slideindex=1&amp;slidetitle="/>
            <a:extLst>
              <a:ext uri="{FF2B5EF4-FFF2-40B4-BE49-F238E27FC236}">
                <a16:creationId xmlns:a16="http://schemas.microsoft.com/office/drawing/2014/main" id="{4C7D1DD2-5874-0740-B5F0-84303D89C0CF}"/>
              </a:ext>
            </a:extLst>
          </p:cNvPr>
          <p:cNvSpPr>
            <a:spLocks noChangeArrowheads="1"/>
          </p:cNvSpPr>
          <p:nvPr/>
        </p:nvSpPr>
        <p:spPr bwMode="auto">
          <a:xfrm>
            <a:off x="2650743" y="5725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777</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8" name="Rectangle 14">
            <a:hlinkClick r:id="rId3"/>
            <a:extLst>
              <a:ext uri="{FF2B5EF4-FFF2-40B4-BE49-F238E27FC236}">
                <a16:creationId xmlns:a16="http://schemas.microsoft.com/office/drawing/2014/main" id="{54C8D2C1-E14E-0D46-982A-05D25FC92C8A}"/>
              </a:ext>
            </a:extLst>
          </p:cNvPr>
          <p:cNvSpPr>
            <a:spLocks noChangeArrowheads="1"/>
          </p:cNvSpPr>
          <p:nvPr/>
        </p:nvSpPr>
        <p:spPr bwMode="auto">
          <a:xfrm>
            <a:off x="2650743" y="6334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950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grpSp>
        <p:nvGrpSpPr>
          <p:cNvPr id="59" name="Group 58">
            <a:extLst>
              <a:ext uri="{FF2B5EF4-FFF2-40B4-BE49-F238E27FC236}">
                <a16:creationId xmlns:a16="http://schemas.microsoft.com/office/drawing/2014/main" id="{897BD0E8-D8B7-6C4B-A081-FE54162E0D9F}"/>
              </a:ext>
            </a:extLst>
          </p:cNvPr>
          <p:cNvGrpSpPr/>
          <p:nvPr/>
        </p:nvGrpSpPr>
        <p:grpSpPr>
          <a:xfrm>
            <a:off x="4179024" y="869022"/>
            <a:ext cx="1862180" cy="6019800"/>
            <a:chOff x="4179024" y="869022"/>
            <a:chExt cx="1862180" cy="6019800"/>
          </a:xfrm>
        </p:grpSpPr>
        <p:sp>
          <p:nvSpPr>
            <p:cNvPr id="60" name="Rectangle 5">
              <a:extLst>
                <a:ext uri="{FF2B5EF4-FFF2-40B4-BE49-F238E27FC236}">
                  <a16:creationId xmlns:a16="http://schemas.microsoft.com/office/drawing/2014/main" id="{8FE96B41-7C6E-7C47-93B4-60D1231CE55E}"/>
                </a:ext>
              </a:extLst>
            </p:cNvPr>
            <p:cNvSpPr txBox="1">
              <a:spLocks noChangeArrowheads="1"/>
            </p:cNvSpPr>
            <p:nvPr/>
          </p:nvSpPr>
          <p:spPr bwMode="auto">
            <a:xfrm>
              <a:off x="4179024" y="869022"/>
              <a:ext cx="186218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 5   =</a:t>
              </a:r>
              <a:endParaRPr kumimoji="0" lang="en-US" sz="32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61" name="Rectangle 6">
              <a:extLst>
                <a:ext uri="{FF2B5EF4-FFF2-40B4-BE49-F238E27FC236}">
                  <a16:creationId xmlns:a16="http://schemas.microsoft.com/office/drawing/2014/main" id="{C2EDD98E-A68A-FF4E-86FC-5AFF3F5A016C}"/>
                </a:ext>
              </a:extLst>
            </p:cNvPr>
            <p:cNvSpPr>
              <a:spLocks noChangeArrowheads="1"/>
            </p:cNvSpPr>
            <p:nvPr/>
          </p:nvSpPr>
          <p:spPr bwMode="auto">
            <a:xfrm>
              <a:off x="4179024" y="14786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5   =</a:t>
              </a:r>
              <a:endParaRPr kumimoji="0" lang="en-US" sz="32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62" name="Rectangle 7">
              <a:hlinkClick r:id="rId3"/>
              <a:extLst>
                <a:ext uri="{FF2B5EF4-FFF2-40B4-BE49-F238E27FC236}">
                  <a16:creationId xmlns:a16="http://schemas.microsoft.com/office/drawing/2014/main" id="{A2EC2324-1DD2-BF46-92C2-58EF00137375}"/>
                </a:ext>
              </a:extLst>
            </p:cNvPr>
            <p:cNvSpPr>
              <a:spLocks noChangeArrowheads="1"/>
            </p:cNvSpPr>
            <p:nvPr/>
          </p:nvSpPr>
          <p:spPr bwMode="auto">
            <a:xfrm>
              <a:off x="4179024" y="20882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5   =</a:t>
              </a:r>
              <a:endParaRPr kumimoji="0" lang="en-US" sz="32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63" name="Rectangle 8">
              <a:hlinkClick r:id="rId3"/>
              <a:extLst>
                <a:ext uri="{FF2B5EF4-FFF2-40B4-BE49-F238E27FC236}">
                  <a16:creationId xmlns:a16="http://schemas.microsoft.com/office/drawing/2014/main" id="{B56E7039-8E58-4742-8F67-08A98346F7FF}"/>
                </a:ext>
              </a:extLst>
            </p:cNvPr>
            <p:cNvSpPr>
              <a:spLocks noChangeArrowheads="1"/>
            </p:cNvSpPr>
            <p:nvPr/>
          </p:nvSpPr>
          <p:spPr bwMode="auto">
            <a:xfrm>
              <a:off x="4179024" y="26978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5   =</a:t>
              </a:r>
              <a:endParaRPr kumimoji="0" lang="en-US" sz="32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64" name="Rectangle 9">
              <a:hlinkClick r:id="rId3" action="ppaction://hlinkpres?slideindex=1&amp;slidetitle="/>
              <a:extLst>
                <a:ext uri="{FF2B5EF4-FFF2-40B4-BE49-F238E27FC236}">
                  <a16:creationId xmlns:a16="http://schemas.microsoft.com/office/drawing/2014/main" id="{D820A650-AFA0-6C4D-B164-AB16E5C7D4ED}"/>
                </a:ext>
              </a:extLst>
            </p:cNvPr>
            <p:cNvSpPr>
              <a:spLocks noChangeArrowheads="1"/>
            </p:cNvSpPr>
            <p:nvPr/>
          </p:nvSpPr>
          <p:spPr bwMode="auto">
            <a:xfrm>
              <a:off x="4179024" y="33074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5   =</a:t>
              </a:r>
              <a:endParaRPr kumimoji="0" lang="en-US" sz="32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65" name="Rectangle 10">
              <a:hlinkClick r:id="rId3" action="ppaction://hlinkpres?slideindex=1&amp;slidetitle="/>
              <a:extLst>
                <a:ext uri="{FF2B5EF4-FFF2-40B4-BE49-F238E27FC236}">
                  <a16:creationId xmlns:a16="http://schemas.microsoft.com/office/drawing/2014/main" id="{DF16AF4E-8795-9E41-9177-15ED5175DB26}"/>
                </a:ext>
              </a:extLst>
            </p:cNvPr>
            <p:cNvSpPr>
              <a:spLocks noChangeArrowheads="1"/>
            </p:cNvSpPr>
            <p:nvPr/>
          </p:nvSpPr>
          <p:spPr bwMode="auto">
            <a:xfrm>
              <a:off x="4179024" y="39170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5   =</a:t>
              </a:r>
              <a:endParaRPr kumimoji="0" lang="en-US" sz="32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66" name="Rectangle 11">
              <a:hlinkClick r:id="rId3" action="ppaction://hlinkpres?slideindex=1&amp;slidetitle="/>
              <a:extLst>
                <a:ext uri="{FF2B5EF4-FFF2-40B4-BE49-F238E27FC236}">
                  <a16:creationId xmlns:a16="http://schemas.microsoft.com/office/drawing/2014/main" id="{D571CB4A-275F-F946-88F7-27EAB06300EB}"/>
                </a:ext>
              </a:extLst>
            </p:cNvPr>
            <p:cNvSpPr>
              <a:spLocks noChangeArrowheads="1"/>
            </p:cNvSpPr>
            <p:nvPr/>
          </p:nvSpPr>
          <p:spPr bwMode="auto">
            <a:xfrm>
              <a:off x="4179024" y="45266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5   =</a:t>
              </a:r>
              <a:endParaRPr kumimoji="0" lang="en-US" sz="32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67" name="Rectangle 12">
              <a:hlinkClick r:id="rId3" action="ppaction://hlinkpres?slideindex=1&amp;slidetitle="/>
              <a:extLst>
                <a:ext uri="{FF2B5EF4-FFF2-40B4-BE49-F238E27FC236}">
                  <a16:creationId xmlns:a16="http://schemas.microsoft.com/office/drawing/2014/main" id="{573B5D27-76AB-3441-980D-21572D0EA178}"/>
                </a:ext>
              </a:extLst>
            </p:cNvPr>
            <p:cNvSpPr>
              <a:spLocks noChangeArrowheads="1"/>
            </p:cNvSpPr>
            <p:nvPr/>
          </p:nvSpPr>
          <p:spPr bwMode="auto">
            <a:xfrm>
              <a:off x="4179024" y="51362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5   =</a:t>
              </a:r>
              <a:endParaRPr kumimoji="0" lang="en-US" sz="32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68" name="Rectangle 13">
              <a:hlinkClick r:id="rId3" action="ppaction://hlinkpres?slideindex=1&amp;slidetitle="/>
              <a:extLst>
                <a:ext uri="{FF2B5EF4-FFF2-40B4-BE49-F238E27FC236}">
                  <a16:creationId xmlns:a16="http://schemas.microsoft.com/office/drawing/2014/main" id="{DC0089D2-E2B9-AC42-8B03-86BF7449DE95}"/>
                </a:ext>
              </a:extLst>
            </p:cNvPr>
            <p:cNvSpPr>
              <a:spLocks noChangeArrowheads="1"/>
            </p:cNvSpPr>
            <p:nvPr/>
          </p:nvSpPr>
          <p:spPr bwMode="auto">
            <a:xfrm>
              <a:off x="4179024" y="57458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5   =</a:t>
              </a:r>
              <a:endParaRPr kumimoji="0" lang="en-US" sz="32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69" name="Rectangle 14">
              <a:hlinkClick r:id="rId3"/>
              <a:extLst>
                <a:ext uri="{FF2B5EF4-FFF2-40B4-BE49-F238E27FC236}">
                  <a16:creationId xmlns:a16="http://schemas.microsoft.com/office/drawing/2014/main" id="{A74A3F39-A303-4348-A61E-9FFB508AAA84}"/>
                </a:ext>
              </a:extLst>
            </p:cNvPr>
            <p:cNvSpPr>
              <a:spLocks noChangeArrowheads="1"/>
            </p:cNvSpPr>
            <p:nvPr/>
          </p:nvSpPr>
          <p:spPr bwMode="auto">
            <a:xfrm>
              <a:off x="4179024" y="63554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5   =</a:t>
              </a:r>
              <a:endParaRPr kumimoji="0" lang="en-US" sz="32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grpSp>
      <p:grpSp>
        <p:nvGrpSpPr>
          <p:cNvPr id="70" name="Group 69">
            <a:extLst>
              <a:ext uri="{FF2B5EF4-FFF2-40B4-BE49-F238E27FC236}">
                <a16:creationId xmlns:a16="http://schemas.microsoft.com/office/drawing/2014/main" id="{865FD7B8-715F-CF47-B98E-066ACA0CFD58}"/>
              </a:ext>
            </a:extLst>
          </p:cNvPr>
          <p:cNvGrpSpPr/>
          <p:nvPr/>
        </p:nvGrpSpPr>
        <p:grpSpPr>
          <a:xfrm>
            <a:off x="5843438" y="848474"/>
            <a:ext cx="1862180" cy="6019800"/>
            <a:chOff x="4179024" y="869022"/>
            <a:chExt cx="1862180" cy="6019800"/>
          </a:xfrm>
        </p:grpSpPr>
        <p:sp>
          <p:nvSpPr>
            <p:cNvPr id="71" name="Rectangle 5">
              <a:extLst>
                <a:ext uri="{FF2B5EF4-FFF2-40B4-BE49-F238E27FC236}">
                  <a16:creationId xmlns:a16="http://schemas.microsoft.com/office/drawing/2014/main" id="{956AAED1-9133-F445-B393-91CCA42571BB}"/>
                </a:ext>
              </a:extLst>
            </p:cNvPr>
            <p:cNvSpPr txBox="1">
              <a:spLocks noChangeArrowheads="1"/>
            </p:cNvSpPr>
            <p:nvPr/>
          </p:nvSpPr>
          <p:spPr bwMode="auto">
            <a:xfrm>
              <a:off x="4179024" y="869022"/>
              <a:ext cx="186218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186</a:t>
              </a:r>
              <a:endParaRPr kumimoji="0" lang="en-US" sz="32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72" name="Rectangle 6">
              <a:extLst>
                <a:ext uri="{FF2B5EF4-FFF2-40B4-BE49-F238E27FC236}">
                  <a16:creationId xmlns:a16="http://schemas.microsoft.com/office/drawing/2014/main" id="{561F5E81-1EDF-E14B-8B2B-2634BFD97416}"/>
                </a:ext>
              </a:extLst>
            </p:cNvPr>
            <p:cNvSpPr>
              <a:spLocks noChangeArrowheads="1"/>
            </p:cNvSpPr>
            <p:nvPr/>
          </p:nvSpPr>
          <p:spPr bwMode="auto">
            <a:xfrm>
              <a:off x="4179024" y="14786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182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73" name="Rectangle 7">
              <a:hlinkClick r:id="rId3"/>
              <a:extLst>
                <a:ext uri="{FF2B5EF4-FFF2-40B4-BE49-F238E27FC236}">
                  <a16:creationId xmlns:a16="http://schemas.microsoft.com/office/drawing/2014/main" id="{59A86286-3D46-2D4C-B6A3-6A77E6C70A00}"/>
                </a:ext>
              </a:extLst>
            </p:cNvPr>
            <p:cNvSpPr>
              <a:spLocks noChangeArrowheads="1"/>
            </p:cNvSpPr>
            <p:nvPr/>
          </p:nvSpPr>
          <p:spPr bwMode="auto">
            <a:xfrm>
              <a:off x="4179024" y="20882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181</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74" name="Rectangle 8">
              <a:hlinkClick r:id="rId3"/>
              <a:extLst>
                <a:ext uri="{FF2B5EF4-FFF2-40B4-BE49-F238E27FC236}">
                  <a16:creationId xmlns:a16="http://schemas.microsoft.com/office/drawing/2014/main" id="{D03B8466-5237-4B43-91B7-557B12AAC2EE}"/>
                </a:ext>
              </a:extLst>
            </p:cNvPr>
            <p:cNvSpPr>
              <a:spLocks noChangeArrowheads="1"/>
            </p:cNvSpPr>
            <p:nvPr/>
          </p:nvSpPr>
          <p:spPr bwMode="auto">
            <a:xfrm>
              <a:off x="4179024" y="26978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182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75" name="Rectangle 9">
              <a:hlinkClick r:id="rId3" action="ppaction://hlinkpres?slideindex=1&amp;slidetitle="/>
              <a:extLst>
                <a:ext uri="{FF2B5EF4-FFF2-40B4-BE49-F238E27FC236}">
                  <a16:creationId xmlns:a16="http://schemas.microsoft.com/office/drawing/2014/main" id="{E580D809-8FEE-4349-A4EC-D17582B896AE}"/>
                </a:ext>
              </a:extLst>
            </p:cNvPr>
            <p:cNvSpPr>
              <a:spLocks noChangeArrowheads="1"/>
            </p:cNvSpPr>
            <p:nvPr/>
          </p:nvSpPr>
          <p:spPr bwMode="auto">
            <a:xfrm>
              <a:off x="4179024" y="33074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179</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76" name="Rectangle 10">
              <a:hlinkClick r:id="rId3" action="ppaction://hlinkpres?slideindex=1&amp;slidetitle="/>
              <a:extLst>
                <a:ext uri="{FF2B5EF4-FFF2-40B4-BE49-F238E27FC236}">
                  <a16:creationId xmlns:a16="http://schemas.microsoft.com/office/drawing/2014/main" id="{62AC3AEF-6718-7F49-B0E8-B6C52ABCE29A}"/>
                </a:ext>
              </a:extLst>
            </p:cNvPr>
            <p:cNvSpPr>
              <a:spLocks noChangeArrowheads="1"/>
            </p:cNvSpPr>
            <p:nvPr/>
          </p:nvSpPr>
          <p:spPr bwMode="auto">
            <a:xfrm>
              <a:off x="4179024" y="39170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192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77" name="Rectangle 11">
              <a:hlinkClick r:id="rId3" action="ppaction://hlinkpres?slideindex=1&amp;slidetitle="/>
              <a:extLst>
                <a:ext uri="{FF2B5EF4-FFF2-40B4-BE49-F238E27FC236}">
                  <a16:creationId xmlns:a16="http://schemas.microsoft.com/office/drawing/2014/main" id="{D3681488-B00B-914D-A62D-6B87312FA5DA}"/>
                </a:ext>
              </a:extLst>
            </p:cNvPr>
            <p:cNvSpPr>
              <a:spLocks noChangeArrowheads="1"/>
            </p:cNvSpPr>
            <p:nvPr/>
          </p:nvSpPr>
          <p:spPr bwMode="auto">
            <a:xfrm>
              <a:off x="4179024" y="45266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73</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78" name="Rectangle 12">
              <a:hlinkClick r:id="rId3" action="ppaction://hlinkpres?slideindex=1&amp;slidetitle="/>
              <a:extLst>
                <a:ext uri="{FF2B5EF4-FFF2-40B4-BE49-F238E27FC236}">
                  <a16:creationId xmlns:a16="http://schemas.microsoft.com/office/drawing/2014/main" id="{236FF330-20EB-1F49-82C8-DEEACEF19C60}"/>
                </a:ext>
              </a:extLst>
            </p:cNvPr>
            <p:cNvSpPr>
              <a:spLocks noChangeArrowheads="1"/>
            </p:cNvSpPr>
            <p:nvPr/>
          </p:nvSpPr>
          <p:spPr bwMode="auto">
            <a:xfrm>
              <a:off x="4179024" y="51362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193</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79" name="Rectangle 13">
              <a:hlinkClick r:id="rId3" action="ppaction://hlinkpres?slideindex=1&amp;slidetitle="/>
              <a:extLst>
                <a:ext uri="{FF2B5EF4-FFF2-40B4-BE49-F238E27FC236}">
                  <a16:creationId xmlns:a16="http://schemas.microsoft.com/office/drawing/2014/main" id="{13BA8D93-BA62-3948-A371-58E96F38AD80}"/>
                </a:ext>
              </a:extLst>
            </p:cNvPr>
            <p:cNvSpPr>
              <a:spLocks noChangeArrowheads="1"/>
            </p:cNvSpPr>
            <p:nvPr/>
          </p:nvSpPr>
          <p:spPr bwMode="auto">
            <a:xfrm>
              <a:off x="4179024" y="57458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155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80" name="Rectangle 14">
              <a:hlinkClick r:id="rId3"/>
              <a:extLst>
                <a:ext uri="{FF2B5EF4-FFF2-40B4-BE49-F238E27FC236}">
                  <a16:creationId xmlns:a16="http://schemas.microsoft.com/office/drawing/2014/main" id="{45576A6B-DEA9-944C-B6F0-8F2DF2CBA8A6}"/>
                </a:ext>
              </a:extLst>
            </p:cNvPr>
            <p:cNvSpPr>
              <a:spLocks noChangeArrowheads="1"/>
            </p:cNvSpPr>
            <p:nvPr/>
          </p:nvSpPr>
          <p:spPr bwMode="auto">
            <a:xfrm>
              <a:off x="4179024" y="63554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190</a:t>
              </a:r>
              <a:endParaRPr kumimoji="0" lang="en-US" sz="32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36409670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6292" name="Rectangle 4"/>
          <p:cNvSpPr>
            <a:spLocks noGrp="1" noChangeArrowheads="1"/>
          </p:cNvSpPr>
          <p:nvPr>
            <p:ph type="ctrTitle"/>
          </p:nvPr>
        </p:nvSpPr>
        <p:spPr>
          <a:xfrm>
            <a:off x="0" y="76200"/>
            <a:ext cx="9115735" cy="939800"/>
          </a:xfrm>
        </p:spPr>
        <p:txBody>
          <a:bodyPr/>
          <a:lstStyle/>
          <a:p>
            <a:pPr eaLnBrk="1" hangingPunct="1">
              <a:defRPr/>
            </a:pPr>
            <a:r>
              <a:rPr lang="en-US" sz="3600" b="1" dirty="0">
                <a:solidFill>
                  <a:schemeClr val="tx1"/>
                </a:solidFill>
                <a:effectLst/>
                <a:latin typeface="Arial" charset="0"/>
                <a:ea typeface="ＭＳ Ｐゴシック" charset="0"/>
                <a:cs typeface="ＭＳ Ｐゴシック" charset="0"/>
              </a:rPr>
              <a:t>Alternate Kitchen View</a:t>
            </a:r>
          </a:p>
        </p:txBody>
      </p:sp>
      <p:sp>
        <p:nvSpPr>
          <p:cNvPr id="396293" name="Rectangle 5"/>
          <p:cNvSpPr>
            <a:spLocks noGrp="1" noChangeArrowheads="1"/>
          </p:cNvSpPr>
          <p:nvPr>
            <p:ph type="subTitle" idx="1"/>
          </p:nvPr>
        </p:nvSpPr>
        <p:spPr>
          <a:xfrm>
            <a:off x="28264" y="838200"/>
            <a:ext cx="2895600" cy="533400"/>
          </a:xfrm>
        </p:spPr>
        <p:txBody>
          <a:bodyPr/>
          <a:lstStyle/>
          <a:p>
            <a:pPr eaLnBrk="1" hangingPunct="1">
              <a:buFont typeface="Wingdings" charset="0"/>
              <a:buNone/>
              <a:defRPr/>
            </a:pPr>
            <a:r>
              <a:rPr lang="en-US" b="1" dirty="0">
                <a:latin typeface="Arial" charset="0"/>
                <a:ea typeface="ＭＳ Ｐゴシック" charset="0"/>
                <a:cs typeface="ＭＳ Ｐゴシック" charset="0"/>
              </a:rPr>
              <a:t>Adam</a:t>
            </a:r>
            <a:endParaRPr lang="en-US" dirty="0">
              <a:latin typeface="Arial" charset="0"/>
              <a:ea typeface="ＭＳ Ｐゴシック" charset="0"/>
              <a:cs typeface="ＭＳ Ｐゴシック" charset="0"/>
            </a:endParaRPr>
          </a:p>
        </p:txBody>
      </p:sp>
      <p:sp>
        <p:nvSpPr>
          <p:cNvPr id="396294" name="Rectangle 6"/>
          <p:cNvSpPr>
            <a:spLocks noChangeArrowheads="1"/>
          </p:cNvSpPr>
          <p:nvPr/>
        </p:nvSpPr>
        <p:spPr bwMode="auto">
          <a:xfrm>
            <a:off x="28264"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Seth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5" name="Rectangle 7">
            <a:hlinkClick r:id="rId3"/>
          </p:cNvPr>
          <p:cNvSpPr>
            <a:spLocks noChangeArrowheads="1"/>
          </p:cNvSpPr>
          <p:nvPr/>
        </p:nvSpPr>
        <p:spPr bwMode="auto">
          <a:xfrm>
            <a:off x="28264"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Enosh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6" name="Rectangle 8">
            <a:hlinkClick r:id="rId3"/>
          </p:cNvPr>
          <p:cNvSpPr>
            <a:spLocks noChangeArrowheads="1"/>
          </p:cNvSpPr>
          <p:nvPr/>
        </p:nvSpPr>
        <p:spPr bwMode="auto">
          <a:xfrm>
            <a:off x="28264"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Kenan</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7" name="Rectangle 9">
            <a:hlinkClick r:id="rId3" action="ppaction://hlinkpres?slideindex=1&amp;slidetitle="/>
          </p:cNvPr>
          <p:cNvSpPr>
            <a:spLocks noChangeArrowheads="1"/>
          </p:cNvSpPr>
          <p:nvPr/>
        </p:nvSpPr>
        <p:spPr bwMode="auto">
          <a:xfrm>
            <a:off x="28264"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Mahalalel</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8" name="Rectangle 10">
            <a:hlinkClick r:id="rId3" action="ppaction://hlinkpres?slideindex=1&amp;slidetitle="/>
          </p:cNvPr>
          <p:cNvSpPr>
            <a:spLocks noChangeArrowheads="1"/>
          </p:cNvSpPr>
          <p:nvPr/>
        </p:nvSpPr>
        <p:spPr bwMode="auto">
          <a:xfrm>
            <a:off x="28264"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Jared</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9" name="Rectangle 11">
            <a:hlinkClick r:id="rId3" action="ppaction://hlinkpres?slideindex=1&amp;slidetitle="/>
          </p:cNvPr>
          <p:cNvSpPr>
            <a:spLocks noChangeArrowheads="1"/>
          </p:cNvSpPr>
          <p:nvPr/>
        </p:nvSpPr>
        <p:spPr bwMode="auto">
          <a:xfrm>
            <a:off x="28264"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Enoch</a:t>
            </a:r>
          </a:p>
        </p:txBody>
      </p:sp>
      <p:sp>
        <p:nvSpPr>
          <p:cNvPr id="396300" name="Rectangle 12">
            <a:hlinkClick r:id="rId3" action="ppaction://hlinkpres?slideindex=1&amp;slidetitle="/>
          </p:cNvPr>
          <p:cNvSpPr>
            <a:spLocks noChangeArrowheads="1"/>
          </p:cNvSpPr>
          <p:nvPr/>
        </p:nvSpPr>
        <p:spPr bwMode="auto">
          <a:xfrm>
            <a:off x="28264"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Methuselah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1" name="Rectangle 13">
            <a:hlinkClick r:id="rId3" action="ppaction://hlinkpres?slideindex=1&amp;slidetitle="/>
          </p:cNvPr>
          <p:cNvSpPr>
            <a:spLocks noChangeArrowheads="1"/>
          </p:cNvSpPr>
          <p:nvPr/>
        </p:nvSpPr>
        <p:spPr bwMode="auto">
          <a:xfrm>
            <a:off x="28264"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Lamech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2" name="Rectangle 14">
            <a:hlinkClick r:id="rId3"/>
          </p:cNvPr>
          <p:cNvSpPr>
            <a:spLocks noChangeArrowheads="1"/>
          </p:cNvSpPr>
          <p:nvPr/>
        </p:nvSpPr>
        <p:spPr bwMode="auto">
          <a:xfrm>
            <a:off x="28264"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Noah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9" name="Rectangle 5">
            <a:extLst>
              <a:ext uri="{FF2B5EF4-FFF2-40B4-BE49-F238E27FC236}">
                <a16:creationId xmlns:a16="http://schemas.microsoft.com/office/drawing/2014/main" id="{5CC17205-2F34-374B-99B2-03A479974339}"/>
              </a:ext>
            </a:extLst>
          </p:cNvPr>
          <p:cNvSpPr txBox="1">
            <a:spLocks noChangeArrowheads="1"/>
          </p:cNvSpPr>
          <p:nvPr/>
        </p:nvSpPr>
        <p:spPr bwMode="auto">
          <a:xfrm>
            <a:off x="2650743" y="848475"/>
            <a:ext cx="1958083"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930</a:t>
            </a:r>
            <a:endParaRPr kumimoji="0" lang="en-US" sz="32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0" name="Rectangle 6">
            <a:extLst>
              <a:ext uri="{FF2B5EF4-FFF2-40B4-BE49-F238E27FC236}">
                <a16:creationId xmlns:a16="http://schemas.microsoft.com/office/drawing/2014/main" id="{1AF7B434-0774-C648-BB08-F44B6E00ED76}"/>
              </a:ext>
            </a:extLst>
          </p:cNvPr>
          <p:cNvSpPr>
            <a:spLocks noChangeArrowheads="1"/>
          </p:cNvSpPr>
          <p:nvPr/>
        </p:nvSpPr>
        <p:spPr bwMode="auto">
          <a:xfrm>
            <a:off x="2650743" y="1458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912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1" name="Rectangle 7">
            <a:hlinkClick r:id="rId3"/>
            <a:extLst>
              <a:ext uri="{FF2B5EF4-FFF2-40B4-BE49-F238E27FC236}">
                <a16:creationId xmlns:a16="http://schemas.microsoft.com/office/drawing/2014/main" id="{049C5088-1C73-F34C-BE5E-15BB35F3AE35}"/>
              </a:ext>
            </a:extLst>
          </p:cNvPr>
          <p:cNvSpPr>
            <a:spLocks noChangeArrowheads="1"/>
          </p:cNvSpPr>
          <p:nvPr/>
        </p:nvSpPr>
        <p:spPr bwMode="auto">
          <a:xfrm>
            <a:off x="2650743" y="2067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905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2" name="Rectangle 8">
            <a:hlinkClick r:id="rId3"/>
            <a:extLst>
              <a:ext uri="{FF2B5EF4-FFF2-40B4-BE49-F238E27FC236}">
                <a16:creationId xmlns:a16="http://schemas.microsoft.com/office/drawing/2014/main" id="{28AC77C0-1712-D649-ACCA-0E57EA6292F6}"/>
              </a:ext>
            </a:extLst>
          </p:cNvPr>
          <p:cNvSpPr>
            <a:spLocks noChangeArrowheads="1"/>
          </p:cNvSpPr>
          <p:nvPr/>
        </p:nvSpPr>
        <p:spPr bwMode="auto">
          <a:xfrm>
            <a:off x="2650743" y="2677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910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3" name="Rectangle 9">
            <a:hlinkClick r:id="rId3" action="ppaction://hlinkpres?slideindex=1&amp;slidetitle="/>
            <a:extLst>
              <a:ext uri="{FF2B5EF4-FFF2-40B4-BE49-F238E27FC236}">
                <a16:creationId xmlns:a16="http://schemas.microsoft.com/office/drawing/2014/main" id="{A4183C18-87D3-5442-A24A-E0A4D166730A}"/>
              </a:ext>
            </a:extLst>
          </p:cNvPr>
          <p:cNvSpPr>
            <a:spLocks noChangeArrowheads="1"/>
          </p:cNvSpPr>
          <p:nvPr/>
        </p:nvSpPr>
        <p:spPr bwMode="auto">
          <a:xfrm>
            <a:off x="2650743" y="3286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895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4" name="Rectangle 10">
            <a:hlinkClick r:id="rId3" action="ppaction://hlinkpres?slideindex=1&amp;slidetitle="/>
            <a:extLst>
              <a:ext uri="{FF2B5EF4-FFF2-40B4-BE49-F238E27FC236}">
                <a16:creationId xmlns:a16="http://schemas.microsoft.com/office/drawing/2014/main" id="{DAE52829-95B6-1F44-B063-72527947D58D}"/>
              </a:ext>
            </a:extLst>
          </p:cNvPr>
          <p:cNvSpPr>
            <a:spLocks noChangeArrowheads="1"/>
          </p:cNvSpPr>
          <p:nvPr/>
        </p:nvSpPr>
        <p:spPr bwMode="auto">
          <a:xfrm>
            <a:off x="2650743" y="38964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962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5" name="Rectangle 11">
            <a:hlinkClick r:id="rId3" action="ppaction://hlinkpres?slideindex=1&amp;slidetitle="/>
            <a:extLst>
              <a:ext uri="{FF2B5EF4-FFF2-40B4-BE49-F238E27FC236}">
                <a16:creationId xmlns:a16="http://schemas.microsoft.com/office/drawing/2014/main" id="{D8AFA55A-9B50-2D48-BB7A-D5C50AB9946E}"/>
              </a:ext>
            </a:extLst>
          </p:cNvPr>
          <p:cNvSpPr>
            <a:spLocks noChangeArrowheads="1"/>
          </p:cNvSpPr>
          <p:nvPr/>
        </p:nvSpPr>
        <p:spPr bwMode="auto">
          <a:xfrm>
            <a:off x="2650743" y="4506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365</a:t>
            </a:r>
          </a:p>
        </p:txBody>
      </p:sp>
      <p:sp>
        <p:nvSpPr>
          <p:cNvPr id="56" name="Rectangle 12">
            <a:hlinkClick r:id="rId3" action="ppaction://hlinkpres?slideindex=1&amp;slidetitle="/>
            <a:extLst>
              <a:ext uri="{FF2B5EF4-FFF2-40B4-BE49-F238E27FC236}">
                <a16:creationId xmlns:a16="http://schemas.microsoft.com/office/drawing/2014/main" id="{914DEE43-4B3B-2C4D-9598-22F44F2D4706}"/>
              </a:ext>
            </a:extLst>
          </p:cNvPr>
          <p:cNvSpPr>
            <a:spLocks noChangeArrowheads="1"/>
          </p:cNvSpPr>
          <p:nvPr/>
        </p:nvSpPr>
        <p:spPr bwMode="auto">
          <a:xfrm>
            <a:off x="2650743" y="5115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969</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7" name="Rectangle 13">
            <a:hlinkClick r:id="rId3" action="ppaction://hlinkpres?slideindex=1&amp;slidetitle="/>
            <a:extLst>
              <a:ext uri="{FF2B5EF4-FFF2-40B4-BE49-F238E27FC236}">
                <a16:creationId xmlns:a16="http://schemas.microsoft.com/office/drawing/2014/main" id="{4C7D1DD2-5874-0740-B5F0-84303D89C0CF}"/>
              </a:ext>
            </a:extLst>
          </p:cNvPr>
          <p:cNvSpPr>
            <a:spLocks noChangeArrowheads="1"/>
          </p:cNvSpPr>
          <p:nvPr/>
        </p:nvSpPr>
        <p:spPr bwMode="auto">
          <a:xfrm>
            <a:off x="2650743" y="5725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777</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8" name="Rectangle 14">
            <a:hlinkClick r:id="rId3"/>
            <a:extLst>
              <a:ext uri="{FF2B5EF4-FFF2-40B4-BE49-F238E27FC236}">
                <a16:creationId xmlns:a16="http://schemas.microsoft.com/office/drawing/2014/main" id="{54C8D2C1-E14E-0D46-982A-05D25FC92C8A}"/>
              </a:ext>
            </a:extLst>
          </p:cNvPr>
          <p:cNvSpPr>
            <a:spLocks noChangeArrowheads="1"/>
          </p:cNvSpPr>
          <p:nvPr/>
        </p:nvSpPr>
        <p:spPr bwMode="auto">
          <a:xfrm>
            <a:off x="2650743" y="6334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950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6" name="Rectangle 4">
            <a:extLst>
              <a:ext uri="{FF2B5EF4-FFF2-40B4-BE49-F238E27FC236}">
                <a16:creationId xmlns:a16="http://schemas.microsoft.com/office/drawing/2014/main" id="{B05580FD-F165-5643-8DDB-EE543AAC8692}"/>
              </a:ext>
            </a:extLst>
          </p:cNvPr>
          <p:cNvSpPr txBox="1">
            <a:spLocks noChangeArrowheads="1"/>
          </p:cNvSpPr>
          <p:nvPr/>
        </p:nvSpPr>
        <p:spPr bwMode="auto">
          <a:xfrm>
            <a:off x="5372729" y="1625600"/>
            <a:ext cx="3177864" cy="457984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FFFFFF"/>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Years Later When Clan Died Out</a:t>
            </a:r>
          </a:p>
        </p:txBody>
      </p:sp>
      <p:sp>
        <p:nvSpPr>
          <p:cNvPr id="82" name="AutoShape 11">
            <a:extLst>
              <a:ext uri="{FF2B5EF4-FFF2-40B4-BE49-F238E27FC236}">
                <a16:creationId xmlns:a16="http://schemas.microsoft.com/office/drawing/2014/main" id="{8D3089A8-8929-7646-ADD9-9DD8AA1E77C4}"/>
              </a:ext>
            </a:extLst>
          </p:cNvPr>
          <p:cNvSpPr>
            <a:spLocks/>
          </p:cNvSpPr>
          <p:nvPr/>
        </p:nvSpPr>
        <p:spPr bwMode="auto">
          <a:xfrm rot="10800000" flipH="1">
            <a:off x="4221325" y="1077075"/>
            <a:ext cx="1219200" cy="5486400"/>
          </a:xfrm>
          <a:prstGeom prst="rightBrace">
            <a:avLst>
              <a:gd name="adj1" fmla="val 37500"/>
              <a:gd name="adj2" fmla="val 50000"/>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96476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1185" name="Text Box 3"/>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90</a:t>
            </a:r>
          </a:p>
        </p:txBody>
      </p:sp>
      <p:grpSp>
        <p:nvGrpSpPr>
          <p:cNvPr id="6" name="Group 5"/>
          <p:cNvGrpSpPr/>
          <p:nvPr/>
        </p:nvGrpSpPr>
        <p:grpSpPr>
          <a:xfrm>
            <a:off x="762000" y="76200"/>
            <a:ext cx="6096000" cy="6786563"/>
            <a:chOff x="762000" y="76200"/>
            <a:chExt cx="6096000" cy="6786563"/>
          </a:xfrm>
        </p:grpSpPr>
        <p:pic>
          <p:nvPicPr>
            <p:cNvPr id="221186" name="Picture 5" descr="Gen 5 Methusaleh Old Eart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0" y="76200"/>
              <a:ext cx="6096000" cy="678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bwMode="auto">
            <a:xfrm>
              <a:off x="899592" y="548680"/>
              <a:ext cx="3312368" cy="11521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7" name="Rectangle 6"/>
            <p:cNvSpPr/>
            <p:nvPr/>
          </p:nvSpPr>
          <p:spPr bwMode="auto">
            <a:xfrm>
              <a:off x="827584" y="1412776"/>
              <a:ext cx="2952328"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8" name="Rectangle 7"/>
            <p:cNvSpPr/>
            <p:nvPr/>
          </p:nvSpPr>
          <p:spPr bwMode="auto">
            <a:xfrm>
              <a:off x="827584" y="1700808"/>
              <a:ext cx="2736304"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9" name="Rectangle 8"/>
            <p:cNvSpPr/>
            <p:nvPr/>
          </p:nvSpPr>
          <p:spPr bwMode="auto">
            <a:xfrm>
              <a:off x="827584" y="1988840"/>
              <a:ext cx="2376264"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0" name="Rectangle 9"/>
            <p:cNvSpPr/>
            <p:nvPr/>
          </p:nvSpPr>
          <p:spPr bwMode="auto">
            <a:xfrm>
              <a:off x="827584" y="2564904"/>
              <a:ext cx="2088232"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grpSp>
      <p:sp>
        <p:nvSpPr>
          <p:cNvPr id="4" name="TextBox 3"/>
          <p:cNvSpPr txBox="1"/>
          <p:nvPr/>
        </p:nvSpPr>
        <p:spPr>
          <a:xfrm>
            <a:off x="827584" y="577131"/>
            <a:ext cx="3456384" cy="31700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I JUST TURNED 969 YEARS OLD AND PEOPLE KEEP TELLING ME HOW OLD I AM.  I TELL THEM I</a:t>
            </a:r>
            <a:r>
              <a:rPr kumimoji="0" lang="mr-IN" altLang="zh-CN"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M NOT OLD!  THE </a:t>
            </a:r>
            <a:b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EARTH IS OLD!  IT</a:t>
            </a:r>
            <a:r>
              <a:rPr kumimoji="0" lang="mr-IN" altLang="zh-CN"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 ALMOST 700 YEARS OLDER THAN </a:t>
            </a:r>
            <a:b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I AM!</a:t>
            </a:r>
            <a:endParaRPr kumimoji="0" lang="zh-CN" altLang="en-US"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14" name="Rectangle 4"/>
          <p:cNvSpPr txBox="1">
            <a:spLocks noChangeArrowheads="1"/>
          </p:cNvSpPr>
          <p:nvPr/>
        </p:nvSpPr>
        <p:spPr bwMode="auto">
          <a:xfrm>
            <a:off x="755576" y="6374217"/>
            <a:ext cx="6120680" cy="511167"/>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rPr>
              <a:t>Methuselah believed in an </a:t>
            </a:r>
            <a:r>
              <a:rPr kumimoji="0" lang="mr-IN" altLang="zh-CN"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rPr>
              <a:t>Old Earth.</a:t>
            </a:r>
            <a:r>
              <a:rPr kumimoji="0" lang="mr-IN" altLang="zh-CN"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431108" name="Rectangle 4"/>
          <p:cNvSpPr>
            <a:spLocks noGrp="1" noChangeArrowheads="1"/>
          </p:cNvSpPr>
          <p:nvPr>
            <p:ph type="title"/>
          </p:nvPr>
        </p:nvSpPr>
        <p:spPr>
          <a:xfrm>
            <a:off x="6096000" y="5486400"/>
            <a:ext cx="2819400" cy="762000"/>
          </a:xfrm>
          <a:solidFill>
            <a:srgbClr val="0033CC"/>
          </a:solidFill>
        </p:spPr>
        <p:txBody>
          <a:bodyPr/>
          <a:lstStyle/>
          <a:p>
            <a:pPr eaLnBrk="1" hangingPunct="1"/>
            <a:r>
              <a:rPr lang="en-US" altLang="zh-CN" sz="3200" dirty="0">
                <a:solidFill>
                  <a:srgbClr val="FFFFFF"/>
                </a:solidFill>
                <a:latin typeface="Arial" charset="0"/>
                <a:ea typeface="ＭＳ Ｐゴシック" charset="0"/>
              </a:rPr>
              <a:t>Methuselah</a:t>
            </a:r>
          </a:p>
        </p:txBody>
      </p:sp>
    </p:spTree>
    <p:extLst>
      <p:ext uri="{BB962C8B-B14F-4D97-AF65-F5344CB8AC3E}">
        <p14:creationId xmlns:p14="http://schemas.microsoft.com/office/powerpoint/2010/main" val="16426030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1108"/>
                                        </p:tgtEl>
                                        <p:attrNameLst>
                                          <p:attrName>style.visibility</p:attrName>
                                        </p:attrNameLst>
                                      </p:cBhvr>
                                      <p:to>
                                        <p:strVal val="visible"/>
                                      </p:to>
                                    </p:set>
                                    <p:animEffect transition="in" filter="fade">
                                      <p:cBhvr>
                                        <p:cTn id="7" dur="500"/>
                                        <p:tgtEl>
                                          <p:spTgt spid="431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08" grpId="0"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376178"/>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The Meaning of Each Patriarch</a:t>
            </a:r>
            <a:r>
              <a:rPr lang="fr-FR"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s Name in the 10 Generations</a:t>
            </a:r>
          </a:p>
        </p:txBody>
      </p:sp>
      <p:pic>
        <p:nvPicPr>
          <p:cNvPr id="2" name="Picture 1"/>
          <p:cNvPicPr>
            <a:picLocks noChangeAspect="1"/>
          </p:cNvPicPr>
          <p:nvPr/>
        </p:nvPicPr>
        <p:blipFill>
          <a:blip r:embed="rId3"/>
          <a:stretch>
            <a:fillRect/>
          </a:stretch>
        </p:blipFill>
        <p:spPr>
          <a:xfrm>
            <a:off x="0" y="1419190"/>
            <a:ext cx="9144000" cy="5438810"/>
          </a:xfrm>
          <a:prstGeom prst="rect">
            <a:avLst/>
          </a:prstGeom>
        </p:spPr>
      </p:pic>
    </p:spTree>
    <p:extLst>
      <p:ext uri="{BB962C8B-B14F-4D97-AF65-F5344CB8AC3E}">
        <p14:creationId xmlns:p14="http://schemas.microsoft.com/office/powerpoint/2010/main" val="166367551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9" y="1235758"/>
            <a:ext cx="9144000" cy="566928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376178"/>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The Meaning of Each Patriarch</a:t>
            </a:r>
            <a:r>
              <a:rPr lang="fr-FR"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s Name in the 10 Generations</a:t>
            </a:r>
          </a:p>
        </p:txBody>
      </p:sp>
    </p:spTree>
    <p:extLst>
      <p:ext uri="{BB962C8B-B14F-4D97-AF65-F5344CB8AC3E}">
        <p14:creationId xmlns:p14="http://schemas.microsoft.com/office/powerpoint/2010/main" val="18478040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85800"/>
            <a:ext cx="9144000" cy="546811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594087" y="368299"/>
            <a:ext cx="4549912" cy="2878483"/>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OK, so what's the point?</a:t>
            </a:r>
          </a:p>
        </p:txBody>
      </p:sp>
    </p:spTree>
    <p:extLst>
      <p:ext uri="{BB962C8B-B14F-4D97-AF65-F5344CB8AC3E}">
        <p14:creationId xmlns:p14="http://schemas.microsoft.com/office/powerpoint/2010/main" val="406280800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5215" y="-18772"/>
            <a:ext cx="9305476" cy="6920948"/>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594087" y="368299"/>
            <a:ext cx="4549912" cy="2878483"/>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Will you take God's Word at face value—even when it is uncomfortable?</a:t>
            </a:r>
          </a:p>
        </p:txBody>
      </p:sp>
    </p:spTree>
    <p:extLst>
      <p:ext uri="{BB962C8B-B14F-4D97-AF65-F5344CB8AC3E}">
        <p14:creationId xmlns:p14="http://schemas.microsoft.com/office/powerpoint/2010/main" val="298544377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68301"/>
            <a:ext cx="9144000" cy="5558782"/>
          </a:xfrm>
          <a:prstGeom prst="rect">
            <a:avLst/>
          </a:prstGeom>
        </p:spPr>
      </p:pic>
      <p:sp>
        <p:nvSpPr>
          <p:cNvPr id="139265" name="Rectangle 2"/>
          <p:cNvSpPr>
            <a:spLocks noGrp="1" noChangeArrowheads="1"/>
          </p:cNvSpPr>
          <p:nvPr>
            <p:ph type="title"/>
          </p:nvPr>
        </p:nvSpPr>
        <p:spPr>
          <a:xfrm>
            <a:off x="152400" y="228600"/>
            <a:ext cx="3581400" cy="3276600"/>
          </a:xfrm>
        </p:spPr>
        <p:txBody>
          <a:bodyPr/>
          <a:lstStyle/>
          <a:p>
            <a:pPr eaLnBrk="1" hangingPunct="1"/>
            <a:r>
              <a:rPr lang="en-US" altLang="zh-CN" sz="4800" b="1" dirty="0">
                <a:solidFill>
                  <a:schemeClr val="bg1"/>
                </a:solidFill>
                <a:effectLst>
                  <a:glow rad="165100">
                    <a:schemeClr val="tx1"/>
                  </a:glow>
                </a:effectLst>
                <a:latin typeface="Arial" charset="0"/>
                <a:ea typeface="ＭＳ Ｐゴシック" charset="0"/>
              </a:rPr>
              <a:t>How can you tell the age of the earth?</a:t>
            </a:r>
            <a:endParaRPr lang="en-US" altLang="zh-CN" sz="5400" b="1" dirty="0">
              <a:solidFill>
                <a:schemeClr val="bg1"/>
              </a:solidFill>
              <a:effectLst>
                <a:glow rad="165100">
                  <a:schemeClr val="tx1"/>
                </a:glow>
              </a:effectLst>
              <a:latin typeface="Arial" charset="0"/>
              <a:ea typeface="ＭＳ Ｐゴシック" charset="0"/>
            </a:endParaRPr>
          </a:p>
        </p:txBody>
      </p:sp>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66" name="Rectangle 6"/>
          <p:cNvSpPr>
            <a:spLocks noChangeArrowheads="1"/>
          </p:cNvSpPr>
          <p:nvPr/>
        </p:nvSpPr>
        <p:spPr bwMode="auto">
          <a:xfrm>
            <a:off x="3130323" y="4553828"/>
            <a:ext cx="5911046" cy="2304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r" defTabSz="914400" rtl="0" eaLnBrk="1" fontAlgn="base" latinLnBrk="0" hangingPunct="1">
              <a:lnSpc>
                <a:spcPct val="90000"/>
              </a:lnSpc>
              <a:spcBef>
                <a:spcPct val="20000"/>
              </a:spcBef>
              <a:spcAft>
                <a:spcPct val="0"/>
              </a:spcAft>
              <a:buClrTx/>
              <a:buSzTx/>
              <a:buFontTx/>
              <a:buNone/>
              <a:tabLst/>
              <a:defRPr/>
            </a:pPr>
            <a:r>
              <a:rPr kumimoji="0" lang="en-US" altLang="zh-CN" sz="4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Trust the Book written by </a:t>
            </a:r>
            <a:r>
              <a:rPr kumimoji="0" lang="en-US" altLang="zh-CN" sz="4800" b="1" i="0" u="none" strike="noStrike" kern="1200" cap="none" spc="0" normalizeH="0" baseline="0" noProof="0">
                <a:ln>
                  <a:noFill/>
                </a:ln>
                <a:solidFill>
                  <a:srgbClr val="FFFFFF"/>
                </a:solidFill>
                <a:effectLst>
                  <a:glow rad="165100">
                    <a:srgbClr val="000000"/>
                  </a:glow>
                </a:effectLst>
                <a:uLnTx/>
                <a:uFillTx/>
                <a:latin typeface="Arial" charset="0"/>
                <a:ea typeface="ＭＳ Ｐゴシック" charset="0"/>
                <a:cs typeface="ＭＳ Ｐゴシック" charset="0"/>
              </a:rPr>
              <a:t>the Eyewitness</a:t>
            </a:r>
            <a:endParaRPr kumimoji="0" lang="en-US" altLang="zh-CN" sz="4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20885995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l="9489" r="2190"/>
          <a:stretch>
            <a:fillRect/>
          </a:stretch>
        </p:blipFill>
        <p:spPr bwMode="auto">
          <a:xfrm>
            <a:off x="0" y="0"/>
            <a:ext cx="9220200" cy="6908800"/>
          </a:xfrm>
          <a:prstGeom prst="rect">
            <a:avLst/>
          </a:prstGeom>
          <a:noFill/>
          <a:ln w="9525">
            <a:noFill/>
            <a:miter lim="800000"/>
            <a:headEnd/>
            <a:tailEnd/>
          </a:ln>
          <a:effectLst>
            <a:outerShdw blurRad="63500" dist="38099" dir="2700000" algn="ctr" rotWithShape="0">
              <a:schemeClr val="tx1">
                <a:alpha val="74998"/>
              </a:schemeClr>
            </a:outerShdw>
          </a:effectLst>
        </p:spPr>
      </p:pic>
      <p:sp>
        <p:nvSpPr>
          <p:cNvPr id="612355" name="Rectangle 3"/>
          <p:cNvSpPr>
            <a:spLocks noGrp="1" noChangeArrowheads="1"/>
          </p:cNvSpPr>
          <p:nvPr>
            <p:ph type="title" idx="4294967295"/>
          </p:nvPr>
        </p:nvSpPr>
        <p:spPr>
          <a:xfrm>
            <a:off x="533400" y="0"/>
            <a:ext cx="7772400" cy="838200"/>
          </a:xfrm>
          <a:solidFill>
            <a:schemeClr val="tx1"/>
          </a:solidFill>
          <a:effectLst>
            <a:outerShdw blurRad="63500" dist="38099" dir="2700000" algn="ctr" rotWithShape="0">
              <a:schemeClr val="tx1">
                <a:alpha val="74998"/>
              </a:schemeClr>
            </a:outerShdw>
          </a:effectLst>
        </p:spPr>
        <p:txBody>
          <a:bodyPr/>
          <a:lstStyle/>
          <a:p>
            <a:pPr eaLnBrk="1" hangingPunct="1">
              <a:defRPr/>
            </a:pPr>
            <a:r>
              <a:rPr lang="en-US" sz="5400" b="1">
                <a:solidFill>
                  <a:srgbClr val="FFFF00"/>
                </a:solidFill>
                <a:latin typeface="Arial" charset="0"/>
                <a:ea typeface="ＭＳ Ｐゴシック" charset="0"/>
              </a:rPr>
              <a:t>The Table of Nations</a:t>
            </a:r>
            <a:endParaRPr lang="en-US" sz="5400" b="1">
              <a:latin typeface="Arial" charset="0"/>
              <a:ea typeface="ＭＳ Ｐゴシック" charset="0"/>
            </a:endParaRPr>
          </a:p>
        </p:txBody>
      </p:sp>
      <p:sp>
        <p:nvSpPr>
          <p:cNvPr id="612356" name="Text Box 4"/>
          <p:cNvSpPr txBox="1">
            <a:spLocks noChangeArrowheads="1"/>
          </p:cNvSpPr>
          <p:nvPr/>
        </p:nvSpPr>
        <p:spPr bwMode="auto">
          <a:xfrm>
            <a:off x="3729038" y="1676400"/>
            <a:ext cx="138112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en-US" sz="3200" b="1">
                <a:solidFill>
                  <a:srgbClr val="FFFF00"/>
                </a:solidFill>
                <a:latin typeface="Arial" pitchFamily="-112" charset="0"/>
                <a:ea typeface="ＭＳ Ｐゴシック" pitchFamily="-112" charset="-128"/>
                <a:cs typeface="ＭＳ Ｐゴシック" pitchFamily="-112" charset="-128"/>
              </a:rPr>
              <a:t>NOAH</a:t>
            </a:r>
          </a:p>
        </p:txBody>
      </p:sp>
      <p:sp>
        <p:nvSpPr>
          <p:cNvPr id="612357" name="Text Box 5"/>
          <p:cNvSpPr txBox="1">
            <a:spLocks noChangeArrowheads="1"/>
          </p:cNvSpPr>
          <p:nvPr/>
        </p:nvSpPr>
        <p:spPr bwMode="auto">
          <a:xfrm>
            <a:off x="387350" y="3124200"/>
            <a:ext cx="174307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en-US" sz="3200" b="1">
                <a:solidFill>
                  <a:srgbClr val="FFFF00"/>
                </a:solidFill>
                <a:latin typeface="Arial" pitchFamily="-112" charset="0"/>
                <a:ea typeface="ＭＳ Ｐゴシック" pitchFamily="-112" charset="-128"/>
                <a:cs typeface="ＭＳ Ｐゴシック" pitchFamily="-112" charset="-128"/>
              </a:rPr>
              <a:t>Japheth</a:t>
            </a:r>
          </a:p>
        </p:txBody>
      </p:sp>
      <p:sp>
        <p:nvSpPr>
          <p:cNvPr id="612358" name="Text Box 6"/>
          <p:cNvSpPr txBox="1">
            <a:spLocks noChangeArrowheads="1"/>
          </p:cNvSpPr>
          <p:nvPr/>
        </p:nvSpPr>
        <p:spPr bwMode="auto">
          <a:xfrm>
            <a:off x="3865563" y="3124200"/>
            <a:ext cx="1109662"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en-US" sz="3200" b="1">
                <a:solidFill>
                  <a:srgbClr val="FFFF00"/>
                </a:solidFill>
                <a:latin typeface="Arial" pitchFamily="-112" charset="0"/>
                <a:ea typeface="ＭＳ Ｐゴシック" pitchFamily="-112" charset="-128"/>
                <a:cs typeface="ＭＳ Ｐゴシック" pitchFamily="-112" charset="-128"/>
              </a:rPr>
              <a:t>HAM</a:t>
            </a:r>
          </a:p>
        </p:txBody>
      </p:sp>
      <p:sp>
        <p:nvSpPr>
          <p:cNvPr id="612359" name="Text Box 7"/>
          <p:cNvSpPr txBox="1">
            <a:spLocks noChangeArrowheads="1"/>
          </p:cNvSpPr>
          <p:nvPr/>
        </p:nvSpPr>
        <p:spPr bwMode="auto">
          <a:xfrm>
            <a:off x="6992938" y="3124200"/>
            <a:ext cx="13589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sz="3200" b="1" i="1">
                <a:solidFill>
                  <a:srgbClr val="FFFF00"/>
                </a:solidFill>
              </a:rPr>
              <a:t>SHEM</a:t>
            </a:r>
            <a:endParaRPr lang="en-US" sz="3200" b="1">
              <a:solidFill>
                <a:srgbClr val="FFFF00"/>
              </a:solidFill>
            </a:endParaRPr>
          </a:p>
        </p:txBody>
      </p:sp>
      <p:sp>
        <p:nvSpPr>
          <p:cNvPr id="612360" name="Text Box 8"/>
          <p:cNvSpPr txBox="1">
            <a:spLocks noChangeArrowheads="1"/>
          </p:cNvSpPr>
          <p:nvPr/>
        </p:nvSpPr>
        <p:spPr bwMode="auto">
          <a:xfrm>
            <a:off x="190500" y="4038600"/>
            <a:ext cx="2443163"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en-US" sz="3200" b="1">
                <a:solidFill>
                  <a:srgbClr val="FFFF00"/>
                </a:solidFill>
                <a:latin typeface="Arial" pitchFamily="-112" charset="0"/>
                <a:ea typeface="ＭＳ Ｐゴシック" pitchFamily="-112" charset="-128"/>
                <a:cs typeface="ＭＳ Ｐゴシック" pitchFamily="-112" charset="-128"/>
              </a:rPr>
              <a:t>Caucasians</a:t>
            </a:r>
          </a:p>
        </p:txBody>
      </p:sp>
      <p:sp>
        <p:nvSpPr>
          <p:cNvPr id="612361" name="Text Box 9"/>
          <p:cNvSpPr txBox="1">
            <a:spLocks noChangeArrowheads="1"/>
          </p:cNvSpPr>
          <p:nvPr/>
        </p:nvSpPr>
        <p:spPr bwMode="auto">
          <a:xfrm>
            <a:off x="3246438" y="4038600"/>
            <a:ext cx="235267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en-US" sz="3200" b="1">
                <a:solidFill>
                  <a:srgbClr val="FFFF00"/>
                </a:solidFill>
                <a:latin typeface="Arial" pitchFamily="-112" charset="0"/>
                <a:ea typeface="ＭＳ Ｐゴシック" pitchFamily="-112" charset="-128"/>
                <a:cs typeface="ＭＳ Ｐゴシック" pitchFamily="-112" charset="-128"/>
              </a:rPr>
              <a:t>Canaanites</a:t>
            </a:r>
          </a:p>
        </p:txBody>
      </p:sp>
      <p:sp>
        <p:nvSpPr>
          <p:cNvPr id="612362" name="Text Box 10"/>
          <p:cNvSpPr txBox="1">
            <a:spLocks noChangeArrowheads="1"/>
          </p:cNvSpPr>
          <p:nvPr/>
        </p:nvSpPr>
        <p:spPr bwMode="auto">
          <a:xfrm>
            <a:off x="6792913" y="4038600"/>
            <a:ext cx="174307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sz="3200" b="1" i="1">
                <a:solidFill>
                  <a:srgbClr val="FFFF00"/>
                </a:solidFill>
              </a:rPr>
              <a:t>Semites</a:t>
            </a:r>
            <a:endParaRPr lang="en-US" sz="3200" b="1">
              <a:solidFill>
                <a:srgbClr val="FFFF00"/>
              </a:solidFill>
            </a:endParaRPr>
          </a:p>
        </p:txBody>
      </p:sp>
      <p:sp>
        <p:nvSpPr>
          <p:cNvPr id="612363" name="Text Box 11"/>
          <p:cNvSpPr txBox="1">
            <a:spLocks noChangeArrowheads="1"/>
          </p:cNvSpPr>
          <p:nvPr/>
        </p:nvSpPr>
        <p:spPr bwMode="auto">
          <a:xfrm>
            <a:off x="74613" y="5105400"/>
            <a:ext cx="2690812"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en-US" sz="3200" b="1">
                <a:solidFill>
                  <a:srgbClr val="FFFF00"/>
                </a:solidFill>
                <a:latin typeface="Arial" pitchFamily="-112" charset="0"/>
                <a:ea typeface="ＭＳ Ｐゴシック" pitchFamily="-112" charset="-128"/>
                <a:cs typeface="ＭＳ Ｐゴシック" pitchFamily="-112" charset="-128"/>
              </a:rPr>
              <a:t>Europeans &amp;</a:t>
            </a:r>
          </a:p>
          <a:p>
            <a:pPr algn="ctr" defTabSz="914400" eaLnBrk="0" fontAlgn="base" hangingPunct="0">
              <a:spcBef>
                <a:spcPct val="0"/>
              </a:spcBef>
              <a:spcAft>
                <a:spcPct val="0"/>
              </a:spcAft>
              <a:defRPr/>
            </a:pPr>
            <a:r>
              <a:rPr lang="en-US" sz="3200" b="1">
                <a:solidFill>
                  <a:srgbClr val="FFFF00"/>
                </a:solidFill>
                <a:latin typeface="Arial" pitchFamily="-112" charset="0"/>
                <a:ea typeface="ＭＳ Ｐゴシック" pitchFamily="-112" charset="-128"/>
                <a:cs typeface="ＭＳ Ｐゴシック" pitchFamily="-112" charset="-128"/>
              </a:rPr>
              <a:t>East Indians</a:t>
            </a:r>
          </a:p>
        </p:txBody>
      </p:sp>
      <p:sp>
        <p:nvSpPr>
          <p:cNvPr id="612364" name="Text Box 12"/>
          <p:cNvSpPr txBox="1">
            <a:spLocks noChangeArrowheads="1"/>
          </p:cNvSpPr>
          <p:nvPr/>
        </p:nvSpPr>
        <p:spPr bwMode="auto">
          <a:xfrm>
            <a:off x="3324225" y="5105400"/>
            <a:ext cx="2216150"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en-US" sz="3200" b="1">
                <a:solidFill>
                  <a:srgbClr val="FFFF00"/>
                </a:solidFill>
                <a:latin typeface="Arial" pitchFamily="-112" charset="0"/>
                <a:ea typeface="ＭＳ Ｐゴシック" pitchFamily="-112" charset="-128"/>
                <a:cs typeface="ＭＳ Ｐゴシック" pitchFamily="-112" charset="-128"/>
              </a:rPr>
              <a:t>Africans &amp;</a:t>
            </a:r>
          </a:p>
          <a:p>
            <a:pPr algn="ctr" defTabSz="914400" eaLnBrk="0" fontAlgn="base" hangingPunct="0">
              <a:spcBef>
                <a:spcPct val="0"/>
              </a:spcBef>
              <a:spcAft>
                <a:spcPct val="0"/>
              </a:spcAft>
              <a:defRPr/>
            </a:pPr>
            <a:r>
              <a:rPr lang="en-US" sz="3200" b="1">
                <a:solidFill>
                  <a:srgbClr val="FFFF00"/>
                </a:solidFill>
                <a:latin typeface="Arial" pitchFamily="-112" charset="0"/>
                <a:ea typeface="ＭＳ Ｐゴシック" pitchFamily="-112" charset="-128"/>
                <a:cs typeface="ＭＳ Ｐゴシック" pitchFamily="-112" charset="-128"/>
              </a:rPr>
              <a:t> Asians</a:t>
            </a:r>
          </a:p>
        </p:txBody>
      </p:sp>
      <p:sp>
        <p:nvSpPr>
          <p:cNvPr id="612365" name="Text Box 13"/>
          <p:cNvSpPr txBox="1">
            <a:spLocks noChangeArrowheads="1"/>
          </p:cNvSpPr>
          <p:nvPr/>
        </p:nvSpPr>
        <p:spPr bwMode="auto">
          <a:xfrm>
            <a:off x="6878638" y="5105400"/>
            <a:ext cx="1584325"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sz="3200" b="1" i="1">
                <a:solidFill>
                  <a:srgbClr val="FFFF00"/>
                </a:solidFill>
              </a:rPr>
              <a:t>Jews &amp;</a:t>
            </a:r>
          </a:p>
          <a:p>
            <a:pPr algn="ctr" defTabSz="914400" eaLnBrk="0" fontAlgn="base" hangingPunct="0">
              <a:spcBef>
                <a:spcPct val="0"/>
              </a:spcBef>
              <a:spcAft>
                <a:spcPct val="0"/>
              </a:spcAft>
              <a:defRPr/>
            </a:pPr>
            <a:r>
              <a:rPr lang="en-US" sz="3200" b="1" i="1">
                <a:solidFill>
                  <a:srgbClr val="FFFF00"/>
                </a:solidFill>
              </a:rPr>
              <a:t> Arabs</a:t>
            </a:r>
            <a:endParaRPr lang="en-US" sz="3200" b="1">
              <a:solidFill>
                <a:srgbClr val="FFFF00"/>
              </a:solidFill>
            </a:endParaRPr>
          </a:p>
        </p:txBody>
      </p:sp>
      <p:sp>
        <p:nvSpPr>
          <p:cNvPr id="193549" name="AutoShape 14"/>
          <p:cNvSpPr>
            <a:spLocks noChangeArrowheads="1"/>
          </p:cNvSpPr>
          <p:nvPr/>
        </p:nvSpPr>
        <p:spPr bwMode="auto">
          <a:xfrm rot="-1112176">
            <a:off x="2590800" y="224155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sp>
        <p:nvSpPr>
          <p:cNvPr id="193550" name="AutoShape 15"/>
          <p:cNvSpPr>
            <a:spLocks noChangeArrowheads="1"/>
          </p:cNvSpPr>
          <p:nvPr/>
        </p:nvSpPr>
        <p:spPr bwMode="auto">
          <a:xfrm rot="-5448300">
            <a:off x="4000500" y="25527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sp>
        <p:nvSpPr>
          <p:cNvPr id="193551" name="AutoShape 16"/>
          <p:cNvSpPr>
            <a:spLocks noChangeArrowheads="1"/>
          </p:cNvSpPr>
          <p:nvPr/>
        </p:nvSpPr>
        <p:spPr bwMode="auto">
          <a:xfrm rot="-9047274">
            <a:off x="5410200" y="22860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sp>
        <p:nvSpPr>
          <p:cNvPr id="193552" name="Text Box 17"/>
          <p:cNvSpPr txBox="1">
            <a:spLocks noChangeArrowheads="1"/>
          </p:cNvSpPr>
          <p:nvPr/>
        </p:nvSpPr>
        <p:spPr bwMode="auto">
          <a:xfrm>
            <a:off x="8388350" y="0"/>
            <a:ext cx="83502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altLang="zh-CN" b="1">
                <a:solidFill>
                  <a:srgbClr val="FFFFFF"/>
                </a:solidFill>
              </a:rPr>
              <a:t>60</a:t>
            </a:r>
          </a:p>
          <a:p>
            <a:pPr algn="ctr" defTabSz="914400" fontAlgn="base">
              <a:spcBef>
                <a:spcPct val="0"/>
              </a:spcBef>
              <a:spcAft>
                <a:spcPct val="0"/>
              </a:spcAft>
            </a:pPr>
            <a:r>
              <a:rPr lang="en-US" altLang="zh-CN" b="1">
                <a:solidFill>
                  <a:srgbClr val="FFFFFF"/>
                </a:solidFill>
              </a:rPr>
              <a:t>Pt. 6</a:t>
            </a:r>
          </a:p>
        </p:txBody>
      </p:sp>
      <p:sp>
        <p:nvSpPr>
          <p:cNvPr id="612376" name="Text Box 24"/>
          <p:cNvSpPr txBox="1">
            <a:spLocks noChangeArrowheads="1"/>
          </p:cNvSpPr>
          <p:nvPr/>
        </p:nvSpPr>
        <p:spPr bwMode="auto">
          <a:xfrm>
            <a:off x="6689725" y="6281738"/>
            <a:ext cx="2024063" cy="5794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defRPr/>
            </a:pPr>
            <a:r>
              <a:rPr lang="en-US" sz="3200" b="1">
                <a:solidFill>
                  <a:srgbClr val="FFFFFF"/>
                </a:solidFill>
                <a:latin typeface="Times New Roman" pitchFamily="-112" charset="0"/>
                <a:ea typeface="ＭＳ Ｐゴシック" pitchFamily="-112" charset="-128"/>
                <a:cs typeface="ＭＳ Ｐゴシック" pitchFamily="-112" charset="-128"/>
              </a:rPr>
              <a:t>Genesis 10</a:t>
            </a:r>
          </a:p>
        </p:txBody>
      </p:sp>
    </p:spTree>
    <p:extLst>
      <p:ext uri="{BB962C8B-B14F-4D97-AF65-F5344CB8AC3E}">
        <p14:creationId xmlns:p14="http://schemas.microsoft.com/office/powerpoint/2010/main" val="772120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Freeform 2"/>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61440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95587" name="Rectangle 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95588" name="Freeform 5"/>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95589" name="Freeform 6"/>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614407"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12" charset="0"/>
                <a:ea typeface="ＭＳ Ｐゴシック" pitchFamily="-112" charset="-128"/>
                <a:cs typeface="ＭＳ Ｐゴシック" pitchFamily="-112" charset="-128"/>
              </a:rPr>
              <a:t>ER</a:t>
            </a:r>
          </a:p>
        </p:txBody>
      </p:sp>
      <p:sp>
        <p:nvSpPr>
          <p:cNvPr id="195591" name="Freeform 8"/>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614409"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12" charset="0"/>
                <a:ea typeface="ＭＳ Ｐゴシック" pitchFamily="-112" charset="-128"/>
                <a:cs typeface="ＭＳ Ｐゴシック" pitchFamily="-112" charset="-128"/>
              </a:rPr>
              <a:t>PG</a:t>
            </a:r>
          </a:p>
        </p:txBody>
      </p:sp>
      <p:sp>
        <p:nvSpPr>
          <p:cNvPr id="195593" name="Freeform 10"/>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95594" name="Freeform 11"/>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95595" name="Freeform 12"/>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614413"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12" charset="0"/>
                <a:ea typeface="ＭＳ Ｐゴシック" pitchFamily="-112" charset="-128"/>
                <a:cs typeface="ＭＳ Ｐゴシック" pitchFamily="-112" charset="-128"/>
              </a:rPr>
              <a:t>SG</a:t>
            </a:r>
          </a:p>
        </p:txBody>
      </p:sp>
      <p:sp>
        <p:nvSpPr>
          <p:cNvPr id="614414"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12" charset="0"/>
                <a:ea typeface="ＭＳ Ｐゴシック" pitchFamily="-112" charset="-128"/>
                <a:cs typeface="ＭＳ Ｐゴシック" pitchFamily="-112" charset="-128"/>
              </a:rPr>
              <a:t>RS</a:t>
            </a:r>
          </a:p>
        </p:txBody>
      </p:sp>
      <p:sp>
        <p:nvSpPr>
          <p:cNvPr id="614415"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12" charset="0"/>
                <a:ea typeface="ＭＳ Ｐゴシック" pitchFamily="-112" charset="-128"/>
                <a:cs typeface="ＭＳ Ｐゴシック" pitchFamily="-112" charset="-128"/>
              </a:rPr>
              <a:t>MS</a:t>
            </a:r>
          </a:p>
        </p:txBody>
      </p:sp>
      <p:sp>
        <p:nvSpPr>
          <p:cNvPr id="195599" name="Rectangle 16"/>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95600"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95601"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614419" name="Rectangle 19"/>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12" charset="0"/>
                <a:ea typeface="ＭＳ Ｐゴシック" pitchFamily="-112" charset="-128"/>
                <a:cs typeface="ＭＳ Ｐゴシック" pitchFamily="-112" charset="-128"/>
              </a:rPr>
              <a:t>DS</a:t>
            </a:r>
          </a:p>
        </p:txBody>
      </p:sp>
      <p:sp>
        <p:nvSpPr>
          <p:cNvPr id="614420" name="Line 2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14421" name="Freeform 21"/>
          <p:cNvSpPr>
            <a:spLocks/>
          </p:cNvSpPr>
          <p:nvPr/>
        </p:nvSpPr>
        <p:spPr bwMode="auto">
          <a:xfrm>
            <a:off x="1800225" y="1054100"/>
            <a:ext cx="6378575" cy="4025900"/>
          </a:xfrm>
          <a:custGeom>
            <a:avLst/>
            <a:gdLst/>
            <a:ahLst/>
            <a:cxnLst>
              <a:cxn ang="0">
                <a:pos x="2658" y="2528"/>
              </a:cxn>
              <a:cxn ang="0">
                <a:pos x="2242" y="2368"/>
              </a:cxn>
              <a:cxn ang="0">
                <a:pos x="1570" y="2264"/>
              </a:cxn>
              <a:cxn ang="0">
                <a:pos x="1210" y="2280"/>
              </a:cxn>
              <a:cxn ang="0">
                <a:pos x="1114" y="2336"/>
              </a:cxn>
              <a:cxn ang="0">
                <a:pos x="1066" y="2368"/>
              </a:cxn>
              <a:cxn ang="0">
                <a:pos x="938" y="2488"/>
              </a:cxn>
              <a:cxn ang="0">
                <a:pos x="890" y="2512"/>
              </a:cxn>
              <a:cxn ang="0">
                <a:pos x="842" y="2528"/>
              </a:cxn>
              <a:cxn ang="0">
                <a:pos x="722" y="2336"/>
              </a:cxn>
              <a:cxn ang="0">
                <a:pos x="674" y="2248"/>
              </a:cxn>
              <a:cxn ang="0">
                <a:pos x="602" y="2168"/>
              </a:cxn>
              <a:cxn ang="0">
                <a:pos x="146" y="2104"/>
              </a:cxn>
              <a:cxn ang="0">
                <a:pos x="90" y="2088"/>
              </a:cxn>
              <a:cxn ang="0">
                <a:pos x="18" y="2008"/>
              </a:cxn>
              <a:cxn ang="0">
                <a:pos x="42" y="1896"/>
              </a:cxn>
              <a:cxn ang="0">
                <a:pos x="58" y="1872"/>
              </a:cxn>
              <a:cxn ang="0">
                <a:pos x="82" y="1864"/>
              </a:cxn>
              <a:cxn ang="0">
                <a:pos x="130" y="1832"/>
              </a:cxn>
              <a:cxn ang="0">
                <a:pos x="330" y="1760"/>
              </a:cxn>
              <a:cxn ang="0">
                <a:pos x="378" y="1744"/>
              </a:cxn>
              <a:cxn ang="0">
                <a:pos x="506" y="1656"/>
              </a:cxn>
              <a:cxn ang="0">
                <a:pos x="570" y="1584"/>
              </a:cxn>
              <a:cxn ang="0">
                <a:pos x="626" y="1504"/>
              </a:cxn>
              <a:cxn ang="0">
                <a:pos x="690" y="1408"/>
              </a:cxn>
              <a:cxn ang="0">
                <a:pos x="722" y="1360"/>
              </a:cxn>
              <a:cxn ang="0">
                <a:pos x="730" y="1336"/>
              </a:cxn>
              <a:cxn ang="0">
                <a:pos x="762" y="1288"/>
              </a:cxn>
              <a:cxn ang="0">
                <a:pos x="778" y="1256"/>
              </a:cxn>
              <a:cxn ang="0">
                <a:pos x="810" y="1208"/>
              </a:cxn>
              <a:cxn ang="0">
                <a:pos x="850" y="1080"/>
              </a:cxn>
              <a:cxn ang="0">
                <a:pos x="938" y="696"/>
              </a:cxn>
              <a:cxn ang="0">
                <a:pos x="994" y="472"/>
              </a:cxn>
              <a:cxn ang="0">
                <a:pos x="1074" y="232"/>
              </a:cxn>
              <a:cxn ang="0">
                <a:pos x="1138" y="136"/>
              </a:cxn>
              <a:cxn ang="0">
                <a:pos x="1194" y="80"/>
              </a:cxn>
              <a:cxn ang="0">
                <a:pos x="1354" y="24"/>
              </a:cxn>
              <a:cxn ang="0">
                <a:pos x="1594" y="0"/>
              </a:cxn>
              <a:cxn ang="0">
                <a:pos x="2674" y="48"/>
              </a:cxn>
              <a:cxn ang="0">
                <a:pos x="2970" y="72"/>
              </a:cxn>
              <a:cxn ang="0">
                <a:pos x="3186" y="88"/>
              </a:cxn>
              <a:cxn ang="0">
                <a:pos x="3850" y="240"/>
              </a:cxn>
              <a:cxn ang="0">
                <a:pos x="3930" y="376"/>
              </a:cxn>
              <a:cxn ang="0">
                <a:pos x="3986" y="496"/>
              </a:cxn>
              <a:cxn ang="0">
                <a:pos x="4018" y="688"/>
              </a:cxn>
              <a:cxn ang="0">
                <a:pos x="4010" y="1200"/>
              </a:cxn>
              <a:cxn ang="0">
                <a:pos x="3906" y="1616"/>
              </a:cxn>
              <a:cxn ang="0">
                <a:pos x="3874" y="1664"/>
              </a:cxn>
              <a:cxn ang="0">
                <a:pos x="3762" y="1912"/>
              </a:cxn>
              <a:cxn ang="0">
                <a:pos x="3730" y="1960"/>
              </a:cxn>
              <a:cxn ang="0">
                <a:pos x="3682" y="2040"/>
              </a:cxn>
              <a:cxn ang="0">
                <a:pos x="3594" y="2176"/>
              </a:cxn>
              <a:cxn ang="0">
                <a:pos x="3474" y="2320"/>
              </a:cxn>
              <a:cxn ang="0">
                <a:pos x="3378" y="2424"/>
              </a:cxn>
              <a:cxn ang="0">
                <a:pos x="3354" y="2432"/>
              </a:cxn>
              <a:cxn ang="0">
                <a:pos x="3242" y="2488"/>
              </a:cxn>
              <a:cxn ang="0">
                <a:pos x="3034" y="2536"/>
              </a:cxn>
              <a:cxn ang="0">
                <a:pos x="2658" y="2528"/>
              </a:cxn>
            </a:cxnLst>
            <a:rect l="0" t="0" r="r" b="b"/>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cap="flat" cmpd="sng">
            <a:solidFill>
              <a:srgbClr val="FF0000"/>
            </a:solidFill>
            <a:prstDash val="lgDashDot"/>
            <a:round/>
            <a:headEnd/>
            <a:tailEnd/>
          </a:ln>
          <a:effectLst>
            <a:outerShdw blurRad="63500" dist="71842"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95605"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endParaRPr lang="zh-CN" altLang="en-US" sz="2000">
              <a:solidFill>
                <a:srgbClr val="FFA27C"/>
              </a:solidFill>
              <a:latin typeface="Comic Sans MS" charset="0"/>
            </a:endParaRPr>
          </a:p>
        </p:txBody>
      </p:sp>
      <p:sp>
        <p:nvSpPr>
          <p:cNvPr id="614423" name="Rectangle 23"/>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25</a:t>
            </a:r>
          </a:p>
        </p:txBody>
      </p:sp>
      <p:sp>
        <p:nvSpPr>
          <p:cNvPr id="195607" name="Text Box 24"/>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zh-CN" altLang="en-US" sz="1200" b="1">
                <a:solidFill>
                  <a:srgbClr val="FFFFFF"/>
                </a:solidFill>
              </a:rPr>
              <a:t>  </a:t>
            </a:r>
          </a:p>
        </p:txBody>
      </p:sp>
      <p:sp>
        <p:nvSpPr>
          <p:cNvPr id="195608" name="Rectangle 25"/>
          <p:cNvSpPr>
            <a:spLocks noChangeArrowheads="1"/>
          </p:cNvSpPr>
          <p:nvPr/>
        </p:nvSpPr>
        <p:spPr bwMode="auto">
          <a:xfrm>
            <a:off x="7067550" y="6269038"/>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pPr algn="ctr" defTabSz="914400" eaLnBrk="0" fontAlgn="base" hangingPunct="0">
              <a:spcBef>
                <a:spcPct val="0"/>
              </a:spcBef>
              <a:spcAft>
                <a:spcPct val="0"/>
              </a:spcAft>
            </a:pPr>
            <a:r>
              <a:rPr lang="en-US" altLang="zh-CN" sz="1200" b="1">
                <a:solidFill>
                  <a:srgbClr val="FFFFFF"/>
                </a:solidFill>
                <a:latin typeface="Arial" charset="0"/>
                <a:ea typeface="ＭＳ Ｐゴシック" charset="0"/>
                <a:cs typeface="ＭＳ Ｐゴシック" charset="0"/>
              </a:rPr>
              <a:t>Handbook pg. 15-16</a:t>
            </a:r>
          </a:p>
        </p:txBody>
      </p:sp>
      <p:pic>
        <p:nvPicPr>
          <p:cNvPr id="195609" name="Picture 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915988"/>
            <a:ext cx="6851650" cy="5256212"/>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195610" name="Text Box 27"/>
          <p:cNvSpPr txBox="1">
            <a:spLocks noChangeArrowheads="1"/>
          </p:cNvSpPr>
          <p:nvPr/>
        </p:nvSpPr>
        <p:spPr bwMode="auto">
          <a:xfrm>
            <a:off x="8721725" y="64135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sz="2000">
                <a:solidFill>
                  <a:srgbClr val="FFFFFF"/>
                </a:solidFill>
              </a:rPr>
              <a:t>1</a:t>
            </a:r>
          </a:p>
        </p:txBody>
      </p:sp>
      <p:sp>
        <p:nvSpPr>
          <p:cNvPr id="614428" name="Rectangle 28"/>
          <p:cNvSpPr>
            <a:spLocks noChangeArrowheads="1"/>
          </p:cNvSpPr>
          <p:nvPr/>
        </p:nvSpPr>
        <p:spPr bwMode="auto">
          <a:xfrm>
            <a:off x="0" y="0"/>
            <a:ext cx="9144000" cy="6858000"/>
          </a:xfrm>
          <a:prstGeom prst="rect">
            <a:avLst/>
          </a:prstGeom>
          <a:gradFill rotWithShape="0">
            <a:gsLst>
              <a:gs pos="0">
                <a:schemeClr val="bg2">
                  <a:alpha val="59000"/>
                </a:schemeClr>
              </a:gs>
              <a:gs pos="100000">
                <a:schemeClr val="bg2">
                  <a:gamma/>
                  <a:shade val="46275"/>
                  <a:invGamma/>
                  <a:alpha val="61000"/>
                </a:schemeClr>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95612" name="Rectangle 29"/>
          <p:cNvSpPr>
            <a:spLocks noChangeArrowheads="1"/>
          </p:cNvSpPr>
          <p:nvPr/>
        </p:nvSpPr>
        <p:spPr bwMode="auto">
          <a:xfrm>
            <a:off x="0" y="0"/>
            <a:ext cx="1828800" cy="182880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614431" name="Text Box 31"/>
          <p:cNvSpPr txBox="1">
            <a:spLocks noChangeArrowheads="1"/>
          </p:cNvSpPr>
          <p:nvPr/>
        </p:nvSpPr>
        <p:spPr bwMode="auto">
          <a:xfrm>
            <a:off x="152400" y="1143000"/>
            <a:ext cx="6400800" cy="5522913"/>
          </a:xfrm>
          <a:prstGeom prst="rect">
            <a:avLst/>
          </a:prstGeom>
          <a:noFill/>
          <a:ln>
            <a:noFill/>
          </a:ln>
          <a:effectLst>
            <a:outerShdw blurRad="63500" dist="38099" dir="2700000" algn="ctr" rotWithShape="0">
              <a:srgbClr val="000A0D">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50000"/>
              </a:spcBef>
              <a:spcAft>
                <a:spcPct val="0"/>
              </a:spcAft>
              <a:defRPr/>
            </a:pPr>
            <a:r>
              <a:rPr lang="ja-JP" altLang="en-US" b="1" dirty="0">
                <a:solidFill>
                  <a:srgbClr val="FFFFFF"/>
                </a:solidFill>
              </a:rPr>
              <a:t>“</a:t>
            </a:r>
            <a:r>
              <a:rPr lang="en-US" altLang="ja-JP" b="1" dirty="0">
                <a:solidFill>
                  <a:srgbClr val="FFFFFF"/>
                </a:solidFill>
              </a:rPr>
              <a:t>Having constructed the Table of Nations into a simple genealogy, I wanted to see how many of its names were attested in the records of other nations in the Middle East… [I saw that] the Table of Nations had listed all the families and tribes of mankind in their correct groupings, whether those groupings were ethnological, linguistic or geographical.  All the names, without exception, were accurate, and in more than twenty-five years of searching and analyzing, I uncovered not one mistake or false statement of fact in the Table of Nations.</a:t>
            </a:r>
            <a:r>
              <a:rPr lang="ja-JP" altLang="en-US" b="1" dirty="0">
                <a:solidFill>
                  <a:srgbClr val="FFFFFF"/>
                </a:solidFill>
              </a:rPr>
              <a:t>”</a:t>
            </a:r>
            <a:endParaRPr lang="en-US" altLang="ja-JP" b="1" dirty="0">
              <a:solidFill>
                <a:srgbClr val="FFFFFF"/>
              </a:solidFill>
            </a:endParaRPr>
          </a:p>
          <a:p>
            <a:pPr algn="r" defTabSz="914400" eaLnBrk="0" fontAlgn="base" hangingPunct="0">
              <a:spcBef>
                <a:spcPct val="50000"/>
              </a:spcBef>
              <a:spcAft>
                <a:spcPct val="0"/>
              </a:spcAft>
              <a:defRPr/>
            </a:pPr>
            <a:r>
              <a:rPr lang="en-US" sz="1400" b="1" dirty="0">
                <a:solidFill>
                  <a:srgbClr val="FFFFFF"/>
                </a:solidFill>
              </a:rPr>
              <a:t>Bill Cooper, </a:t>
            </a:r>
            <a:r>
              <a:rPr lang="en-US" sz="1400" b="1" i="1" dirty="0">
                <a:solidFill>
                  <a:srgbClr val="FFFFFF"/>
                </a:solidFill>
              </a:rPr>
              <a:t>After the Flood</a:t>
            </a:r>
            <a:r>
              <a:rPr lang="en-US" sz="1400" b="1" dirty="0">
                <a:solidFill>
                  <a:srgbClr val="FFFFFF"/>
                </a:solidFill>
              </a:rPr>
              <a:t> (</a:t>
            </a:r>
            <a:r>
              <a:rPr lang="en-US" sz="1400" b="1" dirty="0" err="1">
                <a:solidFill>
                  <a:srgbClr val="FFFFFF"/>
                </a:solidFill>
              </a:rPr>
              <a:t>Chichester</a:t>
            </a:r>
            <a:r>
              <a:rPr lang="en-US" sz="1400" b="1" dirty="0">
                <a:solidFill>
                  <a:srgbClr val="FFFFFF"/>
                </a:solidFill>
              </a:rPr>
              <a:t>: New Wine, 1995), 38-39</a:t>
            </a:r>
            <a:endParaRPr lang="en-US" b="1" dirty="0">
              <a:solidFill>
                <a:srgbClr val="FFFFFF"/>
              </a:solidFill>
            </a:endParaRPr>
          </a:p>
        </p:txBody>
      </p:sp>
      <p:pic>
        <p:nvPicPr>
          <p:cNvPr id="195614" name="Picture 32" descr="Coop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16663" y="1676400"/>
            <a:ext cx="2751137"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33" name="Rectangle 33"/>
          <p:cNvSpPr>
            <a:spLocks noGrp="1" noChangeArrowheads="1"/>
          </p:cNvSpPr>
          <p:nvPr>
            <p:ph type="title" idx="4294967295"/>
          </p:nvPr>
        </p:nvSpPr>
        <p:spPr bwMode="auto">
          <a:xfrm>
            <a:off x="107950" y="190500"/>
            <a:ext cx="8162925" cy="800100"/>
          </a:xfrm>
          <a:prstGeom prst="rect">
            <a:avLst/>
          </a:prstGeom>
          <a:solidFill>
            <a:schemeClr val="bg2"/>
          </a:solidFill>
          <a:ln w="28575">
            <a:solidFill>
              <a:schemeClr val="tx2"/>
            </a:solidFill>
            <a:miter lim="800000"/>
            <a:headEnd/>
            <a:tailEnd/>
          </a:ln>
          <a:effectLst>
            <a:outerShdw blurRad="63500" dist="107763" dir="2700000" algn="ctr" rotWithShape="0">
              <a:schemeClr val="bg2">
                <a:alpha val="74998"/>
              </a:schemeClr>
            </a:outerShdw>
          </a:effectLst>
        </p:spPr>
        <p:txBody>
          <a:bodyPr anchor="ctr" anchorCtr="1"/>
          <a:lstStyle/>
          <a:p>
            <a:pPr>
              <a:defRPr/>
            </a:pPr>
            <a:r>
              <a:rPr lang="en-US" sz="2800" b="1" dirty="0">
                <a:latin typeface="Arial"/>
                <a:ea typeface="ＭＳ Ｐゴシック" charset="0"/>
                <a:cs typeface="Arial"/>
              </a:rPr>
              <a:t>Is the Table of Nations Accurate (Gen. 10-11)?</a:t>
            </a:r>
          </a:p>
        </p:txBody>
      </p:sp>
      <p:sp>
        <p:nvSpPr>
          <p:cNvPr id="195616" name="Text Box 17"/>
          <p:cNvSpPr txBox="1">
            <a:spLocks noChangeArrowheads="1"/>
          </p:cNvSpPr>
          <p:nvPr/>
        </p:nvSpPr>
        <p:spPr bwMode="auto">
          <a:xfrm>
            <a:off x="8316913" y="0"/>
            <a:ext cx="833437"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altLang="zh-CN" b="1">
                <a:solidFill>
                  <a:srgbClr val="FFFFFF"/>
                </a:solidFill>
              </a:rPr>
              <a:t>60</a:t>
            </a:r>
          </a:p>
          <a:p>
            <a:pPr algn="ctr" defTabSz="914400" fontAlgn="base">
              <a:spcBef>
                <a:spcPct val="0"/>
              </a:spcBef>
              <a:spcAft>
                <a:spcPct val="0"/>
              </a:spcAft>
            </a:pPr>
            <a:r>
              <a:rPr lang="en-US" altLang="zh-CN" b="1">
                <a:solidFill>
                  <a:srgbClr val="FFFFFF"/>
                </a:solidFill>
              </a:rPr>
              <a:t>Pt. 6</a:t>
            </a:r>
          </a:p>
        </p:txBody>
      </p:sp>
    </p:spTree>
    <p:extLst>
      <p:ext uri="{BB962C8B-B14F-4D97-AF65-F5344CB8AC3E}">
        <p14:creationId xmlns:p14="http://schemas.microsoft.com/office/powerpoint/2010/main" val="2874703128"/>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4428"/>
                                        </p:tgtEl>
                                        <p:attrNameLst>
                                          <p:attrName>style.visibility</p:attrName>
                                        </p:attrNameLst>
                                      </p:cBhvr>
                                      <p:to>
                                        <p:strVal val="visible"/>
                                      </p:to>
                                    </p:set>
                                    <p:animEffect transition="in" filter="blinds(horizontal)">
                                      <p:cBhvr>
                                        <p:cTn id="7" dur="500"/>
                                        <p:tgtEl>
                                          <p:spTgt spid="614428"/>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614431"/>
                                        </p:tgtEl>
                                        <p:attrNameLst>
                                          <p:attrName>style.visibility</p:attrName>
                                        </p:attrNameLst>
                                      </p:cBhvr>
                                      <p:to>
                                        <p:strVal val="visible"/>
                                      </p:to>
                                    </p:set>
                                    <p:anim calcmode="lin" valueType="num">
                                      <p:cBhvr>
                                        <p:cTn id="10" dur="500" fill="hold"/>
                                        <p:tgtEl>
                                          <p:spTgt spid="614431"/>
                                        </p:tgtEl>
                                        <p:attrNameLst>
                                          <p:attrName>ppt_w</p:attrName>
                                        </p:attrNameLst>
                                      </p:cBhvr>
                                      <p:tavLst>
                                        <p:tav tm="0">
                                          <p:val>
                                            <p:fltVal val="0"/>
                                          </p:val>
                                        </p:tav>
                                        <p:tav tm="100000">
                                          <p:val>
                                            <p:strVal val="#ppt_w"/>
                                          </p:val>
                                        </p:tav>
                                      </p:tavLst>
                                    </p:anim>
                                    <p:anim calcmode="lin" valueType="num">
                                      <p:cBhvr>
                                        <p:cTn id="11" dur="500" fill="hold"/>
                                        <p:tgtEl>
                                          <p:spTgt spid="614431"/>
                                        </p:tgtEl>
                                        <p:attrNameLst>
                                          <p:attrName>ppt_h</p:attrName>
                                        </p:attrNameLst>
                                      </p:cBhvr>
                                      <p:tavLst>
                                        <p:tav tm="0">
                                          <p:val>
                                            <p:fltVal val="0"/>
                                          </p:val>
                                        </p:tav>
                                        <p:tav tm="100000">
                                          <p:val>
                                            <p:strVal val="#ppt_h"/>
                                          </p:val>
                                        </p:tav>
                                      </p:tavLst>
                                    </p:anim>
                                    <p:anim calcmode="lin" valueType="num">
                                      <p:cBhvr>
                                        <p:cTn id="12" dur="500" fill="hold"/>
                                        <p:tgtEl>
                                          <p:spTgt spid="614431"/>
                                        </p:tgtEl>
                                        <p:attrNameLst>
                                          <p:attrName>style.rotation</p:attrName>
                                        </p:attrNameLst>
                                      </p:cBhvr>
                                      <p:tavLst>
                                        <p:tav tm="0">
                                          <p:val>
                                            <p:fltVal val="360"/>
                                          </p:val>
                                        </p:tav>
                                        <p:tav tm="100000">
                                          <p:val>
                                            <p:fltVal val="0"/>
                                          </p:val>
                                        </p:tav>
                                      </p:tavLst>
                                    </p:anim>
                                    <p:animEffect transition="in" filter="fade">
                                      <p:cBhvr>
                                        <p:cTn id="13" dur="500"/>
                                        <p:tgtEl>
                                          <p:spTgt spid="614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8" grpId="0" animBg="1"/>
      <p:bldP spid="6144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0"/>
            <a:ext cx="9144000" cy="6858000"/>
          </a:xfrm>
          <a:prstGeom prst="rect">
            <a:avLst/>
          </a:prstGeom>
        </p:spPr>
      </p:pic>
      <p:sp>
        <p:nvSpPr>
          <p:cNvPr id="2" name="Title 1"/>
          <p:cNvSpPr>
            <a:spLocks noGrp="1"/>
          </p:cNvSpPr>
          <p:nvPr>
            <p:ph type="title"/>
          </p:nvPr>
        </p:nvSpPr>
        <p:spPr>
          <a:xfrm>
            <a:off x="57615" y="1213007"/>
            <a:ext cx="9049395" cy="2522151"/>
          </a:xfrm>
        </p:spPr>
        <p:txBody>
          <a:bodyPr/>
          <a:lstStyle/>
          <a:p>
            <a:r>
              <a:rPr lang="en-US" sz="8000" b="1" dirty="0">
                <a:effectLst>
                  <a:glow rad="177800">
                    <a:schemeClr val="bg2"/>
                  </a:glow>
                </a:effectLst>
              </a:rPr>
              <a:t>Genealogies </a:t>
            </a:r>
            <a:br>
              <a:rPr lang="en-US" sz="8000" b="1" dirty="0">
                <a:effectLst>
                  <a:glow rad="177800">
                    <a:schemeClr val="bg2"/>
                  </a:glow>
                </a:effectLst>
              </a:rPr>
            </a:br>
            <a:r>
              <a:rPr lang="en-US" sz="8000" b="1" dirty="0">
                <a:effectLst>
                  <a:glow rad="177800">
                    <a:schemeClr val="bg2"/>
                  </a:glow>
                </a:effectLst>
              </a:rPr>
              <a:t>&amp; OT Chronology  </a:t>
            </a:r>
            <a:endParaRPr lang="en-US" sz="6000" b="1" dirty="0">
              <a:effectLst>
                <a:glow rad="177800">
                  <a:schemeClr val="bg2"/>
                </a:glow>
              </a:effectLst>
            </a:endParaRPr>
          </a:p>
        </p:txBody>
      </p:sp>
      <p:sp>
        <p:nvSpPr>
          <p:cNvPr id="4" name="Title 1"/>
          <p:cNvSpPr txBox="1">
            <a:spLocks/>
          </p:cNvSpPr>
          <p:nvPr/>
        </p:nvSpPr>
        <p:spPr bwMode="auto">
          <a:xfrm>
            <a:off x="57615" y="4308210"/>
            <a:ext cx="9049395" cy="1044599"/>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11" charset="-128"/>
              </a:rPr>
              <a:t>Genesis 5 &amp; 11</a:t>
            </a:r>
          </a:p>
        </p:txBody>
      </p:sp>
      <p:sp>
        <p:nvSpPr>
          <p:cNvPr id="6" name="Rectangle 5"/>
          <p:cNvSpPr>
            <a:spLocks noChangeArrowheads="1"/>
          </p:cNvSpPr>
          <p:nvPr/>
        </p:nvSpPr>
        <p:spPr bwMode="auto">
          <a:xfrm>
            <a:off x="0" y="6207163"/>
            <a:ext cx="9144000" cy="6619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Jordan Evangelical Theological Seminary • BibleStudyDownloads.org</a:t>
            </a:r>
          </a:p>
        </p:txBody>
      </p:sp>
    </p:spTree>
    <p:extLst>
      <p:ext uri="{BB962C8B-B14F-4D97-AF65-F5344CB8AC3E}">
        <p14:creationId xmlns:p14="http://schemas.microsoft.com/office/powerpoint/2010/main" val="134266431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2"/>
          <p:cNvSpPr>
            <a:spLocks noGrp="1" noChangeArrowheads="1"/>
          </p:cNvSpPr>
          <p:nvPr>
            <p:ph type="ctrTitle"/>
          </p:nvPr>
        </p:nvSpPr>
        <p:spPr>
          <a:xfrm>
            <a:off x="112712" y="0"/>
            <a:ext cx="3468688" cy="3733800"/>
          </a:xfrm>
        </p:spPr>
        <p:txBody>
          <a:bodyPr/>
          <a:lstStyle/>
          <a:p>
            <a:pPr eaLnBrk="1" hangingPunct="1">
              <a:defRPr/>
            </a:pPr>
            <a:r>
              <a:rPr lang="en-US" b="1" dirty="0">
                <a:solidFill>
                  <a:schemeClr val="tx1"/>
                </a:solidFill>
                <a:effectLst>
                  <a:glow rad="582067">
                    <a:schemeClr val="bg2">
                      <a:lumMod val="40000"/>
                      <a:lumOff val="60000"/>
                      <a:alpha val="77000"/>
                    </a:schemeClr>
                  </a:glow>
                </a:effectLst>
                <a:latin typeface="Arial" charset="0"/>
                <a:ea typeface="ＭＳ Ｐゴシック" charset="0"/>
                <a:cs typeface="ＭＳ Ｐゴシック" charset="0"/>
              </a:rPr>
              <a:t>Water Vapor Canopy Theory</a:t>
            </a:r>
          </a:p>
        </p:txBody>
      </p:sp>
      <p:pic>
        <p:nvPicPr>
          <p:cNvPr id="19763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711575"/>
            <a:ext cx="3352800" cy="3146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4470" name="Rectangle 6"/>
          <p:cNvSpPr>
            <a:spLocks noChangeArrowheads="1"/>
          </p:cNvSpPr>
          <p:nvPr/>
        </p:nvSpPr>
        <p:spPr bwMode="auto">
          <a:xfrm>
            <a:off x="3505200" y="304800"/>
            <a:ext cx="5334000" cy="6248400"/>
          </a:xfrm>
          <a:prstGeom prst="rect">
            <a:avLst/>
          </a:prstGeom>
          <a:noFill/>
          <a:ln w="9525">
            <a:noFill/>
            <a:miter lim="800000"/>
            <a:headEnd/>
            <a:tailEnd/>
          </a:ln>
          <a:effectLst/>
        </p:spPr>
        <p:txBody>
          <a:bodyPr/>
          <a:lstStyle/>
          <a:p>
            <a:pPr marL="336550" indent="-336550" defTabSz="914400" fontAlgn="base">
              <a:spcBef>
                <a:spcPct val="20000"/>
              </a:spcBef>
              <a:spcAft>
                <a:spcPct val="0"/>
              </a:spcAft>
              <a:buClr>
                <a:srgbClr val="FFFFCC"/>
              </a:buClr>
              <a:buSzPct val="75000"/>
              <a:buFont typeface="Wingdings" charset="0"/>
              <a:buChar char="l"/>
              <a:defRPr/>
            </a:pPr>
            <a:r>
              <a:rPr lang="en-US" sz="2800" b="1">
                <a:solidFill>
                  <a:srgbClr val="FFFFFF"/>
                </a:solidFill>
                <a:effectLst>
                  <a:outerShdw blurRad="38100" dist="38100" dir="2700000" algn="tl">
                    <a:srgbClr val="010199"/>
                  </a:outerShdw>
                </a:effectLst>
                <a:latin typeface="Arial" charset="0"/>
                <a:ea typeface="ＭＳ Ｐゴシック" charset="0"/>
                <a:cs typeface="ＭＳ Ｐゴシック" charset="0"/>
              </a:rPr>
              <a:t>First proposed by Isaac Newton Vail in 1874</a:t>
            </a:r>
          </a:p>
          <a:p>
            <a:pPr marL="336550" indent="-336550" defTabSz="914400" fontAlgn="base">
              <a:spcBef>
                <a:spcPct val="20000"/>
              </a:spcBef>
              <a:spcAft>
                <a:spcPct val="0"/>
              </a:spcAft>
              <a:buClr>
                <a:srgbClr val="FFFFCC"/>
              </a:buClr>
              <a:buSzPct val="75000"/>
              <a:buFont typeface="Wingdings" charset="0"/>
              <a:buChar char="l"/>
              <a:defRPr/>
            </a:pPr>
            <a:r>
              <a:rPr lang="en-US" sz="2800" b="1">
                <a:solidFill>
                  <a:srgbClr val="FFFFFF"/>
                </a:solidFill>
                <a:effectLst>
                  <a:outerShdw blurRad="38100" dist="38100" dir="2700000" algn="tl">
                    <a:srgbClr val="010199"/>
                  </a:outerShdw>
                </a:effectLst>
                <a:latin typeface="Arial" charset="0"/>
                <a:ea typeface="ＭＳ Ｐゴシック" charset="0"/>
                <a:cs typeface="ＭＳ Ｐゴシック" charset="0"/>
              </a:rPr>
              <a:t>Support sought in "Let there be an expanse between the waters to separate water from water</a:t>
            </a:r>
            <a:r>
              <a:rPr lang="ja-JP" altLang="en-US" sz="2800" b="1">
                <a:solidFill>
                  <a:srgbClr val="FFFFFF"/>
                </a:solidFill>
                <a:effectLst>
                  <a:outerShdw blurRad="38100" dist="38100" dir="2700000" algn="tl">
                    <a:srgbClr val="010199"/>
                  </a:outerShdw>
                </a:effectLst>
                <a:latin typeface="Arial" charset="0"/>
                <a:ea typeface="ＭＳ Ｐゴシック" charset="0"/>
                <a:cs typeface="ＭＳ Ｐゴシック" charset="0"/>
              </a:rPr>
              <a:t>”</a:t>
            </a:r>
            <a:r>
              <a:rPr lang="en-US" sz="2800" b="1">
                <a:solidFill>
                  <a:srgbClr val="FFFFFF"/>
                </a:solidFill>
                <a:effectLst>
                  <a:outerShdw blurRad="38100" dist="38100" dir="2700000" algn="tl">
                    <a:srgbClr val="010199"/>
                  </a:outerShdw>
                </a:effectLst>
                <a:latin typeface="Arial" charset="0"/>
                <a:ea typeface="ＭＳ Ｐゴシック" charset="0"/>
                <a:cs typeface="ＭＳ Ｐゴシック" charset="0"/>
              </a:rPr>
              <a:t> (Gen. 1:6)</a:t>
            </a:r>
          </a:p>
          <a:p>
            <a:pPr marL="336550" indent="-336550" defTabSz="914400" fontAlgn="base">
              <a:spcBef>
                <a:spcPct val="20000"/>
              </a:spcBef>
              <a:spcAft>
                <a:spcPct val="0"/>
              </a:spcAft>
              <a:buClr>
                <a:srgbClr val="FFFFCC"/>
              </a:buClr>
              <a:buSzPct val="75000"/>
              <a:buFont typeface="Wingdings" charset="0"/>
              <a:buChar char="l"/>
              <a:defRPr/>
            </a:pPr>
            <a:r>
              <a:rPr lang="en-US" sz="2800" b="1">
                <a:solidFill>
                  <a:srgbClr val="FFFFFF"/>
                </a:solidFill>
                <a:effectLst>
                  <a:outerShdw blurRad="38100" dist="38100" dir="2700000" algn="tl">
                    <a:srgbClr val="010199"/>
                  </a:outerShdw>
                </a:effectLst>
                <a:latin typeface="Arial" charset="0"/>
                <a:ea typeface="ＭＳ Ｐゴシック" charset="0"/>
                <a:cs typeface="ＭＳ Ｐゴシック" charset="0"/>
              </a:rPr>
              <a:t>Provided enough water for universal flood (Gen. 7:11)</a:t>
            </a:r>
          </a:p>
          <a:p>
            <a:pPr marL="336550" indent="-336550" defTabSz="914400" fontAlgn="base">
              <a:spcBef>
                <a:spcPct val="20000"/>
              </a:spcBef>
              <a:spcAft>
                <a:spcPct val="0"/>
              </a:spcAft>
              <a:buClr>
                <a:srgbClr val="FFFFCC"/>
              </a:buClr>
              <a:buSzPct val="75000"/>
              <a:buFont typeface="Wingdings" charset="0"/>
              <a:buChar char="l"/>
              <a:defRPr/>
            </a:pPr>
            <a:r>
              <a:rPr lang="en-US" sz="2800" b="1">
                <a:solidFill>
                  <a:srgbClr val="FFFFFF"/>
                </a:solidFill>
                <a:effectLst>
                  <a:outerShdw blurRad="38100" dist="38100" dir="2700000" algn="tl">
                    <a:srgbClr val="010199"/>
                  </a:outerShdw>
                </a:effectLst>
                <a:latin typeface="Arial" charset="0"/>
                <a:ea typeface="ＭＳ Ｐゴシック" charset="0"/>
                <a:cs typeface="ＭＳ Ｐゴシック" charset="0"/>
              </a:rPr>
              <a:t>Enabled long pre-flood life spans (reduced radiation)</a:t>
            </a:r>
          </a:p>
          <a:p>
            <a:pPr marL="336550" indent="-336550" defTabSz="914400" fontAlgn="base">
              <a:spcBef>
                <a:spcPct val="20000"/>
              </a:spcBef>
              <a:spcAft>
                <a:spcPct val="0"/>
              </a:spcAft>
              <a:buClr>
                <a:srgbClr val="FFFFCC"/>
              </a:buClr>
              <a:buSzPct val="75000"/>
              <a:buFont typeface="Wingdings" charset="0"/>
              <a:buChar char="l"/>
              <a:defRPr/>
            </a:pPr>
            <a:r>
              <a:rPr lang="en-US" sz="2800" b="1">
                <a:solidFill>
                  <a:srgbClr val="FFFFFF"/>
                </a:solidFill>
                <a:effectLst>
                  <a:outerShdw blurRad="38100" dist="38100" dir="2700000" algn="tl">
                    <a:srgbClr val="010199"/>
                  </a:outerShdw>
                </a:effectLst>
                <a:latin typeface="Arial" charset="0"/>
                <a:ea typeface="ＭＳ Ｐゴシック" charset="0"/>
                <a:cs typeface="ＭＳ Ｐゴシック" charset="0"/>
              </a:rPr>
              <a:t>Held by young earth advocates</a:t>
            </a:r>
          </a:p>
          <a:p>
            <a:pPr marL="336550" indent="-336550" defTabSz="914400" fontAlgn="base">
              <a:spcBef>
                <a:spcPct val="20000"/>
              </a:spcBef>
              <a:spcAft>
                <a:spcPct val="0"/>
              </a:spcAft>
              <a:buClr>
                <a:srgbClr val="FFFFCC"/>
              </a:buClr>
              <a:buSzPct val="75000"/>
              <a:buFont typeface="Wingdings" charset="0"/>
              <a:buChar char="l"/>
              <a:defRPr/>
            </a:pPr>
            <a:r>
              <a:rPr lang="en-US" sz="2800" b="1">
                <a:solidFill>
                  <a:srgbClr val="FFFFFF"/>
                </a:solidFill>
                <a:effectLst>
                  <a:outerShdw blurRad="38100" dist="38100" dir="2700000" algn="tl">
                    <a:srgbClr val="010199"/>
                  </a:outerShdw>
                </a:effectLst>
                <a:latin typeface="Arial" charset="0"/>
                <a:ea typeface="ＭＳ Ｐゴシック" charset="0"/>
                <a:cs typeface="ＭＳ Ｐゴシック" charset="0"/>
              </a:rPr>
              <a:t>Hotly contested!</a:t>
            </a:r>
          </a:p>
        </p:txBody>
      </p:sp>
      <p:sp>
        <p:nvSpPr>
          <p:cNvPr id="197636" name="Text Box 17"/>
          <p:cNvSpPr txBox="1">
            <a:spLocks noChangeArrowheads="1"/>
          </p:cNvSpPr>
          <p:nvPr/>
        </p:nvSpPr>
        <p:spPr bwMode="auto">
          <a:xfrm>
            <a:off x="8316913" y="158750"/>
            <a:ext cx="7143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altLang="zh-CN" b="1">
                <a:solidFill>
                  <a:srgbClr val="FFFFFF"/>
                </a:solidFill>
              </a:rPr>
              <a:t>64b</a:t>
            </a:r>
          </a:p>
        </p:txBody>
      </p:sp>
    </p:spTree>
    <p:extLst>
      <p:ext uri="{BB962C8B-B14F-4D97-AF65-F5344CB8AC3E}">
        <p14:creationId xmlns:p14="http://schemas.microsoft.com/office/powerpoint/2010/main" val="24004707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74470">
                                            <p:txEl>
                                              <p:pRg st="0" end="0"/>
                                            </p:txEl>
                                          </p:spTgt>
                                        </p:tgtEl>
                                        <p:attrNameLst>
                                          <p:attrName>style.visibility</p:attrName>
                                        </p:attrNameLst>
                                      </p:cBhvr>
                                      <p:to>
                                        <p:strVal val="visible"/>
                                      </p:to>
                                    </p:set>
                                    <p:animEffect transition="in" filter="barn(inHorizontal)">
                                      <p:cBhvr>
                                        <p:cTn id="7" dur="500"/>
                                        <p:tgtEl>
                                          <p:spTgt spid="57447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574470">
                                            <p:txEl>
                                              <p:pRg st="1" end="1"/>
                                            </p:txEl>
                                          </p:spTgt>
                                        </p:tgtEl>
                                        <p:attrNameLst>
                                          <p:attrName>style.visibility</p:attrName>
                                        </p:attrNameLst>
                                      </p:cBhvr>
                                      <p:to>
                                        <p:strVal val="visible"/>
                                      </p:to>
                                    </p:set>
                                    <p:animEffect transition="in" filter="barn(inHorizontal)">
                                      <p:cBhvr>
                                        <p:cTn id="12" dur="500"/>
                                        <p:tgtEl>
                                          <p:spTgt spid="57447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574470">
                                            <p:txEl>
                                              <p:pRg st="2" end="2"/>
                                            </p:txEl>
                                          </p:spTgt>
                                        </p:tgtEl>
                                        <p:attrNameLst>
                                          <p:attrName>style.visibility</p:attrName>
                                        </p:attrNameLst>
                                      </p:cBhvr>
                                      <p:to>
                                        <p:strVal val="visible"/>
                                      </p:to>
                                    </p:set>
                                    <p:animEffect transition="in" filter="barn(inHorizontal)">
                                      <p:cBhvr>
                                        <p:cTn id="17" dur="500"/>
                                        <p:tgtEl>
                                          <p:spTgt spid="57447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574470">
                                            <p:txEl>
                                              <p:pRg st="3" end="3"/>
                                            </p:txEl>
                                          </p:spTgt>
                                        </p:tgtEl>
                                        <p:attrNameLst>
                                          <p:attrName>style.visibility</p:attrName>
                                        </p:attrNameLst>
                                      </p:cBhvr>
                                      <p:to>
                                        <p:strVal val="visible"/>
                                      </p:to>
                                    </p:set>
                                    <p:animEffect transition="in" filter="barn(inHorizontal)">
                                      <p:cBhvr>
                                        <p:cTn id="22" dur="500"/>
                                        <p:tgtEl>
                                          <p:spTgt spid="57447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574470">
                                            <p:txEl>
                                              <p:pRg st="4" end="4"/>
                                            </p:txEl>
                                          </p:spTgt>
                                        </p:tgtEl>
                                        <p:attrNameLst>
                                          <p:attrName>style.visibility</p:attrName>
                                        </p:attrNameLst>
                                      </p:cBhvr>
                                      <p:to>
                                        <p:strVal val="visible"/>
                                      </p:to>
                                    </p:set>
                                    <p:animEffect transition="in" filter="barn(inHorizontal)">
                                      <p:cBhvr>
                                        <p:cTn id="27" dur="500"/>
                                        <p:tgtEl>
                                          <p:spTgt spid="574470">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574470">
                                            <p:txEl>
                                              <p:pRg st="5" end="5"/>
                                            </p:txEl>
                                          </p:spTgt>
                                        </p:tgtEl>
                                        <p:attrNameLst>
                                          <p:attrName>style.visibility</p:attrName>
                                        </p:attrNameLst>
                                      </p:cBhvr>
                                      <p:to>
                                        <p:strVal val="visible"/>
                                      </p:to>
                                    </p:set>
                                    <p:animEffect transition="in" filter="barn(inHorizontal)">
                                      <p:cBhvr>
                                        <p:cTn id="32" dur="500"/>
                                        <p:tgtEl>
                                          <p:spTgt spid="57447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70"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ChangeArrowheads="1"/>
          </p:cNvSpPr>
          <p:nvPr>
            <p:ph type="body" idx="1"/>
          </p:nvPr>
        </p:nvSpPr>
        <p:spPr>
          <a:xfrm>
            <a:off x="76200" y="1752600"/>
            <a:ext cx="3127375" cy="4800600"/>
          </a:xfrm>
        </p:spPr>
        <p:txBody>
          <a:bodyPr/>
          <a:lstStyle/>
          <a:p>
            <a:pPr eaLnBrk="1" hangingPunct="1">
              <a:buFontTx/>
              <a:buNone/>
            </a:pPr>
            <a:r>
              <a:rPr lang="en-US" sz="2400" b="1">
                <a:solidFill>
                  <a:schemeClr val="bg1"/>
                </a:solidFill>
                <a:latin typeface="Arial" charset="0"/>
                <a:ea typeface="ＭＳ Ｐゴシック" charset="0"/>
                <a:cs typeface="Arial" charset="0"/>
              </a:rPr>
              <a:t>Reasons to Believe</a:t>
            </a:r>
          </a:p>
          <a:p>
            <a:pPr eaLnBrk="1" hangingPunct="1">
              <a:buFontTx/>
              <a:buNone/>
            </a:pPr>
            <a:r>
              <a:rPr lang="en-US" sz="2400" b="1">
                <a:solidFill>
                  <a:schemeClr val="bg1"/>
                </a:solidFill>
                <a:latin typeface="Arial" charset="0"/>
                <a:ea typeface="ＭＳ Ｐゴシック" charset="0"/>
                <a:cs typeface="Arial" charset="0"/>
              </a:rPr>
              <a:t>Hugh Ross</a:t>
            </a:r>
          </a:p>
          <a:p>
            <a:pPr eaLnBrk="1" hangingPunct="1">
              <a:buFontTx/>
              <a:buNone/>
            </a:pPr>
            <a:r>
              <a:rPr lang="en-US" sz="2400" b="1">
                <a:solidFill>
                  <a:schemeClr val="bg1"/>
                </a:solidFill>
                <a:latin typeface="Arial" charset="0"/>
                <a:ea typeface="ＭＳ Ｐゴシック" charset="0"/>
                <a:cs typeface="Arial" charset="0"/>
              </a:rPr>
              <a:t>Walt Brown</a:t>
            </a:r>
          </a:p>
          <a:p>
            <a:pPr eaLnBrk="1" hangingPunct="1">
              <a:buFontTx/>
              <a:buNone/>
            </a:pPr>
            <a:r>
              <a:rPr lang="en-US" sz="2400" b="1">
                <a:solidFill>
                  <a:schemeClr val="bg1"/>
                </a:solidFill>
                <a:latin typeface="Arial" charset="0"/>
                <a:ea typeface="ＭＳ Ｐゴシック" charset="0"/>
                <a:cs typeface="Arial" charset="0"/>
              </a:rPr>
              <a:t>Old Earth</a:t>
            </a:r>
          </a:p>
          <a:p>
            <a:pPr eaLnBrk="1" hangingPunct="1">
              <a:buFontTx/>
              <a:buNone/>
            </a:pPr>
            <a:r>
              <a:rPr lang="en-US" sz="2400" b="1">
                <a:solidFill>
                  <a:schemeClr val="bg1"/>
                </a:solidFill>
                <a:latin typeface="Arial" charset="0"/>
                <a:ea typeface="ＭＳ Ｐゴシック" charset="0"/>
                <a:cs typeface="Arial" charset="0"/>
              </a:rPr>
              <a:t>Day-Age Theory</a:t>
            </a:r>
          </a:p>
          <a:p>
            <a:pPr eaLnBrk="1" hangingPunct="1">
              <a:buFontTx/>
              <a:buNone/>
            </a:pPr>
            <a:r>
              <a:rPr lang="en-US" sz="2400" b="1">
                <a:solidFill>
                  <a:schemeClr val="bg1"/>
                </a:solidFill>
                <a:latin typeface="Arial" charset="0"/>
                <a:ea typeface="ＭＳ Ｐゴシック" charset="0"/>
                <a:cs typeface="Arial" charset="0"/>
              </a:rPr>
              <a:t>Local Flood</a:t>
            </a:r>
          </a:p>
          <a:p>
            <a:pPr eaLnBrk="1" hangingPunct="1">
              <a:buFontTx/>
              <a:buNone/>
            </a:pPr>
            <a:r>
              <a:rPr lang="en-US" sz="2400" b="1">
                <a:solidFill>
                  <a:schemeClr val="bg1"/>
                </a:solidFill>
                <a:latin typeface="Arial" charset="0"/>
                <a:ea typeface="ＭＳ Ｐゴシック" charset="0"/>
                <a:cs typeface="Arial" charset="0"/>
              </a:rPr>
              <a:t>Rain waters</a:t>
            </a:r>
            <a:endParaRPr lang="en-US" sz="2000" b="1">
              <a:solidFill>
                <a:schemeClr val="bg1"/>
              </a:solidFill>
              <a:latin typeface="Arial" charset="0"/>
              <a:ea typeface="ＭＳ Ｐゴシック" charset="0"/>
              <a:cs typeface="Arial" charset="0"/>
            </a:endParaRPr>
          </a:p>
          <a:p>
            <a:pPr eaLnBrk="1" hangingPunct="1">
              <a:buFontTx/>
              <a:buNone/>
            </a:pPr>
            <a:endParaRPr lang="en-US" sz="2000" b="1">
              <a:solidFill>
                <a:schemeClr val="bg1"/>
              </a:solidFill>
              <a:latin typeface="Arial" charset="0"/>
              <a:ea typeface="ＭＳ Ｐゴシック" charset="0"/>
              <a:cs typeface="Arial" charset="0"/>
            </a:endParaRPr>
          </a:p>
          <a:p>
            <a:pPr eaLnBrk="1" hangingPunct="1">
              <a:buFontTx/>
              <a:buNone/>
            </a:pPr>
            <a:r>
              <a:rPr lang="en-US" sz="2000" b="1">
                <a:solidFill>
                  <a:schemeClr val="bg1"/>
                </a:solidFill>
                <a:latin typeface="Arial" charset="0"/>
                <a:ea typeface="ＭＳ Ｐゴシック" charset="0"/>
                <a:cs typeface="Arial" charset="0"/>
              </a:rPr>
              <a:t>reasons.org</a:t>
            </a:r>
          </a:p>
          <a:p>
            <a:pPr eaLnBrk="1" hangingPunct="1">
              <a:buFontTx/>
              <a:buNone/>
            </a:pPr>
            <a:r>
              <a:rPr lang="en-US" sz="2000" b="1">
                <a:solidFill>
                  <a:schemeClr val="bg1"/>
                </a:solidFill>
                <a:latin typeface="Arial" charset="0"/>
                <a:ea typeface="ＭＳ Ｐゴシック" charset="0"/>
                <a:cs typeface="Arial" charset="0"/>
              </a:rPr>
              <a:t>godandscience.org</a:t>
            </a:r>
          </a:p>
          <a:p>
            <a:pPr eaLnBrk="1" hangingPunct="1">
              <a:buFontTx/>
              <a:buNone/>
            </a:pPr>
            <a:r>
              <a:rPr lang="en-US" sz="2000" b="1">
                <a:solidFill>
                  <a:schemeClr val="bg1"/>
                </a:solidFill>
                <a:latin typeface="Arial" charset="0"/>
                <a:ea typeface="ＭＳ Ｐゴシック" charset="0"/>
                <a:cs typeface="Arial" charset="0"/>
              </a:rPr>
              <a:t>creationscience.com</a:t>
            </a:r>
            <a:endParaRPr lang="en-US" sz="1800" b="1">
              <a:solidFill>
                <a:schemeClr val="bg1"/>
              </a:solidFill>
              <a:latin typeface="Arial" charset="0"/>
              <a:ea typeface="ＭＳ Ｐゴシック" charset="0"/>
              <a:cs typeface="Arial" charset="0"/>
            </a:endParaRPr>
          </a:p>
        </p:txBody>
      </p:sp>
      <p:pic>
        <p:nvPicPr>
          <p:cNvPr id="44749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15063" y="2286000"/>
            <a:ext cx="2852737" cy="443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7492" name="Rectangle 4"/>
          <p:cNvSpPr>
            <a:spLocks noChangeArrowheads="1"/>
          </p:cNvSpPr>
          <p:nvPr/>
        </p:nvSpPr>
        <p:spPr bwMode="auto">
          <a:xfrm>
            <a:off x="3063875" y="-76200"/>
            <a:ext cx="152400" cy="7239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199684" name="Rectangle 5"/>
          <p:cNvSpPr>
            <a:spLocks noChangeArrowheads="1"/>
          </p:cNvSpPr>
          <p:nvPr/>
        </p:nvSpPr>
        <p:spPr bwMode="auto">
          <a:xfrm rot="5400000">
            <a:off x="4495800" y="-3200400"/>
            <a:ext cx="152400" cy="9144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447494" name="Rectangle 6"/>
          <p:cNvSpPr>
            <a:spLocks noChangeArrowheads="1"/>
          </p:cNvSpPr>
          <p:nvPr/>
        </p:nvSpPr>
        <p:spPr bwMode="auto">
          <a:xfrm>
            <a:off x="3216275" y="1752600"/>
            <a:ext cx="63246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defTabSz="914400" fontAlgn="base">
              <a:spcBef>
                <a:spcPct val="20000"/>
              </a:spcBef>
              <a:spcAft>
                <a:spcPct val="0"/>
              </a:spcAft>
            </a:pPr>
            <a:r>
              <a:rPr lang="en-US" sz="2400" b="1">
                <a:solidFill>
                  <a:srgbClr val="FFFFFF"/>
                </a:solidFill>
                <a:latin typeface="Arial" charset="0"/>
                <a:ea typeface="ＭＳ Ｐゴシック" charset="0"/>
                <a:cs typeface="Arial" charset="0"/>
              </a:rPr>
              <a:t>Institute for Creation Research, AiG</a:t>
            </a:r>
          </a:p>
          <a:p>
            <a:pPr marL="342900" indent="-342900" defTabSz="914400" fontAlgn="base">
              <a:spcBef>
                <a:spcPct val="20000"/>
              </a:spcBef>
              <a:spcAft>
                <a:spcPct val="0"/>
              </a:spcAft>
            </a:pPr>
            <a:r>
              <a:rPr lang="en-US" sz="2400" b="1">
                <a:solidFill>
                  <a:srgbClr val="FFFFFF"/>
                </a:solidFill>
                <a:latin typeface="Arial" charset="0"/>
                <a:ea typeface="ＭＳ Ｐゴシック" charset="0"/>
                <a:cs typeface="Arial" charset="0"/>
              </a:rPr>
              <a:t>Henry/John Morris, Duane Gish</a:t>
            </a:r>
          </a:p>
          <a:p>
            <a:pPr marL="342900" indent="-342900" defTabSz="914400" fontAlgn="base">
              <a:spcBef>
                <a:spcPct val="20000"/>
              </a:spcBef>
              <a:spcAft>
                <a:spcPct val="0"/>
              </a:spcAft>
            </a:pPr>
            <a:r>
              <a:rPr lang="en-US" sz="2400" b="1">
                <a:solidFill>
                  <a:srgbClr val="FFFFFF"/>
                </a:solidFill>
                <a:latin typeface="Arial" charset="0"/>
                <a:ea typeface="ＭＳ Ｐゴシック" charset="0"/>
                <a:cs typeface="Arial" charset="0"/>
              </a:rPr>
              <a:t>Joseph Dillow, Ken Ham</a:t>
            </a:r>
          </a:p>
          <a:p>
            <a:pPr marL="342900" indent="-342900" defTabSz="914400" fontAlgn="base">
              <a:spcBef>
                <a:spcPct val="20000"/>
              </a:spcBef>
              <a:spcAft>
                <a:spcPct val="0"/>
              </a:spcAft>
            </a:pPr>
            <a:r>
              <a:rPr lang="en-US" sz="2400" b="1">
                <a:solidFill>
                  <a:srgbClr val="FFFFFF"/>
                </a:solidFill>
                <a:latin typeface="Arial" charset="0"/>
                <a:ea typeface="ＭＳ Ｐゴシック" charset="0"/>
                <a:cs typeface="Arial" charset="0"/>
              </a:rPr>
              <a:t>Young Earth</a:t>
            </a:r>
          </a:p>
          <a:p>
            <a:pPr marL="342900" indent="-342900" defTabSz="914400" fontAlgn="base">
              <a:spcBef>
                <a:spcPct val="20000"/>
              </a:spcBef>
              <a:spcAft>
                <a:spcPct val="0"/>
              </a:spcAft>
            </a:pPr>
            <a:r>
              <a:rPr lang="en-US" sz="2400" b="1">
                <a:solidFill>
                  <a:srgbClr val="FFFFFF"/>
                </a:solidFill>
                <a:latin typeface="Arial" charset="0"/>
                <a:ea typeface="ＭＳ Ｐゴシック" charset="0"/>
                <a:cs typeface="Arial" charset="0"/>
              </a:rPr>
              <a:t>24-hour Creation Days</a:t>
            </a:r>
          </a:p>
          <a:p>
            <a:pPr marL="342900" indent="-342900" defTabSz="914400" fontAlgn="base">
              <a:spcBef>
                <a:spcPct val="20000"/>
              </a:spcBef>
              <a:spcAft>
                <a:spcPct val="0"/>
              </a:spcAft>
            </a:pPr>
            <a:r>
              <a:rPr lang="en-US" sz="2400" b="1">
                <a:solidFill>
                  <a:srgbClr val="FFFFFF"/>
                </a:solidFill>
                <a:latin typeface="Arial" charset="0"/>
                <a:ea typeface="ＭＳ Ｐゴシック" charset="0"/>
                <a:cs typeface="Arial" charset="0"/>
              </a:rPr>
              <a:t>Universal Flood</a:t>
            </a:r>
          </a:p>
          <a:p>
            <a:pPr marL="342900" indent="-342900" defTabSz="914400" fontAlgn="base">
              <a:spcBef>
                <a:spcPct val="20000"/>
              </a:spcBef>
              <a:spcAft>
                <a:spcPct val="0"/>
              </a:spcAft>
            </a:pPr>
            <a:r>
              <a:rPr lang="en-US" sz="2400" b="1">
                <a:solidFill>
                  <a:srgbClr val="FFFFFF"/>
                </a:solidFill>
                <a:latin typeface="Arial" charset="0"/>
                <a:ea typeface="ＭＳ Ｐゴシック" charset="0"/>
                <a:cs typeface="Arial" charset="0"/>
              </a:rPr>
              <a:t>Vapor canopy</a:t>
            </a:r>
          </a:p>
          <a:p>
            <a:pPr marL="342900" indent="-342900" defTabSz="914400" fontAlgn="base">
              <a:spcBef>
                <a:spcPct val="20000"/>
              </a:spcBef>
              <a:spcAft>
                <a:spcPct val="0"/>
              </a:spcAft>
            </a:pPr>
            <a:endParaRPr lang="en-US" sz="2400" b="1">
              <a:solidFill>
                <a:srgbClr val="FFFFFF"/>
              </a:solidFill>
              <a:latin typeface="Arial" charset="0"/>
              <a:ea typeface="ＭＳ Ｐゴシック" charset="0"/>
              <a:cs typeface="Arial" charset="0"/>
            </a:endParaRPr>
          </a:p>
          <a:p>
            <a:pPr marL="342900" indent="-342900" defTabSz="914400" fontAlgn="base">
              <a:spcBef>
                <a:spcPct val="20000"/>
              </a:spcBef>
              <a:spcAft>
                <a:spcPct val="0"/>
              </a:spcAft>
            </a:pPr>
            <a:r>
              <a:rPr lang="en-US" sz="2000" b="1">
                <a:solidFill>
                  <a:srgbClr val="FFFFFF"/>
                </a:solidFill>
                <a:latin typeface="Arial" charset="0"/>
                <a:ea typeface="ＭＳ Ｐゴシック" charset="0"/>
                <a:cs typeface="Arial" charset="0"/>
              </a:rPr>
              <a:t>answersingenesis.org</a:t>
            </a:r>
          </a:p>
          <a:p>
            <a:pPr marL="342900" indent="-342900" defTabSz="914400" fontAlgn="base">
              <a:spcBef>
                <a:spcPct val="20000"/>
              </a:spcBef>
              <a:spcAft>
                <a:spcPct val="0"/>
              </a:spcAft>
            </a:pPr>
            <a:r>
              <a:rPr lang="en-US" sz="2000" b="1">
                <a:solidFill>
                  <a:srgbClr val="FFFFFF"/>
                </a:solidFill>
                <a:latin typeface="Arial" charset="0"/>
                <a:ea typeface="ＭＳ Ｐゴシック" charset="0"/>
                <a:cs typeface="Arial" charset="0"/>
              </a:rPr>
              <a:t>genesispark.org</a:t>
            </a:r>
          </a:p>
          <a:p>
            <a:pPr marL="342900" indent="-342900" defTabSz="914400" fontAlgn="base">
              <a:spcBef>
                <a:spcPct val="20000"/>
              </a:spcBef>
              <a:spcAft>
                <a:spcPct val="0"/>
              </a:spcAft>
            </a:pPr>
            <a:r>
              <a:rPr lang="en-US" sz="2000" b="1">
                <a:solidFill>
                  <a:srgbClr val="FFFFFF"/>
                </a:solidFill>
                <a:latin typeface="Arial" charset="0"/>
                <a:ea typeface="ＭＳ Ｐゴシック" charset="0"/>
                <a:cs typeface="Arial" charset="0"/>
              </a:rPr>
              <a:t>icr.org critiques Ross at:</a:t>
            </a:r>
            <a:endParaRPr lang="en-US" sz="2400" b="1">
              <a:solidFill>
                <a:srgbClr val="FFFFFF"/>
              </a:solidFill>
              <a:latin typeface="Arial" charset="0"/>
              <a:ea typeface="ＭＳ Ｐゴシック" charset="0"/>
              <a:cs typeface="Arial" charset="0"/>
            </a:endParaRPr>
          </a:p>
          <a:p>
            <a:pPr marL="342900" indent="-342900" defTabSz="914400" fontAlgn="base">
              <a:spcBef>
                <a:spcPct val="20000"/>
              </a:spcBef>
              <a:spcAft>
                <a:spcPct val="0"/>
              </a:spcAft>
            </a:pPr>
            <a:r>
              <a:rPr lang="en-US" sz="2000" b="1">
                <a:solidFill>
                  <a:srgbClr val="FFFFFF"/>
                </a:solidFill>
                <a:latin typeface="Arial" charset="0"/>
                <a:ea typeface="ＭＳ Ｐゴシック" charset="0"/>
                <a:cs typeface="Arial" charset="0"/>
              </a:rPr>
              <a:t>icr.org/pubs/imp/imp-217.htm</a:t>
            </a:r>
          </a:p>
        </p:txBody>
      </p:sp>
      <p:sp>
        <p:nvSpPr>
          <p:cNvPr id="199686" name="Rectangle 7"/>
          <p:cNvSpPr>
            <a:spLocks noGrp="1" noChangeArrowheads="1"/>
          </p:cNvSpPr>
          <p:nvPr>
            <p:ph type="title"/>
          </p:nvPr>
        </p:nvSpPr>
        <p:spPr>
          <a:xfrm>
            <a:off x="3089275" y="404813"/>
            <a:ext cx="6019800" cy="814387"/>
          </a:xfrm>
          <a:noFill/>
        </p:spPr>
        <p:txBody>
          <a:bodyPr/>
          <a:lstStyle/>
          <a:p>
            <a:pPr eaLnBrk="1" hangingPunct="1">
              <a:lnSpc>
                <a:spcPct val="90000"/>
              </a:lnSpc>
            </a:pPr>
            <a:r>
              <a:rPr lang="en-US" sz="4800" b="1">
                <a:solidFill>
                  <a:schemeClr val="bg1"/>
                </a:solidFill>
                <a:latin typeface="Arial" charset="0"/>
                <a:ea typeface="ＭＳ Ｐゴシック" charset="0"/>
                <a:cs typeface="Arial" charset="0"/>
              </a:rPr>
              <a:t>Evangelicals Differ</a:t>
            </a:r>
            <a:endParaRPr lang="en-US" sz="4800" b="1">
              <a:latin typeface="Arial" charset="0"/>
              <a:ea typeface="ＭＳ Ｐゴシック" charset="0"/>
              <a:cs typeface="Arial" charset="0"/>
            </a:endParaRPr>
          </a:p>
        </p:txBody>
      </p:sp>
      <p:sp>
        <p:nvSpPr>
          <p:cNvPr id="447496" name="Rectangle 8"/>
          <p:cNvSpPr>
            <a:spLocks noChangeArrowheads="1"/>
          </p:cNvSpPr>
          <p:nvPr/>
        </p:nvSpPr>
        <p:spPr bwMode="auto">
          <a:xfrm>
            <a:off x="3051175" y="-152400"/>
            <a:ext cx="152400" cy="685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199688" name="Text Box 17"/>
          <p:cNvSpPr txBox="1">
            <a:spLocks noChangeArrowheads="1"/>
          </p:cNvSpPr>
          <p:nvPr/>
        </p:nvSpPr>
        <p:spPr bwMode="auto">
          <a:xfrm>
            <a:off x="8316913" y="44450"/>
            <a:ext cx="7143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altLang="zh-CN" b="1">
                <a:solidFill>
                  <a:srgbClr val="FFFFFF"/>
                </a:solidFill>
              </a:rPr>
              <a:t>64b</a:t>
            </a:r>
          </a:p>
        </p:txBody>
      </p:sp>
    </p:spTree>
    <p:extLst>
      <p:ext uri="{BB962C8B-B14F-4D97-AF65-F5344CB8AC3E}">
        <p14:creationId xmlns:p14="http://schemas.microsoft.com/office/powerpoint/2010/main" val="123318152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47492"/>
                                        </p:tgtEl>
                                        <p:attrNameLst>
                                          <p:attrName>style.visibility</p:attrName>
                                        </p:attrNameLst>
                                      </p:cBhvr>
                                      <p:to>
                                        <p:strVal val="visible"/>
                                      </p:to>
                                    </p:set>
                                    <p:animEffect transition="in" filter="wipe(up)">
                                      <p:cBhvr>
                                        <p:cTn id="7" dur="500"/>
                                        <p:tgtEl>
                                          <p:spTgt spid="4474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7490">
                                            <p:txEl>
                                              <p:pRg st="0" end="0"/>
                                            </p:txEl>
                                          </p:spTgt>
                                        </p:tgtEl>
                                        <p:attrNameLst>
                                          <p:attrName>style.visibility</p:attrName>
                                        </p:attrNameLst>
                                      </p:cBhvr>
                                      <p:to>
                                        <p:strVal val="visible"/>
                                      </p:to>
                                    </p:set>
                                    <p:animEffect transition="in" filter="fade">
                                      <p:cBhvr>
                                        <p:cTn id="12" dur="500"/>
                                        <p:tgtEl>
                                          <p:spTgt spid="44749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7490">
                                            <p:txEl>
                                              <p:pRg st="1" end="1"/>
                                            </p:txEl>
                                          </p:spTgt>
                                        </p:tgtEl>
                                        <p:attrNameLst>
                                          <p:attrName>style.visibility</p:attrName>
                                        </p:attrNameLst>
                                      </p:cBhvr>
                                      <p:to>
                                        <p:strVal val="visible"/>
                                      </p:to>
                                    </p:set>
                                    <p:animEffect transition="in" filter="fade">
                                      <p:cBhvr>
                                        <p:cTn id="17" dur="500"/>
                                        <p:tgtEl>
                                          <p:spTgt spid="447490">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7490">
                                            <p:txEl>
                                              <p:pRg st="2" end="2"/>
                                            </p:txEl>
                                          </p:spTgt>
                                        </p:tgtEl>
                                        <p:attrNameLst>
                                          <p:attrName>style.visibility</p:attrName>
                                        </p:attrNameLst>
                                      </p:cBhvr>
                                      <p:to>
                                        <p:strVal val="visible"/>
                                      </p:to>
                                    </p:set>
                                    <p:animEffect transition="in" filter="fade">
                                      <p:cBhvr>
                                        <p:cTn id="22" dur="500"/>
                                        <p:tgtEl>
                                          <p:spTgt spid="447490">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47490">
                                            <p:txEl>
                                              <p:pRg st="3" end="3"/>
                                            </p:txEl>
                                          </p:spTgt>
                                        </p:tgtEl>
                                        <p:attrNameLst>
                                          <p:attrName>style.visibility</p:attrName>
                                        </p:attrNameLst>
                                      </p:cBhvr>
                                      <p:to>
                                        <p:strVal val="visible"/>
                                      </p:to>
                                    </p:set>
                                    <p:animEffect transition="in" filter="fade">
                                      <p:cBhvr>
                                        <p:cTn id="27" dur="500"/>
                                        <p:tgtEl>
                                          <p:spTgt spid="447490">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47490">
                                            <p:txEl>
                                              <p:pRg st="4" end="4"/>
                                            </p:txEl>
                                          </p:spTgt>
                                        </p:tgtEl>
                                        <p:attrNameLst>
                                          <p:attrName>style.visibility</p:attrName>
                                        </p:attrNameLst>
                                      </p:cBhvr>
                                      <p:to>
                                        <p:strVal val="visible"/>
                                      </p:to>
                                    </p:set>
                                    <p:animEffect transition="in" filter="fade">
                                      <p:cBhvr>
                                        <p:cTn id="32" dur="500"/>
                                        <p:tgtEl>
                                          <p:spTgt spid="447490">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47490">
                                            <p:txEl>
                                              <p:pRg st="5" end="5"/>
                                            </p:txEl>
                                          </p:spTgt>
                                        </p:tgtEl>
                                        <p:attrNameLst>
                                          <p:attrName>style.visibility</p:attrName>
                                        </p:attrNameLst>
                                      </p:cBhvr>
                                      <p:to>
                                        <p:strVal val="visible"/>
                                      </p:to>
                                    </p:set>
                                    <p:animEffect transition="in" filter="fade">
                                      <p:cBhvr>
                                        <p:cTn id="37" dur="500"/>
                                        <p:tgtEl>
                                          <p:spTgt spid="447490">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47490">
                                            <p:txEl>
                                              <p:pRg st="6" end="6"/>
                                            </p:txEl>
                                          </p:spTgt>
                                        </p:tgtEl>
                                        <p:attrNameLst>
                                          <p:attrName>style.visibility</p:attrName>
                                        </p:attrNameLst>
                                      </p:cBhvr>
                                      <p:to>
                                        <p:strVal val="visible"/>
                                      </p:to>
                                    </p:set>
                                    <p:animEffect transition="in" filter="fade">
                                      <p:cBhvr>
                                        <p:cTn id="42" dur="500"/>
                                        <p:tgtEl>
                                          <p:spTgt spid="447490">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47490">
                                            <p:txEl>
                                              <p:pRg st="8" end="8"/>
                                            </p:txEl>
                                          </p:spTgt>
                                        </p:tgtEl>
                                        <p:attrNameLst>
                                          <p:attrName>style.visibility</p:attrName>
                                        </p:attrNameLst>
                                      </p:cBhvr>
                                      <p:to>
                                        <p:strVal val="visible"/>
                                      </p:to>
                                    </p:set>
                                    <p:animEffect transition="in" filter="fade">
                                      <p:cBhvr>
                                        <p:cTn id="47" dur="500"/>
                                        <p:tgtEl>
                                          <p:spTgt spid="447490">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47490">
                                            <p:txEl>
                                              <p:pRg st="9" end="9"/>
                                            </p:txEl>
                                          </p:spTgt>
                                        </p:tgtEl>
                                        <p:attrNameLst>
                                          <p:attrName>style.visibility</p:attrName>
                                        </p:attrNameLst>
                                      </p:cBhvr>
                                      <p:to>
                                        <p:strVal val="visible"/>
                                      </p:to>
                                    </p:set>
                                    <p:animEffect transition="in" filter="fade">
                                      <p:cBhvr>
                                        <p:cTn id="52" dur="500"/>
                                        <p:tgtEl>
                                          <p:spTgt spid="447490">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47490">
                                            <p:txEl>
                                              <p:pRg st="10" end="10"/>
                                            </p:txEl>
                                          </p:spTgt>
                                        </p:tgtEl>
                                        <p:attrNameLst>
                                          <p:attrName>style.visibility</p:attrName>
                                        </p:attrNameLst>
                                      </p:cBhvr>
                                      <p:to>
                                        <p:strVal val="visible"/>
                                      </p:to>
                                    </p:set>
                                    <p:animEffect transition="in" filter="fade">
                                      <p:cBhvr>
                                        <p:cTn id="57" dur="500"/>
                                        <p:tgtEl>
                                          <p:spTgt spid="447490">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47494">
                                            <p:txEl>
                                              <p:pRg st="0" end="0"/>
                                            </p:txEl>
                                          </p:spTgt>
                                        </p:tgtEl>
                                        <p:attrNameLst>
                                          <p:attrName>style.visibility</p:attrName>
                                        </p:attrNameLst>
                                      </p:cBhvr>
                                      <p:to>
                                        <p:strVal val="visible"/>
                                      </p:to>
                                    </p:set>
                                    <p:animEffect transition="in" filter="fade">
                                      <p:cBhvr>
                                        <p:cTn id="62" dur="500"/>
                                        <p:tgtEl>
                                          <p:spTgt spid="447494">
                                            <p:txEl>
                                              <p:pRg st="0" end="0"/>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47494">
                                            <p:txEl>
                                              <p:pRg st="1" end="1"/>
                                            </p:txEl>
                                          </p:spTgt>
                                        </p:tgtEl>
                                        <p:attrNameLst>
                                          <p:attrName>style.visibility</p:attrName>
                                        </p:attrNameLst>
                                      </p:cBhvr>
                                      <p:to>
                                        <p:strVal val="visible"/>
                                      </p:to>
                                    </p:set>
                                    <p:animEffect transition="in" filter="fade">
                                      <p:cBhvr>
                                        <p:cTn id="67" dur="500"/>
                                        <p:tgtEl>
                                          <p:spTgt spid="447494">
                                            <p:txEl>
                                              <p:pRg st="1" end="1"/>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47494">
                                            <p:txEl>
                                              <p:pRg st="2" end="2"/>
                                            </p:txEl>
                                          </p:spTgt>
                                        </p:tgtEl>
                                        <p:attrNameLst>
                                          <p:attrName>style.visibility</p:attrName>
                                        </p:attrNameLst>
                                      </p:cBhvr>
                                      <p:to>
                                        <p:strVal val="visible"/>
                                      </p:to>
                                    </p:set>
                                    <p:animEffect transition="in" filter="fade">
                                      <p:cBhvr>
                                        <p:cTn id="72" dur="500"/>
                                        <p:tgtEl>
                                          <p:spTgt spid="447494">
                                            <p:txEl>
                                              <p:pRg st="2" end="2"/>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47494">
                                            <p:txEl>
                                              <p:pRg st="3" end="3"/>
                                            </p:txEl>
                                          </p:spTgt>
                                        </p:tgtEl>
                                        <p:attrNameLst>
                                          <p:attrName>style.visibility</p:attrName>
                                        </p:attrNameLst>
                                      </p:cBhvr>
                                      <p:to>
                                        <p:strVal val="visible"/>
                                      </p:to>
                                    </p:set>
                                    <p:animEffect transition="in" filter="fade">
                                      <p:cBhvr>
                                        <p:cTn id="77" dur="500"/>
                                        <p:tgtEl>
                                          <p:spTgt spid="447494">
                                            <p:txEl>
                                              <p:pRg st="3" end="3"/>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47494">
                                            <p:txEl>
                                              <p:pRg st="4" end="4"/>
                                            </p:txEl>
                                          </p:spTgt>
                                        </p:tgtEl>
                                        <p:attrNameLst>
                                          <p:attrName>style.visibility</p:attrName>
                                        </p:attrNameLst>
                                      </p:cBhvr>
                                      <p:to>
                                        <p:strVal val="visible"/>
                                      </p:to>
                                    </p:set>
                                    <p:animEffect transition="in" filter="fade">
                                      <p:cBhvr>
                                        <p:cTn id="82" dur="500"/>
                                        <p:tgtEl>
                                          <p:spTgt spid="447494">
                                            <p:txEl>
                                              <p:pRg st="4" end="4"/>
                                            </p:txEl>
                                          </p:spTgt>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47494">
                                            <p:txEl>
                                              <p:pRg st="5" end="5"/>
                                            </p:txEl>
                                          </p:spTgt>
                                        </p:tgtEl>
                                        <p:attrNameLst>
                                          <p:attrName>style.visibility</p:attrName>
                                        </p:attrNameLst>
                                      </p:cBhvr>
                                      <p:to>
                                        <p:strVal val="visible"/>
                                      </p:to>
                                    </p:set>
                                    <p:animEffect transition="in" filter="fade">
                                      <p:cBhvr>
                                        <p:cTn id="87" dur="500"/>
                                        <p:tgtEl>
                                          <p:spTgt spid="447494">
                                            <p:txEl>
                                              <p:pRg st="5" end="5"/>
                                            </p:txEl>
                                          </p:spTgt>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47494">
                                            <p:txEl>
                                              <p:pRg st="6" end="6"/>
                                            </p:txEl>
                                          </p:spTgt>
                                        </p:tgtEl>
                                        <p:attrNameLst>
                                          <p:attrName>style.visibility</p:attrName>
                                        </p:attrNameLst>
                                      </p:cBhvr>
                                      <p:to>
                                        <p:strVal val="visible"/>
                                      </p:to>
                                    </p:set>
                                    <p:animEffect transition="in" filter="fade">
                                      <p:cBhvr>
                                        <p:cTn id="92" dur="500"/>
                                        <p:tgtEl>
                                          <p:spTgt spid="447494">
                                            <p:txEl>
                                              <p:pRg st="6" end="6"/>
                                            </p:txEl>
                                          </p:spTgt>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47494">
                                            <p:txEl>
                                              <p:pRg st="8" end="8"/>
                                            </p:txEl>
                                          </p:spTgt>
                                        </p:tgtEl>
                                        <p:attrNameLst>
                                          <p:attrName>style.visibility</p:attrName>
                                        </p:attrNameLst>
                                      </p:cBhvr>
                                      <p:to>
                                        <p:strVal val="visible"/>
                                      </p:to>
                                    </p:set>
                                    <p:animEffect transition="in" filter="fade">
                                      <p:cBhvr>
                                        <p:cTn id="97" dur="500"/>
                                        <p:tgtEl>
                                          <p:spTgt spid="447494">
                                            <p:txEl>
                                              <p:pRg st="8" end="8"/>
                                            </p:txEl>
                                          </p:spTgt>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447494">
                                            <p:txEl>
                                              <p:pRg st="9" end="9"/>
                                            </p:txEl>
                                          </p:spTgt>
                                        </p:tgtEl>
                                        <p:attrNameLst>
                                          <p:attrName>style.visibility</p:attrName>
                                        </p:attrNameLst>
                                      </p:cBhvr>
                                      <p:to>
                                        <p:strVal val="visible"/>
                                      </p:to>
                                    </p:set>
                                    <p:animEffect transition="in" filter="fade">
                                      <p:cBhvr>
                                        <p:cTn id="102" dur="500"/>
                                        <p:tgtEl>
                                          <p:spTgt spid="447494">
                                            <p:txEl>
                                              <p:pRg st="9" end="9"/>
                                            </p:txEl>
                                          </p:spTgt>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47494">
                                            <p:txEl>
                                              <p:pRg st="10" end="10"/>
                                            </p:txEl>
                                          </p:spTgt>
                                        </p:tgtEl>
                                        <p:attrNameLst>
                                          <p:attrName>style.visibility</p:attrName>
                                        </p:attrNameLst>
                                      </p:cBhvr>
                                      <p:to>
                                        <p:strVal val="visible"/>
                                      </p:to>
                                    </p:set>
                                    <p:animEffect transition="in" filter="fade">
                                      <p:cBhvr>
                                        <p:cTn id="107" dur="500"/>
                                        <p:tgtEl>
                                          <p:spTgt spid="447494">
                                            <p:txEl>
                                              <p:pRg st="10" end="10"/>
                                            </p:txEl>
                                          </p:spTgt>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447494">
                                            <p:txEl>
                                              <p:pRg st="11" end="11"/>
                                            </p:txEl>
                                          </p:spTgt>
                                        </p:tgtEl>
                                        <p:attrNameLst>
                                          <p:attrName>style.visibility</p:attrName>
                                        </p:attrNameLst>
                                      </p:cBhvr>
                                      <p:to>
                                        <p:strVal val="visible"/>
                                      </p:to>
                                    </p:set>
                                    <p:animEffect transition="in" filter="fade">
                                      <p:cBhvr>
                                        <p:cTn id="112" dur="500"/>
                                        <p:tgtEl>
                                          <p:spTgt spid="447494">
                                            <p:txEl>
                                              <p:pRg st="11" end="11"/>
                                            </p:txEl>
                                          </p:spTgt>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0" presetClass="entr" presetSubtype="0" fill="hold" nodeType="clickEffect">
                                  <p:stCondLst>
                                    <p:cond delay="0"/>
                                  </p:stCondLst>
                                  <p:childTnLst>
                                    <p:set>
                                      <p:cBhvr>
                                        <p:cTn id="116" dur="1" fill="hold">
                                          <p:stCondLst>
                                            <p:cond delay="0"/>
                                          </p:stCondLst>
                                        </p:cTn>
                                        <p:tgtEl>
                                          <p:spTgt spid="447491"/>
                                        </p:tgtEl>
                                        <p:attrNameLst>
                                          <p:attrName>style.visibility</p:attrName>
                                        </p:attrNameLst>
                                      </p:cBhvr>
                                      <p:to>
                                        <p:strVal val="visible"/>
                                      </p:to>
                                    </p:set>
                                    <p:animEffect transition="in" filter="fade">
                                      <p:cBhvr>
                                        <p:cTn id="117" dur="500"/>
                                        <p:tgtEl>
                                          <p:spTgt spid="447491"/>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2" presetClass="entr" presetSubtype="1" fill="hold" grpId="0" nodeType="clickEffect">
                                  <p:stCondLst>
                                    <p:cond delay="0"/>
                                  </p:stCondLst>
                                  <p:childTnLst>
                                    <p:set>
                                      <p:cBhvr>
                                        <p:cTn id="121" dur="1" fill="hold">
                                          <p:stCondLst>
                                            <p:cond delay="0"/>
                                          </p:stCondLst>
                                        </p:cTn>
                                        <p:tgtEl>
                                          <p:spTgt spid="447496"/>
                                        </p:tgtEl>
                                        <p:attrNameLst>
                                          <p:attrName>style.visibility</p:attrName>
                                        </p:attrNameLst>
                                      </p:cBhvr>
                                      <p:to>
                                        <p:strVal val="visible"/>
                                      </p:to>
                                    </p:set>
                                    <p:animEffect transition="in" filter="wipe(up)">
                                      <p:cBhvr>
                                        <p:cTn id="122" dur="500"/>
                                        <p:tgtEl>
                                          <p:spTgt spid="447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0" grpId="0" build="p" autoUpdateAnimBg="0"/>
      <p:bldP spid="447492" grpId="0" animBg="1"/>
      <p:bldP spid="447494" grpId="0" build="p" autoUpdateAnimBg="0"/>
      <p:bldP spid="44749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title"/>
          </p:nvPr>
        </p:nvSpPr>
        <p:spPr>
          <a:xfrm>
            <a:off x="1219200" y="76200"/>
            <a:ext cx="7772400" cy="1206500"/>
          </a:xfrm>
        </p:spPr>
        <p:txBody>
          <a:bodyPr/>
          <a:lstStyle/>
          <a:p>
            <a:pPr algn="ctr" eaLnBrk="1" hangingPunct="1"/>
            <a:r>
              <a:rPr lang="en-US" b="1">
                <a:latin typeface="Arial" charset="0"/>
                <a:ea typeface="ＭＳ Ｐゴシック" charset="0"/>
                <a:cs typeface="ＭＳ Ｐゴシック" charset="0"/>
              </a:rPr>
              <a:t>Conclusions from Findings</a:t>
            </a:r>
          </a:p>
        </p:txBody>
      </p:sp>
      <p:sp>
        <p:nvSpPr>
          <p:cNvPr id="90115" name="Rectangle 3"/>
          <p:cNvSpPr>
            <a:spLocks noGrp="1" noChangeArrowheads="1"/>
          </p:cNvSpPr>
          <p:nvPr>
            <p:ph type="body" idx="1"/>
          </p:nvPr>
        </p:nvSpPr>
        <p:spPr>
          <a:xfrm>
            <a:off x="1219200" y="1371600"/>
            <a:ext cx="7772400" cy="4495800"/>
          </a:xfrm>
        </p:spPr>
        <p:txBody>
          <a:bodyPr/>
          <a:lstStyle/>
          <a:p>
            <a:pPr eaLnBrk="1" hangingPunct="1"/>
            <a:r>
              <a:rPr lang="en-US" sz="2800">
                <a:latin typeface="Arial" charset="0"/>
                <a:ea typeface="ＭＳ Ｐゴシック" charset="0"/>
                <a:cs typeface="Times New Roman" charset="0"/>
              </a:rPr>
              <a:t>The </a:t>
            </a:r>
            <a:r>
              <a:rPr lang="en-US" sz="2800">
                <a:solidFill>
                  <a:schemeClr val="accent1"/>
                </a:solidFill>
                <a:latin typeface="Arial" charset="0"/>
                <a:ea typeface="ＭＳ Ｐゴシック" charset="0"/>
                <a:cs typeface="Times New Roman" charset="0"/>
              </a:rPr>
              <a:t>purposes</a:t>
            </a:r>
            <a:r>
              <a:rPr lang="en-US" sz="2800">
                <a:latin typeface="Arial" charset="0"/>
                <a:ea typeface="ＭＳ Ｐゴシック" charset="0"/>
                <a:cs typeface="Times New Roman" charset="0"/>
              </a:rPr>
              <a:t> of the genealogies were:</a:t>
            </a:r>
          </a:p>
          <a:p>
            <a:pPr lvl="1" eaLnBrk="1" hangingPunct="1"/>
            <a:r>
              <a:rPr lang="en-US" sz="2400">
                <a:solidFill>
                  <a:schemeClr val="accent1"/>
                </a:solidFill>
                <a:latin typeface="Arial" charset="0"/>
                <a:ea typeface="ＭＳ Ｐゴシック" charset="0"/>
                <a:cs typeface="Times New Roman" charset="0"/>
              </a:rPr>
              <a:t>Historical</a:t>
            </a:r>
            <a:r>
              <a:rPr lang="en-US" sz="2400">
                <a:latin typeface="Arial" charset="0"/>
                <a:ea typeface="ＭＳ Ｐゴシック" charset="0"/>
                <a:cs typeface="Times New Roman" charset="0"/>
              </a:rPr>
              <a:t>: to trace an exact outline of their history and establish their descent</a:t>
            </a:r>
          </a:p>
          <a:p>
            <a:pPr lvl="1" eaLnBrk="1" hangingPunct="1"/>
            <a:r>
              <a:rPr lang="en-US" sz="2400">
                <a:solidFill>
                  <a:schemeClr val="accent1"/>
                </a:solidFill>
                <a:latin typeface="Arial" charset="0"/>
                <a:ea typeface="ＭＳ Ｐゴシック" charset="0"/>
                <a:cs typeface="Times New Roman" charset="0"/>
              </a:rPr>
              <a:t>R</a:t>
            </a:r>
            <a:r>
              <a:rPr lang="en-US" sz="2400">
                <a:solidFill>
                  <a:schemeClr val="accent1"/>
                </a:solidFill>
                <a:latin typeface="Arial" charset="0"/>
                <a:ea typeface="ＭＳ Ｐゴシック" charset="0"/>
                <a:cs typeface="Arial" charset="0"/>
              </a:rPr>
              <a:t>eligious and theological</a:t>
            </a:r>
            <a:r>
              <a:rPr lang="en-US" sz="2400">
                <a:latin typeface="Arial" charset="0"/>
                <a:ea typeface="ＭＳ Ｐゴシック" charset="0"/>
                <a:cs typeface="Arial" charset="0"/>
              </a:rPr>
              <a:t>: to show that God had protected this line as promised, and to show the connection with past godly people</a:t>
            </a:r>
            <a:endParaRPr lang="en-US" sz="2400">
              <a:latin typeface="Arial" charset="0"/>
              <a:ea typeface="ＭＳ Ｐゴシック" charset="0"/>
            </a:endParaRPr>
          </a:p>
          <a:p>
            <a:pPr eaLnBrk="1" hangingPunct="1"/>
            <a:r>
              <a:rPr lang="en-US" sz="2800">
                <a:latin typeface="Arial" charset="0"/>
                <a:ea typeface="ＭＳ Ｐゴシック" charset="0"/>
                <a:cs typeface="Times New Roman" charset="0"/>
              </a:rPr>
              <a:t>The genealogies </a:t>
            </a:r>
            <a:r>
              <a:rPr lang="en-US" sz="2800">
                <a:solidFill>
                  <a:schemeClr val="accent1"/>
                </a:solidFill>
                <a:latin typeface="Arial" charset="0"/>
                <a:ea typeface="ＭＳ Ｐゴシック" charset="0"/>
                <a:cs typeface="Times New Roman" charset="0"/>
              </a:rPr>
              <a:t>should not be read with modern meanings</a:t>
            </a:r>
            <a:r>
              <a:rPr lang="en-US" sz="2800">
                <a:latin typeface="Arial" charset="0"/>
                <a:ea typeface="ＭＳ Ｐゴシック" charset="0"/>
                <a:cs typeface="Times New Roman" charset="0"/>
              </a:rPr>
              <a:t> and inferences attached to the words</a:t>
            </a:r>
            <a:r>
              <a:rPr lang="en-US" sz="2800">
                <a:latin typeface="Arial" charset="0"/>
                <a:ea typeface="ＭＳ Ｐゴシック" charset="0"/>
                <a:cs typeface="ＭＳ Ｐゴシック" charset="0"/>
              </a:rPr>
              <a:t> </a:t>
            </a:r>
            <a:endParaRPr lang="en-US" sz="2800">
              <a:latin typeface="Arial" charset="0"/>
              <a:ea typeface="ＭＳ Ｐゴシック" charset="0"/>
              <a:cs typeface="Arial" charset="0"/>
            </a:endParaRPr>
          </a:p>
        </p:txBody>
      </p:sp>
    </p:spTree>
    <p:extLst>
      <p:ext uri="{BB962C8B-B14F-4D97-AF65-F5344CB8AC3E}">
        <p14:creationId xmlns:p14="http://schemas.microsoft.com/office/powerpoint/2010/main" val="8199617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01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9011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9011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01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3778" name="Rectangle 2"/>
          <p:cNvSpPr>
            <a:spLocks noChangeArrowheads="1"/>
          </p:cNvSpPr>
          <p:nvPr/>
        </p:nvSpPr>
        <p:spPr bwMode="auto">
          <a:xfrm>
            <a:off x="-76200" y="0"/>
            <a:ext cx="94488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203779" name="Rectangle 3"/>
          <p:cNvSpPr>
            <a:spLocks noGrp="1" noChangeArrowheads="1"/>
          </p:cNvSpPr>
          <p:nvPr>
            <p:ph type="title" idx="4294967295"/>
          </p:nvPr>
        </p:nvSpPr>
        <p:spPr/>
        <p:txBody>
          <a:bodyPr/>
          <a:lstStyle/>
          <a:p>
            <a:pPr eaLnBrk="1" hangingPunct="1"/>
            <a:r>
              <a:rPr lang="en-US">
                <a:solidFill>
                  <a:srgbClr val="000000"/>
                </a:solidFill>
                <a:latin typeface="Times New Roman" charset="0"/>
                <a:ea typeface="ＭＳ Ｐゴシック" charset="0"/>
                <a:cs typeface="ＭＳ Ｐゴシック" charset="0"/>
              </a:rPr>
              <a:t>Black</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621679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body" idx="1"/>
          </p:nvPr>
        </p:nvSpPr>
        <p:spPr>
          <a:xfrm>
            <a:off x="1219200" y="1143000"/>
            <a:ext cx="7924800" cy="5410200"/>
          </a:xfrm>
        </p:spPr>
        <p:txBody>
          <a:bodyPr/>
          <a:lstStyle/>
          <a:p>
            <a:pPr marL="609600" indent="-609600" eaLnBrk="1" hangingPunct="1">
              <a:lnSpc>
                <a:spcPct val="90000"/>
              </a:lnSpc>
            </a:pPr>
            <a:r>
              <a:rPr lang="en-US" sz="2800">
                <a:latin typeface="Arial" charset="0"/>
                <a:ea typeface="ＭＳ Ｐゴシック" charset="0"/>
                <a:cs typeface="ＭＳ Ｐゴシック" charset="0"/>
              </a:rPr>
              <a:t>Who were they?</a:t>
            </a:r>
          </a:p>
          <a:p>
            <a:pPr marL="990600" lvl="1" indent="-533400" eaLnBrk="1" hangingPunct="1">
              <a:lnSpc>
                <a:spcPct val="90000"/>
              </a:lnSpc>
            </a:pPr>
            <a:r>
              <a:rPr lang="en-US">
                <a:latin typeface="Arial" charset="0"/>
                <a:ea typeface="ＭＳ Ｐゴシック" charset="0"/>
                <a:cs typeface="Times New Roman" charset="0"/>
              </a:rPr>
              <a:t>The ancestors of the people of Israel,</a:t>
            </a:r>
            <a:r>
              <a:rPr lang="en-US">
                <a:latin typeface="Arial" charset="0"/>
                <a:ea typeface="ＭＳ Ｐゴシック" charset="0"/>
              </a:rPr>
              <a:t> </a:t>
            </a:r>
            <a:r>
              <a:rPr lang="en-US">
                <a:solidFill>
                  <a:schemeClr val="accent1"/>
                </a:solidFill>
                <a:latin typeface="Arial" charset="0"/>
                <a:ea typeface="ＭＳ Ｐゴシック" charset="0"/>
                <a:cs typeface="Times New Roman" charset="0"/>
              </a:rPr>
              <a:t>Abraham, Isaac, Jacob &amp; Joseph</a:t>
            </a:r>
            <a:endParaRPr lang="en-US" sz="2400">
              <a:solidFill>
                <a:schemeClr val="accent1"/>
              </a:solidFill>
              <a:latin typeface="Arial" charset="0"/>
              <a:ea typeface="ＭＳ Ｐゴシック" charset="0"/>
              <a:cs typeface="Times New Roman" charset="0"/>
            </a:endParaRPr>
          </a:p>
          <a:p>
            <a:pPr marL="609600" indent="-609600" eaLnBrk="1" hangingPunct="1">
              <a:lnSpc>
                <a:spcPct val="90000"/>
              </a:lnSpc>
            </a:pPr>
            <a:r>
              <a:rPr lang="en-US" sz="2800">
                <a:latin typeface="Arial" charset="0"/>
                <a:ea typeface="ＭＳ Ｐゴシック" charset="0"/>
                <a:cs typeface="Times New Roman" charset="0"/>
              </a:rPr>
              <a:t>Did they really exist?</a:t>
            </a:r>
          </a:p>
          <a:p>
            <a:pPr marL="990600" lvl="1" indent="-533400" eaLnBrk="1" hangingPunct="1">
              <a:lnSpc>
                <a:spcPct val="90000"/>
              </a:lnSpc>
            </a:pPr>
            <a:r>
              <a:rPr lang="en-US">
                <a:latin typeface="Arial" charset="0"/>
                <a:ea typeface="ＭＳ Ｐゴシック" charset="0"/>
                <a:cs typeface="Times New Roman" charset="0"/>
              </a:rPr>
              <a:t>Many OT scholars rejected the OT account of the patriarchs and their historical backgrounds, considering them </a:t>
            </a:r>
            <a:r>
              <a:rPr lang="en-US">
                <a:solidFill>
                  <a:schemeClr val="accent1"/>
                </a:solidFill>
                <a:latin typeface="Arial" charset="0"/>
                <a:ea typeface="ＭＳ Ｐゴシック" charset="0"/>
                <a:cs typeface="Times New Roman" charset="0"/>
              </a:rPr>
              <a:t>fictional</a:t>
            </a:r>
            <a:r>
              <a:rPr lang="en-US">
                <a:latin typeface="Arial" charset="0"/>
                <a:ea typeface="ＭＳ Ｐゴシック" charset="0"/>
                <a:cs typeface="Times New Roman" charset="0"/>
              </a:rPr>
              <a:t> ancestors </a:t>
            </a:r>
          </a:p>
          <a:p>
            <a:pPr marL="990600" lvl="1" indent="-533400" eaLnBrk="1" hangingPunct="1">
              <a:lnSpc>
                <a:spcPct val="90000"/>
              </a:lnSpc>
            </a:pPr>
            <a:r>
              <a:rPr lang="en-US">
                <a:latin typeface="Arial" charset="0"/>
                <a:ea typeface="ＭＳ Ｐゴシック" charset="0"/>
                <a:cs typeface="Times New Roman" charset="0"/>
              </a:rPr>
              <a:t>New scholars believe they are </a:t>
            </a:r>
            <a:r>
              <a:rPr lang="en-US">
                <a:solidFill>
                  <a:schemeClr val="accent1"/>
                </a:solidFill>
                <a:latin typeface="Arial" charset="0"/>
                <a:ea typeface="ＭＳ Ｐゴシック" charset="0"/>
                <a:cs typeface="Times New Roman" charset="0"/>
              </a:rPr>
              <a:t>historical</a:t>
            </a:r>
            <a:r>
              <a:rPr lang="en-US">
                <a:latin typeface="Arial" charset="0"/>
                <a:ea typeface="ＭＳ Ｐゴシック" charset="0"/>
                <a:cs typeface="Times New Roman" charset="0"/>
              </a:rPr>
              <a:t> as modern archaeologists and historians have </a:t>
            </a:r>
            <a:r>
              <a:rPr lang="en-US">
                <a:solidFill>
                  <a:schemeClr val="accent1"/>
                </a:solidFill>
                <a:latin typeface="Arial" charset="0"/>
                <a:ea typeface="ＭＳ Ｐゴシック" charset="0"/>
                <a:cs typeface="Times New Roman" charset="0"/>
              </a:rPr>
              <a:t>corroborated</a:t>
            </a:r>
            <a:r>
              <a:rPr lang="en-US">
                <a:latin typeface="Arial" charset="0"/>
                <a:ea typeface="ＭＳ Ｐゴシック" charset="0"/>
                <a:cs typeface="Times New Roman" charset="0"/>
              </a:rPr>
              <a:t> many features of the patriarchal records in Gen. 12-50</a:t>
            </a:r>
            <a:endParaRPr lang="en-US" sz="2400">
              <a:latin typeface="Arial" charset="0"/>
              <a:ea typeface="ＭＳ Ｐゴシック" charset="0"/>
              <a:cs typeface="Times New Roman" charset="0"/>
            </a:endParaRPr>
          </a:p>
        </p:txBody>
      </p:sp>
      <p:sp>
        <p:nvSpPr>
          <p:cNvPr id="205826" name="Rectangle 3"/>
          <p:cNvSpPr>
            <a:spLocks noGrp="1" noChangeArrowheads="1"/>
          </p:cNvSpPr>
          <p:nvPr>
            <p:ph type="title"/>
          </p:nvPr>
        </p:nvSpPr>
        <p:spPr>
          <a:xfrm>
            <a:off x="1143000" y="76200"/>
            <a:ext cx="8077200" cy="1206500"/>
          </a:xfrm>
          <a:noFill/>
        </p:spPr>
        <p:txBody>
          <a:bodyPr/>
          <a:lstStyle/>
          <a:p>
            <a:pPr algn="ctr" eaLnBrk="1" hangingPunct="1"/>
            <a:r>
              <a:rPr lang="en-US" b="1">
                <a:latin typeface="Arial" charset="0"/>
                <a:ea typeface="ＭＳ Ｐゴシック" charset="0"/>
                <a:cs typeface="ＭＳ Ｐゴシック" charset="0"/>
              </a:rPr>
              <a:t>The Mystery of the Patriarchs</a:t>
            </a:r>
          </a:p>
        </p:txBody>
      </p:sp>
      <p:sp>
        <p:nvSpPr>
          <p:cNvPr id="205827" name="Text Box 4"/>
          <p:cNvSpPr txBox="1">
            <a:spLocks noChangeArrowheads="1"/>
          </p:cNvSpPr>
          <p:nvPr/>
        </p:nvSpPr>
        <p:spPr bwMode="auto">
          <a:xfrm>
            <a:off x="8305800" y="76200"/>
            <a:ext cx="6334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70f</a:t>
            </a:r>
          </a:p>
        </p:txBody>
      </p:sp>
    </p:spTree>
    <p:extLst>
      <p:ext uri="{BB962C8B-B14F-4D97-AF65-F5344CB8AC3E}">
        <p14:creationId xmlns:p14="http://schemas.microsoft.com/office/powerpoint/2010/main" val="11672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113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91138">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91138">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91138">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9113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8"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body" idx="1"/>
          </p:nvPr>
        </p:nvSpPr>
        <p:spPr>
          <a:xfrm>
            <a:off x="1219200" y="1587500"/>
            <a:ext cx="7772400" cy="4495800"/>
          </a:xfrm>
        </p:spPr>
        <p:txBody>
          <a:bodyPr/>
          <a:lstStyle/>
          <a:p>
            <a:pPr marL="444500" indent="-431800" eaLnBrk="1" hangingPunct="1"/>
            <a:r>
              <a:rPr lang="en-US">
                <a:latin typeface="Arial" charset="0"/>
                <a:ea typeface="ＭＳ Ｐゴシック" charset="0"/>
                <a:cs typeface="Times New Roman" charset="0"/>
              </a:rPr>
              <a:t>How can they be dated?</a:t>
            </a:r>
          </a:p>
          <a:p>
            <a:pPr marL="990600" lvl="1" indent="-533400" eaLnBrk="1" hangingPunct="1">
              <a:buFontTx/>
              <a:buAutoNum type="alphaLcParenR"/>
            </a:pPr>
            <a:r>
              <a:rPr lang="en-US" sz="3200">
                <a:solidFill>
                  <a:schemeClr val="accent1"/>
                </a:solidFill>
                <a:latin typeface="Arial" charset="0"/>
                <a:ea typeface="ＭＳ Ｐゴシック" charset="0"/>
                <a:cs typeface="Times New Roman" charset="0"/>
              </a:rPr>
              <a:t>External events</a:t>
            </a:r>
            <a:r>
              <a:rPr lang="en-US" sz="3200">
                <a:latin typeface="Arial" charset="0"/>
                <a:ea typeface="ＭＳ Ｐゴシック" charset="0"/>
                <a:cs typeface="Times New Roman" charset="0"/>
              </a:rPr>
              <a:t> in their time</a:t>
            </a:r>
          </a:p>
          <a:p>
            <a:pPr marL="990600" lvl="1" indent="-533400" algn="just" eaLnBrk="1" hangingPunct="1">
              <a:buFontTx/>
              <a:buAutoNum type="alphaLcParenR"/>
            </a:pPr>
            <a:r>
              <a:rPr lang="en-US" sz="3200">
                <a:latin typeface="Arial" charset="0"/>
                <a:ea typeface="ＭＳ Ｐゴシック" charset="0"/>
                <a:cs typeface="Times New Roman" charset="0"/>
              </a:rPr>
              <a:t>Evidence of </a:t>
            </a:r>
            <a:r>
              <a:rPr lang="en-US" sz="3200">
                <a:solidFill>
                  <a:schemeClr val="accent1"/>
                </a:solidFill>
                <a:latin typeface="Arial" charset="0"/>
                <a:ea typeface="ＭＳ Ｐゴシック" charset="0"/>
                <a:cs typeface="Times New Roman" charset="0"/>
              </a:rPr>
              <a:t>period/social conditions</a:t>
            </a:r>
            <a:r>
              <a:rPr lang="en-US" sz="3200">
                <a:latin typeface="Arial" charset="0"/>
                <a:ea typeface="ＭＳ Ｐゴシック" charset="0"/>
                <a:cs typeface="Times New Roman" charset="0"/>
              </a:rPr>
              <a:t> in which they lived</a:t>
            </a:r>
            <a:r>
              <a:rPr lang="en-US" sz="3200">
                <a:latin typeface="Arial" charset="0"/>
                <a:ea typeface="ＭＳ Ｐゴシック" charset="0"/>
              </a:rPr>
              <a:t> </a:t>
            </a:r>
          </a:p>
          <a:p>
            <a:pPr marL="990600" lvl="1" indent="-533400" algn="just" eaLnBrk="1" hangingPunct="1">
              <a:buFontTx/>
              <a:buAutoNum type="alphaLcParenR"/>
            </a:pPr>
            <a:r>
              <a:rPr lang="en-US" sz="3200">
                <a:solidFill>
                  <a:schemeClr val="accent1"/>
                </a:solidFill>
                <a:latin typeface="Arial" charset="0"/>
                <a:ea typeface="ＭＳ Ｐゴシック" charset="0"/>
                <a:cs typeface="Times New Roman" charset="0"/>
              </a:rPr>
              <a:t>Statements of time elapsed</a:t>
            </a:r>
            <a:r>
              <a:rPr lang="en-US" sz="3200">
                <a:latin typeface="Arial" charset="0"/>
                <a:ea typeface="ＭＳ Ｐゴシック" charset="0"/>
                <a:cs typeface="Times New Roman" charset="0"/>
              </a:rPr>
              <a:t> between their days</a:t>
            </a:r>
          </a:p>
        </p:txBody>
      </p:sp>
      <p:sp>
        <p:nvSpPr>
          <p:cNvPr id="207874" name="Rectangle 3"/>
          <p:cNvSpPr>
            <a:spLocks noGrp="1" noChangeArrowheads="1"/>
          </p:cNvSpPr>
          <p:nvPr>
            <p:ph type="title"/>
          </p:nvPr>
        </p:nvSpPr>
        <p:spPr>
          <a:xfrm>
            <a:off x="990600" y="76200"/>
            <a:ext cx="8305800" cy="1206500"/>
          </a:xfrm>
          <a:noFill/>
        </p:spPr>
        <p:txBody>
          <a:bodyPr/>
          <a:lstStyle/>
          <a:p>
            <a:pPr algn="ctr" eaLnBrk="1" hangingPunct="1"/>
            <a:r>
              <a:rPr lang="en-US" b="1">
                <a:latin typeface="Arial" charset="0"/>
                <a:ea typeface="ＭＳ Ｐゴシック" charset="0"/>
                <a:cs typeface="ＭＳ Ｐゴシック" charset="0"/>
              </a:rPr>
              <a:t>The Mystery of the Patriarchs</a:t>
            </a:r>
          </a:p>
        </p:txBody>
      </p:sp>
      <p:sp>
        <p:nvSpPr>
          <p:cNvPr id="207875" name="Text Box 4"/>
          <p:cNvSpPr txBox="1">
            <a:spLocks noChangeArrowheads="1"/>
          </p:cNvSpPr>
          <p:nvPr/>
        </p:nvSpPr>
        <p:spPr bwMode="auto">
          <a:xfrm>
            <a:off x="8305800" y="76200"/>
            <a:ext cx="6334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70f</a:t>
            </a:r>
          </a:p>
        </p:txBody>
      </p:sp>
    </p:spTree>
    <p:extLst>
      <p:ext uri="{BB962C8B-B14F-4D97-AF65-F5344CB8AC3E}">
        <p14:creationId xmlns:p14="http://schemas.microsoft.com/office/powerpoint/2010/main" val="24154396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216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9216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9216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9216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2"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Grp="1" noChangeArrowheads="1"/>
          </p:cNvSpPr>
          <p:nvPr>
            <p:ph type="title"/>
          </p:nvPr>
        </p:nvSpPr>
        <p:spPr>
          <a:xfrm>
            <a:off x="1447800" y="304800"/>
            <a:ext cx="7772400" cy="1206500"/>
          </a:xfrm>
        </p:spPr>
        <p:txBody>
          <a:bodyPr/>
          <a:lstStyle/>
          <a:p>
            <a:pPr eaLnBrk="1" hangingPunct="1"/>
            <a:r>
              <a:rPr lang="en-US" b="1">
                <a:latin typeface="Arial" charset="0"/>
                <a:ea typeface="ＭＳ Ｐゴシック" charset="0"/>
                <a:cs typeface="ＭＳ Ｐゴシック" charset="0"/>
              </a:rPr>
              <a:t>Egyptian Chronology</a:t>
            </a:r>
            <a:endParaRPr lang="en-US">
              <a:latin typeface="Times New Roman" charset="0"/>
              <a:ea typeface="ＭＳ Ｐゴシック" charset="0"/>
              <a:cs typeface="ＭＳ Ｐゴシック" charset="0"/>
            </a:endParaRPr>
          </a:p>
        </p:txBody>
      </p:sp>
      <p:sp>
        <p:nvSpPr>
          <p:cNvPr id="209922" name="Rectangle 3"/>
          <p:cNvSpPr>
            <a:spLocks noGrp="1" noChangeArrowheads="1"/>
          </p:cNvSpPr>
          <p:nvPr>
            <p:ph type="body" idx="1"/>
          </p:nvPr>
        </p:nvSpPr>
        <p:spPr>
          <a:xfrm>
            <a:off x="1187450" y="1600200"/>
            <a:ext cx="4908550" cy="5029200"/>
          </a:xfrm>
        </p:spPr>
        <p:txBody>
          <a:bodyPr/>
          <a:lstStyle/>
          <a:p>
            <a:pPr eaLnBrk="1" hangingPunct="1">
              <a:lnSpc>
                <a:spcPct val="90000"/>
              </a:lnSpc>
            </a:pPr>
            <a:r>
              <a:rPr lang="en-US" b="1">
                <a:latin typeface="Arial" charset="0"/>
                <a:ea typeface="ＭＳ Ｐゴシック" charset="0"/>
                <a:cs typeface="Arial" charset="0"/>
              </a:rPr>
              <a:t>Originally used a lunar calendar (but it could not predict the Nile</a:t>
            </a:r>
            <a:r>
              <a:rPr lang="fr-FR" altLang="ja-JP" b="1">
                <a:latin typeface="Arial" charset="0"/>
                <a:ea typeface="ＭＳ Ｐゴシック" charset="0"/>
                <a:cs typeface="Arial" charset="0"/>
              </a:rPr>
              <a:t>'</a:t>
            </a:r>
            <a:r>
              <a:rPr lang="en-US" b="1">
                <a:latin typeface="Arial" charset="0"/>
                <a:ea typeface="ＭＳ Ｐゴシック" charset="0"/>
                <a:cs typeface="Arial" charset="0"/>
              </a:rPr>
              <a:t>s annual flooding)</a:t>
            </a:r>
          </a:p>
          <a:p>
            <a:pPr eaLnBrk="1" hangingPunct="1">
              <a:lnSpc>
                <a:spcPct val="90000"/>
              </a:lnSpc>
            </a:pPr>
            <a:r>
              <a:rPr lang="en-US" b="1">
                <a:latin typeface="Arial" charset="0"/>
                <a:ea typeface="ＭＳ Ｐゴシック" charset="0"/>
                <a:cs typeface="Arial" charset="0"/>
              </a:rPr>
              <a:t>First to develop solar calendar (earliest date claimed is 4236 BC)</a:t>
            </a:r>
          </a:p>
          <a:p>
            <a:pPr eaLnBrk="1" hangingPunct="1">
              <a:lnSpc>
                <a:spcPct val="90000"/>
              </a:lnSpc>
            </a:pPr>
            <a:r>
              <a:rPr lang="en-US" b="1">
                <a:latin typeface="Arial" charset="0"/>
                <a:ea typeface="ＭＳ Ｐゴシック" charset="0"/>
                <a:cs typeface="Arial" charset="0"/>
              </a:rPr>
              <a:t>Added an extra month when the solar and lunar calendars disagreed</a:t>
            </a:r>
          </a:p>
        </p:txBody>
      </p:sp>
      <p:pic>
        <p:nvPicPr>
          <p:cNvPr id="20992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74800" y="0"/>
            <a:ext cx="756920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9924"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72200" y="2438400"/>
            <a:ext cx="2514600" cy="2497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9925" name="Text Box 4"/>
          <p:cNvSpPr txBox="1">
            <a:spLocks noChangeArrowheads="1"/>
          </p:cNvSpPr>
          <p:nvPr/>
        </p:nvSpPr>
        <p:spPr bwMode="auto">
          <a:xfrm>
            <a:off x="8305800" y="76200"/>
            <a:ext cx="633413" cy="461963"/>
          </a:xfrm>
          <a:prstGeom prst="rect">
            <a:avLst/>
          </a:prstGeom>
          <a:solidFill>
            <a:srgbClr val="33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70f</a:t>
            </a:r>
          </a:p>
        </p:txBody>
      </p:sp>
    </p:spTree>
    <p:extLst>
      <p:ext uri="{BB962C8B-B14F-4D97-AF65-F5344CB8AC3E}">
        <p14:creationId xmlns:p14="http://schemas.microsoft.com/office/powerpoint/2010/main" val="10420989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71" name="Picture 7"/>
          <p:cNvPicPr>
            <a:picLocks noChangeAspect="1" noChangeArrowheads="1"/>
          </p:cNvPicPr>
          <p:nvPr/>
        </p:nvPicPr>
        <p:blipFill>
          <a:blip r:embed="rId3"/>
          <a:srcRect/>
          <a:stretch>
            <a:fillRect/>
          </a:stretch>
        </p:blipFill>
        <p:spPr bwMode="auto">
          <a:xfrm>
            <a:off x="0" y="979488"/>
            <a:ext cx="9144000" cy="2906712"/>
          </a:xfrm>
          <a:prstGeom prst="rect">
            <a:avLst/>
          </a:prstGeom>
          <a:noFill/>
          <a:ln w="9525">
            <a:miter lim="800000"/>
            <a:headEnd/>
            <a:tailEnd/>
          </a:ln>
          <a:effectLst>
            <a:outerShdw blurRad="63500" dist="38099" dir="2700000" algn="ctr" rotWithShape="0">
              <a:schemeClr val="bg2">
                <a:alpha val="74998"/>
              </a:schemeClr>
            </a:outerShdw>
          </a:effectLst>
        </p:spPr>
      </p:pic>
      <p:pic>
        <p:nvPicPr>
          <p:cNvPr id="216070" name="Picture 6"/>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0" y="979488"/>
            <a:ext cx="9144000" cy="5878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6066" name="Rectangle 2"/>
          <p:cNvSpPr>
            <a:spLocks noGrp="1" noChangeArrowheads="1"/>
          </p:cNvSpPr>
          <p:nvPr>
            <p:ph type="title"/>
          </p:nvPr>
        </p:nvSpPr>
        <p:spPr>
          <a:xfrm>
            <a:off x="395288" y="-304800"/>
            <a:ext cx="4824412" cy="1143000"/>
          </a:xfrm>
          <a:effectLst>
            <a:outerShdw blurRad="63500" dist="38099" dir="2700000" algn="ctr" rotWithShape="0">
              <a:schemeClr val="bg2">
                <a:alpha val="74998"/>
              </a:schemeClr>
            </a:outerShdw>
          </a:effectLst>
        </p:spPr>
        <p:txBody>
          <a:bodyPr/>
          <a:lstStyle/>
          <a:p>
            <a:pPr eaLnBrk="1" hangingPunct="1">
              <a:defRPr/>
            </a:pPr>
            <a:r>
              <a:rPr lang="en-US" dirty="0" err="1">
                <a:ea typeface="+mj-ea"/>
                <a:cs typeface="+mj-cs"/>
              </a:rPr>
              <a:t>Beni</a:t>
            </a:r>
            <a:r>
              <a:rPr lang="en-US" dirty="0">
                <a:ea typeface="+mj-ea"/>
                <a:cs typeface="+mj-cs"/>
              </a:rPr>
              <a:t> </a:t>
            </a:r>
            <a:r>
              <a:rPr lang="en-US" dirty="0" err="1">
                <a:ea typeface="+mj-ea"/>
                <a:cs typeface="+mj-cs"/>
              </a:rPr>
              <a:t>Hasan</a:t>
            </a:r>
            <a:r>
              <a:rPr lang="en-US" dirty="0">
                <a:ea typeface="+mj-ea"/>
                <a:cs typeface="+mj-cs"/>
              </a:rPr>
              <a:t> Mural</a:t>
            </a:r>
          </a:p>
        </p:txBody>
      </p:sp>
      <p:sp>
        <p:nvSpPr>
          <p:cNvPr id="216068" name="Text Box 4"/>
          <p:cNvSpPr txBox="1">
            <a:spLocks noChangeArrowheads="1"/>
          </p:cNvSpPr>
          <p:nvPr/>
        </p:nvSpPr>
        <p:spPr bwMode="auto">
          <a:xfrm>
            <a:off x="8502650" y="0"/>
            <a:ext cx="6413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defTabSz="914400" fontAlgn="base">
              <a:spcBef>
                <a:spcPct val="0"/>
              </a:spcBef>
              <a:spcAft>
                <a:spcPct val="0"/>
              </a:spcAft>
              <a:defRPr/>
            </a:pPr>
            <a:r>
              <a:rPr lang="en-US" sz="2400" b="1">
                <a:solidFill>
                  <a:srgbClr val="EAEAEA"/>
                </a:solidFill>
                <a:latin typeface="Times New Roman" pitchFamily="-111" charset="0"/>
                <a:ea typeface="ＭＳ Ｐゴシック" charset="0"/>
                <a:cs typeface="ＭＳ Ｐゴシック" charset="0"/>
              </a:rPr>
              <a:t>219</a:t>
            </a:r>
          </a:p>
        </p:txBody>
      </p:sp>
      <p:sp>
        <p:nvSpPr>
          <p:cNvPr id="216067" name="Rectangle 3"/>
          <p:cNvSpPr>
            <a:spLocks noGrp="1" noChangeArrowheads="1"/>
          </p:cNvSpPr>
          <p:nvPr>
            <p:ph type="body" idx="1"/>
          </p:nvPr>
        </p:nvSpPr>
        <p:spPr>
          <a:xfrm>
            <a:off x="304800" y="990600"/>
            <a:ext cx="7696200" cy="2971800"/>
          </a:xfrm>
        </p:spPr>
        <p:txBody>
          <a:bodyPr/>
          <a:lstStyle/>
          <a:p>
            <a:pPr eaLnBrk="1" hangingPunct="1">
              <a:buFont typeface="Wingdings" pitchFamily="-111" charset="2"/>
              <a:buBlip>
                <a:blip r:embed="rId5"/>
              </a:buBlip>
              <a:defRPr/>
            </a:pPr>
            <a:r>
              <a:rPr lang="en-US" sz="3600" b="1" dirty="0">
                <a:effectLst>
                  <a:glow rad="241300">
                    <a:schemeClr val="bg2">
                      <a:alpha val="75000"/>
                    </a:schemeClr>
                  </a:glow>
                </a:effectLst>
                <a:ea typeface="+mn-ea"/>
                <a:cs typeface="+mn-cs"/>
              </a:rPr>
              <a:t>Egypt</a:t>
            </a:r>
          </a:p>
          <a:p>
            <a:pPr eaLnBrk="1" hangingPunct="1">
              <a:buFont typeface="Wingdings" pitchFamily="-111" charset="2"/>
              <a:buBlip>
                <a:blip r:embed="rId5"/>
              </a:buBlip>
              <a:defRPr/>
            </a:pPr>
            <a:r>
              <a:rPr lang="en-US" sz="3600" b="1" dirty="0">
                <a:effectLst>
                  <a:glow rad="241300">
                    <a:schemeClr val="bg2">
                      <a:alpha val="75000"/>
                    </a:schemeClr>
                  </a:glow>
                </a:effectLst>
                <a:ea typeface="+mn-ea"/>
                <a:cs typeface="+mn-cs"/>
              </a:rPr>
              <a:t>1850 BC</a:t>
            </a:r>
          </a:p>
          <a:p>
            <a:pPr eaLnBrk="1" hangingPunct="1">
              <a:buFont typeface="Wingdings" pitchFamily="-111" charset="2"/>
              <a:buBlip>
                <a:blip r:embed="rId5"/>
              </a:buBlip>
              <a:defRPr/>
            </a:pPr>
            <a:r>
              <a:rPr lang="en-US" sz="3600" b="1" dirty="0">
                <a:effectLst>
                  <a:glow rad="241300">
                    <a:schemeClr val="bg2">
                      <a:alpha val="75000"/>
                    </a:schemeClr>
                  </a:glow>
                </a:effectLst>
                <a:ea typeface="+mn-ea"/>
                <a:cs typeface="+mn-cs"/>
              </a:rPr>
              <a:t>Attests to Israelites trading in Egypt</a:t>
            </a:r>
          </a:p>
          <a:p>
            <a:pPr lvl="1" eaLnBrk="1" hangingPunct="1">
              <a:buFont typeface="Wingdings" pitchFamily="-111" charset="2"/>
              <a:buBlip>
                <a:blip r:embed="rId6"/>
              </a:buBlip>
              <a:defRPr/>
            </a:pPr>
            <a:r>
              <a:rPr lang="en-US" sz="3600" b="1" dirty="0">
                <a:effectLst>
                  <a:glow rad="241300">
                    <a:schemeClr val="bg2">
                      <a:alpha val="75000"/>
                    </a:schemeClr>
                  </a:glow>
                </a:effectLst>
              </a:rPr>
              <a:t>Joseph story (Gen. 37–50)</a:t>
            </a:r>
          </a:p>
          <a:p>
            <a:pPr lvl="1" eaLnBrk="1" hangingPunct="1">
              <a:buFont typeface="Wingdings" pitchFamily="-111" charset="2"/>
              <a:buBlip>
                <a:blip r:embed="rId6"/>
              </a:buBlip>
              <a:defRPr/>
            </a:pPr>
            <a:r>
              <a:rPr lang="en-US" sz="3600" b="1" dirty="0">
                <a:effectLst>
                  <a:glow rad="241300">
                    <a:schemeClr val="bg2">
                      <a:alpha val="75000"/>
                    </a:schemeClr>
                  </a:glow>
                </a:effectLst>
              </a:rPr>
              <a:t>Solomon</a:t>
            </a:r>
            <a:r>
              <a:rPr lang="fr-FR" sz="3600" b="1" dirty="0">
                <a:effectLst>
                  <a:glow rad="241300">
                    <a:schemeClr val="bg2">
                      <a:alpha val="75000"/>
                    </a:schemeClr>
                  </a:glow>
                </a:effectLst>
              </a:rPr>
              <a:t>'</a:t>
            </a:r>
            <a:r>
              <a:rPr lang="en-US" sz="3600" b="1" dirty="0">
                <a:effectLst>
                  <a:glow rad="241300">
                    <a:schemeClr val="bg2">
                      <a:alpha val="75000"/>
                    </a:schemeClr>
                  </a:glow>
                </a:effectLst>
              </a:rPr>
              <a:t>s wife (1 Kings 9:16), etc.</a:t>
            </a:r>
          </a:p>
        </p:txBody>
      </p:sp>
      <p:sp>
        <p:nvSpPr>
          <p:cNvPr id="216073" name="Freeform 9"/>
          <p:cNvSpPr>
            <a:spLocks/>
          </p:cNvSpPr>
          <p:nvPr/>
        </p:nvSpPr>
        <p:spPr bwMode="auto">
          <a:xfrm>
            <a:off x="5378450" y="1162050"/>
            <a:ext cx="3594100" cy="3070225"/>
          </a:xfrm>
          <a:custGeom>
            <a:avLst/>
            <a:gdLst>
              <a:gd name="T0" fmla="*/ 2147483647 w 2264"/>
              <a:gd name="T1" fmla="*/ 2147483647 h 1934"/>
              <a:gd name="T2" fmla="*/ 2147483647 w 2264"/>
              <a:gd name="T3" fmla="*/ 2147483647 h 1934"/>
              <a:gd name="T4" fmla="*/ 2147483647 w 2264"/>
              <a:gd name="T5" fmla="*/ 2147483647 h 1934"/>
              <a:gd name="T6" fmla="*/ 2147483647 w 2264"/>
              <a:gd name="T7" fmla="*/ 2147483647 h 1934"/>
              <a:gd name="T8" fmla="*/ 2147483647 w 2264"/>
              <a:gd name="T9" fmla="*/ 2147483647 h 1934"/>
              <a:gd name="T10" fmla="*/ 2147483647 w 2264"/>
              <a:gd name="T11" fmla="*/ 0 h 1934"/>
              <a:gd name="T12" fmla="*/ 2147483647 w 2264"/>
              <a:gd name="T13" fmla="*/ 2147483647 h 1934"/>
              <a:gd name="T14" fmla="*/ 2147483647 w 2264"/>
              <a:gd name="T15" fmla="*/ 2147483647 h 1934"/>
              <a:gd name="T16" fmla="*/ 2147483647 w 2264"/>
              <a:gd name="T17" fmla="*/ 2147483647 h 1934"/>
              <a:gd name="T18" fmla="*/ 2147483647 w 2264"/>
              <a:gd name="T19" fmla="*/ 2147483647 h 1934"/>
              <a:gd name="T20" fmla="*/ 2147483647 w 2264"/>
              <a:gd name="T21" fmla="*/ 2147483647 h 1934"/>
              <a:gd name="T22" fmla="*/ 2147483647 w 2264"/>
              <a:gd name="T23" fmla="*/ 2147483647 h 1934"/>
              <a:gd name="T24" fmla="*/ 2147483647 w 2264"/>
              <a:gd name="T25" fmla="*/ 2147483647 h 1934"/>
              <a:gd name="T26" fmla="*/ 2147483647 w 2264"/>
              <a:gd name="T27" fmla="*/ 2147483647 h 1934"/>
              <a:gd name="T28" fmla="*/ 2147483647 w 2264"/>
              <a:gd name="T29" fmla="*/ 2147483647 h 1934"/>
              <a:gd name="T30" fmla="*/ 2147483647 w 2264"/>
              <a:gd name="T31" fmla="*/ 2147483647 h 1934"/>
              <a:gd name="T32" fmla="*/ 2147483647 w 2264"/>
              <a:gd name="T33" fmla="*/ 2147483647 h 1934"/>
              <a:gd name="T34" fmla="*/ 2147483647 w 2264"/>
              <a:gd name="T35" fmla="*/ 2147483647 h 1934"/>
              <a:gd name="T36" fmla="*/ 2147483647 w 2264"/>
              <a:gd name="T37" fmla="*/ 2147483647 h 1934"/>
              <a:gd name="T38" fmla="*/ 2147483647 w 2264"/>
              <a:gd name="T39" fmla="*/ 2147483647 h 1934"/>
              <a:gd name="T40" fmla="*/ 2147483647 w 2264"/>
              <a:gd name="T41" fmla="*/ 2147483647 h 1934"/>
              <a:gd name="T42" fmla="*/ 2147483647 w 2264"/>
              <a:gd name="T43" fmla="*/ 2147483647 h 1934"/>
              <a:gd name="T44" fmla="*/ 2147483647 w 2264"/>
              <a:gd name="T45" fmla="*/ 2147483647 h 1934"/>
              <a:gd name="T46" fmla="*/ 2147483647 w 2264"/>
              <a:gd name="T47" fmla="*/ 2147483647 h 1934"/>
              <a:gd name="T48" fmla="*/ 2147483647 w 2264"/>
              <a:gd name="T49" fmla="*/ 2147483647 h 1934"/>
              <a:gd name="T50" fmla="*/ 2147483647 w 2264"/>
              <a:gd name="T51" fmla="*/ 2147483647 h 1934"/>
              <a:gd name="T52" fmla="*/ 2147483647 w 2264"/>
              <a:gd name="T53" fmla="*/ 2147483647 h 1934"/>
              <a:gd name="T54" fmla="*/ 2147483647 w 2264"/>
              <a:gd name="T55" fmla="*/ 2147483647 h 1934"/>
              <a:gd name="T56" fmla="*/ 2147483647 w 2264"/>
              <a:gd name="T57" fmla="*/ 2147483647 h 1934"/>
              <a:gd name="T58" fmla="*/ 2147483647 w 2264"/>
              <a:gd name="T59" fmla="*/ 2147483647 h 1934"/>
              <a:gd name="T60" fmla="*/ 2147483647 w 2264"/>
              <a:gd name="T61" fmla="*/ 2147483647 h 1934"/>
              <a:gd name="T62" fmla="*/ 2147483647 w 2264"/>
              <a:gd name="T63" fmla="*/ 2147483647 h 1934"/>
              <a:gd name="T64" fmla="*/ 2147483647 w 2264"/>
              <a:gd name="T65" fmla="*/ 2147483647 h 1934"/>
              <a:gd name="T66" fmla="*/ 2147483647 w 2264"/>
              <a:gd name="T67" fmla="*/ 2147483647 h 1934"/>
              <a:gd name="T68" fmla="*/ 2147483647 w 2264"/>
              <a:gd name="T69" fmla="*/ 2147483647 h 1934"/>
              <a:gd name="T70" fmla="*/ 2147483647 w 2264"/>
              <a:gd name="T71" fmla="*/ 2147483647 h 1934"/>
              <a:gd name="T72" fmla="*/ 2147483647 w 2264"/>
              <a:gd name="T73" fmla="*/ 2147483647 h 1934"/>
              <a:gd name="T74" fmla="*/ 2147483647 w 2264"/>
              <a:gd name="T75" fmla="*/ 2147483647 h 1934"/>
              <a:gd name="T76" fmla="*/ 2147483647 w 2264"/>
              <a:gd name="T77" fmla="*/ 2147483647 h 1934"/>
              <a:gd name="T78" fmla="*/ 2147483647 w 2264"/>
              <a:gd name="T79" fmla="*/ 2147483647 h 19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264"/>
              <a:gd name="T121" fmla="*/ 0 h 1934"/>
              <a:gd name="T122" fmla="*/ 2264 w 2264"/>
              <a:gd name="T123" fmla="*/ 1934 h 193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264" h="1934">
                <a:moveTo>
                  <a:pt x="2151" y="121"/>
                </a:moveTo>
                <a:cubicBezTo>
                  <a:pt x="2079" y="143"/>
                  <a:pt x="1984" y="119"/>
                  <a:pt x="1910" y="113"/>
                </a:cubicBezTo>
                <a:cubicBezTo>
                  <a:pt x="1836" y="95"/>
                  <a:pt x="1772" y="62"/>
                  <a:pt x="1698" y="53"/>
                </a:cubicBezTo>
                <a:cubicBezTo>
                  <a:pt x="1688" y="50"/>
                  <a:pt x="1678" y="46"/>
                  <a:pt x="1668" y="45"/>
                </a:cubicBezTo>
                <a:cubicBezTo>
                  <a:pt x="1648" y="41"/>
                  <a:pt x="1627" y="42"/>
                  <a:pt x="1608" y="38"/>
                </a:cubicBezTo>
                <a:cubicBezTo>
                  <a:pt x="1544" y="22"/>
                  <a:pt x="1515" y="7"/>
                  <a:pt x="1449" y="0"/>
                </a:cubicBezTo>
                <a:cubicBezTo>
                  <a:pt x="1285" y="2"/>
                  <a:pt x="1122" y="4"/>
                  <a:pt x="959" y="8"/>
                </a:cubicBezTo>
                <a:cubicBezTo>
                  <a:pt x="873" y="9"/>
                  <a:pt x="787" y="10"/>
                  <a:pt x="702" y="15"/>
                </a:cubicBezTo>
                <a:cubicBezTo>
                  <a:pt x="651" y="17"/>
                  <a:pt x="551" y="30"/>
                  <a:pt x="551" y="30"/>
                </a:cubicBezTo>
                <a:cubicBezTo>
                  <a:pt x="513" y="43"/>
                  <a:pt x="497" y="51"/>
                  <a:pt x="461" y="76"/>
                </a:cubicBezTo>
                <a:cubicBezTo>
                  <a:pt x="446" y="98"/>
                  <a:pt x="433" y="123"/>
                  <a:pt x="416" y="144"/>
                </a:cubicBezTo>
                <a:cubicBezTo>
                  <a:pt x="397" y="165"/>
                  <a:pt x="371" y="180"/>
                  <a:pt x="355" y="204"/>
                </a:cubicBezTo>
                <a:cubicBezTo>
                  <a:pt x="103" y="561"/>
                  <a:pt x="279" y="325"/>
                  <a:pt x="151" y="551"/>
                </a:cubicBezTo>
                <a:cubicBezTo>
                  <a:pt x="112" y="618"/>
                  <a:pt x="64" y="675"/>
                  <a:pt x="23" y="740"/>
                </a:cubicBezTo>
                <a:cubicBezTo>
                  <a:pt x="10" y="779"/>
                  <a:pt x="16" y="748"/>
                  <a:pt x="23" y="808"/>
                </a:cubicBezTo>
                <a:cubicBezTo>
                  <a:pt x="41" y="979"/>
                  <a:pt x="0" y="928"/>
                  <a:pt x="61" y="989"/>
                </a:cubicBezTo>
                <a:cubicBezTo>
                  <a:pt x="72" y="1064"/>
                  <a:pt x="96" y="1127"/>
                  <a:pt x="136" y="1193"/>
                </a:cubicBezTo>
                <a:cubicBezTo>
                  <a:pt x="153" y="1221"/>
                  <a:pt x="156" y="1252"/>
                  <a:pt x="182" y="1276"/>
                </a:cubicBezTo>
                <a:cubicBezTo>
                  <a:pt x="206" y="1353"/>
                  <a:pt x="167" y="1236"/>
                  <a:pt x="204" y="1321"/>
                </a:cubicBezTo>
                <a:cubicBezTo>
                  <a:pt x="221" y="1360"/>
                  <a:pt x="217" y="1386"/>
                  <a:pt x="249" y="1419"/>
                </a:cubicBezTo>
                <a:cubicBezTo>
                  <a:pt x="259" y="1449"/>
                  <a:pt x="277" y="1473"/>
                  <a:pt x="302" y="1495"/>
                </a:cubicBezTo>
                <a:cubicBezTo>
                  <a:pt x="338" y="1526"/>
                  <a:pt x="371" y="1565"/>
                  <a:pt x="416" y="1585"/>
                </a:cubicBezTo>
                <a:cubicBezTo>
                  <a:pt x="488" y="1616"/>
                  <a:pt x="563" y="1626"/>
                  <a:pt x="642" y="1638"/>
                </a:cubicBezTo>
                <a:cubicBezTo>
                  <a:pt x="733" y="1680"/>
                  <a:pt x="829" y="1703"/>
                  <a:pt x="929" y="1721"/>
                </a:cubicBezTo>
                <a:cubicBezTo>
                  <a:pt x="1034" y="1806"/>
                  <a:pt x="871" y="1676"/>
                  <a:pt x="1034" y="1796"/>
                </a:cubicBezTo>
                <a:cubicBezTo>
                  <a:pt x="1129" y="1866"/>
                  <a:pt x="1074" y="1848"/>
                  <a:pt x="1140" y="1864"/>
                </a:cubicBezTo>
                <a:cubicBezTo>
                  <a:pt x="1260" y="1934"/>
                  <a:pt x="1467" y="1924"/>
                  <a:pt x="1593" y="1932"/>
                </a:cubicBezTo>
                <a:cubicBezTo>
                  <a:pt x="1698" y="1929"/>
                  <a:pt x="1804" y="1931"/>
                  <a:pt x="1910" y="1925"/>
                </a:cubicBezTo>
                <a:cubicBezTo>
                  <a:pt x="1960" y="1921"/>
                  <a:pt x="2019" y="1887"/>
                  <a:pt x="2068" y="1872"/>
                </a:cubicBezTo>
                <a:cubicBezTo>
                  <a:pt x="2110" y="1844"/>
                  <a:pt x="2127" y="1797"/>
                  <a:pt x="2159" y="1759"/>
                </a:cubicBezTo>
                <a:cubicBezTo>
                  <a:pt x="2172" y="1742"/>
                  <a:pt x="2204" y="1713"/>
                  <a:pt x="2204" y="1713"/>
                </a:cubicBezTo>
                <a:cubicBezTo>
                  <a:pt x="2219" y="1671"/>
                  <a:pt x="2230" y="1627"/>
                  <a:pt x="2242" y="1585"/>
                </a:cubicBezTo>
                <a:cubicBezTo>
                  <a:pt x="2244" y="1517"/>
                  <a:pt x="2245" y="1448"/>
                  <a:pt x="2249" y="1381"/>
                </a:cubicBezTo>
                <a:cubicBezTo>
                  <a:pt x="2252" y="1320"/>
                  <a:pt x="2264" y="1200"/>
                  <a:pt x="2264" y="1200"/>
                </a:cubicBezTo>
                <a:cubicBezTo>
                  <a:pt x="2258" y="996"/>
                  <a:pt x="2246" y="793"/>
                  <a:pt x="2197" y="596"/>
                </a:cubicBezTo>
                <a:cubicBezTo>
                  <a:pt x="2183" y="542"/>
                  <a:pt x="2191" y="472"/>
                  <a:pt x="2166" y="423"/>
                </a:cubicBezTo>
                <a:cubicBezTo>
                  <a:pt x="2126" y="348"/>
                  <a:pt x="2078" y="278"/>
                  <a:pt x="2038" y="204"/>
                </a:cubicBezTo>
                <a:cubicBezTo>
                  <a:pt x="2027" y="184"/>
                  <a:pt x="2017" y="164"/>
                  <a:pt x="2008" y="144"/>
                </a:cubicBezTo>
                <a:cubicBezTo>
                  <a:pt x="2002" y="133"/>
                  <a:pt x="2002" y="119"/>
                  <a:pt x="1993" y="113"/>
                </a:cubicBezTo>
                <a:cubicBezTo>
                  <a:pt x="1981" y="105"/>
                  <a:pt x="1925" y="77"/>
                  <a:pt x="1925" y="53"/>
                </a:cubicBezTo>
              </a:path>
            </a:pathLst>
          </a:custGeom>
          <a:noFill/>
          <a:ln w="571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216074" name="Text Box 10"/>
          <p:cNvSpPr txBox="1">
            <a:spLocks noChangeArrowheads="1"/>
          </p:cNvSpPr>
          <p:nvPr/>
        </p:nvSpPr>
        <p:spPr bwMode="auto">
          <a:xfrm>
            <a:off x="4283968" y="242645"/>
            <a:ext cx="4536504" cy="954107"/>
          </a:xfrm>
          <a:prstGeom prst="rect">
            <a:avLst/>
          </a:prstGeom>
          <a:noFill/>
          <a:ln w="9525">
            <a:noFill/>
            <a:miter lim="800000"/>
            <a:headEnd/>
            <a:tailEnd/>
          </a:ln>
          <a:effectLst/>
        </p:spPr>
        <p:txBody>
          <a:bodyPr>
            <a:spAutoFit/>
          </a:bodyPr>
          <a:lstStyle/>
          <a:p>
            <a:pPr algn="ctr" defTabSz="914400" fontAlgn="base">
              <a:spcBef>
                <a:spcPct val="0"/>
              </a:spcBef>
              <a:spcAft>
                <a:spcPct val="0"/>
              </a:spcAft>
              <a:defRPr/>
            </a:pPr>
            <a:r>
              <a:rPr lang="en-US" sz="2800" b="1" dirty="0">
                <a:solidFill>
                  <a:srgbClr val="EAEAEA"/>
                </a:solidFill>
                <a:effectLst>
                  <a:glow rad="241300">
                    <a:srgbClr val="000000">
                      <a:alpha val="75000"/>
                    </a:srgbClr>
                  </a:glow>
                </a:effectLst>
                <a:latin typeface="Arial" pitchFamily="-111" charset="0"/>
                <a:ea typeface="ＭＳ Ｐゴシック" charset="0"/>
                <a:cs typeface="ＭＳ Ｐゴシック" charset="0"/>
              </a:rPr>
              <a:t>Two Egyptians lead the procession (no beards)</a:t>
            </a:r>
          </a:p>
        </p:txBody>
      </p:sp>
      <p:sp>
        <p:nvSpPr>
          <p:cNvPr id="216075" name="Text Box 11"/>
          <p:cNvSpPr txBox="1">
            <a:spLocks noChangeArrowheads="1"/>
          </p:cNvSpPr>
          <p:nvPr/>
        </p:nvSpPr>
        <p:spPr bwMode="auto">
          <a:xfrm>
            <a:off x="1828800" y="4276253"/>
            <a:ext cx="4111352" cy="1384995"/>
          </a:xfrm>
          <a:prstGeom prst="rect">
            <a:avLst/>
          </a:prstGeom>
          <a:noFill/>
          <a:ln w="9525">
            <a:noFill/>
            <a:miter lim="800000"/>
            <a:headEnd/>
            <a:tailEnd/>
          </a:ln>
          <a:effectLst/>
        </p:spPr>
        <p:txBody>
          <a:bodyPr>
            <a:spAutoFit/>
          </a:bodyPr>
          <a:lstStyle/>
          <a:p>
            <a:pPr algn="ctr" defTabSz="914400" fontAlgn="base">
              <a:spcBef>
                <a:spcPct val="0"/>
              </a:spcBef>
              <a:spcAft>
                <a:spcPct val="0"/>
              </a:spcAft>
              <a:defRPr/>
            </a:pPr>
            <a:r>
              <a:rPr lang="en-US" sz="2800" b="1" dirty="0">
                <a:solidFill>
                  <a:srgbClr val="EAEAEA"/>
                </a:solidFill>
                <a:effectLst>
                  <a:glow rad="241300">
                    <a:srgbClr val="000000">
                      <a:alpha val="75000"/>
                    </a:srgbClr>
                  </a:glow>
                </a:effectLst>
                <a:latin typeface="Arial" pitchFamily="-111" charset="0"/>
                <a:ea typeface="ＭＳ Ｐゴシック" charset="0"/>
                <a:cs typeface="ＭＳ Ｐゴシック" charset="0"/>
              </a:rPr>
              <a:t>8 wealthy Asiatic men &amp; 4 women follow</a:t>
            </a:r>
          </a:p>
          <a:p>
            <a:pPr algn="ctr" defTabSz="914400" fontAlgn="base">
              <a:spcBef>
                <a:spcPct val="0"/>
              </a:spcBef>
              <a:spcAft>
                <a:spcPct val="0"/>
              </a:spcAft>
              <a:defRPr/>
            </a:pPr>
            <a:r>
              <a:rPr lang="en-US" sz="2800" b="1" dirty="0">
                <a:solidFill>
                  <a:srgbClr val="EAEAEA"/>
                </a:solidFill>
                <a:effectLst>
                  <a:glow rad="241300">
                    <a:srgbClr val="000000">
                      <a:alpha val="75000"/>
                    </a:srgbClr>
                  </a:glow>
                </a:effectLst>
                <a:latin typeface="Arial" pitchFamily="-111" charset="0"/>
                <a:ea typeface="ＭＳ Ｐゴシック" charset="0"/>
                <a:cs typeface="ＭＳ Ｐゴシック" charset="0"/>
              </a:rPr>
              <a:t>(note beards)</a:t>
            </a:r>
          </a:p>
        </p:txBody>
      </p:sp>
    </p:spTree>
    <p:extLst>
      <p:ext uri="{BB962C8B-B14F-4D97-AF65-F5344CB8AC3E}">
        <p14:creationId xmlns:p14="http://schemas.microsoft.com/office/powerpoint/2010/main" val="1855539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16070"/>
                                        </p:tgtEl>
                                        <p:attrNameLst>
                                          <p:attrName>style.visibility</p:attrName>
                                        </p:attrNameLst>
                                      </p:cBhvr>
                                      <p:to>
                                        <p:strVal val="visible"/>
                                      </p:to>
                                    </p:set>
                                    <p:anim calcmode="lin" valueType="num">
                                      <p:cBhvr>
                                        <p:cTn id="7" dur="500" fill="hold"/>
                                        <p:tgtEl>
                                          <p:spTgt spid="216070"/>
                                        </p:tgtEl>
                                        <p:attrNameLst>
                                          <p:attrName>ppt_w</p:attrName>
                                        </p:attrNameLst>
                                      </p:cBhvr>
                                      <p:tavLst>
                                        <p:tav tm="0">
                                          <p:val>
                                            <p:fltVal val="0"/>
                                          </p:val>
                                        </p:tav>
                                        <p:tav tm="100000">
                                          <p:val>
                                            <p:strVal val="#ppt_w"/>
                                          </p:val>
                                        </p:tav>
                                      </p:tavLst>
                                    </p:anim>
                                    <p:anim calcmode="lin" valueType="num">
                                      <p:cBhvr>
                                        <p:cTn id="8" dur="500" fill="hold"/>
                                        <p:tgtEl>
                                          <p:spTgt spid="216070"/>
                                        </p:tgtEl>
                                        <p:attrNameLst>
                                          <p:attrName>ppt_h</p:attrName>
                                        </p:attrNameLst>
                                      </p:cBhvr>
                                      <p:tavLst>
                                        <p:tav tm="0">
                                          <p:val>
                                            <p:fltVal val="0"/>
                                          </p:val>
                                        </p:tav>
                                        <p:tav tm="100000">
                                          <p:val>
                                            <p:strVal val="#ppt_h"/>
                                          </p:val>
                                        </p:tav>
                                      </p:tavLst>
                                    </p:anim>
                                    <p:anim calcmode="lin" valueType="num">
                                      <p:cBhvr>
                                        <p:cTn id="9" dur="500" fill="hold"/>
                                        <p:tgtEl>
                                          <p:spTgt spid="216070"/>
                                        </p:tgtEl>
                                        <p:attrNameLst>
                                          <p:attrName>ppt_x</p:attrName>
                                        </p:attrNameLst>
                                      </p:cBhvr>
                                      <p:tavLst>
                                        <p:tav tm="0">
                                          <p:val>
                                            <p:fltVal val="0.5"/>
                                          </p:val>
                                        </p:tav>
                                        <p:tav tm="100000">
                                          <p:val>
                                            <p:strVal val="#ppt_x"/>
                                          </p:val>
                                        </p:tav>
                                      </p:tavLst>
                                    </p:anim>
                                    <p:anim calcmode="lin" valueType="num">
                                      <p:cBhvr>
                                        <p:cTn id="10" dur="500" fill="hold"/>
                                        <p:tgtEl>
                                          <p:spTgt spid="216070"/>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216073"/>
                                        </p:tgtEl>
                                        <p:attrNameLst>
                                          <p:attrName>style.visibility</p:attrName>
                                        </p:attrNameLst>
                                      </p:cBhvr>
                                      <p:to>
                                        <p:strVal val="visible"/>
                                      </p:to>
                                    </p:set>
                                    <p:anim calcmode="lin" valueType="num">
                                      <p:cBhvr>
                                        <p:cTn id="15" dur="500" fill="hold"/>
                                        <p:tgtEl>
                                          <p:spTgt spid="216073"/>
                                        </p:tgtEl>
                                        <p:attrNameLst>
                                          <p:attrName>ppt_x</p:attrName>
                                        </p:attrNameLst>
                                      </p:cBhvr>
                                      <p:tavLst>
                                        <p:tav tm="0">
                                          <p:val>
                                            <p:strVal val="#ppt_x"/>
                                          </p:val>
                                        </p:tav>
                                        <p:tav tm="100000">
                                          <p:val>
                                            <p:strVal val="#ppt_x"/>
                                          </p:val>
                                        </p:tav>
                                      </p:tavLst>
                                    </p:anim>
                                    <p:anim calcmode="lin" valueType="num">
                                      <p:cBhvr>
                                        <p:cTn id="16" dur="500" fill="hold"/>
                                        <p:tgtEl>
                                          <p:spTgt spid="216073"/>
                                        </p:tgtEl>
                                        <p:attrNameLst>
                                          <p:attrName>ppt_y</p:attrName>
                                        </p:attrNameLst>
                                      </p:cBhvr>
                                      <p:tavLst>
                                        <p:tav tm="0">
                                          <p:val>
                                            <p:strVal val="#ppt_y-#ppt_h/2"/>
                                          </p:val>
                                        </p:tav>
                                        <p:tav tm="100000">
                                          <p:val>
                                            <p:strVal val="#ppt_y"/>
                                          </p:val>
                                        </p:tav>
                                      </p:tavLst>
                                    </p:anim>
                                    <p:anim calcmode="lin" valueType="num">
                                      <p:cBhvr>
                                        <p:cTn id="17" dur="500" fill="hold"/>
                                        <p:tgtEl>
                                          <p:spTgt spid="216073"/>
                                        </p:tgtEl>
                                        <p:attrNameLst>
                                          <p:attrName>ppt_w</p:attrName>
                                        </p:attrNameLst>
                                      </p:cBhvr>
                                      <p:tavLst>
                                        <p:tav tm="0">
                                          <p:val>
                                            <p:strVal val="#ppt_w"/>
                                          </p:val>
                                        </p:tav>
                                        <p:tav tm="100000">
                                          <p:val>
                                            <p:strVal val="#ppt_w"/>
                                          </p:val>
                                        </p:tav>
                                      </p:tavLst>
                                    </p:anim>
                                    <p:anim calcmode="lin" valueType="num">
                                      <p:cBhvr>
                                        <p:cTn id="18" dur="500" fill="hold"/>
                                        <p:tgtEl>
                                          <p:spTgt spid="216073"/>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21607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nodeType="clickEffect">
                                  <p:stCondLst>
                                    <p:cond delay="0"/>
                                  </p:stCondLst>
                                  <p:childTnLst>
                                    <p:set>
                                      <p:cBhvr>
                                        <p:cTn id="26" dur="1" fill="hold">
                                          <p:stCondLst>
                                            <p:cond delay="0"/>
                                          </p:stCondLst>
                                        </p:cTn>
                                        <p:tgtEl>
                                          <p:spTgt spid="216075"/>
                                        </p:tgtEl>
                                        <p:attrNameLst>
                                          <p:attrName>style.visibility</p:attrName>
                                        </p:attrNameLst>
                                      </p:cBhvr>
                                      <p:to>
                                        <p:strVal val="visible"/>
                                      </p:to>
                                    </p:set>
                                    <p:anim calcmode="lin" valueType="num">
                                      <p:cBhvr>
                                        <p:cTn id="27" dur="500" fill="hold"/>
                                        <p:tgtEl>
                                          <p:spTgt spid="216075"/>
                                        </p:tgtEl>
                                        <p:attrNameLst>
                                          <p:attrName>ppt_w</p:attrName>
                                        </p:attrNameLst>
                                      </p:cBhvr>
                                      <p:tavLst>
                                        <p:tav tm="0">
                                          <p:val>
                                            <p:fltVal val="0"/>
                                          </p:val>
                                        </p:tav>
                                        <p:tav tm="100000">
                                          <p:val>
                                            <p:strVal val="#ppt_w"/>
                                          </p:val>
                                        </p:tav>
                                      </p:tavLst>
                                    </p:anim>
                                    <p:anim calcmode="lin" valueType="num">
                                      <p:cBhvr>
                                        <p:cTn id="28" dur="500" fill="hold"/>
                                        <p:tgtEl>
                                          <p:spTgt spid="216075"/>
                                        </p:tgtEl>
                                        <p:attrNameLst>
                                          <p:attrName>ppt_h</p:attrName>
                                        </p:attrNameLst>
                                      </p:cBhvr>
                                      <p:tavLst>
                                        <p:tav tm="0">
                                          <p:val>
                                            <p:fltVal val="0"/>
                                          </p:val>
                                        </p:tav>
                                        <p:tav tm="100000">
                                          <p:val>
                                            <p:strVal val="#ppt_h"/>
                                          </p:val>
                                        </p:tav>
                                      </p:tavLst>
                                    </p:anim>
                                    <p:anim calcmode="lin" valueType="num">
                                      <p:cBhvr>
                                        <p:cTn id="29" dur="500" fill="hold"/>
                                        <p:tgtEl>
                                          <p:spTgt spid="216075"/>
                                        </p:tgtEl>
                                        <p:attrNameLst>
                                          <p:attrName>ppt_x</p:attrName>
                                        </p:attrNameLst>
                                      </p:cBhvr>
                                      <p:tavLst>
                                        <p:tav tm="0">
                                          <p:val>
                                            <p:fltVal val="0.5"/>
                                          </p:val>
                                        </p:tav>
                                        <p:tav tm="100000">
                                          <p:val>
                                            <p:strVal val="#ppt_x"/>
                                          </p:val>
                                        </p:tav>
                                      </p:tavLst>
                                    </p:anim>
                                    <p:anim calcmode="lin" valueType="num">
                                      <p:cBhvr>
                                        <p:cTn id="30" dur="500" fill="hold"/>
                                        <p:tgtEl>
                                          <p:spTgt spid="216075"/>
                                        </p:tgtEl>
                                        <p:attrNameLst>
                                          <p:attrName>ppt_y</p:attrName>
                                        </p:attrNameLst>
                                      </p:cBhvr>
                                      <p:tavLst>
                                        <p:tav tm="0">
                                          <p:val>
                                            <p:fltVal val="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4" presetClass="entr" presetSubtype="0" fill="hold" nodeType="clickEffect">
                                  <p:stCondLst>
                                    <p:cond delay="0"/>
                                  </p:stCondLst>
                                  <p:childTnLst>
                                    <p:set>
                                      <p:cBhvr>
                                        <p:cTn id="34" dur="1" fill="hold">
                                          <p:stCondLst>
                                            <p:cond delay="499"/>
                                          </p:stCondLst>
                                        </p:cTn>
                                        <p:tgtEl>
                                          <p:spTgt spid="216067"/>
                                        </p:tgtEl>
                                        <p:attrNameLst>
                                          <p:attrName>style.visibility</p:attrName>
                                        </p:attrNameLst>
                                      </p:cBhvr>
                                      <p:to>
                                        <p:strVal val="visible"/>
                                      </p:to>
                                    </p:set>
                                    <p:anim to="" calcmode="lin" valueType="num">
                                      <p:cBhvr>
                                        <p:cTn id="35" dur="1" fill="hold"/>
                                        <p:tgtEl>
                                          <p:spTgt spid="21606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73"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4017" name="Rectangle 3"/>
          <p:cNvSpPr>
            <a:spLocks noGrp="1" noChangeArrowheads="1"/>
          </p:cNvSpPr>
          <p:nvPr>
            <p:ph type="title"/>
          </p:nvPr>
        </p:nvSpPr>
        <p:spPr>
          <a:xfrm>
            <a:off x="1219200" y="76200"/>
            <a:ext cx="7772400" cy="1206500"/>
          </a:xfrm>
        </p:spPr>
        <p:txBody>
          <a:bodyPr/>
          <a:lstStyle/>
          <a:p>
            <a:pPr algn="ctr" eaLnBrk="1" hangingPunct="1"/>
            <a:r>
              <a:rPr lang="en-US" b="1">
                <a:latin typeface="Arial" charset="0"/>
                <a:ea typeface="ＭＳ Ｐゴシック" charset="0"/>
                <a:cs typeface="ＭＳ Ｐゴシック" charset="0"/>
              </a:rPr>
              <a:t>Conclusions from Findings</a:t>
            </a:r>
          </a:p>
        </p:txBody>
      </p:sp>
      <p:sp>
        <p:nvSpPr>
          <p:cNvPr id="553986" name="Rectangle 2"/>
          <p:cNvSpPr>
            <a:spLocks noGrp="1" noChangeArrowheads="1"/>
          </p:cNvSpPr>
          <p:nvPr>
            <p:ph type="body" idx="1"/>
          </p:nvPr>
        </p:nvSpPr>
        <p:spPr>
          <a:xfrm>
            <a:off x="1219200" y="1219200"/>
            <a:ext cx="7772400" cy="4495800"/>
          </a:xfrm>
        </p:spPr>
        <p:txBody>
          <a:bodyPr/>
          <a:lstStyle/>
          <a:p>
            <a:pPr eaLnBrk="1" hangingPunct="1">
              <a:lnSpc>
                <a:spcPct val="90000"/>
              </a:lnSpc>
            </a:pPr>
            <a:r>
              <a:rPr lang="en-US" sz="2800" b="1">
                <a:latin typeface="Arial" charset="0"/>
                <a:ea typeface="ＭＳ Ｐゴシック" charset="0"/>
                <a:cs typeface="ＭＳ Ｐゴシック" charset="0"/>
              </a:rPr>
              <a:t>Archaeological discoveries have shown that the patriarchs were </a:t>
            </a:r>
            <a:r>
              <a:rPr lang="en-US" sz="2800" b="1">
                <a:solidFill>
                  <a:schemeClr val="accent1"/>
                </a:solidFill>
                <a:latin typeface="Arial" charset="0"/>
                <a:ea typeface="ＭＳ Ｐゴシック" charset="0"/>
                <a:cs typeface="ＭＳ Ｐゴシック" charset="0"/>
              </a:rPr>
              <a:t>historical</a:t>
            </a:r>
            <a:r>
              <a:rPr lang="en-US" sz="2800" b="1">
                <a:latin typeface="Arial" charset="0"/>
                <a:ea typeface="ＭＳ Ｐゴシック" charset="0"/>
                <a:cs typeface="ＭＳ Ｐゴシック" charset="0"/>
              </a:rPr>
              <a:t> figures and that the biblical record is </a:t>
            </a:r>
            <a:r>
              <a:rPr lang="en-US" sz="2800" b="1">
                <a:solidFill>
                  <a:schemeClr val="accent1"/>
                </a:solidFill>
                <a:latin typeface="Arial" charset="0"/>
                <a:ea typeface="ＭＳ Ｐゴシック" charset="0"/>
                <a:cs typeface="ＭＳ Ｐゴシック" charset="0"/>
              </a:rPr>
              <a:t>accurate</a:t>
            </a:r>
          </a:p>
          <a:p>
            <a:pPr eaLnBrk="1" hangingPunct="1">
              <a:lnSpc>
                <a:spcPct val="90000"/>
              </a:lnSpc>
            </a:pPr>
            <a:r>
              <a:rPr lang="en-US" sz="2800" b="1">
                <a:solidFill>
                  <a:schemeClr val="accent1"/>
                </a:solidFill>
                <a:latin typeface="Arial" charset="0"/>
                <a:ea typeface="ＭＳ Ｐゴシック" charset="0"/>
                <a:cs typeface="ＭＳ Ｐゴシック" charset="0"/>
              </a:rPr>
              <a:t>Israel</a:t>
            </a:r>
            <a:r>
              <a:rPr lang="fr-FR" altLang="ja-JP" sz="2800" b="1">
                <a:solidFill>
                  <a:schemeClr val="accent1"/>
                </a:solidFill>
                <a:latin typeface="Arial" charset="0"/>
                <a:ea typeface="ＭＳ Ｐゴシック" charset="0"/>
                <a:cs typeface="ＭＳ Ｐゴシック" charset="0"/>
              </a:rPr>
              <a:t>'</a:t>
            </a:r>
            <a:r>
              <a:rPr lang="en-US" sz="2800" b="1">
                <a:solidFill>
                  <a:schemeClr val="accent1"/>
                </a:solidFill>
                <a:latin typeface="Arial" charset="0"/>
                <a:ea typeface="ＭＳ Ｐゴシック" charset="0"/>
                <a:cs typeface="ＭＳ Ｐゴシック" charset="0"/>
              </a:rPr>
              <a:t>s existence</a:t>
            </a:r>
            <a:r>
              <a:rPr lang="en-US" sz="2800" b="1">
                <a:latin typeface="Arial" charset="0"/>
                <a:ea typeface="ＭＳ Ｐゴシック" charset="0"/>
                <a:cs typeface="ＭＳ Ｐゴシック" charset="0"/>
              </a:rPr>
              <a:t> now as a nation resulted from:</a:t>
            </a:r>
          </a:p>
          <a:p>
            <a:pPr lvl="1" eaLnBrk="1" hangingPunct="1">
              <a:lnSpc>
                <a:spcPct val="90000"/>
              </a:lnSpc>
            </a:pPr>
            <a:r>
              <a:rPr lang="en-US" sz="2400" b="1">
                <a:latin typeface="Arial" charset="0"/>
                <a:ea typeface="ＭＳ Ｐゴシック" charset="0"/>
              </a:rPr>
              <a:t>God keeping His covenant with Abraham </a:t>
            </a:r>
          </a:p>
          <a:p>
            <a:pPr lvl="1" eaLnBrk="1" hangingPunct="1">
              <a:lnSpc>
                <a:spcPct val="90000"/>
              </a:lnSpc>
            </a:pPr>
            <a:r>
              <a:rPr lang="en-US" sz="2400" b="1">
                <a:latin typeface="Arial" charset="0"/>
                <a:ea typeface="ＭＳ Ｐゴシック" charset="0"/>
              </a:rPr>
              <a:t>The patriarchs</a:t>
            </a:r>
            <a:r>
              <a:rPr lang="fr-FR" altLang="ja-JP" sz="2400" b="1">
                <a:latin typeface="Arial" charset="0"/>
                <a:ea typeface="ＭＳ Ｐゴシック" charset="0"/>
              </a:rPr>
              <a:t>'</a:t>
            </a:r>
            <a:r>
              <a:rPr lang="en-US" sz="2400" b="1">
                <a:latin typeface="Arial" charset="0"/>
                <a:ea typeface="ＭＳ Ｐゴシック" charset="0"/>
              </a:rPr>
              <a:t> faith and obedience</a:t>
            </a:r>
          </a:p>
          <a:p>
            <a:pPr eaLnBrk="1" hangingPunct="1">
              <a:lnSpc>
                <a:spcPct val="90000"/>
              </a:lnSpc>
            </a:pPr>
            <a:r>
              <a:rPr lang="en-US" sz="2800" b="1">
                <a:latin typeface="Arial" charset="0"/>
                <a:ea typeface="ＭＳ Ｐゴシック" charset="0"/>
                <a:cs typeface="ＭＳ Ｐゴシック" charset="0"/>
              </a:rPr>
              <a:t>As Christians, we have the patriarchs as </a:t>
            </a:r>
            <a:r>
              <a:rPr lang="en-US" sz="2800" b="1">
                <a:solidFill>
                  <a:schemeClr val="accent1"/>
                </a:solidFill>
                <a:latin typeface="Arial" charset="0"/>
                <a:ea typeface="ＭＳ Ｐゴシック" charset="0"/>
                <a:cs typeface="ＭＳ Ｐゴシック" charset="0"/>
              </a:rPr>
              <a:t>fathers of our faith</a:t>
            </a:r>
            <a:r>
              <a:rPr lang="en-US" sz="2800" b="1">
                <a:latin typeface="Arial" charset="0"/>
                <a:ea typeface="ＭＳ Ｐゴシック" charset="0"/>
                <a:cs typeface="ＭＳ Ｐゴシック" charset="0"/>
              </a:rPr>
              <a:t> and we are </a:t>
            </a:r>
            <a:r>
              <a:rPr lang="en-US" sz="2800" b="1">
                <a:solidFill>
                  <a:schemeClr val="accent1"/>
                </a:solidFill>
                <a:latin typeface="Arial" charset="0"/>
                <a:ea typeface="ＭＳ Ｐゴシック" charset="0"/>
                <a:cs typeface="ＭＳ Ｐゴシック" charset="0"/>
              </a:rPr>
              <a:t>partakers of that same everlasting covenant</a:t>
            </a:r>
          </a:p>
        </p:txBody>
      </p:sp>
      <p:sp>
        <p:nvSpPr>
          <p:cNvPr id="214019" name="Text Box 4"/>
          <p:cNvSpPr txBox="1">
            <a:spLocks noChangeArrowheads="1"/>
          </p:cNvSpPr>
          <p:nvPr/>
        </p:nvSpPr>
        <p:spPr bwMode="auto">
          <a:xfrm>
            <a:off x="8305800" y="76200"/>
            <a:ext cx="6334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70f</a:t>
            </a:r>
          </a:p>
        </p:txBody>
      </p:sp>
    </p:spTree>
    <p:extLst>
      <p:ext uri="{BB962C8B-B14F-4D97-AF65-F5344CB8AC3E}">
        <p14:creationId xmlns:p14="http://schemas.microsoft.com/office/powerpoint/2010/main" val="9264057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398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5398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5398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55398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5398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86"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76200" y="0"/>
            <a:ext cx="94488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216067" name="Rectangle 3"/>
          <p:cNvSpPr>
            <a:spLocks noGrp="1" noChangeArrowheads="1"/>
          </p:cNvSpPr>
          <p:nvPr>
            <p:ph type="title" idx="4294967295"/>
          </p:nvPr>
        </p:nvSpPr>
        <p:spPr/>
        <p:txBody>
          <a:bodyPr/>
          <a:lstStyle/>
          <a:p>
            <a:pPr eaLnBrk="1" hangingPunct="1"/>
            <a:r>
              <a:rPr lang="en-US">
                <a:solidFill>
                  <a:srgbClr val="000000"/>
                </a:solidFill>
                <a:latin typeface="Times New Roman" charset="0"/>
                <a:ea typeface="ＭＳ Ｐゴシック" charset="0"/>
                <a:cs typeface="ＭＳ Ｐゴシック" charset="0"/>
              </a:rPr>
              <a:t>Black</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75229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433" name="Rectangle 2"/>
          <p:cNvSpPr>
            <a:spLocks noGrp="1" noChangeArrowheads="1"/>
          </p:cNvSpPr>
          <p:nvPr>
            <p:ph type="title"/>
          </p:nvPr>
        </p:nvSpPr>
        <p:spPr/>
        <p:txBody>
          <a:bodyPr/>
          <a:lstStyle/>
          <a:p>
            <a:pPr algn="ctr" eaLnBrk="1" hangingPunct="1"/>
            <a:r>
              <a:rPr lang="en-US" b="1">
                <a:latin typeface="Arial" charset="0"/>
                <a:ea typeface="ＭＳ Ｐゴシック" charset="0"/>
                <a:cs typeface="ＭＳ Ｐゴシック" charset="0"/>
              </a:rPr>
              <a:t>What is OT Chronology?</a:t>
            </a:r>
          </a:p>
        </p:txBody>
      </p:sp>
      <p:sp>
        <p:nvSpPr>
          <p:cNvPr id="46083" name="Rectangle 3"/>
          <p:cNvSpPr>
            <a:spLocks noGrp="1" noChangeArrowheads="1"/>
          </p:cNvSpPr>
          <p:nvPr>
            <p:ph type="body" idx="1"/>
          </p:nvPr>
        </p:nvSpPr>
        <p:spPr>
          <a:xfrm>
            <a:off x="1219200" y="1828800"/>
            <a:ext cx="7772400" cy="4495800"/>
          </a:xfrm>
        </p:spPr>
        <p:txBody>
          <a:bodyPr/>
          <a:lstStyle/>
          <a:p>
            <a:pPr eaLnBrk="1" hangingPunct="1"/>
            <a:r>
              <a:rPr lang="en-US">
                <a:latin typeface="Arial" charset="0"/>
                <a:ea typeface="ＭＳ Ｐゴシック" charset="0"/>
                <a:cs typeface="Times New Roman" charset="0"/>
              </a:rPr>
              <a:t>The </a:t>
            </a:r>
            <a:r>
              <a:rPr lang="en-US">
                <a:solidFill>
                  <a:schemeClr val="accent1"/>
                </a:solidFill>
                <a:latin typeface="Arial" charset="0"/>
                <a:ea typeface="ＭＳ Ｐゴシック" charset="0"/>
                <a:cs typeface="Times New Roman" charset="0"/>
              </a:rPr>
              <a:t>arrangement</a:t>
            </a:r>
            <a:r>
              <a:rPr lang="en-US">
                <a:latin typeface="Arial" charset="0"/>
                <a:ea typeface="ＭＳ Ｐゴシック" charset="0"/>
                <a:cs typeface="Times New Roman" charset="0"/>
              </a:rPr>
              <a:t> of OT events in time, including their </a:t>
            </a:r>
            <a:r>
              <a:rPr lang="en-US">
                <a:solidFill>
                  <a:schemeClr val="accent1"/>
                </a:solidFill>
                <a:latin typeface="Arial" charset="0"/>
                <a:ea typeface="ＭＳ Ｐゴシック" charset="0"/>
                <a:cs typeface="Times New Roman" charset="0"/>
              </a:rPr>
              <a:t>dates</a:t>
            </a:r>
            <a:r>
              <a:rPr lang="en-US">
                <a:latin typeface="Arial" charset="0"/>
                <a:ea typeface="ＭＳ Ｐゴシック" charset="0"/>
                <a:cs typeface="Times New Roman" charset="0"/>
              </a:rPr>
              <a:t> and </a:t>
            </a:r>
            <a:r>
              <a:rPr lang="en-US">
                <a:solidFill>
                  <a:schemeClr val="accent1"/>
                </a:solidFill>
                <a:latin typeface="Arial" charset="0"/>
                <a:ea typeface="ＭＳ Ｐゴシック" charset="0"/>
                <a:cs typeface="Times New Roman" charset="0"/>
              </a:rPr>
              <a:t>correlation</a:t>
            </a:r>
            <a:r>
              <a:rPr lang="en-US">
                <a:latin typeface="Arial" charset="0"/>
                <a:ea typeface="ＭＳ Ｐゴシック" charset="0"/>
                <a:cs typeface="Times New Roman" charset="0"/>
              </a:rPr>
              <a:t> with secular history</a:t>
            </a:r>
            <a:r>
              <a:rPr lang="en-US">
                <a:latin typeface="Arial" charset="0"/>
                <a:ea typeface="ＭＳ Ｐゴシック" charset="0"/>
                <a:cs typeface="ＭＳ Ｐゴシック" charset="0"/>
              </a:rPr>
              <a:t> </a:t>
            </a:r>
          </a:p>
          <a:p>
            <a:pPr eaLnBrk="1" hangingPunct="1"/>
            <a:endParaRPr lang="en-US">
              <a:latin typeface="Arial" charset="0"/>
              <a:ea typeface="ＭＳ Ｐゴシック" charset="0"/>
              <a:cs typeface="ＭＳ Ｐゴシック" charset="0"/>
            </a:endParaRPr>
          </a:p>
          <a:p>
            <a:pPr eaLnBrk="1" hangingPunct="1"/>
            <a:r>
              <a:rPr lang="en-US">
                <a:solidFill>
                  <a:schemeClr val="accent1"/>
                </a:solidFill>
                <a:latin typeface="Arial" charset="0"/>
                <a:ea typeface="ＭＳ Ｐゴシック" charset="0"/>
                <a:cs typeface="Times New Roman" charset="0"/>
              </a:rPr>
              <a:t>Purpose</a:t>
            </a:r>
            <a:r>
              <a:rPr lang="en-US">
                <a:latin typeface="Arial" charset="0"/>
                <a:ea typeface="ＭＳ Ｐゴシック" charset="0"/>
                <a:cs typeface="Times New Roman" charset="0"/>
              </a:rPr>
              <a:t>: To determine the correct dates of events and persons in the OT as precisely as possible</a:t>
            </a:r>
            <a:r>
              <a:rPr lang="en-US">
                <a:latin typeface="Arial" charset="0"/>
                <a:ea typeface="ＭＳ Ｐゴシック" charset="0"/>
                <a:cs typeface="ＭＳ Ｐゴシック" charset="0"/>
              </a:rPr>
              <a:t> </a:t>
            </a:r>
          </a:p>
        </p:txBody>
      </p:sp>
      <p:sp>
        <p:nvSpPr>
          <p:cNvPr id="146435" name="Text Box 4"/>
          <p:cNvSpPr txBox="1">
            <a:spLocks noChangeArrowheads="1"/>
          </p:cNvSpPr>
          <p:nvPr/>
        </p:nvSpPr>
        <p:spPr bwMode="auto">
          <a:xfrm>
            <a:off x="8358188"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rPr>
              <a:t>38</a:t>
            </a:r>
          </a:p>
        </p:txBody>
      </p:sp>
    </p:spTree>
    <p:extLst>
      <p:ext uri="{BB962C8B-B14F-4D97-AF65-F5344CB8AC3E}">
        <p14:creationId xmlns:p14="http://schemas.microsoft.com/office/powerpoint/2010/main" val="29221068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60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60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ChangeArrowheads="1"/>
          </p:cNvSpPr>
          <p:nvPr/>
        </p:nvSpPr>
        <p:spPr bwMode="auto">
          <a:xfrm>
            <a:off x="0" y="0"/>
            <a:ext cx="9144000" cy="6858000"/>
          </a:xfrm>
          <a:prstGeom prst="rect">
            <a:avLst/>
          </a:prstGeom>
          <a:gradFill rotWithShape="0">
            <a:gsLst>
              <a:gs pos="0">
                <a:srgbClr val="005CBF"/>
              </a:gs>
              <a:gs pos="50000">
                <a:srgbClr val="02B08B"/>
              </a:gs>
              <a:gs pos="100000">
                <a:srgbClr val="005CBF"/>
              </a:gs>
            </a:gsLst>
            <a:lin ang="5400000" scaled="1"/>
          </a:gra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19459" name="Text Box 3"/>
          <p:cNvSpPr txBox="1">
            <a:spLocks noChangeArrowheads="1"/>
          </p:cNvSpPr>
          <p:nvPr/>
        </p:nvSpPr>
        <p:spPr bwMode="auto">
          <a:xfrm>
            <a:off x="4724400" y="6003925"/>
            <a:ext cx="4267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4000">
                <a:solidFill>
                  <a:srgbClr val="FFFFFF"/>
                </a:solidFill>
                <a:latin typeface="Arial"/>
                <a:ea typeface="ＭＳ Ｐゴシック" charset="0"/>
                <a:cs typeface="Arial"/>
              </a:rPr>
              <a:t>Amenophis II</a:t>
            </a:r>
          </a:p>
        </p:txBody>
      </p:sp>
      <p:pic>
        <p:nvPicPr>
          <p:cNvPr id="218115" name="Picture 5" descr="Red Sea"/>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9117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62" name="Rectangle 6"/>
          <p:cNvSpPr>
            <a:spLocks noGrp="1" noChangeArrowheads="1"/>
          </p:cNvSpPr>
          <p:nvPr>
            <p:ph type="title" idx="4294967295"/>
          </p:nvPr>
        </p:nvSpPr>
        <p:spPr>
          <a:xfrm>
            <a:off x="5181600" y="609600"/>
            <a:ext cx="3657600" cy="131127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a:solidFill>
                  <a:schemeClr val="bg1"/>
                </a:solidFill>
                <a:latin typeface="Arial"/>
                <a:ea typeface="+mj-ea"/>
                <a:cs typeface="Arial"/>
              </a:rPr>
              <a:t>Crossing the Reed Sea</a:t>
            </a:r>
          </a:p>
        </p:txBody>
      </p:sp>
    </p:spTree>
    <p:extLst>
      <p:ext uri="{BB962C8B-B14F-4D97-AF65-F5344CB8AC3E}">
        <p14:creationId xmlns:p14="http://schemas.microsoft.com/office/powerpoint/2010/main" val="3079481638"/>
      </p:ext>
    </p:extLst>
  </p:cSld>
  <p:clrMapOvr>
    <a:masterClrMapping/>
  </p:clrMapOvr>
  <p:transition spd="med">
    <p:randomBar dir="vert"/>
  </p:transition>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75809" name="Object 2"/>
          <p:cNvGraphicFramePr>
            <a:graphicFrameLocks noChangeAspect="1"/>
          </p:cNvGraphicFramePr>
          <p:nvPr/>
        </p:nvGraphicFramePr>
        <p:xfrm>
          <a:off x="762000" y="76200"/>
          <a:ext cx="7924800" cy="6711950"/>
        </p:xfrm>
        <a:graphic>
          <a:graphicData uri="http://schemas.openxmlformats.org/presentationml/2006/ole">
            <mc:AlternateContent xmlns:mc="http://schemas.openxmlformats.org/markup-compatibility/2006">
              <mc:Choice xmlns:v="urn:schemas-microsoft-com:vml" Requires="v">
                <p:oleObj name="Photo Editor Photo" r:id="rId3" imgW="2743438" imgH="2324301" progId="MSPhotoEd.3">
                  <p:embed/>
                </p:oleObj>
              </mc:Choice>
              <mc:Fallback>
                <p:oleObj name="Photo Editor Photo" r:id="rId3" imgW="2743438" imgH="2324301" progId="MSPhotoEd.3">
                  <p:embed/>
                  <p:pic>
                    <p:nvPicPr>
                      <p:cNvPr id="375809"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76200"/>
                        <a:ext cx="7924800" cy="6711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0115" name="Rectangle 3"/>
          <p:cNvSpPr>
            <a:spLocks noGrp="1" noChangeArrowheads="1"/>
          </p:cNvSpPr>
          <p:nvPr>
            <p:ph type="title" idx="4294967295"/>
          </p:nvPr>
        </p:nvSpPr>
        <p:spPr>
          <a:xfrm>
            <a:off x="609600" y="228600"/>
            <a:ext cx="7772400" cy="838200"/>
          </a:xfrm>
        </p:spPr>
        <p:txBody>
          <a:bodyPr/>
          <a:lstStyle/>
          <a:p>
            <a:pPr algn="ctr" eaLnBrk="1" hangingPunct="1"/>
            <a:r>
              <a:rPr lang="en-US" altLang="zh-CN" b="1" dirty="0">
                <a:solidFill>
                  <a:srgbClr val="000099"/>
                </a:solidFill>
                <a:latin typeface="Arial Narrow" charset="0"/>
              </a:rPr>
              <a:t>The Exodus Took Faith!</a:t>
            </a:r>
          </a:p>
        </p:txBody>
      </p:sp>
      <p:sp>
        <p:nvSpPr>
          <p:cNvPr id="4" name="Rectangle 3"/>
          <p:cNvSpPr txBox="1">
            <a:spLocks noChangeArrowheads="1"/>
          </p:cNvSpPr>
          <p:nvPr/>
        </p:nvSpPr>
        <p:spPr bwMode="auto">
          <a:xfrm>
            <a:off x="755576" y="5877272"/>
            <a:ext cx="7920880" cy="792088"/>
          </a:xfrm>
          <a:prstGeom prst="rect">
            <a:avLst/>
          </a:prstGeom>
          <a:solidFill>
            <a:srgbClr val="FFFFFF"/>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0099"/>
                </a:solidFill>
                <a:effectLst/>
                <a:uLnTx/>
                <a:uFillTx/>
                <a:latin typeface="Arial Narrow" charset="0"/>
                <a:ea typeface="ＭＳ Ｐゴシック" charset="0"/>
              </a:rPr>
              <a:t>I think you have some serious faith issues.</a:t>
            </a:r>
          </a:p>
        </p:txBody>
      </p:sp>
    </p:spTree>
    <p:extLst>
      <p:ext uri="{BB962C8B-B14F-4D97-AF65-F5344CB8AC3E}">
        <p14:creationId xmlns:p14="http://schemas.microsoft.com/office/powerpoint/2010/main" val="32280152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90115">
                                            <p:txEl>
                                              <p:pRg st="0" end="0"/>
                                            </p:txEl>
                                          </p:spTgt>
                                        </p:tgtEl>
                                        <p:attrNameLst>
                                          <p:attrName>style.visibility</p:attrName>
                                        </p:attrNameLst>
                                      </p:cBhvr>
                                      <p:to>
                                        <p:strVal val="visible"/>
                                      </p:to>
                                    </p:set>
                                    <p:anim calcmode="lin" valueType="num">
                                      <p:cBhvr additive="base">
                                        <p:cTn id="7" dur="75" fill="hold"/>
                                        <p:tgtEl>
                                          <p:spTgt spid="90115">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9011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75"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autoUpdateAnimBg="0"/>
      <p:bldP spid="4"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descr="OMSSO037"/>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50165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56" name="Picture 4" descr="OMSSO02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52938" y="0"/>
            <a:ext cx="469106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8" name="Rectangle 6"/>
          <p:cNvSpPr>
            <a:spLocks noGrp="1" noChangeArrowheads="1"/>
          </p:cNvSpPr>
          <p:nvPr>
            <p:ph type="title" idx="4294967295"/>
          </p:nvPr>
        </p:nvSpPr>
        <p:spPr>
          <a:xfrm>
            <a:off x="1066800" y="5546725"/>
            <a:ext cx="3200400" cy="1311275"/>
          </a:xfrm>
          <a:solidFill>
            <a:schemeClr val="tx2"/>
          </a:solidFill>
          <a:effectLst>
            <a:outerShdw blurRad="63500" dist="74053" dir="1857825" algn="ctr" rotWithShape="0">
              <a:srgbClr val="000000">
                <a:alpha val="74998"/>
              </a:srgbClr>
            </a:outerShdw>
          </a:effectLst>
        </p:spPr>
        <p:txBody>
          <a:bodyPr anchor="t">
            <a:spAutoFit/>
          </a:bodyPr>
          <a:lstStyle/>
          <a:p>
            <a:pPr algn="l" eaLnBrk="1" hangingPunct="1">
              <a:spcBef>
                <a:spcPct val="50000"/>
              </a:spcBef>
              <a:defRPr/>
            </a:pPr>
            <a:r>
              <a:rPr lang="en-US" sz="4000" b="1" dirty="0">
                <a:solidFill>
                  <a:schemeClr val="bg1"/>
                </a:solidFill>
                <a:latin typeface="Arial"/>
                <a:ea typeface="ＭＳ Ｐゴシック" charset="0"/>
                <a:cs typeface="Arial"/>
              </a:rPr>
              <a:t>Was this </a:t>
            </a:r>
            <a:r>
              <a:rPr lang="en-US" sz="4000" b="1" dirty="0" err="1">
                <a:solidFill>
                  <a:schemeClr val="bg1"/>
                </a:solidFill>
                <a:latin typeface="Arial"/>
                <a:ea typeface="ＭＳ Ｐゴシック" charset="0"/>
                <a:cs typeface="Arial"/>
              </a:rPr>
              <a:t>Rameses</a:t>
            </a:r>
            <a:r>
              <a:rPr lang="en-US" sz="4000" b="1" dirty="0">
                <a:solidFill>
                  <a:schemeClr val="bg1"/>
                </a:solidFill>
                <a:latin typeface="Arial"/>
                <a:ea typeface="ＭＳ Ｐゴシック" charset="0"/>
                <a:cs typeface="Arial"/>
              </a:rPr>
              <a:t> II?</a:t>
            </a:r>
          </a:p>
        </p:txBody>
      </p:sp>
    </p:spTree>
    <p:extLst>
      <p:ext uri="{BB962C8B-B14F-4D97-AF65-F5344CB8AC3E}">
        <p14:creationId xmlns:p14="http://schemas.microsoft.com/office/powerpoint/2010/main" val="315598318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dissolve">
                                      <p:cBhvr>
                                        <p:cTn id="7" dur="500"/>
                                        <p:tgtEl>
                                          <p:spTgt spid="235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3555"/>
                                        </p:tgtEl>
                                        <p:attrNameLst>
                                          <p:attrName>style.visibility</p:attrName>
                                        </p:attrNameLst>
                                      </p:cBhvr>
                                      <p:to>
                                        <p:strVal val="visible"/>
                                      </p:to>
                                    </p:set>
                                    <p:animEffect transition="in" filter="fade">
                                      <p:cBhvr>
                                        <p:cTn id="12" dur="5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OMSSO008"/>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4648200" y="3287713"/>
            <a:ext cx="4495800" cy="3570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6" name="Picture 3" descr="Slide1"/>
          <p:cNvPicPr>
            <a:picLocks noChangeAspect="1" noChangeArrowheads="1"/>
          </p:cNvPicPr>
          <p:nvPr/>
        </p:nvPicPr>
        <p:blipFill>
          <a:blip r:embed="rId4">
            <a:lum bright="-30000"/>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7" name="Picture 4" descr="OMSSO083"/>
          <p:cNvPicPr>
            <a:picLocks noChangeAspect="1" noChangeArrowheads="1"/>
          </p:cNvPicPr>
          <p:nvPr/>
        </p:nvPicPr>
        <p:blipFill>
          <a:blip r:embed="rId5">
            <a:lum bright="-42000"/>
            <a:extLst>
              <a:ext uri="{28A0092B-C50C-407E-A947-70E740481C1C}">
                <a14:useLocalDpi xmlns:a14="http://schemas.microsoft.com/office/drawing/2010/main"/>
              </a:ext>
            </a:extLst>
          </a:blip>
          <a:srcRect/>
          <a:stretch>
            <a:fillRect/>
          </a:stretch>
        </p:blipFill>
        <p:spPr bwMode="auto">
          <a:xfrm>
            <a:off x="2514600" y="0"/>
            <a:ext cx="3733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8" name="Picture 5" descr="Red Sea"/>
          <p:cNvPicPr>
            <a:picLocks noChangeAspect="1" noChangeArrowheads="1"/>
          </p:cNvPicPr>
          <p:nvPr/>
        </p:nvPicPr>
        <p:blipFill>
          <a:blip r:embed="rId6" cstate="screen">
            <a:lum bright="-24000"/>
            <a:extLst>
              <a:ext uri="{28A0092B-C50C-407E-A947-70E740481C1C}">
                <a14:useLocalDpi xmlns:a14="http://schemas.microsoft.com/office/drawing/2010/main"/>
              </a:ext>
            </a:extLst>
          </a:blip>
          <a:srcRect/>
          <a:stretch>
            <a:fillRect/>
          </a:stretch>
        </p:blipFill>
        <p:spPr bwMode="auto">
          <a:xfrm>
            <a:off x="6197600" y="0"/>
            <a:ext cx="2946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9" name="Picture 6" descr="World Travel 051"/>
          <p:cNvPicPr>
            <a:picLocks noChangeAspect="1" noChangeArrowheads="1"/>
          </p:cNvPicPr>
          <p:nvPr/>
        </p:nvPicPr>
        <p:blipFill>
          <a:blip r:embed="rId7">
            <a:lum bright="-18000"/>
            <a:extLst>
              <a:ext uri="{28A0092B-C50C-407E-A947-70E740481C1C}">
                <a14:useLocalDpi xmlns:a14="http://schemas.microsoft.com/office/drawing/2010/main"/>
              </a:ext>
            </a:extLst>
          </a:blip>
          <a:srcRect/>
          <a:stretch>
            <a:fillRect/>
          </a:stretch>
        </p:blipFill>
        <p:spPr bwMode="auto">
          <a:xfrm>
            <a:off x="0" y="0"/>
            <a:ext cx="274478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2760" name="Text Box 8"/>
          <p:cNvSpPr txBox="1">
            <a:spLocks noChangeArrowheads="1"/>
          </p:cNvSpPr>
          <p:nvPr/>
        </p:nvSpPr>
        <p:spPr bwMode="auto">
          <a:xfrm>
            <a:off x="1954213" y="1262063"/>
            <a:ext cx="7154862" cy="44862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defTabSz="914400" fontAlgn="base">
              <a:spcBef>
                <a:spcPct val="0"/>
              </a:spcBef>
              <a:spcAft>
                <a:spcPct val="0"/>
              </a:spcAft>
              <a:defRPr/>
            </a:pPr>
            <a:r>
              <a:rPr lang="en-US" sz="3600" b="1" dirty="0">
                <a:solidFill>
                  <a:srgbClr val="FFFFFF"/>
                </a:solidFill>
                <a:effectLst>
                  <a:glow rad="127000">
                    <a:srgbClr val="000000"/>
                  </a:glow>
                </a:effectLst>
                <a:latin typeface="Arial" pitchFamily="-128" charset="0"/>
                <a:ea typeface="ＭＳ Ｐゴシック" charset="0"/>
                <a:cs typeface="ＭＳ Ｐゴシック" charset="0"/>
              </a:rPr>
              <a:t>3100-2686 Proto-Dynastic</a:t>
            </a:r>
          </a:p>
          <a:p>
            <a:pPr defTabSz="914400" fontAlgn="base">
              <a:spcBef>
                <a:spcPct val="0"/>
              </a:spcBef>
              <a:spcAft>
                <a:spcPct val="0"/>
              </a:spcAft>
              <a:defRPr/>
            </a:pPr>
            <a:r>
              <a:rPr lang="en-US" sz="3600" b="1" dirty="0">
                <a:solidFill>
                  <a:srgbClr val="FFFFFF"/>
                </a:solidFill>
                <a:effectLst>
                  <a:glow rad="127000">
                    <a:srgbClr val="000000"/>
                  </a:glow>
                </a:effectLst>
                <a:latin typeface="Arial" pitchFamily="-128" charset="0"/>
                <a:ea typeface="ＭＳ Ｐゴシック" charset="0"/>
                <a:cs typeface="ＭＳ Ｐゴシック" charset="0"/>
              </a:rPr>
              <a:t>2686-2181 Old Kingdom</a:t>
            </a:r>
          </a:p>
          <a:p>
            <a:pPr defTabSz="914400" fontAlgn="base">
              <a:spcBef>
                <a:spcPct val="0"/>
              </a:spcBef>
              <a:spcAft>
                <a:spcPct val="0"/>
              </a:spcAft>
              <a:defRPr/>
            </a:pPr>
            <a:r>
              <a:rPr lang="en-US" sz="3600" b="1" dirty="0">
                <a:solidFill>
                  <a:srgbClr val="FFFFFF"/>
                </a:solidFill>
                <a:effectLst>
                  <a:glow rad="127000">
                    <a:srgbClr val="000000"/>
                  </a:glow>
                </a:effectLst>
                <a:latin typeface="Arial" pitchFamily="-128" charset="0"/>
                <a:ea typeface="ＭＳ Ｐゴシック" charset="0"/>
                <a:cs typeface="ＭＳ Ｐゴシック" charset="0"/>
              </a:rPr>
              <a:t>2181-1991 First Intermediate</a:t>
            </a:r>
          </a:p>
          <a:p>
            <a:pPr defTabSz="914400" fontAlgn="base">
              <a:spcBef>
                <a:spcPct val="0"/>
              </a:spcBef>
              <a:spcAft>
                <a:spcPct val="0"/>
              </a:spcAft>
              <a:defRPr/>
            </a:pPr>
            <a:r>
              <a:rPr lang="en-US" sz="3600" b="1" dirty="0">
                <a:solidFill>
                  <a:srgbClr val="FFFFFF"/>
                </a:solidFill>
                <a:effectLst>
                  <a:glow rad="127000">
                    <a:srgbClr val="000000"/>
                  </a:glow>
                </a:effectLst>
                <a:latin typeface="Arial" pitchFamily="-128" charset="0"/>
                <a:ea typeface="ＭＳ Ｐゴシック" charset="0"/>
                <a:cs typeface="ＭＳ Ｐゴシック" charset="0"/>
              </a:rPr>
              <a:t>1991-1786 Middle Kingdom</a:t>
            </a:r>
          </a:p>
          <a:p>
            <a:pPr defTabSz="914400" fontAlgn="base">
              <a:spcBef>
                <a:spcPct val="0"/>
              </a:spcBef>
              <a:spcAft>
                <a:spcPct val="0"/>
              </a:spcAft>
              <a:defRPr/>
            </a:pPr>
            <a:r>
              <a:rPr lang="en-US" sz="3600" b="1" dirty="0">
                <a:solidFill>
                  <a:srgbClr val="FFFFFF"/>
                </a:solidFill>
                <a:effectLst>
                  <a:glow rad="127000">
                    <a:srgbClr val="000000"/>
                  </a:glow>
                </a:effectLst>
                <a:latin typeface="Arial" pitchFamily="-128" charset="0"/>
                <a:ea typeface="ＭＳ Ｐゴシック" charset="0"/>
                <a:cs typeface="ＭＳ Ｐゴシック" charset="0"/>
              </a:rPr>
              <a:t>1786-1558 Second Intermediate</a:t>
            </a:r>
          </a:p>
          <a:p>
            <a:pPr defTabSz="914400" fontAlgn="base">
              <a:spcBef>
                <a:spcPct val="0"/>
              </a:spcBef>
              <a:spcAft>
                <a:spcPct val="0"/>
              </a:spcAft>
              <a:defRPr/>
            </a:pPr>
            <a:r>
              <a:rPr lang="en-US" sz="3600" b="1" dirty="0">
                <a:solidFill>
                  <a:srgbClr val="FFFFFF"/>
                </a:solidFill>
                <a:effectLst>
                  <a:glow rad="127000">
                    <a:srgbClr val="000000"/>
                  </a:glow>
                </a:effectLst>
                <a:latin typeface="Arial" pitchFamily="-128" charset="0"/>
                <a:ea typeface="ＭＳ Ｐゴシック" charset="0"/>
                <a:cs typeface="ＭＳ Ｐゴシック" charset="0"/>
              </a:rPr>
              <a:t>1558-1085 New Kingdom</a:t>
            </a:r>
          </a:p>
          <a:p>
            <a:pPr defTabSz="914400" fontAlgn="base">
              <a:spcBef>
                <a:spcPct val="0"/>
              </a:spcBef>
              <a:spcAft>
                <a:spcPct val="0"/>
              </a:spcAft>
              <a:defRPr/>
            </a:pPr>
            <a:r>
              <a:rPr lang="en-US" sz="3600" b="1" dirty="0">
                <a:solidFill>
                  <a:srgbClr val="FFFFFF"/>
                </a:solidFill>
                <a:effectLst>
                  <a:glow rad="127000">
                    <a:srgbClr val="000000"/>
                  </a:glow>
                </a:effectLst>
                <a:latin typeface="Arial" pitchFamily="-128" charset="0"/>
                <a:ea typeface="ＭＳ Ｐゴシック" charset="0"/>
                <a:cs typeface="ＭＳ Ｐゴシック" charset="0"/>
              </a:rPr>
              <a:t>1098-  332 Late Dynastic</a:t>
            </a:r>
          </a:p>
          <a:p>
            <a:pPr defTabSz="914400" fontAlgn="base">
              <a:spcBef>
                <a:spcPct val="0"/>
              </a:spcBef>
              <a:spcAft>
                <a:spcPct val="0"/>
              </a:spcAft>
              <a:defRPr/>
            </a:pPr>
            <a:r>
              <a:rPr lang="en-US" sz="3600" b="1" dirty="0">
                <a:solidFill>
                  <a:srgbClr val="FFFFFF"/>
                </a:solidFill>
                <a:effectLst>
                  <a:glow rad="127000">
                    <a:srgbClr val="000000"/>
                  </a:glow>
                </a:effectLst>
                <a:latin typeface="Arial" pitchFamily="-128" charset="0"/>
                <a:ea typeface="ＭＳ Ｐゴシック" charset="0"/>
                <a:cs typeface="ＭＳ Ｐゴシック" charset="0"/>
              </a:rPr>
              <a:t>  332-         Alexander the Great</a:t>
            </a:r>
          </a:p>
        </p:txBody>
      </p:sp>
      <p:sp>
        <p:nvSpPr>
          <p:cNvPr id="202762" name="WordArt 10"/>
          <p:cNvSpPr>
            <a:spLocks noChangeArrowheads="1" noChangeShapeType="1" noTextEdit="1"/>
          </p:cNvSpPr>
          <p:nvPr/>
        </p:nvSpPr>
        <p:spPr bwMode="auto">
          <a:xfrm>
            <a:off x="152400" y="2286000"/>
            <a:ext cx="1676400" cy="558800"/>
          </a:xfrm>
          <a:prstGeom prst="rect">
            <a:avLst/>
          </a:prstGeom>
        </p:spPr>
        <p:txBody>
          <a:bodyPr wrap="none" numCol="1" fromWordArt="1">
            <a:prstTxWarp prst="textPlain">
              <a:avLst>
                <a:gd name="adj" fmla="val 50000"/>
              </a:avLst>
            </a:prstTxWarp>
          </a:bodyPr>
          <a:lstStyle/>
          <a:p>
            <a:pPr algn="ctr" defTabSz="914400" eaLnBrk="0" fontAlgn="base" hangingPunct="0">
              <a:spcBef>
                <a:spcPct val="0"/>
              </a:spcBef>
              <a:spcAft>
                <a:spcPct val="0"/>
              </a:spcAft>
            </a:pPr>
            <a:r>
              <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Abraham</a:t>
            </a:r>
          </a:p>
        </p:txBody>
      </p:sp>
      <p:sp>
        <p:nvSpPr>
          <p:cNvPr id="202763" name="WordArt 11"/>
          <p:cNvSpPr>
            <a:spLocks noChangeArrowheads="1" noChangeShapeType="1" noTextEdit="1"/>
          </p:cNvSpPr>
          <p:nvPr/>
        </p:nvSpPr>
        <p:spPr bwMode="auto">
          <a:xfrm>
            <a:off x="152400" y="2946400"/>
            <a:ext cx="1676400" cy="5588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Joseph</a:t>
            </a:r>
          </a:p>
        </p:txBody>
      </p:sp>
      <p:sp>
        <p:nvSpPr>
          <p:cNvPr id="202764" name="WordArt 12"/>
          <p:cNvSpPr>
            <a:spLocks noChangeArrowheads="1" noChangeShapeType="1" noTextEdit="1"/>
          </p:cNvSpPr>
          <p:nvPr/>
        </p:nvSpPr>
        <p:spPr bwMode="auto">
          <a:xfrm>
            <a:off x="152400" y="3937000"/>
            <a:ext cx="1676400" cy="5588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Moses</a:t>
            </a:r>
          </a:p>
        </p:txBody>
      </p:sp>
      <p:sp>
        <p:nvSpPr>
          <p:cNvPr id="202765" name="Rectangle 13"/>
          <p:cNvSpPr>
            <a:spLocks noGrp="1" noChangeArrowheads="1"/>
          </p:cNvSpPr>
          <p:nvPr>
            <p:ph type="title" idx="4294967295"/>
          </p:nvPr>
        </p:nvSpPr>
        <p:spPr>
          <a:xfrm>
            <a:off x="0" y="283295"/>
            <a:ext cx="8305800" cy="769441"/>
          </a:xfrm>
          <a:solidFill>
            <a:srgbClr val="000000"/>
          </a:solidFill>
          <a:effectLst>
            <a:outerShdw blurRad="63500" dist="53882" dir="2700000" algn="ctr" rotWithShape="0">
              <a:schemeClr val="tx1">
                <a:alpha val="74998"/>
              </a:schemeClr>
            </a:outerShdw>
          </a:effectLst>
        </p:spPr>
        <p:txBody>
          <a:bodyPr wrap="square" anchor="t">
            <a:spAutoFit/>
          </a:bodyPr>
          <a:lstStyle/>
          <a:p>
            <a:pPr algn="ctr" eaLnBrk="1" hangingPunct="1">
              <a:spcBef>
                <a:spcPct val="50000"/>
              </a:spcBef>
              <a:defRPr/>
            </a:pPr>
            <a:r>
              <a:rPr kumimoji="0" lang="en-US" b="1" i="0" dirty="0">
                <a:solidFill>
                  <a:schemeClr val="bg1"/>
                </a:solidFill>
                <a:effectLst/>
                <a:ea typeface="+mj-ea"/>
                <a:cs typeface="+mj-cs"/>
              </a:rPr>
              <a:t>Traditional History of Egypt</a:t>
            </a:r>
          </a:p>
        </p:txBody>
      </p:sp>
      <p:sp>
        <p:nvSpPr>
          <p:cNvPr id="379915" name="Text Box 9"/>
          <p:cNvSpPr txBox="1">
            <a:spLocks noChangeArrowheads="1"/>
          </p:cNvSpPr>
          <p:nvPr/>
        </p:nvSpPr>
        <p:spPr bwMode="auto">
          <a:xfrm>
            <a:off x="7885113" y="0"/>
            <a:ext cx="1262062"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en-US" altLang="zh-CN" b="1">
                <a:solidFill>
                  <a:srgbClr val="F1F7E9"/>
                </a:solidFill>
                <a:latin typeface="Arial" charset="0"/>
              </a:rPr>
              <a:t>OTB 73</a:t>
            </a:r>
          </a:p>
        </p:txBody>
      </p:sp>
      <p:sp>
        <p:nvSpPr>
          <p:cNvPr id="13" name="WordArt 10"/>
          <p:cNvSpPr>
            <a:spLocks noChangeArrowheads="1" noChangeShapeType="1" noTextEdit="1"/>
          </p:cNvSpPr>
          <p:nvPr/>
        </p:nvSpPr>
        <p:spPr bwMode="auto">
          <a:xfrm>
            <a:off x="179512" y="1484784"/>
            <a:ext cx="1656184" cy="609029"/>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Pyramids</a:t>
            </a:r>
          </a:p>
        </p:txBody>
      </p:sp>
    </p:spTree>
    <p:extLst>
      <p:ext uri="{BB962C8B-B14F-4D97-AF65-F5344CB8AC3E}">
        <p14:creationId xmlns:p14="http://schemas.microsoft.com/office/powerpoint/2010/main" val="1302285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2762"/>
                                        </p:tgtEl>
                                        <p:attrNameLst>
                                          <p:attrName>style.visibility</p:attrName>
                                        </p:attrNameLst>
                                      </p:cBhvr>
                                      <p:to>
                                        <p:strVal val="visible"/>
                                      </p:to>
                                    </p:set>
                                    <p:animEffect transition="in" filter="fade">
                                      <p:cBhvr>
                                        <p:cTn id="12" dur="500"/>
                                        <p:tgtEl>
                                          <p:spTgt spid="2027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2763"/>
                                        </p:tgtEl>
                                        <p:attrNameLst>
                                          <p:attrName>style.visibility</p:attrName>
                                        </p:attrNameLst>
                                      </p:cBhvr>
                                      <p:to>
                                        <p:strVal val="visible"/>
                                      </p:to>
                                    </p:set>
                                    <p:animEffect transition="in" filter="fade">
                                      <p:cBhvr>
                                        <p:cTn id="17" dur="500"/>
                                        <p:tgtEl>
                                          <p:spTgt spid="20276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2764"/>
                                        </p:tgtEl>
                                        <p:attrNameLst>
                                          <p:attrName>style.visibility</p:attrName>
                                        </p:attrNameLst>
                                      </p:cBhvr>
                                      <p:to>
                                        <p:strVal val="visible"/>
                                      </p:to>
                                    </p:set>
                                    <p:animEffect transition="in" filter="fade">
                                      <p:cBhvr>
                                        <p:cTn id="22" dur="500"/>
                                        <p:tgtEl>
                                          <p:spTgt spid="202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62" grpId="0" animBg="1"/>
      <p:bldP spid="202763" grpId="0" animBg="1"/>
      <p:bldP spid="202764" grpId="0" animBg="1"/>
      <p:bldP spid="1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2" descr="background_egyp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1954"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10400" y="44624"/>
            <a:ext cx="2057400" cy="154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1955" name="AutoShape 4"/>
          <p:cNvSpPr>
            <a:spLocks noChangeArrowheads="1"/>
          </p:cNvSpPr>
          <p:nvPr/>
        </p:nvSpPr>
        <p:spPr bwMode="auto">
          <a:xfrm>
            <a:off x="76200" y="3733800"/>
            <a:ext cx="8839200" cy="304800"/>
          </a:xfrm>
          <a:prstGeom prst="plaque">
            <a:avLst>
              <a:gd name="adj" fmla="val 16667"/>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charset="0"/>
              <a:ea typeface="ＭＳ Ｐゴシック" charset="0"/>
              <a:cs typeface="Arial" charset="0"/>
            </a:endParaRPr>
          </a:p>
        </p:txBody>
      </p:sp>
      <p:graphicFrame>
        <p:nvGraphicFramePr>
          <p:cNvPr id="381956" name="Object 2"/>
          <p:cNvGraphicFramePr>
            <a:graphicFrameLocks noChangeAspect="1"/>
          </p:cNvGraphicFramePr>
          <p:nvPr/>
        </p:nvGraphicFramePr>
        <p:xfrm>
          <a:off x="0" y="774700"/>
          <a:ext cx="9144000" cy="6042025"/>
        </p:xfrm>
        <a:graphic>
          <a:graphicData uri="http://schemas.openxmlformats.org/presentationml/2006/ole">
            <mc:AlternateContent xmlns:mc="http://schemas.openxmlformats.org/markup-compatibility/2006">
              <mc:Choice xmlns:v="urn:schemas-microsoft-com:vml" Requires="v">
                <p:oleObj name="Document" r:id="rId5" imgW="6235700" imgH="4114800" progId="Word.Document.8">
                  <p:embed/>
                </p:oleObj>
              </mc:Choice>
              <mc:Fallback>
                <p:oleObj name="Document" r:id="rId5" imgW="6235700" imgH="411480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74700"/>
                        <a:ext cx="9144000" cy="6042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86758" name="Text Box 6"/>
          <p:cNvSpPr txBox="1">
            <a:spLocks noChangeArrowheads="1"/>
          </p:cNvSpPr>
          <p:nvPr/>
        </p:nvSpPr>
        <p:spPr bwMode="auto">
          <a:xfrm>
            <a:off x="8578850" y="76200"/>
            <a:ext cx="469900" cy="4000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defRPr/>
            </a:pPr>
            <a:r>
              <a:rPr lang="en-US" sz="2000" b="1">
                <a:solidFill>
                  <a:srgbClr val="FFFFFF"/>
                </a:solidFill>
                <a:latin typeface="Arial"/>
                <a:cs typeface="Arial"/>
              </a:rPr>
              <a:t>87</a:t>
            </a:r>
            <a:endParaRPr lang="en-US" sz="2000">
              <a:solidFill>
                <a:srgbClr val="000000"/>
              </a:solidFill>
              <a:latin typeface="Arial"/>
              <a:cs typeface="Arial"/>
            </a:endParaRPr>
          </a:p>
        </p:txBody>
      </p:sp>
      <p:sp>
        <p:nvSpPr>
          <p:cNvPr id="381958" name="Rectangle 7"/>
          <p:cNvSpPr>
            <a:spLocks noGrp="1" noChangeArrowheads="1"/>
          </p:cNvSpPr>
          <p:nvPr>
            <p:ph type="title" idx="4294967295"/>
          </p:nvPr>
        </p:nvSpPr>
        <p:spPr>
          <a:xfrm>
            <a:off x="107504" y="44624"/>
            <a:ext cx="6839396" cy="1440160"/>
          </a:xfrm>
          <a:solidFill>
            <a:schemeClr val="tx2"/>
          </a:solidFill>
        </p:spPr>
        <p:txBody>
          <a:bodyPr/>
          <a:lstStyle/>
          <a:p>
            <a:pPr eaLnBrk="1" hangingPunct="1"/>
            <a:r>
              <a:rPr lang="en-US" altLang="zh-CN" sz="4000" b="1" dirty="0">
                <a:solidFill>
                  <a:schemeClr val="bg1"/>
                </a:solidFill>
                <a:latin typeface="Arial" charset="0"/>
                <a:cs typeface="Arial" charset="0"/>
              </a:rPr>
              <a:t>Traditional Dating of New Kingdom Pharaohs</a:t>
            </a:r>
            <a:endParaRPr lang="en-US" altLang="zh-CN" sz="4000" b="1" dirty="0">
              <a:latin typeface="Arial" charset="0"/>
              <a:cs typeface="Arial" charset="0"/>
            </a:endParaRPr>
          </a:p>
        </p:txBody>
      </p:sp>
    </p:spTree>
    <p:extLst>
      <p:ext uri="{BB962C8B-B14F-4D97-AF65-F5344CB8AC3E}">
        <p14:creationId xmlns:p14="http://schemas.microsoft.com/office/powerpoint/2010/main" val="20698731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descr="Purple mesh"/>
          <p:cNvSpPr>
            <a:spLocks noChangeArrowheads="1"/>
          </p:cNvSpPr>
          <p:nvPr/>
        </p:nvSpPr>
        <p:spPr bwMode="auto">
          <a:xfrm>
            <a:off x="0" y="0"/>
            <a:ext cx="51054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pic>
        <p:nvPicPr>
          <p:cNvPr id="386050" name="Picture 3" descr="OMSSO037"/>
          <p:cNvPicPr>
            <a:picLocks noChangeAspect="1" noChangeArrowheads="1"/>
          </p:cNvPicPr>
          <p:nvPr/>
        </p:nvPicPr>
        <p:blipFill>
          <a:blip r:embed="rId4">
            <a:lum bright="6000"/>
            <a:extLst>
              <a:ext uri="{28A0092B-C50C-407E-A947-70E740481C1C}">
                <a14:useLocalDpi xmlns:a14="http://schemas.microsoft.com/office/drawing/2010/main"/>
              </a:ext>
            </a:extLst>
          </a:blip>
          <a:srcRect/>
          <a:stretch>
            <a:fillRect/>
          </a:stretch>
        </p:blipFill>
        <p:spPr bwMode="auto">
          <a:xfrm>
            <a:off x="0" y="0"/>
            <a:ext cx="50165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44" name="Picture 4" descr="OMSSO02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52938" y="0"/>
            <a:ext cx="469106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246" name="Rectangle 6"/>
          <p:cNvSpPr>
            <a:spLocks noGrp="1" noChangeArrowheads="1"/>
          </p:cNvSpPr>
          <p:nvPr>
            <p:ph type="title" idx="4294967295"/>
          </p:nvPr>
        </p:nvSpPr>
        <p:spPr>
          <a:xfrm>
            <a:off x="533400" y="0"/>
            <a:ext cx="3733800" cy="838200"/>
          </a:xfrm>
          <a:solidFill>
            <a:schemeClr val="tx2"/>
          </a:solidFill>
          <a:effectLst>
            <a:outerShdw blurRad="63500" dist="35921" dir="2700000" algn="ctr" rotWithShape="0">
              <a:schemeClr val="tx1">
                <a:alpha val="74998"/>
              </a:schemeClr>
            </a:outerShdw>
          </a:effectLst>
        </p:spPr>
        <p:txBody>
          <a:bodyPr/>
          <a:lstStyle/>
          <a:p>
            <a:pPr eaLnBrk="1" hangingPunct="1">
              <a:defRPr/>
            </a:pPr>
            <a:r>
              <a:rPr lang="en-US" b="1">
                <a:solidFill>
                  <a:schemeClr val="bg1"/>
                </a:solidFill>
                <a:cs typeface="Arial"/>
              </a:rPr>
              <a:t>Amenophis II</a:t>
            </a:r>
            <a:endParaRPr lang="en-US">
              <a:cs typeface="Arial"/>
            </a:endParaRPr>
          </a:p>
        </p:txBody>
      </p:sp>
    </p:spTree>
    <p:extLst>
      <p:ext uri="{BB962C8B-B14F-4D97-AF65-F5344CB8AC3E}">
        <p14:creationId xmlns:p14="http://schemas.microsoft.com/office/powerpoint/2010/main" val="334154291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0"/>
                                  </p:stCondLst>
                                  <p:childTnLst>
                                    <p:set>
                                      <p:cBhvr>
                                        <p:cTn id="6" dur="1" fill="hold">
                                          <p:stCondLst>
                                            <p:cond delay="0"/>
                                          </p:stCondLst>
                                        </p:cTn>
                                        <p:tgtEl>
                                          <p:spTgt spid="266244"/>
                                        </p:tgtEl>
                                        <p:attrNameLst>
                                          <p:attrName>style.visibility</p:attrName>
                                        </p:attrNameLst>
                                      </p:cBhvr>
                                      <p:to>
                                        <p:strVal val="visible"/>
                                      </p:to>
                                    </p:set>
                                    <p:animEffect transition="in" filter="dissolve">
                                      <p:cBhvr>
                                        <p:cTn id="7" dur="500"/>
                                        <p:tgtEl>
                                          <p:spTgt spid="266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2" descr="background_egyp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4002"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10400" y="36984"/>
            <a:ext cx="2057400" cy="154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4003" name="AutoShape 4"/>
          <p:cNvSpPr>
            <a:spLocks noChangeArrowheads="1"/>
          </p:cNvSpPr>
          <p:nvPr/>
        </p:nvSpPr>
        <p:spPr bwMode="auto">
          <a:xfrm>
            <a:off x="76200" y="2743200"/>
            <a:ext cx="8991600" cy="609600"/>
          </a:xfrm>
          <a:prstGeom prst="plaque">
            <a:avLst>
              <a:gd name="adj" fmla="val 16667"/>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charset="0"/>
              <a:ea typeface="ＭＳ Ｐゴシック" charset="0"/>
              <a:cs typeface="Arial" charset="0"/>
            </a:endParaRPr>
          </a:p>
        </p:txBody>
      </p:sp>
      <p:graphicFrame>
        <p:nvGraphicFramePr>
          <p:cNvPr id="384004" name="Object 2"/>
          <p:cNvGraphicFramePr>
            <a:graphicFrameLocks noChangeAspect="1"/>
          </p:cNvGraphicFramePr>
          <p:nvPr/>
        </p:nvGraphicFramePr>
        <p:xfrm>
          <a:off x="34925" y="890588"/>
          <a:ext cx="9144000" cy="4187825"/>
        </p:xfrm>
        <a:graphic>
          <a:graphicData uri="http://schemas.openxmlformats.org/presentationml/2006/ole">
            <mc:AlternateContent xmlns:mc="http://schemas.openxmlformats.org/markup-compatibility/2006">
              <mc:Choice xmlns:v="urn:schemas-microsoft-com:vml" Requires="v">
                <p:oleObj name="Document" r:id="rId5" imgW="6235700" imgH="2857500" progId="Word.Document.8">
                  <p:embed/>
                </p:oleObj>
              </mc:Choice>
              <mc:Fallback>
                <p:oleObj name="Document" r:id="rId5" imgW="6235700" imgH="285750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 y="890588"/>
                        <a:ext cx="9144000" cy="41878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84005" name="Text Box 6"/>
          <p:cNvSpPr txBox="1">
            <a:spLocks noChangeArrowheads="1"/>
          </p:cNvSpPr>
          <p:nvPr/>
        </p:nvSpPr>
        <p:spPr bwMode="auto">
          <a:xfrm>
            <a:off x="76200" y="5943600"/>
            <a:ext cx="8915400" cy="830263"/>
          </a:xfrm>
          <a:prstGeom prst="rect">
            <a:avLst/>
          </a:prstGeom>
          <a:solidFill>
            <a:schemeClr val="tx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169863" indent="-169863">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zh-CN" altLang="en-US" b="1">
                <a:solidFill>
                  <a:srgbClr val="FFFFFF"/>
                </a:solidFill>
                <a:latin typeface="Arial" charset="0"/>
                <a:cs typeface="Arial" charset="0"/>
              </a:rPr>
              <a:t>* </a:t>
            </a:r>
            <a:r>
              <a:rPr lang="en-US" altLang="zh-CN" b="1">
                <a:solidFill>
                  <a:srgbClr val="FFFFFF"/>
                </a:solidFill>
                <a:latin typeface="Arial" charset="0"/>
                <a:cs typeface="Arial" charset="0"/>
              </a:rPr>
              <a:t>Other Egyptologists say Rameses began his reign in 1304 or 1292-1290.  Absolute dates are difficult to ascertain.</a:t>
            </a:r>
          </a:p>
        </p:txBody>
      </p:sp>
      <p:sp>
        <p:nvSpPr>
          <p:cNvPr id="588807" name="Text Box 7"/>
          <p:cNvSpPr txBox="1">
            <a:spLocks noChangeArrowheads="1"/>
          </p:cNvSpPr>
          <p:nvPr/>
        </p:nvSpPr>
        <p:spPr bwMode="auto">
          <a:xfrm>
            <a:off x="8578850" y="76200"/>
            <a:ext cx="469900" cy="4000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defRPr/>
            </a:pPr>
            <a:r>
              <a:rPr lang="en-US" sz="2000" b="1">
                <a:solidFill>
                  <a:srgbClr val="FFFFFF"/>
                </a:solidFill>
                <a:latin typeface="Arial"/>
                <a:cs typeface="Arial"/>
              </a:rPr>
              <a:t>87</a:t>
            </a:r>
            <a:endParaRPr lang="en-US" sz="2000">
              <a:solidFill>
                <a:srgbClr val="000000"/>
              </a:solidFill>
              <a:latin typeface="Arial"/>
              <a:cs typeface="Arial"/>
            </a:endParaRPr>
          </a:p>
        </p:txBody>
      </p:sp>
      <p:sp>
        <p:nvSpPr>
          <p:cNvPr id="384007" name="Rectangle 8"/>
          <p:cNvSpPr>
            <a:spLocks noGrp="1" noChangeArrowheads="1"/>
          </p:cNvSpPr>
          <p:nvPr>
            <p:ph type="title" idx="4294967295"/>
          </p:nvPr>
        </p:nvSpPr>
        <p:spPr>
          <a:xfrm>
            <a:off x="107504" y="36984"/>
            <a:ext cx="6839396" cy="1447800"/>
          </a:xfrm>
          <a:solidFill>
            <a:schemeClr val="tx2"/>
          </a:solidFill>
        </p:spPr>
        <p:txBody>
          <a:bodyPr/>
          <a:lstStyle/>
          <a:p>
            <a:pPr eaLnBrk="1" hangingPunct="1"/>
            <a:r>
              <a:rPr lang="en-US" altLang="zh-CN" sz="4000" b="1" dirty="0">
                <a:solidFill>
                  <a:schemeClr val="bg1"/>
                </a:solidFill>
                <a:latin typeface="Arial" charset="0"/>
                <a:cs typeface="Arial" charset="0"/>
              </a:rPr>
              <a:t>Traditional Dating of New Kingdom Pharaohs</a:t>
            </a:r>
            <a:endParaRPr lang="en-US" altLang="zh-CN" sz="4000" b="1" dirty="0">
              <a:latin typeface="Arial" charset="0"/>
              <a:cs typeface="Arial" charset="0"/>
            </a:endParaRPr>
          </a:p>
        </p:txBody>
      </p:sp>
    </p:spTree>
    <p:extLst>
      <p:ext uri="{BB962C8B-B14F-4D97-AF65-F5344CB8AC3E}">
        <p14:creationId xmlns:p14="http://schemas.microsoft.com/office/powerpoint/2010/main" val="4424605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OMSSO008"/>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4648200" y="3287713"/>
            <a:ext cx="4495800" cy="3570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6" name="Picture 3" descr="Slide1"/>
          <p:cNvPicPr>
            <a:picLocks noChangeAspect="1" noChangeArrowheads="1"/>
          </p:cNvPicPr>
          <p:nvPr/>
        </p:nvPicPr>
        <p:blipFill>
          <a:blip r:embed="rId4">
            <a:lum bright="-30000"/>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7" name="Picture 4" descr="OMSSO083"/>
          <p:cNvPicPr>
            <a:picLocks noChangeAspect="1" noChangeArrowheads="1"/>
          </p:cNvPicPr>
          <p:nvPr/>
        </p:nvPicPr>
        <p:blipFill>
          <a:blip r:embed="rId5">
            <a:lum bright="-42000"/>
            <a:extLst>
              <a:ext uri="{28A0092B-C50C-407E-A947-70E740481C1C}">
                <a14:useLocalDpi xmlns:a14="http://schemas.microsoft.com/office/drawing/2010/main"/>
              </a:ext>
            </a:extLst>
          </a:blip>
          <a:srcRect/>
          <a:stretch>
            <a:fillRect/>
          </a:stretch>
        </p:blipFill>
        <p:spPr bwMode="auto">
          <a:xfrm>
            <a:off x="2514600" y="0"/>
            <a:ext cx="3733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8" name="Picture 5" descr="Red Sea"/>
          <p:cNvPicPr>
            <a:picLocks noChangeAspect="1" noChangeArrowheads="1"/>
          </p:cNvPicPr>
          <p:nvPr/>
        </p:nvPicPr>
        <p:blipFill>
          <a:blip r:embed="rId6" cstate="screen">
            <a:lum bright="-24000"/>
            <a:extLst>
              <a:ext uri="{28A0092B-C50C-407E-A947-70E740481C1C}">
                <a14:useLocalDpi xmlns:a14="http://schemas.microsoft.com/office/drawing/2010/main"/>
              </a:ext>
            </a:extLst>
          </a:blip>
          <a:srcRect/>
          <a:stretch>
            <a:fillRect/>
          </a:stretch>
        </p:blipFill>
        <p:spPr bwMode="auto">
          <a:xfrm>
            <a:off x="6197600" y="0"/>
            <a:ext cx="2946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9" name="Picture 6" descr="World Travel 051"/>
          <p:cNvPicPr>
            <a:picLocks noChangeAspect="1" noChangeArrowheads="1"/>
          </p:cNvPicPr>
          <p:nvPr/>
        </p:nvPicPr>
        <p:blipFill>
          <a:blip r:embed="rId7">
            <a:lum bright="-18000"/>
            <a:extLst>
              <a:ext uri="{28A0092B-C50C-407E-A947-70E740481C1C}">
                <a14:useLocalDpi xmlns:a14="http://schemas.microsoft.com/office/drawing/2010/main"/>
              </a:ext>
            </a:extLst>
          </a:blip>
          <a:srcRect/>
          <a:stretch>
            <a:fillRect/>
          </a:stretch>
        </p:blipFill>
        <p:spPr bwMode="auto">
          <a:xfrm>
            <a:off x="0" y="0"/>
            <a:ext cx="274478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2765" name="Rectangle 13"/>
          <p:cNvSpPr>
            <a:spLocks noGrp="1" noChangeArrowheads="1"/>
          </p:cNvSpPr>
          <p:nvPr>
            <p:ph type="title" idx="4294967295"/>
          </p:nvPr>
        </p:nvSpPr>
        <p:spPr>
          <a:xfrm>
            <a:off x="0" y="584408"/>
            <a:ext cx="9144000" cy="769441"/>
          </a:xfrm>
          <a:solidFill>
            <a:srgbClr val="800000"/>
          </a:solidFill>
          <a:effectLst>
            <a:outerShdw blurRad="63500" dist="53882" dir="2700000" algn="ctr" rotWithShape="0">
              <a:schemeClr val="tx1">
                <a:alpha val="74998"/>
              </a:schemeClr>
            </a:outerShdw>
          </a:effectLst>
        </p:spPr>
        <p:txBody>
          <a:bodyPr wrap="square" anchor="t">
            <a:spAutoFit/>
          </a:bodyPr>
          <a:lstStyle/>
          <a:p>
            <a:pPr algn="ctr" eaLnBrk="1" hangingPunct="1">
              <a:spcBef>
                <a:spcPct val="50000"/>
              </a:spcBef>
              <a:defRPr/>
            </a:pPr>
            <a:r>
              <a:rPr kumimoji="0" lang="en-US" b="1" i="0" dirty="0">
                <a:solidFill>
                  <a:schemeClr val="bg1"/>
                </a:solidFill>
                <a:effectLst/>
                <a:ea typeface="+mj-ea"/>
                <a:cs typeface="+mj-cs"/>
              </a:rPr>
              <a:t>Contradicting Histories of Egypt</a:t>
            </a:r>
          </a:p>
        </p:txBody>
      </p:sp>
      <p:sp>
        <p:nvSpPr>
          <p:cNvPr id="379915" name="Text Box 9"/>
          <p:cNvSpPr txBox="1">
            <a:spLocks noChangeArrowheads="1"/>
          </p:cNvSpPr>
          <p:nvPr/>
        </p:nvSpPr>
        <p:spPr bwMode="auto">
          <a:xfrm>
            <a:off x="7885113" y="0"/>
            <a:ext cx="1262062"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en-US" altLang="zh-CN" b="1">
                <a:solidFill>
                  <a:srgbClr val="F1F7E9"/>
                </a:solidFill>
                <a:latin typeface="Arial" charset="0"/>
              </a:rPr>
              <a:t>OTB 73</a:t>
            </a:r>
          </a:p>
        </p:txBody>
      </p:sp>
      <p:pic>
        <p:nvPicPr>
          <p:cNvPr id="2" name="Picture 1" descr="Egyptian Dynasty Overlap by David Down AiG.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1746513"/>
            <a:ext cx="9144000" cy="3626703"/>
          </a:xfrm>
          <a:prstGeom prst="rect">
            <a:avLst/>
          </a:prstGeom>
        </p:spPr>
      </p:pic>
    </p:spTree>
    <p:extLst>
      <p:ext uri="{BB962C8B-B14F-4D97-AF65-F5344CB8AC3E}">
        <p14:creationId xmlns:p14="http://schemas.microsoft.com/office/powerpoint/2010/main" val="462652765"/>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OMSSO008"/>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4648200" y="3287713"/>
            <a:ext cx="4495800" cy="3570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6" name="Picture 3" descr="Slide1"/>
          <p:cNvPicPr>
            <a:picLocks noChangeAspect="1" noChangeArrowheads="1"/>
          </p:cNvPicPr>
          <p:nvPr/>
        </p:nvPicPr>
        <p:blipFill>
          <a:blip r:embed="rId4">
            <a:lum bright="-30000"/>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7" name="Picture 4" descr="OMSSO083"/>
          <p:cNvPicPr>
            <a:picLocks noChangeAspect="1" noChangeArrowheads="1"/>
          </p:cNvPicPr>
          <p:nvPr/>
        </p:nvPicPr>
        <p:blipFill>
          <a:blip r:embed="rId5">
            <a:lum bright="-42000"/>
            <a:extLst>
              <a:ext uri="{28A0092B-C50C-407E-A947-70E740481C1C}">
                <a14:useLocalDpi xmlns:a14="http://schemas.microsoft.com/office/drawing/2010/main"/>
              </a:ext>
            </a:extLst>
          </a:blip>
          <a:srcRect/>
          <a:stretch>
            <a:fillRect/>
          </a:stretch>
        </p:blipFill>
        <p:spPr bwMode="auto">
          <a:xfrm>
            <a:off x="2514600" y="0"/>
            <a:ext cx="3733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8" name="Picture 5" descr="Red Sea"/>
          <p:cNvPicPr>
            <a:picLocks noChangeAspect="1" noChangeArrowheads="1"/>
          </p:cNvPicPr>
          <p:nvPr/>
        </p:nvPicPr>
        <p:blipFill>
          <a:blip r:embed="rId6" cstate="screen">
            <a:lum bright="-24000"/>
            <a:extLst>
              <a:ext uri="{28A0092B-C50C-407E-A947-70E740481C1C}">
                <a14:useLocalDpi xmlns:a14="http://schemas.microsoft.com/office/drawing/2010/main"/>
              </a:ext>
            </a:extLst>
          </a:blip>
          <a:srcRect/>
          <a:stretch>
            <a:fillRect/>
          </a:stretch>
        </p:blipFill>
        <p:spPr bwMode="auto">
          <a:xfrm>
            <a:off x="6197600" y="0"/>
            <a:ext cx="2946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9" name="Picture 6" descr="World Travel 051"/>
          <p:cNvPicPr>
            <a:picLocks noChangeAspect="1" noChangeArrowheads="1"/>
          </p:cNvPicPr>
          <p:nvPr/>
        </p:nvPicPr>
        <p:blipFill>
          <a:blip r:embed="rId7">
            <a:lum bright="-18000"/>
            <a:extLst>
              <a:ext uri="{28A0092B-C50C-407E-A947-70E740481C1C}">
                <a14:useLocalDpi xmlns:a14="http://schemas.microsoft.com/office/drawing/2010/main"/>
              </a:ext>
            </a:extLst>
          </a:blip>
          <a:srcRect/>
          <a:stretch>
            <a:fillRect/>
          </a:stretch>
        </p:blipFill>
        <p:spPr bwMode="auto">
          <a:xfrm>
            <a:off x="0" y="0"/>
            <a:ext cx="274478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2760" name="Text Box 8"/>
          <p:cNvSpPr txBox="1">
            <a:spLocks noChangeArrowheads="1"/>
          </p:cNvSpPr>
          <p:nvPr/>
        </p:nvSpPr>
        <p:spPr bwMode="auto">
          <a:xfrm>
            <a:off x="35496" y="2111077"/>
            <a:ext cx="7276351" cy="4524316"/>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defTabSz="914400" fontAlgn="base">
              <a:spcBef>
                <a:spcPct val="0"/>
              </a:spcBef>
              <a:spcAft>
                <a:spcPct val="0"/>
              </a:spcAft>
              <a:defRPr/>
            </a:pP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3100-2686 Proto-Dynastic</a:t>
            </a:r>
          </a:p>
          <a:p>
            <a:pPr defTabSz="914400" fontAlgn="base">
              <a:spcBef>
                <a:spcPct val="0"/>
              </a:spcBef>
              <a:spcAft>
                <a:spcPct val="0"/>
              </a:spcAft>
              <a:defRPr/>
            </a:pP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2686-2181 Old Kingdom</a:t>
            </a:r>
          </a:p>
          <a:p>
            <a:pPr defTabSz="914400" fontAlgn="base">
              <a:spcBef>
                <a:spcPct val="0"/>
              </a:spcBef>
              <a:spcAft>
                <a:spcPct val="0"/>
              </a:spcAft>
              <a:defRPr/>
            </a:pP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2181-1991 First Intermediate</a:t>
            </a:r>
          </a:p>
          <a:p>
            <a:pPr defTabSz="914400" fontAlgn="base">
              <a:spcBef>
                <a:spcPct val="0"/>
              </a:spcBef>
              <a:spcAft>
                <a:spcPct val="0"/>
              </a:spcAft>
              <a:defRPr/>
            </a:pP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1991-1786 Middle Kingdom</a:t>
            </a:r>
          </a:p>
          <a:p>
            <a:pPr defTabSz="914400" fontAlgn="base">
              <a:spcBef>
                <a:spcPct val="0"/>
              </a:spcBef>
              <a:spcAft>
                <a:spcPct val="0"/>
              </a:spcAft>
              <a:defRPr/>
            </a:pP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1786-1558 Second Intermediate</a:t>
            </a:r>
          </a:p>
          <a:p>
            <a:pPr defTabSz="914400" fontAlgn="base">
              <a:spcBef>
                <a:spcPct val="0"/>
              </a:spcBef>
              <a:spcAft>
                <a:spcPct val="0"/>
              </a:spcAft>
              <a:defRPr/>
            </a:pP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1558-1085 New Kingdom</a:t>
            </a:r>
          </a:p>
          <a:p>
            <a:pPr defTabSz="914400" fontAlgn="base">
              <a:spcBef>
                <a:spcPct val="0"/>
              </a:spcBef>
              <a:spcAft>
                <a:spcPct val="0"/>
              </a:spcAft>
              <a:defRPr/>
            </a:pP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1098-  332 Late Dynastic</a:t>
            </a:r>
          </a:p>
          <a:p>
            <a:pPr defTabSz="914400" fontAlgn="base">
              <a:spcBef>
                <a:spcPct val="0"/>
              </a:spcBef>
              <a:spcAft>
                <a:spcPct val="0"/>
              </a:spcAft>
              <a:defRPr/>
            </a:pP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  332-  323 Alexander the Great</a:t>
            </a:r>
          </a:p>
        </p:txBody>
      </p:sp>
      <p:sp>
        <p:nvSpPr>
          <p:cNvPr id="202762" name="WordArt 10"/>
          <p:cNvSpPr>
            <a:spLocks noChangeArrowheads="1" noChangeShapeType="1" noTextEdit="1"/>
          </p:cNvSpPr>
          <p:nvPr/>
        </p:nvSpPr>
        <p:spPr bwMode="auto">
          <a:xfrm>
            <a:off x="2987824" y="3356992"/>
            <a:ext cx="1440160"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Abraham</a:t>
            </a:r>
          </a:p>
        </p:txBody>
      </p:sp>
      <p:sp>
        <p:nvSpPr>
          <p:cNvPr id="202763" name="WordArt 11"/>
          <p:cNvSpPr>
            <a:spLocks noChangeArrowheads="1" noChangeShapeType="1" noTextEdit="1"/>
          </p:cNvSpPr>
          <p:nvPr/>
        </p:nvSpPr>
        <p:spPr bwMode="auto">
          <a:xfrm>
            <a:off x="2987824" y="4017392"/>
            <a:ext cx="1440160"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Joseph</a:t>
            </a:r>
          </a:p>
        </p:txBody>
      </p:sp>
      <p:sp>
        <p:nvSpPr>
          <p:cNvPr id="202764" name="WordArt 12"/>
          <p:cNvSpPr>
            <a:spLocks noChangeArrowheads="1" noChangeShapeType="1" noTextEdit="1"/>
          </p:cNvSpPr>
          <p:nvPr/>
        </p:nvSpPr>
        <p:spPr bwMode="auto">
          <a:xfrm>
            <a:off x="2987824" y="5007992"/>
            <a:ext cx="1440160"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Moses</a:t>
            </a:r>
          </a:p>
        </p:txBody>
      </p:sp>
      <p:sp>
        <p:nvSpPr>
          <p:cNvPr id="202765" name="Rectangle 13"/>
          <p:cNvSpPr>
            <a:spLocks noGrp="1" noChangeArrowheads="1"/>
          </p:cNvSpPr>
          <p:nvPr>
            <p:ph type="title" idx="4294967295"/>
          </p:nvPr>
        </p:nvSpPr>
        <p:spPr>
          <a:xfrm>
            <a:off x="0" y="152400"/>
            <a:ext cx="8305800" cy="769441"/>
          </a:xfrm>
          <a:solidFill>
            <a:srgbClr val="000000"/>
          </a:solidFill>
          <a:effectLst>
            <a:outerShdw blurRad="63500" dist="53882" dir="2700000" algn="ctr" rotWithShape="0">
              <a:schemeClr val="tx1">
                <a:alpha val="74998"/>
              </a:schemeClr>
            </a:outerShdw>
          </a:effectLst>
        </p:spPr>
        <p:txBody>
          <a:bodyPr wrap="square" anchor="t">
            <a:spAutoFit/>
          </a:bodyPr>
          <a:lstStyle/>
          <a:p>
            <a:pPr algn="ctr" eaLnBrk="1" hangingPunct="1">
              <a:spcBef>
                <a:spcPct val="50000"/>
              </a:spcBef>
              <a:defRPr/>
            </a:pPr>
            <a:r>
              <a:rPr kumimoji="0" lang="en-US" b="1" i="0" dirty="0">
                <a:solidFill>
                  <a:schemeClr val="bg1"/>
                </a:solidFill>
                <a:effectLst/>
                <a:ea typeface="+mj-ea"/>
                <a:cs typeface="+mj-cs"/>
              </a:rPr>
              <a:t>Histories of Egypt</a:t>
            </a:r>
          </a:p>
        </p:txBody>
      </p:sp>
      <p:sp>
        <p:nvSpPr>
          <p:cNvPr id="379915" name="Text Box 9"/>
          <p:cNvSpPr txBox="1">
            <a:spLocks noChangeArrowheads="1"/>
          </p:cNvSpPr>
          <p:nvPr/>
        </p:nvSpPr>
        <p:spPr bwMode="auto">
          <a:xfrm>
            <a:off x="7885113" y="0"/>
            <a:ext cx="1262062"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en-US" altLang="zh-CN" b="1">
                <a:solidFill>
                  <a:srgbClr val="F1F7E9"/>
                </a:solidFill>
                <a:latin typeface="Arial" charset="0"/>
              </a:rPr>
              <a:t>OTB 73</a:t>
            </a:r>
          </a:p>
        </p:txBody>
      </p:sp>
      <p:sp>
        <p:nvSpPr>
          <p:cNvPr id="13" name="Rectangle 13"/>
          <p:cNvSpPr txBox="1">
            <a:spLocks noChangeArrowheads="1"/>
          </p:cNvSpPr>
          <p:nvPr/>
        </p:nvSpPr>
        <p:spPr bwMode="auto">
          <a:xfrm>
            <a:off x="29975" y="1268760"/>
            <a:ext cx="4614033" cy="769441"/>
          </a:xfrm>
          <a:prstGeom prst="rect">
            <a:avLst/>
          </a:prstGeom>
          <a:solidFill>
            <a:srgbClr val="000000"/>
          </a:solidFill>
          <a:ln w="9525">
            <a:noFill/>
            <a:miter lim="800000"/>
            <a:headEnd/>
            <a:tailEnd/>
          </a:ln>
          <a:effectLst>
            <a:outerShdw blurRad="63500" dist="53882" dir="2700000" algn="ctr" rotWithShape="0">
              <a:schemeClr val="tx1">
                <a:alpha val="74998"/>
              </a:schemeClr>
            </a:outerShdw>
          </a:effectLst>
        </p:spPr>
        <p:txBody>
          <a:bodyPr vert="horz" wrap="squar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charset="0"/>
                <a:cs typeface="MS PGothic"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9pPr>
          </a:lstStyle>
          <a:p>
            <a:pPr algn="ctr" defTabSz="914400" eaLnBrk="1" hangingPunct="1">
              <a:spcBef>
                <a:spcPct val="50000"/>
              </a:spcBef>
              <a:defRPr/>
            </a:pPr>
            <a:r>
              <a:rPr kumimoji="0" lang="en-US" b="1" i="0" dirty="0">
                <a:solidFill>
                  <a:srgbClr val="F1F7E9"/>
                </a:solidFill>
                <a:effectLst/>
              </a:rPr>
              <a:t>Traditional</a:t>
            </a:r>
          </a:p>
        </p:txBody>
      </p:sp>
      <p:grpSp>
        <p:nvGrpSpPr>
          <p:cNvPr id="4" name="Group 3"/>
          <p:cNvGrpSpPr/>
          <p:nvPr/>
        </p:nvGrpSpPr>
        <p:grpSpPr>
          <a:xfrm>
            <a:off x="4552504" y="1268760"/>
            <a:ext cx="4614033" cy="769441"/>
            <a:chOff x="4552504" y="1268760"/>
            <a:chExt cx="4614033" cy="769441"/>
          </a:xfrm>
        </p:grpSpPr>
        <p:sp>
          <p:nvSpPr>
            <p:cNvPr id="14" name="Rectangle 13"/>
            <p:cNvSpPr txBox="1">
              <a:spLocks noChangeArrowheads="1"/>
            </p:cNvSpPr>
            <p:nvPr/>
          </p:nvSpPr>
          <p:spPr bwMode="auto">
            <a:xfrm>
              <a:off x="4552504" y="1268760"/>
              <a:ext cx="4614033" cy="769441"/>
            </a:xfrm>
            <a:prstGeom prst="rect">
              <a:avLst/>
            </a:prstGeom>
            <a:solidFill>
              <a:srgbClr val="000000"/>
            </a:solidFill>
            <a:ln w="9525">
              <a:noFill/>
              <a:miter lim="800000"/>
              <a:headEnd/>
              <a:tailEnd/>
            </a:ln>
            <a:effectLst>
              <a:outerShdw blurRad="63500" dist="53882" dir="2700000" algn="ctr" rotWithShape="0">
                <a:schemeClr val="tx1">
                  <a:alpha val="74998"/>
                </a:schemeClr>
              </a:outerShdw>
            </a:effectLst>
          </p:spPr>
          <p:txBody>
            <a:bodyPr vert="horz" wrap="squar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charset="0"/>
                  <a:cs typeface="MS PGothic"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9pPr>
            </a:lstStyle>
            <a:p>
              <a:pPr algn="ctr" defTabSz="914400" eaLnBrk="1" hangingPunct="1">
                <a:spcBef>
                  <a:spcPct val="50000"/>
                </a:spcBef>
                <a:defRPr/>
              </a:pPr>
              <a:r>
                <a:rPr kumimoji="0" lang="en-US" b="1" i="0" dirty="0">
                  <a:solidFill>
                    <a:srgbClr val="F1F7E9"/>
                  </a:solidFill>
                  <a:effectLst/>
                </a:rPr>
                <a:t>Biblical</a:t>
              </a:r>
            </a:p>
          </p:txBody>
        </p:sp>
        <p:cxnSp>
          <p:nvCxnSpPr>
            <p:cNvPr id="3" name="Straight Connector 2"/>
            <p:cNvCxnSpPr/>
            <p:nvPr/>
          </p:nvCxnSpPr>
          <p:spPr>
            <a:xfrm>
              <a:off x="4644008" y="1268760"/>
              <a:ext cx="0" cy="72008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18" name="Text Box 8"/>
          <p:cNvSpPr txBox="1">
            <a:spLocks noChangeArrowheads="1"/>
          </p:cNvSpPr>
          <p:nvPr/>
        </p:nvSpPr>
        <p:spPr bwMode="auto">
          <a:xfrm>
            <a:off x="6850186" y="2111077"/>
            <a:ext cx="9027070" cy="44862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fontAlgn="base">
              <a:spcBef>
                <a:spcPct val="0"/>
              </a:spcBef>
              <a:spcAft>
                <a:spcPct val="0"/>
              </a:spcAft>
              <a:defRPr/>
            </a:pP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2400-2200 Proto-Dynastic (no dynasty)</a:t>
            </a:r>
          </a:p>
          <a:p>
            <a:pPr defTabSz="914400" fontAlgn="base">
              <a:spcBef>
                <a:spcPct val="0"/>
              </a:spcBef>
              <a:spcAft>
                <a:spcPct val="0"/>
              </a:spcAft>
              <a:defRPr/>
            </a:pP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2200-1600 Old Kingdom (Dynasties 1-6)</a:t>
            </a:r>
          </a:p>
          <a:p>
            <a:pPr defTabSz="914400" fontAlgn="base">
              <a:spcBef>
                <a:spcPct val="0"/>
              </a:spcBef>
              <a:spcAft>
                <a:spcPct val="0"/>
              </a:spcAft>
              <a:defRPr/>
            </a:pP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1800-1000 First Intermediate (7-11)</a:t>
            </a:r>
          </a:p>
          <a:p>
            <a:pPr defTabSz="914400" fontAlgn="base">
              <a:spcBef>
                <a:spcPct val="0"/>
              </a:spcBef>
              <a:spcAft>
                <a:spcPct val="0"/>
              </a:spcAft>
              <a:defRPr/>
            </a:pP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1600-1000 Middle Kingdom (12-13)</a:t>
            </a:r>
          </a:p>
          <a:p>
            <a:pPr defTabSz="914400" fontAlgn="base">
              <a:spcBef>
                <a:spcPct val="0"/>
              </a:spcBef>
              <a:spcAft>
                <a:spcPct val="0"/>
              </a:spcAft>
              <a:defRPr/>
            </a:pP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1400-1000 Second Intermediate (14-17)</a:t>
            </a:r>
          </a:p>
          <a:p>
            <a:pPr defTabSz="914400" fontAlgn="base">
              <a:spcBef>
                <a:spcPct val="0"/>
              </a:spcBef>
              <a:spcAft>
                <a:spcPct val="0"/>
              </a:spcAft>
              <a:defRPr/>
            </a:pP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1000-  600 New Kingdom (18-20)</a:t>
            </a:r>
          </a:p>
          <a:p>
            <a:pPr defTabSz="914400" fontAlgn="base">
              <a:spcBef>
                <a:spcPct val="0"/>
              </a:spcBef>
              <a:spcAft>
                <a:spcPct val="0"/>
              </a:spcAft>
              <a:defRPr/>
            </a:pP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  800-  332 Late Dynastic (21-31)</a:t>
            </a:r>
          </a:p>
          <a:p>
            <a:pPr defTabSz="914400" fontAlgn="base">
              <a:spcBef>
                <a:spcPct val="0"/>
              </a:spcBef>
              <a:spcAft>
                <a:spcPct val="0"/>
              </a:spcAft>
              <a:defRPr/>
            </a:pP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  332-  323 Alexander the Great</a:t>
            </a:r>
          </a:p>
        </p:txBody>
      </p:sp>
      <p:sp>
        <p:nvSpPr>
          <p:cNvPr id="19" name="WordArt 10"/>
          <p:cNvSpPr>
            <a:spLocks noChangeArrowheads="1" noChangeShapeType="1" noTextEdit="1"/>
          </p:cNvSpPr>
          <p:nvPr/>
        </p:nvSpPr>
        <p:spPr bwMode="auto">
          <a:xfrm>
            <a:off x="5364088" y="2636912"/>
            <a:ext cx="1440160"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Abraham</a:t>
            </a:r>
          </a:p>
        </p:txBody>
      </p:sp>
      <p:sp>
        <p:nvSpPr>
          <p:cNvPr id="20" name="WordArt 11"/>
          <p:cNvSpPr>
            <a:spLocks noChangeArrowheads="1" noChangeShapeType="1" noTextEdit="1"/>
          </p:cNvSpPr>
          <p:nvPr/>
        </p:nvSpPr>
        <p:spPr bwMode="auto">
          <a:xfrm>
            <a:off x="5364088" y="3540051"/>
            <a:ext cx="1440160"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Joseph</a:t>
            </a:r>
          </a:p>
        </p:txBody>
      </p:sp>
      <p:sp>
        <p:nvSpPr>
          <p:cNvPr id="21" name="WordArt 12"/>
          <p:cNvSpPr>
            <a:spLocks noChangeArrowheads="1" noChangeShapeType="1" noTextEdit="1"/>
          </p:cNvSpPr>
          <p:nvPr/>
        </p:nvSpPr>
        <p:spPr bwMode="auto">
          <a:xfrm>
            <a:off x="5364088" y="4077072"/>
            <a:ext cx="1440160"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Moses</a:t>
            </a:r>
          </a:p>
        </p:txBody>
      </p:sp>
      <p:sp>
        <p:nvSpPr>
          <p:cNvPr id="22" name="WordArt 10"/>
          <p:cNvSpPr>
            <a:spLocks noChangeArrowheads="1" noChangeShapeType="1" noTextEdit="1"/>
          </p:cNvSpPr>
          <p:nvPr/>
        </p:nvSpPr>
        <p:spPr bwMode="auto">
          <a:xfrm>
            <a:off x="2987824" y="2780928"/>
            <a:ext cx="1440160"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Pyramids</a:t>
            </a:r>
          </a:p>
        </p:txBody>
      </p:sp>
      <p:sp>
        <p:nvSpPr>
          <p:cNvPr id="23" name="WordArt 12"/>
          <p:cNvSpPr>
            <a:spLocks noChangeArrowheads="1" noChangeShapeType="1" noTextEdit="1"/>
          </p:cNvSpPr>
          <p:nvPr/>
        </p:nvSpPr>
        <p:spPr bwMode="auto">
          <a:xfrm>
            <a:off x="5364088" y="5013176"/>
            <a:ext cx="1440160"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Solomon</a:t>
            </a:r>
          </a:p>
        </p:txBody>
      </p:sp>
      <p:sp>
        <p:nvSpPr>
          <p:cNvPr id="24" name="WordArt 12"/>
          <p:cNvSpPr>
            <a:spLocks noChangeArrowheads="1" noChangeShapeType="1" noTextEdit="1"/>
          </p:cNvSpPr>
          <p:nvPr/>
        </p:nvSpPr>
        <p:spPr bwMode="auto">
          <a:xfrm>
            <a:off x="5364088" y="5589240"/>
            <a:ext cx="1440160"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Jeremiah</a:t>
            </a:r>
          </a:p>
        </p:txBody>
      </p:sp>
      <p:sp>
        <p:nvSpPr>
          <p:cNvPr id="25" name="WordArt 10"/>
          <p:cNvSpPr>
            <a:spLocks noChangeArrowheads="1" noChangeShapeType="1" noTextEdit="1"/>
          </p:cNvSpPr>
          <p:nvPr/>
        </p:nvSpPr>
        <p:spPr bwMode="auto">
          <a:xfrm>
            <a:off x="5364088" y="3068960"/>
            <a:ext cx="1440160"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Pyramids</a:t>
            </a:r>
          </a:p>
        </p:txBody>
      </p:sp>
    </p:spTree>
    <p:extLst>
      <p:ext uri="{BB962C8B-B14F-4D97-AF65-F5344CB8AC3E}">
        <p14:creationId xmlns:p14="http://schemas.microsoft.com/office/powerpoint/2010/main" val="35356879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2762"/>
                                        </p:tgtEl>
                                        <p:attrNameLst>
                                          <p:attrName>style.visibility</p:attrName>
                                        </p:attrNameLst>
                                      </p:cBhvr>
                                      <p:to>
                                        <p:strVal val="visible"/>
                                      </p:to>
                                    </p:set>
                                    <p:animEffect transition="in" filter="fade">
                                      <p:cBhvr>
                                        <p:cTn id="12" dur="500"/>
                                        <p:tgtEl>
                                          <p:spTgt spid="2027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2763"/>
                                        </p:tgtEl>
                                        <p:attrNameLst>
                                          <p:attrName>style.visibility</p:attrName>
                                        </p:attrNameLst>
                                      </p:cBhvr>
                                      <p:to>
                                        <p:strVal val="visible"/>
                                      </p:to>
                                    </p:set>
                                    <p:animEffect transition="in" filter="fade">
                                      <p:cBhvr>
                                        <p:cTn id="17" dur="500"/>
                                        <p:tgtEl>
                                          <p:spTgt spid="20276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2764"/>
                                        </p:tgtEl>
                                        <p:attrNameLst>
                                          <p:attrName>style.visibility</p:attrName>
                                        </p:attrNameLst>
                                      </p:cBhvr>
                                      <p:to>
                                        <p:strVal val="visible"/>
                                      </p:to>
                                    </p:set>
                                    <p:animEffect transition="in" filter="fade">
                                      <p:cBhvr>
                                        <p:cTn id="22" dur="500"/>
                                        <p:tgtEl>
                                          <p:spTgt spid="20276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62" grpId="0" animBg="1"/>
      <p:bldP spid="202763" grpId="0" animBg="1"/>
      <p:bldP spid="202764" grpId="0" animBg="1"/>
      <p:bldP spid="18" grpId="0"/>
      <p:bldP spid="19" grpId="0" animBg="1"/>
      <p:bldP spid="20" grpId="0" animBg="1"/>
      <p:bldP spid="21" grpId="0" animBg="1"/>
      <p:bldP spid="22" grpId="0" animBg="1"/>
      <p:bldP spid="23" grpId="0" animBg="1"/>
      <p:bldP spid="24" grpId="0" animBg="1"/>
      <p:bldP spid="2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30"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3300"/>
              </a:solidFill>
              <a:latin typeface="Arial" charset="0"/>
              <a:ea typeface="ＭＳ Ｐゴシック" charset="0"/>
              <a:cs typeface="Arial" charset="0"/>
            </a:endParaRPr>
          </a:p>
        </p:txBody>
      </p:sp>
      <p:sp>
        <p:nvSpPr>
          <p:cNvPr id="552989" name="Line 29"/>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552988" name="Line 28"/>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552987" name="Line 27"/>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552986" name="Text Box 26"/>
          <p:cNvSpPr txBox="1">
            <a:spLocks noChangeArrowheads="1"/>
          </p:cNvSpPr>
          <p:nvPr/>
        </p:nvSpPr>
        <p:spPr bwMode="auto">
          <a:xfrm rot="-3154037">
            <a:off x="-1007269" y="1294607"/>
            <a:ext cx="5046663"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600" b="1">
                <a:solidFill>
                  <a:srgbClr val="F1F7E9"/>
                </a:solidFill>
                <a:latin typeface="Arial"/>
                <a:ea typeface="ＭＳ Ｐゴシック" charset="0"/>
                <a:cs typeface="Arial"/>
              </a:rPr>
              <a:t>Abraham </a:t>
            </a:r>
            <a:r>
              <a:rPr lang="en-US" sz="2800" b="1">
                <a:solidFill>
                  <a:srgbClr val="F1F7E9"/>
                </a:solidFill>
                <a:latin typeface="Arial"/>
                <a:ea typeface="ＭＳ Ｐゴシック" charset="0"/>
                <a:cs typeface="Arial"/>
              </a:rPr>
              <a:t>(2166-1991)</a:t>
            </a:r>
          </a:p>
        </p:txBody>
      </p:sp>
      <p:sp>
        <p:nvSpPr>
          <p:cNvPr id="552984" name="Line 24"/>
          <p:cNvSpPr>
            <a:spLocks noChangeShapeType="1"/>
          </p:cNvSpPr>
          <p:nvPr/>
        </p:nvSpPr>
        <p:spPr bwMode="auto">
          <a:xfrm flipH="1">
            <a:off x="6172200" y="2209800"/>
            <a:ext cx="0" cy="1981200"/>
          </a:xfrm>
          <a:prstGeom prst="line">
            <a:avLst/>
          </a:prstGeom>
          <a:noFill/>
          <a:ln w="76200">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grpSp>
        <p:nvGrpSpPr>
          <p:cNvPr id="224263" name="Group 14"/>
          <p:cNvGrpSpPr>
            <a:grpSpLocks/>
          </p:cNvGrpSpPr>
          <p:nvPr/>
        </p:nvGrpSpPr>
        <p:grpSpPr bwMode="auto">
          <a:xfrm>
            <a:off x="304800" y="4448175"/>
            <a:ext cx="8686800" cy="1800225"/>
            <a:chOff x="192" y="2802"/>
            <a:chExt cx="5472" cy="1134"/>
          </a:xfrm>
        </p:grpSpPr>
        <p:sp>
          <p:nvSpPr>
            <p:cNvPr id="552983" name="Text Box 23"/>
            <p:cNvSpPr txBox="1">
              <a:spLocks noChangeArrowheads="1"/>
            </p:cNvSpPr>
            <p:nvPr/>
          </p:nvSpPr>
          <p:spPr bwMode="auto">
            <a:xfrm>
              <a:off x="4770"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1300</a:t>
              </a:r>
            </a:p>
          </p:txBody>
        </p:sp>
        <p:sp>
          <p:nvSpPr>
            <p:cNvPr id="552982" name="Text Box 22"/>
            <p:cNvSpPr txBox="1">
              <a:spLocks noChangeArrowheads="1"/>
            </p:cNvSpPr>
            <p:nvPr/>
          </p:nvSpPr>
          <p:spPr bwMode="auto">
            <a:xfrm>
              <a:off x="5424"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1200</a:t>
              </a:r>
            </a:p>
          </p:txBody>
        </p:sp>
        <p:sp>
          <p:nvSpPr>
            <p:cNvPr id="552981" name="Text Box 21"/>
            <p:cNvSpPr txBox="1">
              <a:spLocks noChangeArrowheads="1"/>
            </p:cNvSpPr>
            <p:nvPr/>
          </p:nvSpPr>
          <p:spPr bwMode="auto">
            <a:xfrm>
              <a:off x="4116"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1400</a:t>
              </a:r>
            </a:p>
          </p:txBody>
        </p:sp>
        <p:sp>
          <p:nvSpPr>
            <p:cNvPr id="552980" name="Text Box 20"/>
            <p:cNvSpPr txBox="1">
              <a:spLocks noChangeArrowheads="1"/>
            </p:cNvSpPr>
            <p:nvPr/>
          </p:nvSpPr>
          <p:spPr bwMode="auto">
            <a:xfrm>
              <a:off x="3462"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1500</a:t>
              </a:r>
            </a:p>
          </p:txBody>
        </p:sp>
        <p:sp>
          <p:nvSpPr>
            <p:cNvPr id="552979" name="Text Box 19"/>
            <p:cNvSpPr txBox="1">
              <a:spLocks noChangeArrowheads="1"/>
            </p:cNvSpPr>
            <p:nvPr/>
          </p:nvSpPr>
          <p:spPr bwMode="auto">
            <a:xfrm>
              <a:off x="2808"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1600</a:t>
              </a:r>
            </a:p>
          </p:txBody>
        </p:sp>
        <p:sp>
          <p:nvSpPr>
            <p:cNvPr id="552978" name="Text Box 18"/>
            <p:cNvSpPr txBox="1">
              <a:spLocks noChangeArrowheads="1"/>
            </p:cNvSpPr>
            <p:nvPr/>
          </p:nvSpPr>
          <p:spPr bwMode="auto">
            <a:xfrm>
              <a:off x="2154"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1700</a:t>
              </a:r>
            </a:p>
          </p:txBody>
        </p:sp>
        <p:sp>
          <p:nvSpPr>
            <p:cNvPr id="552977" name="Text Box 17"/>
            <p:cNvSpPr txBox="1">
              <a:spLocks noChangeArrowheads="1"/>
            </p:cNvSpPr>
            <p:nvPr/>
          </p:nvSpPr>
          <p:spPr bwMode="auto">
            <a:xfrm>
              <a:off x="1500"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1800</a:t>
              </a:r>
            </a:p>
          </p:txBody>
        </p:sp>
        <p:sp>
          <p:nvSpPr>
            <p:cNvPr id="552976" name="Text Box 16"/>
            <p:cNvSpPr txBox="1">
              <a:spLocks noChangeArrowheads="1"/>
            </p:cNvSpPr>
            <p:nvPr/>
          </p:nvSpPr>
          <p:spPr bwMode="auto">
            <a:xfrm>
              <a:off x="846"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1900</a:t>
              </a:r>
            </a:p>
          </p:txBody>
        </p:sp>
        <p:sp>
          <p:nvSpPr>
            <p:cNvPr id="552975" name="Text Box 15"/>
            <p:cNvSpPr txBox="1">
              <a:spLocks noChangeArrowheads="1"/>
            </p:cNvSpPr>
            <p:nvPr/>
          </p:nvSpPr>
          <p:spPr bwMode="auto">
            <a:xfrm>
              <a:off x="192"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2000</a:t>
              </a:r>
            </a:p>
          </p:txBody>
        </p:sp>
      </p:grpSp>
      <p:sp>
        <p:nvSpPr>
          <p:cNvPr id="552973" name="Line 13"/>
          <p:cNvSpPr>
            <a:spLocks noChangeShapeType="1"/>
          </p:cNvSpPr>
          <p:nvPr/>
        </p:nvSpPr>
        <p:spPr bwMode="auto">
          <a:xfrm>
            <a:off x="88392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552972" name="Line 12"/>
          <p:cNvSpPr>
            <a:spLocks noChangeShapeType="1"/>
          </p:cNvSpPr>
          <p:nvPr/>
        </p:nvSpPr>
        <p:spPr bwMode="auto">
          <a:xfrm>
            <a:off x="4572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552971" name="Line 11"/>
          <p:cNvSpPr>
            <a:spLocks noChangeShapeType="1"/>
          </p:cNvSpPr>
          <p:nvPr/>
        </p:nvSpPr>
        <p:spPr bwMode="auto">
          <a:xfrm>
            <a:off x="66294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552970" name="Line 10"/>
          <p:cNvSpPr>
            <a:spLocks noChangeShapeType="1"/>
          </p:cNvSpPr>
          <p:nvPr/>
        </p:nvSpPr>
        <p:spPr bwMode="auto">
          <a:xfrm>
            <a:off x="56388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552969" name="Line 9"/>
          <p:cNvSpPr>
            <a:spLocks noChangeShapeType="1"/>
          </p:cNvSpPr>
          <p:nvPr/>
        </p:nvSpPr>
        <p:spPr bwMode="auto">
          <a:xfrm>
            <a:off x="45720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552968" name="Line 8"/>
          <p:cNvSpPr>
            <a:spLocks noChangeShapeType="1"/>
          </p:cNvSpPr>
          <p:nvPr/>
        </p:nvSpPr>
        <p:spPr bwMode="auto">
          <a:xfrm>
            <a:off x="35052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552967" name="Line 7"/>
          <p:cNvSpPr>
            <a:spLocks noChangeShapeType="1"/>
          </p:cNvSpPr>
          <p:nvPr/>
        </p:nvSpPr>
        <p:spPr bwMode="auto">
          <a:xfrm>
            <a:off x="371475" y="4267200"/>
            <a:ext cx="8620125" cy="317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552966" name="Text Box 6"/>
          <p:cNvSpPr txBox="1">
            <a:spLocks noChangeArrowheads="1"/>
          </p:cNvSpPr>
          <p:nvPr/>
        </p:nvSpPr>
        <p:spPr bwMode="auto">
          <a:xfrm rot="-3154037">
            <a:off x="233362" y="1614488"/>
            <a:ext cx="4241801"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defRPr/>
            </a:pPr>
            <a:r>
              <a:rPr lang="en-US" sz="3600" b="1">
                <a:solidFill>
                  <a:srgbClr val="F1F7E9"/>
                </a:solidFill>
                <a:latin typeface="Arial"/>
                <a:cs typeface="Arial"/>
              </a:rPr>
              <a:t>Joseph </a:t>
            </a:r>
            <a:r>
              <a:rPr lang="en-US" sz="2800" b="1">
                <a:solidFill>
                  <a:srgbClr val="F1F7E9"/>
                </a:solidFill>
                <a:latin typeface="Arial"/>
                <a:cs typeface="Arial"/>
              </a:rPr>
              <a:t>(1915-1805)</a:t>
            </a:r>
            <a:endParaRPr lang="en-US" sz="3600" b="1">
              <a:solidFill>
                <a:srgbClr val="F1F7E9"/>
              </a:solidFill>
              <a:latin typeface="Arial"/>
              <a:cs typeface="Arial"/>
            </a:endParaRPr>
          </a:p>
        </p:txBody>
      </p:sp>
      <p:sp>
        <p:nvSpPr>
          <p:cNvPr id="552965" name="Line 5"/>
          <p:cNvSpPr>
            <a:spLocks noChangeShapeType="1"/>
          </p:cNvSpPr>
          <p:nvPr/>
        </p:nvSpPr>
        <p:spPr bwMode="auto">
          <a:xfrm flipH="1">
            <a:off x="7848600" y="2209800"/>
            <a:ext cx="0" cy="1981200"/>
          </a:xfrm>
          <a:prstGeom prst="line">
            <a:avLst/>
          </a:prstGeom>
          <a:noFill/>
          <a:ln w="76200">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552964" name="Text Box 4"/>
          <p:cNvSpPr txBox="1">
            <a:spLocks noChangeArrowheads="1"/>
          </p:cNvSpPr>
          <p:nvPr/>
        </p:nvSpPr>
        <p:spPr bwMode="auto">
          <a:xfrm>
            <a:off x="5638800" y="1676400"/>
            <a:ext cx="1447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1F7E9"/>
                </a:solidFill>
                <a:latin typeface="Arial"/>
                <a:ea typeface="ＭＳ Ｐゴシック" charset="0"/>
                <a:cs typeface="Arial"/>
              </a:rPr>
              <a:t>1446 </a:t>
            </a:r>
          </a:p>
        </p:txBody>
      </p:sp>
      <p:sp>
        <p:nvSpPr>
          <p:cNvPr id="552963" name="Text Box 3"/>
          <p:cNvSpPr txBox="1">
            <a:spLocks noChangeArrowheads="1"/>
          </p:cNvSpPr>
          <p:nvPr/>
        </p:nvSpPr>
        <p:spPr bwMode="auto">
          <a:xfrm>
            <a:off x="7162800" y="1676400"/>
            <a:ext cx="1447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1F7E9"/>
                </a:solidFill>
                <a:latin typeface="Arial"/>
                <a:ea typeface="ＭＳ Ｐゴシック" charset="0"/>
                <a:cs typeface="Arial"/>
              </a:rPr>
              <a:t>1290 </a:t>
            </a:r>
          </a:p>
        </p:txBody>
      </p:sp>
      <p:sp>
        <p:nvSpPr>
          <p:cNvPr id="552991" name="Rectangle 31"/>
          <p:cNvSpPr>
            <a:spLocks noGrp="1" noChangeArrowheads="1"/>
          </p:cNvSpPr>
          <p:nvPr>
            <p:ph type="title" idx="4294967295"/>
          </p:nvPr>
        </p:nvSpPr>
        <p:spPr>
          <a:xfrm>
            <a:off x="4191000" y="304800"/>
            <a:ext cx="4953000" cy="1311275"/>
          </a:xfrm>
          <a:effectLst>
            <a:outerShdw blurRad="63500" dist="38099" dir="2700000" algn="ctr" rotWithShape="0">
              <a:schemeClr val="tx1">
                <a:alpha val="74998"/>
              </a:schemeClr>
            </a:outerShdw>
          </a:effectLst>
        </p:spPr>
        <p:txBody>
          <a:bodyPr anchor="t">
            <a:spAutoFit/>
          </a:bodyPr>
          <a:lstStyle/>
          <a:p>
            <a:pPr algn="ctr" eaLnBrk="1" hangingPunct="1">
              <a:spcBef>
                <a:spcPct val="50000"/>
              </a:spcBef>
              <a:defRPr/>
            </a:pPr>
            <a:r>
              <a:rPr kumimoji="0" lang="en-US" sz="4000" b="1" i="0" dirty="0">
                <a:solidFill>
                  <a:srgbClr val="FFFF00"/>
                </a:solidFill>
                <a:effectLst/>
                <a:latin typeface="Arial"/>
                <a:ea typeface="+mj-ea"/>
                <a:cs typeface="Arial"/>
              </a:rPr>
              <a:t>What was the Date of the Exodus?</a:t>
            </a:r>
          </a:p>
        </p:txBody>
      </p:sp>
    </p:spTree>
    <p:extLst>
      <p:ext uri="{BB962C8B-B14F-4D97-AF65-F5344CB8AC3E}">
        <p14:creationId xmlns:p14="http://schemas.microsoft.com/office/powerpoint/2010/main" val="31074558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552963"/>
                                        </p:tgtEl>
                                        <p:attrNameLst>
                                          <p:attrName>style.visibility</p:attrName>
                                        </p:attrNameLst>
                                      </p:cBhvr>
                                      <p:to>
                                        <p:strVal val="visible"/>
                                      </p:to>
                                    </p:set>
                                    <p:animEffect transition="in" filter="dissolve">
                                      <p:cBhvr>
                                        <p:cTn id="7" dur="500"/>
                                        <p:tgtEl>
                                          <p:spTgt spid="552963"/>
                                        </p:tgtEl>
                                      </p:cBhvr>
                                    </p:animEffect>
                                  </p:childTnLst>
                                </p:cTn>
                              </p:par>
                            </p:childTnLst>
                          </p:cTn>
                        </p:par>
                        <p:par>
                          <p:cTn id="8" fill="hold" nodeType="afterGroup">
                            <p:stCondLst>
                              <p:cond delay="5500"/>
                            </p:stCondLst>
                            <p:childTnLst>
                              <p:par>
                                <p:cTn id="9" presetID="22" presetClass="entr" presetSubtype="1" fill="hold" grpId="0" nodeType="afterEffect">
                                  <p:stCondLst>
                                    <p:cond delay="1000"/>
                                  </p:stCondLst>
                                  <p:childTnLst>
                                    <p:set>
                                      <p:cBhvr>
                                        <p:cTn id="10" dur="1" fill="hold">
                                          <p:stCondLst>
                                            <p:cond delay="0"/>
                                          </p:stCondLst>
                                        </p:cTn>
                                        <p:tgtEl>
                                          <p:spTgt spid="552965"/>
                                        </p:tgtEl>
                                        <p:attrNameLst>
                                          <p:attrName>style.visibility</p:attrName>
                                        </p:attrNameLst>
                                      </p:cBhvr>
                                      <p:to>
                                        <p:strVal val="visible"/>
                                      </p:to>
                                    </p:set>
                                    <p:animEffect transition="in" filter="wipe(up)">
                                      <p:cBhvr>
                                        <p:cTn id="11" dur="500"/>
                                        <p:tgtEl>
                                          <p:spTgt spid="55296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52964"/>
                                        </p:tgtEl>
                                        <p:attrNameLst>
                                          <p:attrName>style.visibility</p:attrName>
                                        </p:attrNameLst>
                                      </p:cBhvr>
                                      <p:to>
                                        <p:strVal val="visible"/>
                                      </p:to>
                                    </p:set>
                                    <p:animEffect transition="in" filter="dissolve">
                                      <p:cBhvr>
                                        <p:cTn id="16" dur="500"/>
                                        <p:tgtEl>
                                          <p:spTgt spid="552964"/>
                                        </p:tgtEl>
                                      </p:cBhvr>
                                    </p:animEffect>
                                  </p:childTnLst>
                                </p:cTn>
                              </p:par>
                            </p:childTnLst>
                          </p:cTn>
                        </p:par>
                        <p:par>
                          <p:cTn id="17" fill="hold" nodeType="afterGroup">
                            <p:stCondLst>
                              <p:cond delay="500"/>
                            </p:stCondLst>
                            <p:childTnLst>
                              <p:par>
                                <p:cTn id="18" presetID="22" presetClass="entr" presetSubtype="1" fill="hold" grpId="0" nodeType="afterEffect">
                                  <p:stCondLst>
                                    <p:cond delay="1000"/>
                                  </p:stCondLst>
                                  <p:childTnLst>
                                    <p:set>
                                      <p:cBhvr>
                                        <p:cTn id="19" dur="1" fill="hold">
                                          <p:stCondLst>
                                            <p:cond delay="0"/>
                                          </p:stCondLst>
                                        </p:cTn>
                                        <p:tgtEl>
                                          <p:spTgt spid="552984"/>
                                        </p:tgtEl>
                                        <p:attrNameLst>
                                          <p:attrName>style.visibility</p:attrName>
                                        </p:attrNameLst>
                                      </p:cBhvr>
                                      <p:to>
                                        <p:strVal val="visible"/>
                                      </p:to>
                                    </p:set>
                                    <p:animEffect transition="in" filter="wipe(up)">
                                      <p:cBhvr>
                                        <p:cTn id="20" dur="500"/>
                                        <p:tgtEl>
                                          <p:spTgt spid="552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4" grpId="0" animBg="1"/>
      <p:bldP spid="552965" grpId="0" animBg="1"/>
      <p:bldP spid="552964" grpId="0" autoUpdateAnimBg="0"/>
      <p:bldP spid="552963"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body" idx="1"/>
          </p:nvPr>
        </p:nvSpPr>
        <p:spPr>
          <a:xfrm>
            <a:off x="1219200" y="2133600"/>
            <a:ext cx="7772400" cy="4495800"/>
          </a:xfrm>
        </p:spPr>
        <p:txBody>
          <a:bodyPr/>
          <a:lstStyle/>
          <a:p>
            <a:pPr eaLnBrk="1" hangingPunct="1">
              <a:lnSpc>
                <a:spcPct val="90000"/>
              </a:lnSpc>
            </a:pPr>
            <a:r>
              <a:rPr lang="en-US">
                <a:latin typeface="Arial" charset="0"/>
                <a:ea typeface="ＭＳ Ｐゴシック" charset="0"/>
                <a:cs typeface="ＭＳ Ｐゴシック" charset="0"/>
              </a:rPr>
              <a:t>It describes the </a:t>
            </a:r>
            <a:r>
              <a:rPr lang="en-US">
                <a:solidFill>
                  <a:schemeClr val="accent1"/>
                </a:solidFill>
                <a:latin typeface="Arial" charset="0"/>
                <a:ea typeface="ＭＳ Ｐゴシック" charset="0"/>
                <a:cs typeface="ＭＳ Ｐゴシック" charset="0"/>
              </a:rPr>
              <a:t>building of the nation</a:t>
            </a:r>
            <a:r>
              <a:rPr lang="en-US">
                <a:latin typeface="Arial" charset="0"/>
                <a:ea typeface="ＭＳ Ｐゴシック" charset="0"/>
                <a:cs typeface="ＭＳ Ｐゴシック" charset="0"/>
              </a:rPr>
              <a:t> of Israel, a country with </a:t>
            </a:r>
            <a:r>
              <a:rPr lang="en-US">
                <a:solidFill>
                  <a:schemeClr val="accent1"/>
                </a:solidFill>
                <a:latin typeface="Arial" charset="0"/>
                <a:ea typeface="ＭＳ Ｐゴシック" charset="0"/>
                <a:cs typeface="ＭＳ Ｐゴシック" charset="0"/>
              </a:rPr>
              <a:t>timeless</a:t>
            </a:r>
            <a:r>
              <a:rPr lang="en-US">
                <a:latin typeface="Arial" charset="0"/>
                <a:ea typeface="ＭＳ Ｐゴシック" charset="0"/>
                <a:cs typeface="ＭＳ Ｐゴシック" charset="0"/>
              </a:rPr>
              <a:t> </a:t>
            </a:r>
            <a:r>
              <a:rPr lang="en-US">
                <a:solidFill>
                  <a:schemeClr val="accent1"/>
                </a:solidFill>
                <a:latin typeface="Arial" charset="0"/>
                <a:ea typeface="ＭＳ Ｐゴシック" charset="0"/>
                <a:cs typeface="ＭＳ Ｐゴシック" charset="0"/>
              </a:rPr>
              <a:t>significance</a:t>
            </a:r>
          </a:p>
          <a:p>
            <a:pPr eaLnBrk="1" hangingPunct="1">
              <a:lnSpc>
                <a:spcPct val="90000"/>
              </a:lnSpc>
            </a:pPr>
            <a:r>
              <a:rPr lang="en-US">
                <a:latin typeface="Arial" charset="0"/>
                <a:ea typeface="ＭＳ Ｐゴシック" charset="0"/>
                <a:cs typeface="ＭＳ Ｐゴシック" charset="0"/>
              </a:rPr>
              <a:t>It fits OT events into the </a:t>
            </a:r>
            <a:r>
              <a:rPr lang="en-US">
                <a:solidFill>
                  <a:schemeClr val="accent1"/>
                </a:solidFill>
                <a:latin typeface="Arial" charset="0"/>
                <a:ea typeface="ＭＳ Ｐゴシック" charset="0"/>
                <a:cs typeface="ＭＳ Ｐゴシック" charset="0"/>
              </a:rPr>
              <a:t>extra biblical records</a:t>
            </a:r>
            <a:r>
              <a:rPr lang="en-US">
                <a:latin typeface="Arial" charset="0"/>
                <a:ea typeface="ＭＳ Ｐゴシック" charset="0"/>
                <a:cs typeface="ＭＳ Ｐゴシック" charset="0"/>
              </a:rPr>
              <a:t> of the Near Eastern world</a:t>
            </a:r>
          </a:p>
          <a:p>
            <a:pPr eaLnBrk="1" hangingPunct="1">
              <a:lnSpc>
                <a:spcPct val="90000"/>
              </a:lnSpc>
            </a:pPr>
            <a:r>
              <a:rPr lang="en-US">
                <a:latin typeface="Arial" charset="0"/>
                <a:ea typeface="ＭＳ Ｐゴシック" charset="0"/>
                <a:cs typeface="ＭＳ Ｐゴシック" charset="0"/>
              </a:rPr>
              <a:t>It helps give confidence in the </a:t>
            </a:r>
            <a:r>
              <a:rPr lang="en-US">
                <a:solidFill>
                  <a:schemeClr val="accent1"/>
                </a:solidFill>
                <a:latin typeface="Arial" charset="0"/>
                <a:ea typeface="ＭＳ Ｐゴシック" charset="0"/>
                <a:cs typeface="ＭＳ Ｐゴシック" charset="0"/>
              </a:rPr>
              <a:t>historicity</a:t>
            </a:r>
            <a:r>
              <a:rPr lang="en-US">
                <a:latin typeface="Arial" charset="0"/>
                <a:ea typeface="ＭＳ Ｐゴシック" charset="0"/>
                <a:cs typeface="ＭＳ Ｐゴシック" charset="0"/>
              </a:rPr>
              <a:t> and </a:t>
            </a:r>
            <a:r>
              <a:rPr lang="en-US">
                <a:solidFill>
                  <a:schemeClr val="accent1"/>
                </a:solidFill>
                <a:latin typeface="Arial" charset="0"/>
                <a:ea typeface="ＭＳ Ｐゴシック" charset="0"/>
                <a:cs typeface="ＭＳ Ｐゴシック" charset="0"/>
              </a:rPr>
              <a:t>reliability</a:t>
            </a:r>
            <a:r>
              <a:rPr lang="en-US">
                <a:latin typeface="Arial" charset="0"/>
                <a:ea typeface="ＭＳ Ｐゴシック" charset="0"/>
                <a:cs typeface="ＭＳ Ｐゴシック" charset="0"/>
              </a:rPr>
              <a:t> of the Bible</a:t>
            </a:r>
          </a:p>
          <a:p>
            <a:pPr eaLnBrk="1" hangingPunct="1">
              <a:lnSpc>
                <a:spcPct val="90000"/>
              </a:lnSpc>
              <a:buClr>
                <a:srgbClr val="FF0000"/>
              </a:buClr>
              <a:buFont typeface="Wingdings 3" charset="0"/>
              <a:buChar char="¢"/>
            </a:pPr>
            <a:r>
              <a:rPr lang="en-US">
                <a:latin typeface="Arial" charset="0"/>
                <a:ea typeface="ＭＳ Ｐゴシック" charset="0"/>
                <a:cs typeface="ＭＳ Ｐゴシック" charset="0"/>
              </a:rPr>
              <a:t>It builds </a:t>
            </a:r>
            <a:r>
              <a:rPr lang="en-US">
                <a:solidFill>
                  <a:srgbClr val="FFFF00"/>
                </a:solidFill>
                <a:latin typeface="Arial" charset="0"/>
                <a:ea typeface="ＭＳ Ｐゴシック" charset="0"/>
                <a:cs typeface="ＭＳ Ｐゴシック" charset="0"/>
              </a:rPr>
              <a:t>faith</a:t>
            </a:r>
            <a:r>
              <a:rPr lang="en-US">
                <a:latin typeface="Arial" charset="0"/>
                <a:ea typeface="ＭＳ Ｐゴシック" charset="0"/>
                <a:cs typeface="ＭＳ Ｐゴシック" charset="0"/>
              </a:rPr>
              <a:t> in God and His message</a:t>
            </a:r>
          </a:p>
        </p:txBody>
      </p:sp>
      <p:sp>
        <p:nvSpPr>
          <p:cNvPr id="148482" name="Rectangle 3"/>
          <p:cNvSpPr>
            <a:spLocks noGrp="1" noChangeArrowheads="1"/>
          </p:cNvSpPr>
          <p:nvPr>
            <p:ph type="title"/>
          </p:nvPr>
        </p:nvSpPr>
        <p:spPr>
          <a:noFill/>
        </p:spPr>
        <p:txBody>
          <a:bodyPr/>
          <a:lstStyle/>
          <a:p>
            <a:pPr algn="ctr" eaLnBrk="1" hangingPunct="1"/>
            <a:r>
              <a:rPr lang="en-US" b="1">
                <a:latin typeface="Arial" charset="0"/>
                <a:ea typeface="ＭＳ Ｐゴシック" charset="0"/>
                <a:cs typeface="ＭＳ Ｐゴシック" charset="0"/>
              </a:rPr>
              <a:t>Why is the Chronology </a:t>
            </a:r>
            <a:br>
              <a:rPr lang="en-US" b="1">
                <a:latin typeface="Arial" charset="0"/>
                <a:ea typeface="ＭＳ Ｐゴシック" charset="0"/>
                <a:cs typeface="ＭＳ Ｐゴシック" charset="0"/>
              </a:rPr>
            </a:br>
            <a:r>
              <a:rPr lang="en-US" b="1">
                <a:latin typeface="Arial" charset="0"/>
                <a:ea typeface="ＭＳ Ｐゴシック" charset="0"/>
                <a:cs typeface="ＭＳ Ｐゴシック" charset="0"/>
              </a:rPr>
              <a:t>of the OT important?</a:t>
            </a:r>
            <a:endParaRPr lang="en-US" b="1">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367348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813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813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813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813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3300"/>
              </a:solidFill>
              <a:latin typeface="Arial" charset="0"/>
              <a:ea typeface="ＭＳ Ｐゴシック" charset="0"/>
              <a:cs typeface="Arial" charset="0"/>
            </a:endParaRPr>
          </a:p>
        </p:txBody>
      </p:sp>
      <p:sp>
        <p:nvSpPr>
          <p:cNvPr id="28675" name="Line 3"/>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28676" name="Line 4"/>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28677" name="Line 5"/>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28678" name="Text Box 6"/>
          <p:cNvSpPr txBox="1">
            <a:spLocks noChangeArrowheads="1"/>
          </p:cNvSpPr>
          <p:nvPr/>
        </p:nvSpPr>
        <p:spPr bwMode="auto">
          <a:xfrm rot="-3154037">
            <a:off x="-1010444" y="1297782"/>
            <a:ext cx="5046663"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600" b="1">
                <a:solidFill>
                  <a:srgbClr val="F1F7E9"/>
                </a:solidFill>
                <a:latin typeface="Arial"/>
                <a:ea typeface="ＭＳ Ｐゴシック" charset="0"/>
                <a:cs typeface="Arial"/>
              </a:rPr>
              <a:t>Abraham </a:t>
            </a:r>
            <a:r>
              <a:rPr lang="en-US" sz="2800" b="1">
                <a:solidFill>
                  <a:srgbClr val="F1F7E9"/>
                </a:solidFill>
                <a:latin typeface="Arial"/>
                <a:ea typeface="ＭＳ Ｐゴシック" charset="0"/>
                <a:cs typeface="Arial"/>
              </a:rPr>
              <a:t>(2166-1991)</a:t>
            </a:r>
          </a:p>
        </p:txBody>
      </p:sp>
      <p:sp>
        <p:nvSpPr>
          <p:cNvPr id="226310" name="Line 8"/>
          <p:cNvSpPr>
            <a:spLocks noChangeShapeType="1"/>
          </p:cNvSpPr>
          <p:nvPr/>
        </p:nvSpPr>
        <p:spPr bwMode="auto">
          <a:xfrm flipH="1">
            <a:off x="6172200" y="1828800"/>
            <a:ext cx="0" cy="1981200"/>
          </a:xfrm>
          <a:prstGeom prst="line">
            <a:avLst/>
          </a:prstGeom>
          <a:noFill/>
          <a:ln w="76200">
            <a:solidFill>
              <a:srgbClr val="B6B2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grpSp>
        <p:nvGrpSpPr>
          <p:cNvPr id="226311" name="Group 9"/>
          <p:cNvGrpSpPr>
            <a:grpSpLocks/>
          </p:cNvGrpSpPr>
          <p:nvPr/>
        </p:nvGrpSpPr>
        <p:grpSpPr bwMode="auto">
          <a:xfrm>
            <a:off x="304800" y="4448175"/>
            <a:ext cx="8686800" cy="1800225"/>
            <a:chOff x="192" y="2802"/>
            <a:chExt cx="5472" cy="1134"/>
          </a:xfrm>
        </p:grpSpPr>
        <p:sp>
          <p:nvSpPr>
            <p:cNvPr id="28682" name="Text Box 10"/>
            <p:cNvSpPr txBox="1">
              <a:spLocks noChangeArrowheads="1"/>
            </p:cNvSpPr>
            <p:nvPr/>
          </p:nvSpPr>
          <p:spPr bwMode="auto">
            <a:xfrm>
              <a:off x="4770"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1300</a:t>
              </a:r>
            </a:p>
          </p:txBody>
        </p:sp>
        <p:sp>
          <p:nvSpPr>
            <p:cNvPr id="28683" name="Text Box 11"/>
            <p:cNvSpPr txBox="1">
              <a:spLocks noChangeArrowheads="1"/>
            </p:cNvSpPr>
            <p:nvPr/>
          </p:nvSpPr>
          <p:spPr bwMode="auto">
            <a:xfrm>
              <a:off x="5424"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1200</a:t>
              </a:r>
            </a:p>
          </p:txBody>
        </p:sp>
        <p:sp>
          <p:nvSpPr>
            <p:cNvPr id="28684" name="Text Box 12"/>
            <p:cNvSpPr txBox="1">
              <a:spLocks noChangeArrowheads="1"/>
            </p:cNvSpPr>
            <p:nvPr/>
          </p:nvSpPr>
          <p:spPr bwMode="auto">
            <a:xfrm>
              <a:off x="4116"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1400</a:t>
              </a:r>
            </a:p>
          </p:txBody>
        </p:sp>
        <p:sp>
          <p:nvSpPr>
            <p:cNvPr id="28685" name="Text Box 13"/>
            <p:cNvSpPr txBox="1">
              <a:spLocks noChangeArrowheads="1"/>
            </p:cNvSpPr>
            <p:nvPr/>
          </p:nvSpPr>
          <p:spPr bwMode="auto">
            <a:xfrm>
              <a:off x="3462"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1500</a:t>
              </a:r>
            </a:p>
          </p:txBody>
        </p:sp>
        <p:sp>
          <p:nvSpPr>
            <p:cNvPr id="28686" name="Text Box 14"/>
            <p:cNvSpPr txBox="1">
              <a:spLocks noChangeArrowheads="1"/>
            </p:cNvSpPr>
            <p:nvPr/>
          </p:nvSpPr>
          <p:spPr bwMode="auto">
            <a:xfrm>
              <a:off x="2808"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1600</a:t>
              </a:r>
            </a:p>
          </p:txBody>
        </p:sp>
        <p:sp>
          <p:nvSpPr>
            <p:cNvPr id="28687" name="Text Box 15"/>
            <p:cNvSpPr txBox="1">
              <a:spLocks noChangeArrowheads="1"/>
            </p:cNvSpPr>
            <p:nvPr/>
          </p:nvSpPr>
          <p:spPr bwMode="auto">
            <a:xfrm>
              <a:off x="2154"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1700</a:t>
              </a:r>
            </a:p>
          </p:txBody>
        </p:sp>
        <p:sp>
          <p:nvSpPr>
            <p:cNvPr id="28688" name="Text Box 16"/>
            <p:cNvSpPr txBox="1">
              <a:spLocks noChangeArrowheads="1"/>
            </p:cNvSpPr>
            <p:nvPr/>
          </p:nvSpPr>
          <p:spPr bwMode="auto">
            <a:xfrm>
              <a:off x="1500"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1800</a:t>
              </a:r>
            </a:p>
          </p:txBody>
        </p:sp>
        <p:sp>
          <p:nvSpPr>
            <p:cNvPr id="28689" name="Text Box 17"/>
            <p:cNvSpPr txBox="1">
              <a:spLocks noChangeArrowheads="1"/>
            </p:cNvSpPr>
            <p:nvPr/>
          </p:nvSpPr>
          <p:spPr bwMode="auto">
            <a:xfrm>
              <a:off x="846"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1900</a:t>
              </a:r>
            </a:p>
          </p:txBody>
        </p:sp>
        <p:sp>
          <p:nvSpPr>
            <p:cNvPr id="28690" name="Text Box 18"/>
            <p:cNvSpPr txBox="1">
              <a:spLocks noChangeArrowheads="1"/>
            </p:cNvSpPr>
            <p:nvPr/>
          </p:nvSpPr>
          <p:spPr bwMode="auto">
            <a:xfrm>
              <a:off x="192"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2000</a:t>
              </a:r>
            </a:p>
          </p:txBody>
        </p:sp>
      </p:grpSp>
      <p:sp>
        <p:nvSpPr>
          <p:cNvPr id="28691" name="Line 19"/>
          <p:cNvSpPr>
            <a:spLocks noChangeShapeType="1"/>
          </p:cNvSpPr>
          <p:nvPr/>
        </p:nvSpPr>
        <p:spPr bwMode="auto">
          <a:xfrm>
            <a:off x="88392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28692" name="Line 20"/>
          <p:cNvSpPr>
            <a:spLocks noChangeShapeType="1"/>
          </p:cNvSpPr>
          <p:nvPr/>
        </p:nvSpPr>
        <p:spPr bwMode="auto">
          <a:xfrm>
            <a:off x="4572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28693" name="Line 21"/>
          <p:cNvSpPr>
            <a:spLocks noChangeShapeType="1"/>
          </p:cNvSpPr>
          <p:nvPr/>
        </p:nvSpPr>
        <p:spPr bwMode="auto">
          <a:xfrm>
            <a:off x="66294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28694" name="Line 22"/>
          <p:cNvSpPr>
            <a:spLocks noChangeShapeType="1"/>
          </p:cNvSpPr>
          <p:nvPr/>
        </p:nvSpPr>
        <p:spPr bwMode="auto">
          <a:xfrm>
            <a:off x="56388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28695" name="Line 23"/>
          <p:cNvSpPr>
            <a:spLocks noChangeShapeType="1"/>
          </p:cNvSpPr>
          <p:nvPr/>
        </p:nvSpPr>
        <p:spPr bwMode="auto">
          <a:xfrm>
            <a:off x="45720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28696" name="Line 24"/>
          <p:cNvSpPr>
            <a:spLocks noChangeShapeType="1"/>
          </p:cNvSpPr>
          <p:nvPr/>
        </p:nvSpPr>
        <p:spPr bwMode="auto">
          <a:xfrm>
            <a:off x="35052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28697" name="Line 25"/>
          <p:cNvSpPr>
            <a:spLocks noChangeShapeType="1"/>
          </p:cNvSpPr>
          <p:nvPr/>
        </p:nvSpPr>
        <p:spPr bwMode="auto">
          <a:xfrm>
            <a:off x="371475" y="4267200"/>
            <a:ext cx="8620125" cy="317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28698" name="Text Box 26"/>
          <p:cNvSpPr txBox="1">
            <a:spLocks noChangeArrowheads="1"/>
          </p:cNvSpPr>
          <p:nvPr/>
        </p:nvSpPr>
        <p:spPr bwMode="auto">
          <a:xfrm rot="-3154037">
            <a:off x="230187" y="1617663"/>
            <a:ext cx="4241801"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defRPr/>
            </a:pPr>
            <a:r>
              <a:rPr lang="en-US" sz="3600" b="1">
                <a:solidFill>
                  <a:srgbClr val="F1F7E9"/>
                </a:solidFill>
                <a:latin typeface="Arial"/>
                <a:cs typeface="Arial"/>
              </a:rPr>
              <a:t>Joseph </a:t>
            </a:r>
            <a:r>
              <a:rPr lang="en-US" sz="2800" b="1">
                <a:solidFill>
                  <a:srgbClr val="F1F7E9"/>
                </a:solidFill>
                <a:latin typeface="Arial"/>
                <a:cs typeface="Arial"/>
              </a:rPr>
              <a:t>(1915-1805)</a:t>
            </a:r>
            <a:endParaRPr lang="en-US" sz="3600" b="1">
              <a:solidFill>
                <a:srgbClr val="F1F7E9"/>
              </a:solidFill>
              <a:latin typeface="Arial"/>
              <a:cs typeface="Arial"/>
            </a:endParaRPr>
          </a:p>
        </p:txBody>
      </p:sp>
      <p:sp>
        <p:nvSpPr>
          <p:cNvPr id="226320" name="Line 27"/>
          <p:cNvSpPr>
            <a:spLocks noChangeShapeType="1"/>
          </p:cNvSpPr>
          <p:nvPr/>
        </p:nvSpPr>
        <p:spPr bwMode="auto">
          <a:xfrm flipH="1">
            <a:off x="7848600" y="1828800"/>
            <a:ext cx="0" cy="1981200"/>
          </a:xfrm>
          <a:prstGeom prst="line">
            <a:avLst/>
          </a:prstGeom>
          <a:noFill/>
          <a:ln w="76200">
            <a:solidFill>
              <a:schemeClr val="tx2"/>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28700" name="Text Box 28"/>
          <p:cNvSpPr txBox="1">
            <a:spLocks noChangeArrowheads="1"/>
          </p:cNvSpPr>
          <p:nvPr/>
        </p:nvSpPr>
        <p:spPr bwMode="auto">
          <a:xfrm>
            <a:off x="5638800" y="1295400"/>
            <a:ext cx="1447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DDDDDD"/>
                </a:solidFill>
                <a:latin typeface="Arial"/>
                <a:ea typeface="ＭＳ Ｐゴシック" charset="0"/>
                <a:cs typeface="Arial"/>
              </a:rPr>
              <a:t>1446</a:t>
            </a:r>
            <a:r>
              <a:rPr lang="en-US" sz="3200" b="1">
                <a:solidFill>
                  <a:srgbClr val="366B1B"/>
                </a:solidFill>
                <a:latin typeface="Arial"/>
                <a:ea typeface="ＭＳ Ｐゴシック" charset="0"/>
                <a:cs typeface="Arial"/>
              </a:rPr>
              <a:t> </a:t>
            </a:r>
          </a:p>
        </p:txBody>
      </p:sp>
      <p:sp>
        <p:nvSpPr>
          <p:cNvPr id="226322" name="Text Box 29"/>
          <p:cNvSpPr txBox="1">
            <a:spLocks noChangeArrowheads="1"/>
          </p:cNvSpPr>
          <p:nvPr/>
        </p:nvSpPr>
        <p:spPr bwMode="auto">
          <a:xfrm>
            <a:off x="7162800" y="1295400"/>
            <a:ext cx="14478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3200" b="1">
                <a:solidFill>
                  <a:srgbClr val="FFFFFF"/>
                </a:solidFill>
                <a:cs typeface="Arial" charset="0"/>
              </a:rPr>
              <a:t>1290 </a:t>
            </a:r>
          </a:p>
        </p:txBody>
      </p:sp>
      <p:sp>
        <p:nvSpPr>
          <p:cNvPr id="28702" name="Text Box 30"/>
          <p:cNvSpPr txBox="1">
            <a:spLocks noChangeArrowheads="1"/>
          </p:cNvSpPr>
          <p:nvPr/>
        </p:nvSpPr>
        <p:spPr bwMode="auto">
          <a:xfrm rot="18445963">
            <a:off x="3689350" y="2549525"/>
            <a:ext cx="4241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defRPr/>
            </a:pPr>
            <a:r>
              <a:rPr lang="en-US" sz="3600" b="1">
                <a:solidFill>
                  <a:srgbClr val="F1F7E9"/>
                </a:solidFill>
                <a:latin typeface="Arial"/>
                <a:cs typeface="Arial"/>
              </a:rPr>
              <a:t>Moses  </a:t>
            </a:r>
            <a:r>
              <a:rPr lang="en-US" sz="2800" b="1">
                <a:solidFill>
                  <a:srgbClr val="F1F7E9"/>
                </a:solidFill>
                <a:latin typeface="Arial"/>
                <a:cs typeface="Arial"/>
              </a:rPr>
              <a:t>(1525-1405)</a:t>
            </a:r>
            <a:endParaRPr lang="en-US" sz="3600" b="1">
              <a:solidFill>
                <a:srgbClr val="F1F7E9"/>
              </a:solidFill>
              <a:latin typeface="Arial"/>
              <a:cs typeface="Arial"/>
            </a:endParaRPr>
          </a:p>
        </p:txBody>
      </p:sp>
      <p:sp>
        <p:nvSpPr>
          <p:cNvPr id="28703" name="Line 31"/>
          <p:cNvSpPr>
            <a:spLocks noChangeShapeType="1"/>
          </p:cNvSpPr>
          <p:nvPr/>
        </p:nvSpPr>
        <p:spPr bwMode="auto">
          <a:xfrm>
            <a:off x="5334000" y="4038600"/>
            <a:ext cx="1219200" cy="0"/>
          </a:xfrm>
          <a:prstGeom prst="line">
            <a:avLst/>
          </a:prstGeom>
          <a:noFill/>
          <a:ln w="76200">
            <a:solidFill>
              <a:srgbClr val="FFFF00"/>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28704" name="Rectangle 32"/>
          <p:cNvSpPr>
            <a:spLocks noGrp="1" noChangeArrowheads="1"/>
          </p:cNvSpPr>
          <p:nvPr>
            <p:ph type="title" idx="4294967295"/>
          </p:nvPr>
        </p:nvSpPr>
        <p:spPr>
          <a:xfrm>
            <a:off x="3886200" y="152400"/>
            <a:ext cx="5562600" cy="1323975"/>
          </a:xfrm>
          <a:effectLst>
            <a:outerShdw blurRad="63500" dist="38099" dir="2700000" algn="ctr" rotWithShape="0">
              <a:schemeClr val="tx1">
                <a:alpha val="74998"/>
              </a:schemeClr>
            </a:outerShdw>
          </a:effectLst>
        </p:spPr>
        <p:txBody>
          <a:bodyPr anchor="t">
            <a:spAutoFit/>
          </a:bodyPr>
          <a:lstStyle/>
          <a:p>
            <a:pPr algn="ctr" eaLnBrk="1" hangingPunct="1">
              <a:spcBef>
                <a:spcPct val="50000"/>
              </a:spcBef>
              <a:defRPr/>
            </a:pPr>
            <a:r>
              <a:rPr kumimoji="0" lang="en-US" sz="4000" b="1" i="0">
                <a:solidFill>
                  <a:srgbClr val="FFFF00"/>
                </a:solidFill>
                <a:effectLst/>
                <a:latin typeface="Arial"/>
                <a:ea typeface="+mj-ea"/>
                <a:cs typeface="Arial"/>
              </a:rPr>
              <a:t>When was the Exodus?</a:t>
            </a:r>
          </a:p>
        </p:txBody>
      </p:sp>
    </p:spTree>
    <p:extLst>
      <p:ext uri="{BB962C8B-B14F-4D97-AF65-F5344CB8AC3E}">
        <p14:creationId xmlns:p14="http://schemas.microsoft.com/office/powerpoint/2010/main" val="528133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28702"/>
                                        </p:tgtEl>
                                        <p:attrNameLst>
                                          <p:attrName>style.visibility</p:attrName>
                                        </p:attrNameLst>
                                      </p:cBhvr>
                                      <p:to>
                                        <p:strVal val="visible"/>
                                      </p:to>
                                    </p:set>
                                    <p:animEffect transition="in" filter="dissolve">
                                      <p:cBhvr>
                                        <p:cTn id="7" dur="500"/>
                                        <p:tgtEl>
                                          <p:spTgt spid="28702"/>
                                        </p:tgtEl>
                                      </p:cBhvr>
                                    </p:animEffect>
                                  </p:childTnLst>
                                </p:cTn>
                              </p:par>
                            </p:childTnLst>
                          </p:cTn>
                        </p:par>
                        <p:par>
                          <p:cTn id="8" fill="hold" nodeType="afterGroup">
                            <p:stCondLst>
                              <p:cond delay="5500"/>
                            </p:stCondLst>
                            <p:childTnLst>
                              <p:par>
                                <p:cTn id="9" presetID="17" presetClass="entr" presetSubtype="10" fill="hold" grpId="0" nodeType="afterEffect">
                                  <p:stCondLst>
                                    <p:cond delay="3000"/>
                                  </p:stCondLst>
                                  <p:childTnLst>
                                    <p:set>
                                      <p:cBhvr>
                                        <p:cTn id="10" dur="1" fill="hold">
                                          <p:stCondLst>
                                            <p:cond delay="0"/>
                                          </p:stCondLst>
                                        </p:cTn>
                                        <p:tgtEl>
                                          <p:spTgt spid="28703"/>
                                        </p:tgtEl>
                                        <p:attrNameLst>
                                          <p:attrName>style.visibility</p:attrName>
                                        </p:attrNameLst>
                                      </p:cBhvr>
                                      <p:to>
                                        <p:strVal val="visible"/>
                                      </p:to>
                                    </p:set>
                                    <p:anim calcmode="lin" valueType="num">
                                      <p:cBhvr>
                                        <p:cTn id="11" dur="500" fill="hold"/>
                                        <p:tgtEl>
                                          <p:spTgt spid="28703"/>
                                        </p:tgtEl>
                                        <p:attrNameLst>
                                          <p:attrName>ppt_w</p:attrName>
                                        </p:attrNameLst>
                                      </p:cBhvr>
                                      <p:tavLst>
                                        <p:tav tm="0">
                                          <p:val>
                                            <p:fltVal val="0"/>
                                          </p:val>
                                        </p:tav>
                                        <p:tav tm="100000">
                                          <p:val>
                                            <p:strVal val="#ppt_w"/>
                                          </p:val>
                                        </p:tav>
                                      </p:tavLst>
                                    </p:anim>
                                    <p:anim calcmode="lin" valueType="num">
                                      <p:cBhvr>
                                        <p:cTn id="12" dur="500" fill="hold"/>
                                        <p:tgtEl>
                                          <p:spTgt spid="2870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02" grpId="0" autoUpdateAnimBg="0"/>
      <p:bldP spid="28703"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228354" name="Text Box 79"/>
          <p:cNvSpPr txBox="1">
            <a:spLocks noChangeArrowheads="1"/>
          </p:cNvSpPr>
          <p:nvPr/>
        </p:nvSpPr>
        <p:spPr bwMode="auto">
          <a:xfrm>
            <a:off x="8237538" y="152400"/>
            <a:ext cx="523875"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a:solidFill>
                  <a:srgbClr val="000000"/>
                </a:solidFill>
                <a:cs typeface="Arial" charset="0"/>
              </a:rPr>
              <a:t>66</a:t>
            </a:r>
          </a:p>
        </p:txBody>
      </p:sp>
      <p:sp>
        <p:nvSpPr>
          <p:cNvPr id="552014" name="Rectangle 78"/>
          <p:cNvSpPr>
            <a:spLocks noGrp="1" noChangeArrowheads="1"/>
          </p:cNvSpPr>
          <p:nvPr>
            <p:ph type="title"/>
          </p:nvPr>
        </p:nvSpPr>
        <p:spPr>
          <a:xfrm>
            <a:off x="5638800" y="685800"/>
            <a:ext cx="3276600" cy="2209800"/>
          </a:xfrm>
        </p:spPr>
        <p:txBody>
          <a:bodyPr/>
          <a:lstStyle/>
          <a:p>
            <a:pPr>
              <a:defRPr/>
            </a:pPr>
            <a:r>
              <a:rPr kumimoji="0" lang="en-US" altLang="zh-CN" sz="3200" b="1" i="0" dirty="0">
                <a:latin typeface="Arial"/>
                <a:ea typeface="ＭＳ Ｐゴシック" charset="0"/>
                <a:cs typeface="Arial"/>
              </a:rPr>
              <a:t>Egyptian Sojourn Chronologies Contrasted</a:t>
            </a:r>
          </a:p>
        </p:txBody>
      </p:sp>
      <p:grpSp>
        <p:nvGrpSpPr>
          <p:cNvPr id="228356" name="Group 2"/>
          <p:cNvGrpSpPr>
            <a:grpSpLocks/>
          </p:cNvGrpSpPr>
          <p:nvPr/>
        </p:nvGrpSpPr>
        <p:grpSpPr bwMode="auto">
          <a:xfrm>
            <a:off x="106363" y="0"/>
            <a:ext cx="6446837" cy="6899275"/>
            <a:chOff x="67" y="0"/>
            <a:chExt cx="4061" cy="4346"/>
          </a:xfrm>
        </p:grpSpPr>
        <p:grpSp>
          <p:nvGrpSpPr>
            <p:cNvPr id="228358" name="Group 47"/>
            <p:cNvGrpSpPr>
              <a:grpSpLocks/>
            </p:cNvGrpSpPr>
            <p:nvPr/>
          </p:nvGrpSpPr>
          <p:grpSpPr bwMode="auto">
            <a:xfrm>
              <a:off x="67" y="3"/>
              <a:ext cx="4004" cy="388"/>
              <a:chOff x="-36" y="0"/>
              <a:chExt cx="4414" cy="634"/>
            </a:xfrm>
          </p:grpSpPr>
          <p:grpSp>
            <p:nvGrpSpPr>
              <p:cNvPr id="228402" name="Group 73"/>
              <p:cNvGrpSpPr>
                <a:grpSpLocks/>
              </p:cNvGrpSpPr>
              <p:nvPr/>
            </p:nvGrpSpPr>
            <p:grpSpPr bwMode="auto">
              <a:xfrm>
                <a:off x="-36" y="0"/>
                <a:ext cx="921" cy="623"/>
                <a:chOff x="-36" y="0"/>
                <a:chExt cx="921" cy="623"/>
              </a:xfrm>
            </p:grpSpPr>
            <p:sp>
              <p:nvSpPr>
                <p:cNvPr id="228426" name="Rectangle 77"/>
                <p:cNvSpPr>
                  <a:spLocks noChangeArrowheads="1"/>
                </p:cNvSpPr>
                <p:nvPr/>
              </p:nvSpPr>
              <p:spPr bwMode="auto">
                <a:xfrm>
                  <a:off x="0" y="0"/>
                  <a:ext cx="885" cy="62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Arial" charset="0"/>
                  </a:endParaRPr>
                </a:p>
              </p:txBody>
            </p:sp>
            <p:grpSp>
              <p:nvGrpSpPr>
                <p:cNvPr id="228427" name="Group 74"/>
                <p:cNvGrpSpPr>
                  <a:grpSpLocks/>
                </p:cNvGrpSpPr>
                <p:nvPr/>
              </p:nvGrpSpPr>
              <p:grpSpPr bwMode="auto">
                <a:xfrm>
                  <a:off x="-36" y="0"/>
                  <a:ext cx="921" cy="623"/>
                  <a:chOff x="-36" y="0"/>
                  <a:chExt cx="921" cy="623"/>
                </a:xfrm>
              </p:grpSpPr>
              <p:sp>
                <p:nvSpPr>
                  <p:cNvPr id="228428" name="Rectangle 76"/>
                  <p:cNvSpPr>
                    <a:spLocks noChangeArrowheads="1"/>
                  </p:cNvSpPr>
                  <p:nvPr/>
                </p:nvSpPr>
                <p:spPr bwMode="auto">
                  <a:xfrm>
                    <a:off x="-36" y="0"/>
                    <a:ext cx="799" cy="62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r>
                      <a:rPr lang="en-US" sz="700" b="1">
                        <a:solidFill>
                          <a:srgbClr val="FFFFFF"/>
                        </a:solidFill>
                        <a:latin typeface="Arial" charset="0"/>
                        <a:ea typeface="ＭＳ Ｐゴシック" charset="0"/>
                        <a:cs typeface="Arial" charset="0"/>
                      </a:rPr>
                      <a:t> </a:t>
                    </a:r>
                    <a:endParaRPr lang="en-US" sz="1200">
                      <a:solidFill>
                        <a:srgbClr val="003300"/>
                      </a:solidFill>
                      <a:latin typeface="Arial" charset="0"/>
                      <a:ea typeface="ＭＳ Ｐゴシック" charset="0"/>
                      <a:cs typeface="Arial" charset="0"/>
                    </a:endParaRPr>
                  </a:p>
                  <a:p>
                    <a:pPr algn="ctr" defTabSz="914400" fontAlgn="base">
                      <a:spcBef>
                        <a:spcPct val="0"/>
                      </a:spcBef>
                      <a:spcAft>
                        <a:spcPct val="0"/>
                      </a:spcAft>
                    </a:pPr>
                    <a:r>
                      <a:rPr lang="en-US" sz="1400" b="1">
                        <a:solidFill>
                          <a:srgbClr val="FFFFFF"/>
                        </a:solidFill>
                        <a:latin typeface="Arial" charset="0"/>
                        <a:ea typeface="ＭＳ Ｐゴシック" charset="0"/>
                        <a:cs typeface="Arial" charset="0"/>
                      </a:rPr>
                      <a:t>400 YEAR SOJOURN</a:t>
                    </a:r>
                    <a:endParaRPr lang="en-US" sz="2400">
                      <a:solidFill>
                        <a:srgbClr val="003300"/>
                      </a:solidFill>
                      <a:latin typeface="Arial" charset="0"/>
                      <a:ea typeface="ＭＳ Ｐゴシック" charset="0"/>
                      <a:cs typeface="Times New Roman" charset="0"/>
                    </a:endParaRPr>
                  </a:p>
                </p:txBody>
              </p:sp>
              <p:sp>
                <p:nvSpPr>
                  <p:cNvPr id="228429" name="Rectangle 75"/>
                  <p:cNvSpPr>
                    <a:spLocks noChangeArrowheads="1"/>
                  </p:cNvSpPr>
                  <p:nvPr/>
                </p:nvSpPr>
                <p:spPr bwMode="auto">
                  <a:xfrm>
                    <a:off x="0" y="0"/>
                    <a:ext cx="885" cy="62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Arial" charset="0"/>
                    </a:endParaRPr>
                  </a:p>
                </p:txBody>
              </p:sp>
            </p:grpSp>
          </p:grpSp>
          <p:grpSp>
            <p:nvGrpSpPr>
              <p:cNvPr id="228403" name="Group 68"/>
              <p:cNvGrpSpPr>
                <a:grpSpLocks/>
              </p:cNvGrpSpPr>
              <p:nvPr/>
            </p:nvGrpSpPr>
            <p:grpSpPr bwMode="auto">
              <a:xfrm>
                <a:off x="815" y="0"/>
                <a:ext cx="913" cy="623"/>
                <a:chOff x="815" y="0"/>
                <a:chExt cx="913" cy="623"/>
              </a:xfrm>
            </p:grpSpPr>
            <p:sp>
              <p:nvSpPr>
                <p:cNvPr id="228422" name="Rectangle 72"/>
                <p:cNvSpPr>
                  <a:spLocks noChangeArrowheads="1"/>
                </p:cNvSpPr>
                <p:nvPr/>
              </p:nvSpPr>
              <p:spPr bwMode="auto">
                <a:xfrm>
                  <a:off x="885" y="0"/>
                  <a:ext cx="843" cy="62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Arial" charset="0"/>
                  </a:endParaRPr>
                </a:p>
              </p:txBody>
            </p:sp>
            <p:grpSp>
              <p:nvGrpSpPr>
                <p:cNvPr id="228423" name="Group 69"/>
                <p:cNvGrpSpPr>
                  <a:grpSpLocks/>
                </p:cNvGrpSpPr>
                <p:nvPr/>
              </p:nvGrpSpPr>
              <p:grpSpPr bwMode="auto">
                <a:xfrm>
                  <a:off x="815" y="0"/>
                  <a:ext cx="843" cy="623"/>
                  <a:chOff x="815" y="0"/>
                  <a:chExt cx="843" cy="623"/>
                </a:xfrm>
              </p:grpSpPr>
              <p:sp>
                <p:nvSpPr>
                  <p:cNvPr id="228424" name="Rectangle 71"/>
                  <p:cNvSpPr>
                    <a:spLocks noChangeArrowheads="1"/>
                  </p:cNvSpPr>
                  <p:nvPr/>
                </p:nvSpPr>
                <p:spPr bwMode="auto">
                  <a:xfrm>
                    <a:off x="849" y="0"/>
                    <a:ext cx="757" cy="62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r>
                      <a:rPr lang="en-US" sz="700" b="1">
                        <a:solidFill>
                          <a:srgbClr val="FFFFFF"/>
                        </a:solidFill>
                        <a:latin typeface="Arial" charset="0"/>
                        <a:ea typeface="ＭＳ Ｐゴシック" charset="0"/>
                        <a:cs typeface="Arial" charset="0"/>
                      </a:rPr>
                      <a:t> </a:t>
                    </a:r>
                    <a:endParaRPr lang="en-US" sz="1200">
                      <a:solidFill>
                        <a:srgbClr val="003300"/>
                      </a:solidFill>
                      <a:latin typeface="Arial" charset="0"/>
                      <a:ea typeface="ＭＳ Ｐゴシック" charset="0"/>
                      <a:cs typeface="Arial" charset="0"/>
                    </a:endParaRPr>
                  </a:p>
                  <a:p>
                    <a:pPr algn="ctr" defTabSz="914400" eaLnBrk="0" fontAlgn="base" hangingPunct="0">
                      <a:spcBef>
                        <a:spcPct val="0"/>
                      </a:spcBef>
                      <a:spcAft>
                        <a:spcPct val="0"/>
                      </a:spcAft>
                    </a:pPr>
                    <a:r>
                      <a:rPr lang="en-US" sz="1400" b="1">
                        <a:solidFill>
                          <a:srgbClr val="FFFFFF"/>
                        </a:solidFill>
                        <a:latin typeface="Arial" charset="0"/>
                        <a:ea typeface="ＭＳ Ｐゴシック" charset="0"/>
                        <a:cs typeface="Arial" charset="0"/>
                      </a:rPr>
                      <a:t>430 YEAR SOJOURN</a:t>
                    </a:r>
                    <a:endParaRPr lang="en-US" sz="2400">
                      <a:solidFill>
                        <a:srgbClr val="003300"/>
                      </a:solidFill>
                      <a:latin typeface="Arial" charset="0"/>
                      <a:ea typeface="ＭＳ Ｐゴシック" charset="0"/>
                      <a:cs typeface="Times New Roman" charset="0"/>
                    </a:endParaRPr>
                  </a:p>
                </p:txBody>
              </p:sp>
              <p:sp>
                <p:nvSpPr>
                  <p:cNvPr id="228425" name="Rectangle 70"/>
                  <p:cNvSpPr>
                    <a:spLocks noChangeArrowheads="1"/>
                  </p:cNvSpPr>
                  <p:nvPr/>
                </p:nvSpPr>
                <p:spPr bwMode="auto">
                  <a:xfrm>
                    <a:off x="815" y="0"/>
                    <a:ext cx="843" cy="62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Arial" charset="0"/>
                    </a:endParaRPr>
                  </a:p>
                </p:txBody>
              </p:sp>
            </p:grpSp>
          </p:grpSp>
          <p:grpSp>
            <p:nvGrpSpPr>
              <p:cNvPr id="228404" name="Group 63"/>
              <p:cNvGrpSpPr>
                <a:grpSpLocks/>
              </p:cNvGrpSpPr>
              <p:nvPr/>
            </p:nvGrpSpPr>
            <p:grpSpPr bwMode="auto">
              <a:xfrm>
                <a:off x="1665" y="0"/>
                <a:ext cx="906" cy="623"/>
                <a:chOff x="1665" y="0"/>
                <a:chExt cx="906" cy="623"/>
              </a:xfrm>
            </p:grpSpPr>
            <p:sp>
              <p:nvSpPr>
                <p:cNvPr id="228418" name="Rectangle 67"/>
                <p:cNvSpPr>
                  <a:spLocks noChangeArrowheads="1"/>
                </p:cNvSpPr>
                <p:nvPr/>
              </p:nvSpPr>
              <p:spPr bwMode="auto">
                <a:xfrm>
                  <a:off x="1728" y="0"/>
                  <a:ext cx="843" cy="62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Arial" charset="0"/>
                  </a:endParaRPr>
                </a:p>
              </p:txBody>
            </p:sp>
            <p:grpSp>
              <p:nvGrpSpPr>
                <p:cNvPr id="228419" name="Group 64"/>
                <p:cNvGrpSpPr>
                  <a:grpSpLocks/>
                </p:cNvGrpSpPr>
                <p:nvPr/>
              </p:nvGrpSpPr>
              <p:grpSpPr bwMode="auto">
                <a:xfrm>
                  <a:off x="1665" y="0"/>
                  <a:ext cx="843" cy="623"/>
                  <a:chOff x="1665" y="0"/>
                  <a:chExt cx="843" cy="623"/>
                </a:xfrm>
              </p:grpSpPr>
              <p:sp>
                <p:nvSpPr>
                  <p:cNvPr id="228420" name="Rectangle 66"/>
                  <p:cNvSpPr>
                    <a:spLocks noChangeArrowheads="1"/>
                  </p:cNvSpPr>
                  <p:nvPr/>
                </p:nvSpPr>
                <p:spPr bwMode="auto">
                  <a:xfrm>
                    <a:off x="1692" y="0"/>
                    <a:ext cx="757" cy="62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r>
                      <a:rPr lang="en-US" sz="700" b="1">
                        <a:solidFill>
                          <a:srgbClr val="FFFFFF"/>
                        </a:solidFill>
                        <a:latin typeface="Arial" charset="0"/>
                        <a:ea typeface="ＭＳ Ｐゴシック" charset="0"/>
                        <a:cs typeface="Arial" charset="0"/>
                      </a:rPr>
                      <a:t> </a:t>
                    </a:r>
                    <a:endParaRPr lang="en-US" sz="1200">
                      <a:solidFill>
                        <a:srgbClr val="003300"/>
                      </a:solidFill>
                      <a:latin typeface="Arial" charset="0"/>
                      <a:ea typeface="ＭＳ Ｐゴシック" charset="0"/>
                      <a:cs typeface="Arial" charset="0"/>
                    </a:endParaRPr>
                  </a:p>
                  <a:p>
                    <a:pPr algn="ctr" defTabSz="914400" eaLnBrk="0" fontAlgn="base" hangingPunct="0">
                      <a:spcBef>
                        <a:spcPct val="0"/>
                      </a:spcBef>
                      <a:spcAft>
                        <a:spcPct val="0"/>
                      </a:spcAft>
                    </a:pPr>
                    <a:r>
                      <a:rPr lang="en-US" sz="1400" b="1">
                        <a:solidFill>
                          <a:srgbClr val="FFFFFF"/>
                        </a:solidFill>
                        <a:latin typeface="Arial" charset="0"/>
                        <a:ea typeface="ＭＳ Ｐゴシック" charset="0"/>
                        <a:cs typeface="Arial" charset="0"/>
                      </a:rPr>
                      <a:t>215 YEAR SOJOURN</a:t>
                    </a:r>
                    <a:endParaRPr lang="en-US" sz="2400">
                      <a:solidFill>
                        <a:srgbClr val="003300"/>
                      </a:solidFill>
                      <a:latin typeface="Arial" charset="0"/>
                      <a:ea typeface="ＭＳ Ｐゴシック" charset="0"/>
                      <a:cs typeface="Times New Roman" charset="0"/>
                    </a:endParaRPr>
                  </a:p>
                </p:txBody>
              </p:sp>
              <p:sp>
                <p:nvSpPr>
                  <p:cNvPr id="228421" name="Rectangle 65"/>
                  <p:cNvSpPr>
                    <a:spLocks noChangeArrowheads="1"/>
                  </p:cNvSpPr>
                  <p:nvPr/>
                </p:nvSpPr>
                <p:spPr bwMode="auto">
                  <a:xfrm>
                    <a:off x="1665" y="0"/>
                    <a:ext cx="843" cy="62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Arial" charset="0"/>
                    </a:endParaRPr>
                  </a:p>
                </p:txBody>
              </p:sp>
            </p:grpSp>
          </p:grpSp>
          <p:grpSp>
            <p:nvGrpSpPr>
              <p:cNvPr id="228405" name="Group 58"/>
              <p:cNvGrpSpPr>
                <a:grpSpLocks/>
              </p:cNvGrpSpPr>
              <p:nvPr/>
            </p:nvGrpSpPr>
            <p:grpSpPr bwMode="auto">
              <a:xfrm>
                <a:off x="2465" y="0"/>
                <a:ext cx="306" cy="634"/>
                <a:chOff x="2465" y="0"/>
                <a:chExt cx="306" cy="634"/>
              </a:xfrm>
            </p:grpSpPr>
            <p:sp>
              <p:nvSpPr>
                <p:cNvPr id="228416" name="Rectangle 62"/>
                <p:cNvSpPr>
                  <a:spLocks noChangeArrowheads="1"/>
                </p:cNvSpPr>
                <p:nvPr/>
              </p:nvSpPr>
              <p:spPr bwMode="auto">
                <a:xfrm>
                  <a:off x="2465" y="11"/>
                  <a:ext cx="306" cy="62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Arial" charset="0"/>
                  </a:endParaRPr>
                </a:p>
              </p:txBody>
            </p:sp>
            <p:sp>
              <p:nvSpPr>
                <p:cNvPr id="228417" name="Rectangle 60"/>
                <p:cNvSpPr>
                  <a:spLocks noChangeArrowheads="1"/>
                </p:cNvSpPr>
                <p:nvPr/>
              </p:nvSpPr>
              <p:spPr bwMode="auto">
                <a:xfrm>
                  <a:off x="2465" y="0"/>
                  <a:ext cx="306" cy="62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Arial" charset="0"/>
                  </a:endParaRPr>
                </a:p>
              </p:txBody>
            </p:sp>
          </p:grpSp>
          <p:grpSp>
            <p:nvGrpSpPr>
              <p:cNvPr id="228406" name="Group 53"/>
              <p:cNvGrpSpPr>
                <a:grpSpLocks/>
              </p:cNvGrpSpPr>
              <p:nvPr/>
            </p:nvGrpSpPr>
            <p:grpSpPr bwMode="auto">
              <a:xfrm>
                <a:off x="2765" y="0"/>
                <a:ext cx="770" cy="623"/>
                <a:chOff x="2765" y="0"/>
                <a:chExt cx="770" cy="623"/>
              </a:xfrm>
            </p:grpSpPr>
            <p:sp>
              <p:nvSpPr>
                <p:cNvPr id="228412" name="Rectangle 57"/>
                <p:cNvSpPr>
                  <a:spLocks noChangeArrowheads="1"/>
                </p:cNvSpPr>
                <p:nvPr/>
              </p:nvSpPr>
              <p:spPr bwMode="auto">
                <a:xfrm>
                  <a:off x="2765" y="0"/>
                  <a:ext cx="770" cy="62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Arial" charset="0"/>
                  </a:endParaRPr>
                </a:p>
              </p:txBody>
            </p:sp>
            <p:grpSp>
              <p:nvGrpSpPr>
                <p:cNvPr id="228413" name="Group 54"/>
                <p:cNvGrpSpPr>
                  <a:grpSpLocks/>
                </p:cNvGrpSpPr>
                <p:nvPr/>
              </p:nvGrpSpPr>
              <p:grpSpPr bwMode="auto">
                <a:xfrm>
                  <a:off x="2765" y="0"/>
                  <a:ext cx="770" cy="623"/>
                  <a:chOff x="2765" y="0"/>
                  <a:chExt cx="770" cy="623"/>
                </a:xfrm>
              </p:grpSpPr>
              <p:sp>
                <p:nvSpPr>
                  <p:cNvPr id="228414" name="Rectangle 56"/>
                  <p:cNvSpPr>
                    <a:spLocks noChangeArrowheads="1"/>
                  </p:cNvSpPr>
                  <p:nvPr/>
                </p:nvSpPr>
                <p:spPr bwMode="auto">
                  <a:xfrm>
                    <a:off x="2841" y="0"/>
                    <a:ext cx="684" cy="62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r>
                      <a:rPr lang="en-US" sz="700" b="1">
                        <a:solidFill>
                          <a:srgbClr val="FFFFFF"/>
                        </a:solidFill>
                        <a:latin typeface="Arial" charset="0"/>
                        <a:ea typeface="ＭＳ Ｐゴシック" charset="0"/>
                        <a:cs typeface="Arial" charset="0"/>
                      </a:rPr>
                      <a:t> </a:t>
                    </a:r>
                    <a:endParaRPr lang="en-US" sz="1200">
                      <a:solidFill>
                        <a:srgbClr val="003300"/>
                      </a:solidFill>
                      <a:latin typeface="Arial" charset="0"/>
                      <a:ea typeface="ＭＳ Ｐゴシック" charset="0"/>
                      <a:cs typeface="Arial" charset="0"/>
                    </a:endParaRPr>
                  </a:p>
                  <a:p>
                    <a:pPr algn="ctr" defTabSz="914400" eaLnBrk="0" fontAlgn="base" hangingPunct="0">
                      <a:spcBef>
                        <a:spcPct val="0"/>
                      </a:spcBef>
                      <a:spcAft>
                        <a:spcPct val="0"/>
                      </a:spcAft>
                    </a:pPr>
                    <a:r>
                      <a:rPr lang="en-US" sz="1400" b="1">
                        <a:solidFill>
                          <a:srgbClr val="FFFFFF"/>
                        </a:solidFill>
                        <a:latin typeface="Arial" charset="0"/>
                        <a:ea typeface="ＭＳ Ｐゴシック" charset="0"/>
                        <a:cs typeface="Arial" charset="0"/>
                      </a:rPr>
                      <a:t>LATE </a:t>
                    </a:r>
                    <a:endParaRPr lang="en-US" sz="1200">
                      <a:solidFill>
                        <a:srgbClr val="003300"/>
                      </a:solidFill>
                      <a:latin typeface="Arial" charset="0"/>
                      <a:ea typeface="ＭＳ Ｐゴシック" charset="0"/>
                      <a:cs typeface="Arial" charset="0"/>
                    </a:endParaRPr>
                  </a:p>
                  <a:p>
                    <a:pPr algn="ctr" defTabSz="914400" eaLnBrk="0" fontAlgn="base" hangingPunct="0">
                      <a:spcBef>
                        <a:spcPct val="0"/>
                      </a:spcBef>
                      <a:spcAft>
                        <a:spcPct val="0"/>
                      </a:spcAft>
                    </a:pPr>
                    <a:r>
                      <a:rPr lang="en-US" sz="1400" b="1">
                        <a:solidFill>
                          <a:srgbClr val="FFFFFF"/>
                        </a:solidFill>
                        <a:latin typeface="Arial" charset="0"/>
                        <a:ea typeface="ＭＳ Ｐゴシック" charset="0"/>
                        <a:cs typeface="Arial" charset="0"/>
                      </a:rPr>
                      <a:t>EXODUS</a:t>
                    </a:r>
                    <a:endParaRPr lang="en-US" sz="2400">
                      <a:solidFill>
                        <a:srgbClr val="003300"/>
                      </a:solidFill>
                      <a:latin typeface="Arial" charset="0"/>
                      <a:ea typeface="ＭＳ Ｐゴシック" charset="0"/>
                      <a:cs typeface="Times New Roman" charset="0"/>
                    </a:endParaRPr>
                  </a:p>
                </p:txBody>
              </p:sp>
              <p:sp>
                <p:nvSpPr>
                  <p:cNvPr id="228415" name="Rectangle 55"/>
                  <p:cNvSpPr>
                    <a:spLocks noChangeArrowheads="1"/>
                  </p:cNvSpPr>
                  <p:nvPr/>
                </p:nvSpPr>
                <p:spPr bwMode="auto">
                  <a:xfrm>
                    <a:off x="2765" y="0"/>
                    <a:ext cx="770" cy="62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Arial" charset="0"/>
                    </a:endParaRPr>
                  </a:p>
                </p:txBody>
              </p:sp>
            </p:grpSp>
          </p:grpSp>
          <p:grpSp>
            <p:nvGrpSpPr>
              <p:cNvPr id="228407" name="Group 48"/>
              <p:cNvGrpSpPr>
                <a:grpSpLocks/>
              </p:cNvGrpSpPr>
              <p:nvPr/>
            </p:nvGrpSpPr>
            <p:grpSpPr bwMode="auto">
              <a:xfrm>
                <a:off x="3499" y="0"/>
                <a:ext cx="879" cy="623"/>
                <a:chOff x="3499" y="0"/>
                <a:chExt cx="879" cy="623"/>
              </a:xfrm>
            </p:grpSpPr>
            <p:sp>
              <p:nvSpPr>
                <p:cNvPr id="228408" name="Rectangle 52"/>
                <p:cNvSpPr>
                  <a:spLocks noChangeArrowheads="1"/>
                </p:cNvSpPr>
                <p:nvPr/>
              </p:nvSpPr>
              <p:spPr bwMode="auto">
                <a:xfrm>
                  <a:off x="3535" y="0"/>
                  <a:ext cx="843" cy="62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Arial" charset="0"/>
                  </a:endParaRPr>
                </a:p>
              </p:txBody>
            </p:sp>
            <p:grpSp>
              <p:nvGrpSpPr>
                <p:cNvPr id="228409" name="Group 49"/>
                <p:cNvGrpSpPr>
                  <a:grpSpLocks/>
                </p:cNvGrpSpPr>
                <p:nvPr/>
              </p:nvGrpSpPr>
              <p:grpSpPr bwMode="auto">
                <a:xfrm>
                  <a:off x="3499" y="0"/>
                  <a:ext cx="859" cy="623"/>
                  <a:chOff x="3499" y="0"/>
                  <a:chExt cx="859" cy="623"/>
                </a:xfrm>
              </p:grpSpPr>
              <p:sp>
                <p:nvSpPr>
                  <p:cNvPr id="228410" name="Rectangle 51"/>
                  <p:cNvSpPr>
                    <a:spLocks noChangeArrowheads="1"/>
                  </p:cNvSpPr>
                  <p:nvPr/>
                </p:nvSpPr>
                <p:spPr bwMode="auto">
                  <a:xfrm>
                    <a:off x="3499" y="0"/>
                    <a:ext cx="757" cy="62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r>
                      <a:rPr lang="en-US" sz="700" b="1">
                        <a:solidFill>
                          <a:srgbClr val="FFFFFF"/>
                        </a:solidFill>
                        <a:latin typeface="Arial" charset="0"/>
                        <a:ea typeface="ＭＳ Ｐゴシック" charset="0"/>
                        <a:cs typeface="Arial" charset="0"/>
                      </a:rPr>
                      <a:t> </a:t>
                    </a:r>
                    <a:endParaRPr lang="en-US" sz="1200">
                      <a:solidFill>
                        <a:srgbClr val="003300"/>
                      </a:solidFill>
                      <a:latin typeface="Arial" charset="0"/>
                      <a:ea typeface="ＭＳ Ｐゴシック" charset="0"/>
                      <a:cs typeface="Arial" charset="0"/>
                    </a:endParaRPr>
                  </a:p>
                  <a:p>
                    <a:pPr algn="ctr" defTabSz="914400" eaLnBrk="0" fontAlgn="base" hangingPunct="0">
                      <a:spcBef>
                        <a:spcPct val="0"/>
                      </a:spcBef>
                      <a:spcAft>
                        <a:spcPct val="0"/>
                      </a:spcAft>
                    </a:pPr>
                    <a:r>
                      <a:rPr lang="en-US" sz="1400" b="1">
                        <a:solidFill>
                          <a:srgbClr val="FFFFFF"/>
                        </a:solidFill>
                        <a:latin typeface="Arial" charset="0"/>
                        <a:ea typeface="ＭＳ Ｐゴシック" charset="0"/>
                        <a:cs typeface="Arial" charset="0"/>
                      </a:rPr>
                      <a:t>CRITICAL</a:t>
                    </a:r>
                    <a:endParaRPr lang="en-US" sz="2400">
                      <a:solidFill>
                        <a:srgbClr val="003300"/>
                      </a:solidFill>
                      <a:latin typeface="Arial" charset="0"/>
                      <a:ea typeface="ＭＳ Ｐゴシック" charset="0"/>
                      <a:cs typeface="Times New Roman" charset="0"/>
                    </a:endParaRPr>
                  </a:p>
                </p:txBody>
              </p:sp>
              <p:sp>
                <p:nvSpPr>
                  <p:cNvPr id="228411" name="Rectangle 50"/>
                  <p:cNvSpPr>
                    <a:spLocks noChangeArrowheads="1"/>
                  </p:cNvSpPr>
                  <p:nvPr/>
                </p:nvSpPr>
                <p:spPr bwMode="auto">
                  <a:xfrm>
                    <a:off x="3515" y="0"/>
                    <a:ext cx="843" cy="62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Arial" charset="0"/>
                    </a:endParaRPr>
                  </a:p>
                </p:txBody>
              </p:sp>
            </p:grpSp>
          </p:grpSp>
        </p:grpSp>
        <p:sp>
          <p:nvSpPr>
            <p:cNvPr id="228359" name="Rectangle 46"/>
            <p:cNvSpPr>
              <a:spLocks noChangeArrowheads="1"/>
            </p:cNvSpPr>
            <p:nvPr/>
          </p:nvSpPr>
          <p:spPr bwMode="auto">
            <a:xfrm>
              <a:off x="96" y="0"/>
              <a:ext cx="3963" cy="384"/>
            </a:xfrm>
            <a:prstGeom prst="rect">
              <a:avLst/>
            </a:prstGeom>
            <a:noFill/>
            <a:ln w="1428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Arial" charset="0"/>
              </a:endParaRPr>
            </a:p>
          </p:txBody>
        </p:sp>
        <p:grpSp>
          <p:nvGrpSpPr>
            <p:cNvPr id="228360" name="Group 3"/>
            <p:cNvGrpSpPr>
              <a:grpSpLocks/>
            </p:cNvGrpSpPr>
            <p:nvPr/>
          </p:nvGrpSpPr>
          <p:grpSpPr bwMode="auto">
            <a:xfrm>
              <a:off x="96" y="382"/>
              <a:ext cx="4032" cy="3964"/>
              <a:chOff x="1132" y="3048"/>
              <a:chExt cx="10080" cy="12555"/>
            </a:xfrm>
          </p:grpSpPr>
          <p:sp>
            <p:nvSpPr>
              <p:cNvPr id="228361" name="Text Box 45"/>
              <p:cNvSpPr txBox="1">
                <a:spLocks noChangeArrowheads="1"/>
              </p:cNvSpPr>
              <p:nvPr/>
            </p:nvSpPr>
            <p:spPr bwMode="auto">
              <a:xfrm>
                <a:off x="4876" y="7576"/>
                <a:ext cx="1728" cy="1872"/>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900" b="1">
                  <a:solidFill>
                    <a:srgbClr val="000000"/>
                  </a:solidFill>
                  <a:cs typeface="Arial" charset="0"/>
                </a:endParaRPr>
              </a:p>
              <a:p>
                <a:pPr algn="ctr" defTabSz="914400" fontAlgn="base">
                  <a:spcBef>
                    <a:spcPct val="0"/>
                  </a:spcBef>
                  <a:spcAft>
                    <a:spcPct val="0"/>
                  </a:spcAft>
                </a:pPr>
                <a:r>
                  <a:rPr lang="en-US" sz="900" b="1">
                    <a:solidFill>
                      <a:srgbClr val="000000"/>
                    </a:solidFill>
                    <a:cs typeface="Arial" charset="0"/>
                  </a:rPr>
                  <a:t>Egyptian Sojourn</a:t>
                </a:r>
              </a:p>
              <a:p>
                <a:pPr algn="ctr" defTabSz="914400" fontAlgn="base">
                  <a:spcBef>
                    <a:spcPct val="0"/>
                  </a:spcBef>
                  <a:spcAft>
                    <a:spcPct val="0"/>
                  </a:spcAft>
                </a:pPr>
                <a:r>
                  <a:rPr lang="en-US" sz="900" b="1">
                    <a:solidFill>
                      <a:srgbClr val="000000"/>
                    </a:solidFill>
                    <a:cs typeface="Arial" charset="0"/>
                  </a:rPr>
                  <a:t>1660-1446</a:t>
                </a:r>
              </a:p>
              <a:p>
                <a:pPr algn="ctr" defTabSz="914400" fontAlgn="base">
                  <a:spcBef>
                    <a:spcPct val="0"/>
                  </a:spcBef>
                  <a:spcAft>
                    <a:spcPct val="0"/>
                  </a:spcAft>
                </a:pPr>
                <a:endParaRPr lang="en-US" sz="900" b="1">
                  <a:solidFill>
                    <a:srgbClr val="000000"/>
                  </a:solidFill>
                  <a:cs typeface="Arial" charset="0"/>
                </a:endParaRPr>
              </a:p>
              <a:p>
                <a:pPr algn="ctr" defTabSz="914400" fontAlgn="base">
                  <a:spcBef>
                    <a:spcPct val="0"/>
                  </a:spcBef>
                  <a:spcAft>
                    <a:spcPct val="0"/>
                  </a:spcAft>
                </a:pPr>
                <a:r>
                  <a:rPr lang="en-US" sz="900" b="1">
                    <a:solidFill>
                      <a:srgbClr val="000000"/>
                    </a:solidFill>
                    <a:cs typeface="Arial" charset="0"/>
                  </a:rPr>
                  <a:t>Slavery</a:t>
                </a:r>
              </a:p>
              <a:p>
                <a:pPr algn="ctr" defTabSz="914400" fontAlgn="base">
                  <a:spcBef>
                    <a:spcPct val="0"/>
                  </a:spcBef>
                  <a:spcAft>
                    <a:spcPct val="0"/>
                  </a:spcAft>
                </a:pPr>
                <a:r>
                  <a:rPr lang="en-US" sz="900" b="1">
                    <a:solidFill>
                      <a:srgbClr val="000000"/>
                    </a:solidFill>
                    <a:cs typeface="Arial" charset="0"/>
                  </a:rPr>
                  <a:t>1580</a:t>
                </a:r>
                <a:endParaRPr lang="en-US" sz="1200">
                  <a:solidFill>
                    <a:srgbClr val="003300"/>
                  </a:solidFill>
                  <a:cs typeface="Arial" charset="0"/>
                </a:endParaRPr>
              </a:p>
            </p:txBody>
          </p:sp>
          <p:sp>
            <p:nvSpPr>
              <p:cNvPr id="228362" name="Text Box 44"/>
              <p:cNvSpPr txBox="1">
                <a:spLocks noChangeArrowheads="1"/>
              </p:cNvSpPr>
              <p:nvPr/>
            </p:nvSpPr>
            <p:spPr bwMode="auto">
              <a:xfrm>
                <a:off x="3004" y="5519"/>
                <a:ext cx="1728" cy="3845"/>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900" b="1">
                  <a:solidFill>
                    <a:srgbClr val="000000"/>
                  </a:solidFill>
                  <a:cs typeface="Arial" charset="0"/>
                </a:endParaRPr>
              </a:p>
              <a:p>
                <a:pPr algn="ctr" defTabSz="914400" fontAlgn="base">
                  <a:spcBef>
                    <a:spcPct val="0"/>
                  </a:spcBef>
                  <a:spcAft>
                    <a:spcPct val="0"/>
                  </a:spcAft>
                </a:pPr>
                <a:r>
                  <a:rPr lang="en-US" sz="900" b="1">
                    <a:solidFill>
                      <a:srgbClr val="000000"/>
                    </a:solidFill>
                    <a:cs typeface="Arial" charset="0"/>
                  </a:rPr>
                  <a:t>Egyptian Sojourn</a:t>
                </a:r>
              </a:p>
              <a:p>
                <a:pPr algn="ctr" defTabSz="914400" fontAlgn="base">
                  <a:spcBef>
                    <a:spcPct val="0"/>
                  </a:spcBef>
                  <a:spcAft>
                    <a:spcPct val="0"/>
                  </a:spcAft>
                </a:pPr>
                <a:r>
                  <a:rPr lang="en-US" sz="900" b="1">
                    <a:solidFill>
                      <a:srgbClr val="000000"/>
                    </a:solidFill>
                    <a:cs typeface="Arial" charset="0"/>
                  </a:rPr>
                  <a:t>1875-1446</a:t>
                </a:r>
              </a:p>
              <a:p>
                <a:pPr algn="ctr" defTabSz="914400" fontAlgn="base">
                  <a:spcBef>
                    <a:spcPct val="0"/>
                  </a:spcBef>
                  <a:spcAft>
                    <a:spcPct val="0"/>
                  </a:spcAft>
                </a:pPr>
                <a:endParaRPr lang="en-US" sz="900" b="1">
                  <a:solidFill>
                    <a:srgbClr val="000000"/>
                  </a:solidFill>
                  <a:cs typeface="Arial" charset="0"/>
                </a:endParaRPr>
              </a:p>
              <a:p>
                <a:pPr algn="ctr" defTabSz="914400" fontAlgn="base">
                  <a:spcBef>
                    <a:spcPct val="0"/>
                  </a:spcBef>
                  <a:spcAft>
                    <a:spcPct val="0"/>
                  </a:spcAft>
                </a:pPr>
                <a:endParaRPr lang="en-US" sz="900" b="1">
                  <a:solidFill>
                    <a:srgbClr val="000000"/>
                  </a:solidFill>
                  <a:cs typeface="Arial" charset="0"/>
                </a:endParaRPr>
              </a:p>
              <a:p>
                <a:pPr algn="ctr" defTabSz="914400" fontAlgn="base">
                  <a:spcBef>
                    <a:spcPct val="0"/>
                  </a:spcBef>
                  <a:spcAft>
                    <a:spcPct val="0"/>
                  </a:spcAft>
                </a:pPr>
                <a:endParaRPr lang="en-US" sz="900" b="1">
                  <a:solidFill>
                    <a:srgbClr val="000000"/>
                  </a:solidFill>
                  <a:cs typeface="Arial" charset="0"/>
                </a:endParaRPr>
              </a:p>
              <a:p>
                <a:pPr algn="ctr" defTabSz="914400" fontAlgn="base">
                  <a:spcBef>
                    <a:spcPct val="0"/>
                  </a:spcBef>
                  <a:spcAft>
                    <a:spcPct val="0"/>
                  </a:spcAft>
                </a:pPr>
                <a:endParaRPr lang="en-US" sz="900" b="1">
                  <a:solidFill>
                    <a:srgbClr val="000000"/>
                  </a:solidFill>
                  <a:cs typeface="Arial" charset="0"/>
                </a:endParaRPr>
              </a:p>
              <a:p>
                <a:pPr algn="ctr" defTabSz="914400" fontAlgn="base">
                  <a:spcBef>
                    <a:spcPct val="0"/>
                  </a:spcBef>
                  <a:spcAft>
                    <a:spcPct val="0"/>
                  </a:spcAft>
                </a:pPr>
                <a:endParaRPr lang="en-US" sz="900" b="1">
                  <a:solidFill>
                    <a:srgbClr val="000000"/>
                  </a:solidFill>
                  <a:cs typeface="Arial" charset="0"/>
                </a:endParaRPr>
              </a:p>
              <a:p>
                <a:pPr algn="ctr" defTabSz="914400" fontAlgn="base">
                  <a:spcBef>
                    <a:spcPct val="0"/>
                  </a:spcBef>
                  <a:spcAft>
                    <a:spcPct val="0"/>
                  </a:spcAft>
                </a:pPr>
                <a:endParaRPr lang="en-US" sz="900" b="1">
                  <a:solidFill>
                    <a:srgbClr val="000000"/>
                  </a:solidFill>
                  <a:cs typeface="Arial" charset="0"/>
                </a:endParaRPr>
              </a:p>
              <a:p>
                <a:pPr algn="ctr" defTabSz="914400" fontAlgn="base">
                  <a:spcBef>
                    <a:spcPct val="0"/>
                  </a:spcBef>
                  <a:spcAft>
                    <a:spcPct val="0"/>
                  </a:spcAft>
                </a:pPr>
                <a:r>
                  <a:rPr lang="en-US" sz="900" b="1">
                    <a:solidFill>
                      <a:srgbClr val="000000"/>
                    </a:solidFill>
                    <a:cs typeface="Arial" charset="0"/>
                  </a:rPr>
                  <a:t>Slavery</a:t>
                </a:r>
              </a:p>
              <a:p>
                <a:pPr algn="ctr" defTabSz="914400" fontAlgn="base">
                  <a:spcBef>
                    <a:spcPct val="0"/>
                  </a:spcBef>
                  <a:spcAft>
                    <a:spcPct val="0"/>
                  </a:spcAft>
                </a:pPr>
                <a:r>
                  <a:rPr lang="en-US" sz="900" b="1">
                    <a:solidFill>
                      <a:srgbClr val="000000"/>
                    </a:solidFill>
                    <a:cs typeface="Arial" charset="0"/>
                  </a:rPr>
                  <a:t>1730 or 1580</a:t>
                </a:r>
                <a:endParaRPr lang="en-US" sz="1200">
                  <a:solidFill>
                    <a:srgbClr val="003300"/>
                  </a:solidFill>
                  <a:cs typeface="Arial" charset="0"/>
                </a:endParaRPr>
              </a:p>
            </p:txBody>
          </p:sp>
          <p:sp>
            <p:nvSpPr>
              <p:cNvPr id="228363" name="Text Box 43"/>
              <p:cNvSpPr txBox="1">
                <a:spLocks noChangeArrowheads="1"/>
              </p:cNvSpPr>
              <p:nvPr/>
            </p:nvSpPr>
            <p:spPr bwMode="auto">
              <a:xfrm>
                <a:off x="3004" y="9756"/>
                <a:ext cx="1728" cy="4032"/>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900" b="1">
                  <a:solidFill>
                    <a:srgbClr val="000000"/>
                  </a:solidFill>
                  <a:cs typeface="Arial" charset="0"/>
                </a:endParaRPr>
              </a:p>
              <a:p>
                <a:pPr algn="ctr" defTabSz="914400" fontAlgn="base">
                  <a:spcBef>
                    <a:spcPct val="0"/>
                  </a:spcBef>
                  <a:spcAft>
                    <a:spcPct val="0"/>
                  </a:spcAft>
                </a:pPr>
                <a:endParaRPr lang="en-US" sz="900" b="1">
                  <a:solidFill>
                    <a:srgbClr val="000000"/>
                  </a:solidFill>
                  <a:cs typeface="Arial" charset="0"/>
                </a:endParaRPr>
              </a:p>
              <a:p>
                <a:pPr algn="ctr" defTabSz="914400" fontAlgn="base">
                  <a:spcBef>
                    <a:spcPct val="0"/>
                  </a:spcBef>
                  <a:spcAft>
                    <a:spcPct val="0"/>
                  </a:spcAft>
                </a:pPr>
                <a:endParaRPr lang="en-US" sz="900" b="1">
                  <a:solidFill>
                    <a:srgbClr val="000000"/>
                  </a:solidFill>
                  <a:cs typeface="Arial" charset="0"/>
                </a:endParaRPr>
              </a:p>
              <a:p>
                <a:pPr algn="ctr" defTabSz="914400" fontAlgn="base">
                  <a:spcBef>
                    <a:spcPct val="0"/>
                  </a:spcBef>
                  <a:spcAft>
                    <a:spcPct val="0"/>
                  </a:spcAft>
                </a:pPr>
                <a:endParaRPr lang="en-US" sz="900" b="1">
                  <a:solidFill>
                    <a:srgbClr val="000000"/>
                  </a:solidFill>
                  <a:cs typeface="Arial" charset="0"/>
                </a:endParaRPr>
              </a:p>
              <a:p>
                <a:pPr algn="ctr" defTabSz="914400" fontAlgn="base">
                  <a:spcBef>
                    <a:spcPct val="0"/>
                  </a:spcBef>
                  <a:spcAft>
                    <a:spcPct val="0"/>
                  </a:spcAft>
                </a:pPr>
                <a:endParaRPr lang="en-US" sz="900" b="1">
                  <a:solidFill>
                    <a:srgbClr val="000000"/>
                  </a:solidFill>
                  <a:cs typeface="Arial" charset="0"/>
                </a:endParaRPr>
              </a:p>
              <a:p>
                <a:pPr algn="ctr" defTabSz="914400" fontAlgn="base">
                  <a:spcBef>
                    <a:spcPct val="0"/>
                  </a:spcBef>
                  <a:spcAft>
                    <a:spcPct val="0"/>
                  </a:spcAft>
                </a:pPr>
                <a:r>
                  <a:rPr lang="en-US" sz="900" b="1">
                    <a:solidFill>
                      <a:srgbClr val="000000"/>
                    </a:solidFill>
                    <a:cs typeface="Arial" charset="0"/>
                  </a:rPr>
                  <a:t>Wandering</a:t>
                </a:r>
              </a:p>
              <a:p>
                <a:pPr algn="ctr" defTabSz="914400" fontAlgn="base">
                  <a:spcBef>
                    <a:spcPct val="0"/>
                  </a:spcBef>
                  <a:spcAft>
                    <a:spcPct val="0"/>
                  </a:spcAft>
                </a:pPr>
                <a:r>
                  <a:rPr lang="en-US" sz="900" b="1">
                    <a:solidFill>
                      <a:srgbClr val="000000"/>
                    </a:solidFill>
                    <a:cs typeface="Arial" charset="0"/>
                  </a:rPr>
                  <a:t>1446-1405</a:t>
                </a:r>
              </a:p>
              <a:p>
                <a:pPr algn="ctr" defTabSz="914400" fontAlgn="base">
                  <a:spcBef>
                    <a:spcPct val="0"/>
                  </a:spcBef>
                  <a:spcAft>
                    <a:spcPct val="0"/>
                  </a:spcAft>
                </a:pPr>
                <a:endParaRPr lang="en-US" sz="1300" b="1">
                  <a:solidFill>
                    <a:srgbClr val="000000"/>
                  </a:solidFill>
                  <a:cs typeface="Arial" charset="0"/>
                </a:endParaRPr>
              </a:p>
              <a:p>
                <a:pPr algn="ctr" defTabSz="914400" fontAlgn="base">
                  <a:spcBef>
                    <a:spcPct val="0"/>
                  </a:spcBef>
                  <a:spcAft>
                    <a:spcPct val="0"/>
                  </a:spcAft>
                </a:pPr>
                <a:endParaRPr lang="en-US" sz="1300" b="1">
                  <a:solidFill>
                    <a:srgbClr val="000000"/>
                  </a:solidFill>
                  <a:cs typeface="Arial" charset="0"/>
                </a:endParaRPr>
              </a:p>
              <a:p>
                <a:pPr algn="ctr" defTabSz="914400" fontAlgn="base">
                  <a:spcBef>
                    <a:spcPct val="0"/>
                  </a:spcBef>
                  <a:spcAft>
                    <a:spcPct val="0"/>
                  </a:spcAft>
                </a:pPr>
                <a:r>
                  <a:rPr lang="en-US" sz="900" b="1">
                    <a:solidFill>
                      <a:srgbClr val="000000"/>
                    </a:solidFill>
                    <a:cs typeface="Arial" charset="0"/>
                  </a:rPr>
                  <a:t>Conquest and Judges</a:t>
                </a:r>
              </a:p>
              <a:p>
                <a:pPr algn="ctr" defTabSz="914400" fontAlgn="base">
                  <a:spcBef>
                    <a:spcPct val="0"/>
                  </a:spcBef>
                  <a:spcAft>
                    <a:spcPct val="0"/>
                  </a:spcAft>
                </a:pPr>
                <a:r>
                  <a:rPr lang="en-US" sz="900" b="1">
                    <a:solidFill>
                      <a:srgbClr val="000000"/>
                    </a:solidFill>
                    <a:cs typeface="Arial" charset="0"/>
                  </a:rPr>
                  <a:t>1406-1050</a:t>
                </a:r>
                <a:endParaRPr lang="en-US" sz="1200">
                  <a:solidFill>
                    <a:srgbClr val="003300"/>
                  </a:solidFill>
                  <a:cs typeface="Arial" charset="0"/>
                </a:endParaRPr>
              </a:p>
            </p:txBody>
          </p:sp>
          <p:sp>
            <p:nvSpPr>
              <p:cNvPr id="228364" name="Text Box 42"/>
              <p:cNvSpPr txBox="1">
                <a:spLocks noChangeArrowheads="1"/>
              </p:cNvSpPr>
              <p:nvPr/>
            </p:nvSpPr>
            <p:spPr bwMode="auto">
              <a:xfrm>
                <a:off x="4876" y="9756"/>
                <a:ext cx="1728" cy="3888"/>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900" b="1">
                  <a:solidFill>
                    <a:srgbClr val="000000"/>
                  </a:solidFill>
                  <a:cs typeface="Arial" charset="0"/>
                </a:endParaRPr>
              </a:p>
              <a:p>
                <a:pPr algn="ctr" defTabSz="914400" fontAlgn="base">
                  <a:spcBef>
                    <a:spcPct val="0"/>
                  </a:spcBef>
                  <a:spcAft>
                    <a:spcPct val="0"/>
                  </a:spcAft>
                </a:pPr>
                <a:endParaRPr lang="en-US" sz="900" b="1">
                  <a:solidFill>
                    <a:srgbClr val="000000"/>
                  </a:solidFill>
                  <a:cs typeface="Arial" charset="0"/>
                </a:endParaRPr>
              </a:p>
              <a:p>
                <a:pPr algn="ctr" defTabSz="914400" fontAlgn="base">
                  <a:spcBef>
                    <a:spcPct val="0"/>
                  </a:spcBef>
                  <a:spcAft>
                    <a:spcPct val="0"/>
                  </a:spcAft>
                </a:pPr>
                <a:endParaRPr lang="en-US" sz="900" b="1">
                  <a:solidFill>
                    <a:srgbClr val="000000"/>
                  </a:solidFill>
                  <a:cs typeface="Arial" charset="0"/>
                </a:endParaRPr>
              </a:p>
              <a:p>
                <a:pPr algn="ctr" defTabSz="914400" fontAlgn="base">
                  <a:spcBef>
                    <a:spcPct val="0"/>
                  </a:spcBef>
                  <a:spcAft>
                    <a:spcPct val="0"/>
                  </a:spcAft>
                </a:pPr>
                <a:endParaRPr lang="en-US" sz="900" b="1">
                  <a:solidFill>
                    <a:srgbClr val="000000"/>
                  </a:solidFill>
                  <a:cs typeface="Arial" charset="0"/>
                </a:endParaRPr>
              </a:p>
              <a:p>
                <a:pPr algn="ctr" defTabSz="914400" fontAlgn="base">
                  <a:spcBef>
                    <a:spcPct val="0"/>
                  </a:spcBef>
                  <a:spcAft>
                    <a:spcPct val="0"/>
                  </a:spcAft>
                </a:pPr>
                <a:endParaRPr lang="en-US" sz="900" b="1">
                  <a:solidFill>
                    <a:srgbClr val="000000"/>
                  </a:solidFill>
                  <a:cs typeface="Arial" charset="0"/>
                </a:endParaRPr>
              </a:p>
              <a:p>
                <a:pPr algn="ctr" defTabSz="914400" fontAlgn="base">
                  <a:spcBef>
                    <a:spcPct val="0"/>
                  </a:spcBef>
                  <a:spcAft>
                    <a:spcPct val="0"/>
                  </a:spcAft>
                </a:pPr>
                <a:r>
                  <a:rPr lang="en-US" sz="900" b="1">
                    <a:solidFill>
                      <a:srgbClr val="000000"/>
                    </a:solidFill>
                    <a:cs typeface="Arial" charset="0"/>
                  </a:rPr>
                  <a:t>Wandering</a:t>
                </a:r>
              </a:p>
              <a:p>
                <a:pPr algn="ctr" defTabSz="914400" fontAlgn="base">
                  <a:spcBef>
                    <a:spcPct val="0"/>
                  </a:spcBef>
                  <a:spcAft>
                    <a:spcPct val="0"/>
                  </a:spcAft>
                </a:pPr>
                <a:r>
                  <a:rPr lang="en-US" sz="900" b="1">
                    <a:solidFill>
                      <a:srgbClr val="000000"/>
                    </a:solidFill>
                    <a:cs typeface="Arial" charset="0"/>
                  </a:rPr>
                  <a:t>1446-1405</a:t>
                </a:r>
              </a:p>
              <a:p>
                <a:pPr algn="ctr" defTabSz="914400" fontAlgn="base">
                  <a:spcBef>
                    <a:spcPct val="0"/>
                  </a:spcBef>
                  <a:spcAft>
                    <a:spcPct val="0"/>
                  </a:spcAft>
                </a:pPr>
                <a:endParaRPr lang="en-US" sz="1300" b="1">
                  <a:solidFill>
                    <a:srgbClr val="000000"/>
                  </a:solidFill>
                  <a:cs typeface="Arial" charset="0"/>
                </a:endParaRPr>
              </a:p>
              <a:p>
                <a:pPr algn="ctr" defTabSz="914400" fontAlgn="base">
                  <a:spcBef>
                    <a:spcPct val="0"/>
                  </a:spcBef>
                  <a:spcAft>
                    <a:spcPct val="0"/>
                  </a:spcAft>
                </a:pPr>
                <a:endParaRPr lang="en-US" sz="1300" b="1">
                  <a:solidFill>
                    <a:srgbClr val="000000"/>
                  </a:solidFill>
                  <a:cs typeface="Arial" charset="0"/>
                </a:endParaRPr>
              </a:p>
              <a:p>
                <a:pPr algn="ctr" defTabSz="914400" fontAlgn="base">
                  <a:spcBef>
                    <a:spcPct val="0"/>
                  </a:spcBef>
                  <a:spcAft>
                    <a:spcPct val="0"/>
                  </a:spcAft>
                </a:pPr>
                <a:r>
                  <a:rPr lang="en-US" sz="900" b="1">
                    <a:solidFill>
                      <a:srgbClr val="000000"/>
                    </a:solidFill>
                    <a:cs typeface="Arial" charset="0"/>
                  </a:rPr>
                  <a:t>Conquest and Judges</a:t>
                </a:r>
              </a:p>
              <a:p>
                <a:pPr algn="ctr" defTabSz="914400" fontAlgn="base">
                  <a:spcBef>
                    <a:spcPct val="0"/>
                  </a:spcBef>
                  <a:spcAft>
                    <a:spcPct val="0"/>
                  </a:spcAft>
                </a:pPr>
                <a:r>
                  <a:rPr lang="en-US" sz="900" b="1">
                    <a:solidFill>
                      <a:srgbClr val="000000"/>
                    </a:solidFill>
                    <a:cs typeface="Arial" charset="0"/>
                  </a:rPr>
                  <a:t>1406-1050</a:t>
                </a:r>
                <a:endParaRPr lang="en-US" sz="1200">
                  <a:solidFill>
                    <a:srgbClr val="003300"/>
                  </a:solidFill>
                  <a:cs typeface="Arial" charset="0"/>
                </a:endParaRPr>
              </a:p>
            </p:txBody>
          </p:sp>
          <p:sp>
            <p:nvSpPr>
              <p:cNvPr id="196621" name="Text Box 41"/>
              <p:cNvSpPr txBox="1">
                <a:spLocks noChangeArrowheads="1"/>
              </p:cNvSpPr>
              <p:nvPr/>
            </p:nvSpPr>
            <p:spPr bwMode="auto">
              <a:xfrm>
                <a:off x="6604" y="3139"/>
                <a:ext cx="921" cy="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1200" b="1" dirty="0">
                    <a:solidFill>
                      <a:srgbClr val="FFFFFF"/>
                    </a:solidFill>
                    <a:effectLst>
                      <a:glow rad="101600">
                        <a:schemeClr val="tx1">
                          <a:alpha val="75000"/>
                        </a:schemeClr>
                      </a:glow>
                    </a:effectLst>
                    <a:latin typeface="Arial"/>
                    <a:cs typeface="Arial"/>
                  </a:rPr>
                  <a:t>2100</a:t>
                </a:r>
              </a:p>
            </p:txBody>
          </p:sp>
          <p:sp>
            <p:nvSpPr>
              <p:cNvPr id="228366" name="Text Box 40"/>
              <p:cNvSpPr txBox="1">
                <a:spLocks noChangeArrowheads="1"/>
              </p:cNvSpPr>
              <p:nvPr/>
            </p:nvSpPr>
            <p:spPr bwMode="auto">
              <a:xfrm>
                <a:off x="1132" y="3048"/>
                <a:ext cx="1728" cy="2828"/>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900" b="1">
                    <a:solidFill>
                      <a:srgbClr val="000000"/>
                    </a:solidFill>
                    <a:cs typeface="Arial" charset="0"/>
                  </a:rPr>
                  <a:t>The Patriarchs</a:t>
                </a:r>
              </a:p>
              <a:p>
                <a:pPr algn="ctr" defTabSz="914400" fontAlgn="base">
                  <a:spcBef>
                    <a:spcPct val="0"/>
                  </a:spcBef>
                  <a:spcAft>
                    <a:spcPct val="0"/>
                  </a:spcAft>
                </a:pPr>
                <a:r>
                  <a:rPr lang="en-US" sz="900" b="1">
                    <a:solidFill>
                      <a:srgbClr val="000000"/>
                    </a:solidFill>
                    <a:cs typeface="Arial" charset="0"/>
                  </a:rPr>
                  <a:t>2135-1774</a:t>
                </a:r>
              </a:p>
              <a:p>
                <a:pPr algn="ctr" defTabSz="914400" fontAlgn="base">
                  <a:spcBef>
                    <a:spcPct val="0"/>
                  </a:spcBef>
                  <a:spcAft>
                    <a:spcPct val="0"/>
                  </a:spcAft>
                </a:pPr>
                <a:endParaRPr lang="en-US" sz="900" b="1">
                  <a:solidFill>
                    <a:srgbClr val="000000"/>
                  </a:solidFill>
                  <a:cs typeface="Arial" charset="0"/>
                </a:endParaRPr>
              </a:p>
              <a:p>
                <a:pPr algn="ctr" defTabSz="914400" fontAlgn="base">
                  <a:spcBef>
                    <a:spcPct val="0"/>
                  </a:spcBef>
                  <a:spcAft>
                    <a:spcPct val="0"/>
                  </a:spcAft>
                </a:pPr>
                <a:r>
                  <a:rPr lang="en-US" sz="900" b="1">
                    <a:solidFill>
                      <a:srgbClr val="000000"/>
                    </a:solidFill>
                    <a:cs typeface="Arial" charset="0"/>
                  </a:rPr>
                  <a:t>Canaan Sojourn</a:t>
                </a:r>
              </a:p>
              <a:p>
                <a:pPr algn="ctr" defTabSz="914400" fontAlgn="base">
                  <a:spcBef>
                    <a:spcPct val="0"/>
                  </a:spcBef>
                  <a:spcAft>
                    <a:spcPct val="0"/>
                  </a:spcAft>
                </a:pPr>
                <a:r>
                  <a:rPr lang="en-US" sz="900" b="1">
                    <a:solidFill>
                      <a:srgbClr val="000000"/>
                    </a:solidFill>
                    <a:cs typeface="Arial" charset="0"/>
                  </a:rPr>
                  <a:t>1875-1845</a:t>
                </a:r>
              </a:p>
              <a:p>
                <a:pPr algn="ctr" defTabSz="914400" fontAlgn="base">
                  <a:spcBef>
                    <a:spcPct val="0"/>
                  </a:spcBef>
                  <a:spcAft>
                    <a:spcPct val="0"/>
                  </a:spcAft>
                </a:pPr>
                <a:endParaRPr lang="en-US" sz="900" b="1">
                  <a:solidFill>
                    <a:srgbClr val="000000"/>
                  </a:solidFill>
                  <a:cs typeface="Arial" charset="0"/>
                </a:endParaRPr>
              </a:p>
              <a:p>
                <a:pPr algn="ctr" defTabSz="914400" fontAlgn="base">
                  <a:spcBef>
                    <a:spcPct val="0"/>
                  </a:spcBef>
                  <a:spcAft>
                    <a:spcPct val="0"/>
                  </a:spcAft>
                </a:pPr>
                <a:r>
                  <a:rPr lang="en-US" sz="900" b="1">
                    <a:solidFill>
                      <a:srgbClr val="000000"/>
                    </a:solidFill>
                    <a:cs typeface="Arial" charset="0"/>
                  </a:rPr>
                  <a:t>Migration to Egypt</a:t>
                </a:r>
              </a:p>
              <a:p>
                <a:pPr algn="ctr" defTabSz="914400" fontAlgn="base">
                  <a:spcBef>
                    <a:spcPct val="0"/>
                  </a:spcBef>
                  <a:spcAft>
                    <a:spcPct val="0"/>
                  </a:spcAft>
                </a:pPr>
                <a:r>
                  <a:rPr lang="en-US" sz="900" b="1">
                    <a:solidFill>
                      <a:srgbClr val="000000"/>
                    </a:solidFill>
                    <a:cs typeface="Arial" charset="0"/>
                  </a:rPr>
                  <a:t>1845</a:t>
                </a:r>
                <a:endParaRPr lang="en-US" sz="1200">
                  <a:solidFill>
                    <a:srgbClr val="003300"/>
                  </a:solidFill>
                  <a:cs typeface="Arial" charset="0"/>
                </a:endParaRPr>
              </a:p>
            </p:txBody>
          </p:sp>
          <p:sp>
            <p:nvSpPr>
              <p:cNvPr id="228367" name="Text Box 39"/>
              <p:cNvSpPr txBox="1">
                <a:spLocks noChangeArrowheads="1"/>
              </p:cNvSpPr>
              <p:nvPr/>
            </p:nvSpPr>
            <p:spPr bwMode="auto">
              <a:xfrm>
                <a:off x="1132" y="5876"/>
                <a:ext cx="1728" cy="3744"/>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900" b="1">
                    <a:solidFill>
                      <a:srgbClr val="000000"/>
                    </a:solidFill>
                    <a:cs typeface="Arial" charset="0"/>
                  </a:rPr>
                  <a:t>Egyptian Sojourn</a:t>
                </a:r>
              </a:p>
              <a:p>
                <a:pPr algn="ctr" defTabSz="914400" fontAlgn="base">
                  <a:spcBef>
                    <a:spcPct val="0"/>
                  </a:spcBef>
                  <a:spcAft>
                    <a:spcPct val="0"/>
                  </a:spcAft>
                </a:pPr>
                <a:r>
                  <a:rPr lang="en-US" sz="900" b="1">
                    <a:solidFill>
                      <a:srgbClr val="000000"/>
                    </a:solidFill>
                    <a:cs typeface="Arial" charset="0"/>
                  </a:rPr>
                  <a:t>1845-1445</a:t>
                </a:r>
              </a:p>
              <a:p>
                <a:pPr algn="ctr" defTabSz="914400" fontAlgn="base">
                  <a:spcBef>
                    <a:spcPct val="0"/>
                  </a:spcBef>
                  <a:spcAft>
                    <a:spcPct val="0"/>
                  </a:spcAft>
                </a:pPr>
                <a:endParaRPr lang="en-US" sz="900" b="1">
                  <a:solidFill>
                    <a:srgbClr val="000000"/>
                  </a:solidFill>
                  <a:cs typeface="Arial" charset="0"/>
                </a:endParaRPr>
              </a:p>
              <a:p>
                <a:pPr algn="ctr" defTabSz="914400" fontAlgn="base">
                  <a:spcBef>
                    <a:spcPct val="0"/>
                  </a:spcBef>
                  <a:spcAft>
                    <a:spcPct val="0"/>
                  </a:spcAft>
                </a:pPr>
                <a:endParaRPr lang="en-US" sz="1300" b="1">
                  <a:solidFill>
                    <a:srgbClr val="000000"/>
                  </a:solidFill>
                  <a:cs typeface="Arial" charset="0"/>
                </a:endParaRPr>
              </a:p>
              <a:p>
                <a:pPr algn="ctr" defTabSz="914400" fontAlgn="base">
                  <a:spcBef>
                    <a:spcPct val="0"/>
                  </a:spcBef>
                  <a:spcAft>
                    <a:spcPct val="0"/>
                  </a:spcAft>
                </a:pPr>
                <a:endParaRPr lang="en-US" sz="900" b="1">
                  <a:solidFill>
                    <a:srgbClr val="000000"/>
                  </a:solidFill>
                  <a:cs typeface="Arial" charset="0"/>
                </a:endParaRPr>
              </a:p>
              <a:p>
                <a:pPr algn="ctr" defTabSz="914400" fontAlgn="base">
                  <a:spcBef>
                    <a:spcPct val="0"/>
                  </a:spcBef>
                  <a:spcAft>
                    <a:spcPct val="0"/>
                  </a:spcAft>
                </a:pPr>
                <a:endParaRPr lang="en-US" sz="900" b="1">
                  <a:solidFill>
                    <a:srgbClr val="000000"/>
                  </a:solidFill>
                  <a:cs typeface="Arial" charset="0"/>
                </a:endParaRPr>
              </a:p>
              <a:p>
                <a:pPr algn="ctr" defTabSz="914400" fontAlgn="base">
                  <a:spcBef>
                    <a:spcPct val="0"/>
                  </a:spcBef>
                  <a:spcAft>
                    <a:spcPct val="0"/>
                  </a:spcAft>
                </a:pPr>
                <a:r>
                  <a:rPr lang="en-US" sz="900" b="1">
                    <a:solidFill>
                      <a:srgbClr val="000000"/>
                    </a:solidFill>
                    <a:cs typeface="Arial" charset="0"/>
                  </a:rPr>
                  <a:t>Slavery</a:t>
                </a:r>
              </a:p>
              <a:p>
                <a:pPr algn="ctr" defTabSz="914400" fontAlgn="base">
                  <a:spcBef>
                    <a:spcPct val="0"/>
                  </a:spcBef>
                  <a:spcAft>
                    <a:spcPct val="0"/>
                  </a:spcAft>
                </a:pPr>
                <a:r>
                  <a:rPr lang="en-US" sz="900" b="1">
                    <a:solidFill>
                      <a:srgbClr val="000000"/>
                    </a:solidFill>
                    <a:cs typeface="Arial" charset="0"/>
                  </a:rPr>
                  <a:t>1730?</a:t>
                </a:r>
                <a:endParaRPr lang="en-US" sz="1200">
                  <a:solidFill>
                    <a:srgbClr val="003300"/>
                  </a:solidFill>
                  <a:cs typeface="Arial" charset="0"/>
                </a:endParaRPr>
              </a:p>
            </p:txBody>
          </p:sp>
          <p:sp>
            <p:nvSpPr>
              <p:cNvPr id="196624" name="Text Box 38"/>
              <p:cNvSpPr txBox="1">
                <a:spLocks noChangeArrowheads="1"/>
              </p:cNvSpPr>
              <p:nvPr/>
            </p:nvSpPr>
            <p:spPr bwMode="auto">
              <a:xfrm>
                <a:off x="6604" y="4004"/>
                <a:ext cx="921" cy="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1200" b="1" dirty="0">
                    <a:solidFill>
                      <a:srgbClr val="FFFFFF"/>
                    </a:solidFill>
                    <a:effectLst>
                      <a:glow rad="101600">
                        <a:schemeClr val="tx1">
                          <a:alpha val="75000"/>
                        </a:schemeClr>
                      </a:glow>
                    </a:effectLst>
                    <a:latin typeface="Arial"/>
                    <a:cs typeface="Arial"/>
                  </a:rPr>
                  <a:t>2000</a:t>
                </a:r>
              </a:p>
            </p:txBody>
          </p:sp>
          <p:sp>
            <p:nvSpPr>
              <p:cNvPr id="196625" name="Text Box 37"/>
              <p:cNvSpPr txBox="1">
                <a:spLocks noChangeArrowheads="1"/>
              </p:cNvSpPr>
              <p:nvPr/>
            </p:nvSpPr>
            <p:spPr bwMode="auto">
              <a:xfrm>
                <a:off x="6604" y="5012"/>
                <a:ext cx="921" cy="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1200" b="1" dirty="0">
                    <a:solidFill>
                      <a:srgbClr val="FFFFFF"/>
                    </a:solidFill>
                    <a:effectLst>
                      <a:glow rad="101600">
                        <a:schemeClr val="tx1">
                          <a:alpha val="75000"/>
                        </a:schemeClr>
                      </a:glow>
                    </a:effectLst>
                    <a:latin typeface="Arial"/>
                    <a:cs typeface="Arial"/>
                  </a:rPr>
                  <a:t>1900</a:t>
                </a:r>
              </a:p>
            </p:txBody>
          </p:sp>
          <p:sp>
            <p:nvSpPr>
              <p:cNvPr id="196626" name="Text Box 36"/>
              <p:cNvSpPr txBox="1">
                <a:spLocks noChangeArrowheads="1"/>
              </p:cNvSpPr>
              <p:nvPr/>
            </p:nvSpPr>
            <p:spPr bwMode="auto">
              <a:xfrm>
                <a:off x="6604" y="6020"/>
                <a:ext cx="921" cy="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1200" b="1" dirty="0">
                    <a:solidFill>
                      <a:srgbClr val="FFFFFF"/>
                    </a:solidFill>
                    <a:effectLst>
                      <a:glow rad="101600">
                        <a:schemeClr val="tx1">
                          <a:alpha val="75000"/>
                        </a:schemeClr>
                      </a:glow>
                    </a:effectLst>
                    <a:latin typeface="Arial"/>
                    <a:cs typeface="Arial"/>
                  </a:rPr>
                  <a:t>1800</a:t>
                </a:r>
              </a:p>
            </p:txBody>
          </p:sp>
          <p:sp>
            <p:nvSpPr>
              <p:cNvPr id="196627" name="Text Box 35"/>
              <p:cNvSpPr txBox="1">
                <a:spLocks noChangeArrowheads="1"/>
              </p:cNvSpPr>
              <p:nvPr/>
            </p:nvSpPr>
            <p:spPr bwMode="auto">
              <a:xfrm>
                <a:off x="6604" y="7028"/>
                <a:ext cx="921" cy="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1200" b="1" dirty="0">
                    <a:solidFill>
                      <a:srgbClr val="FFFFFF"/>
                    </a:solidFill>
                    <a:effectLst>
                      <a:glow rad="101600">
                        <a:schemeClr val="tx1">
                          <a:alpha val="75000"/>
                        </a:schemeClr>
                      </a:glow>
                    </a:effectLst>
                    <a:latin typeface="Arial"/>
                    <a:cs typeface="Arial"/>
                  </a:rPr>
                  <a:t>1700</a:t>
                </a:r>
              </a:p>
            </p:txBody>
          </p:sp>
          <p:sp>
            <p:nvSpPr>
              <p:cNvPr id="196628" name="Text Box 34"/>
              <p:cNvSpPr txBox="1">
                <a:spLocks noChangeArrowheads="1"/>
              </p:cNvSpPr>
              <p:nvPr/>
            </p:nvSpPr>
            <p:spPr bwMode="auto">
              <a:xfrm>
                <a:off x="6604" y="8036"/>
                <a:ext cx="921" cy="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1200" b="1" dirty="0">
                    <a:solidFill>
                      <a:srgbClr val="FFFFFF"/>
                    </a:solidFill>
                    <a:effectLst>
                      <a:glow rad="101600">
                        <a:schemeClr val="tx1">
                          <a:alpha val="75000"/>
                        </a:schemeClr>
                      </a:glow>
                    </a:effectLst>
                    <a:latin typeface="Arial"/>
                    <a:cs typeface="Arial"/>
                  </a:rPr>
                  <a:t>1600</a:t>
                </a:r>
              </a:p>
            </p:txBody>
          </p:sp>
          <p:sp>
            <p:nvSpPr>
              <p:cNvPr id="196629" name="Text Box 33"/>
              <p:cNvSpPr txBox="1">
                <a:spLocks noChangeArrowheads="1"/>
              </p:cNvSpPr>
              <p:nvPr/>
            </p:nvSpPr>
            <p:spPr bwMode="auto">
              <a:xfrm>
                <a:off x="6604" y="9043"/>
                <a:ext cx="921" cy="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1200" b="1" dirty="0">
                    <a:solidFill>
                      <a:srgbClr val="FFFFFF"/>
                    </a:solidFill>
                    <a:effectLst>
                      <a:glow rad="101600">
                        <a:schemeClr val="tx1">
                          <a:alpha val="75000"/>
                        </a:schemeClr>
                      </a:glow>
                    </a:effectLst>
                    <a:latin typeface="Arial"/>
                    <a:cs typeface="Arial"/>
                  </a:rPr>
                  <a:t>1500</a:t>
                </a:r>
              </a:p>
            </p:txBody>
          </p:sp>
          <p:sp>
            <p:nvSpPr>
              <p:cNvPr id="196630" name="Text Box 32"/>
              <p:cNvSpPr txBox="1">
                <a:spLocks noChangeArrowheads="1"/>
              </p:cNvSpPr>
              <p:nvPr/>
            </p:nvSpPr>
            <p:spPr bwMode="auto">
              <a:xfrm>
                <a:off x="6604" y="10051"/>
                <a:ext cx="921" cy="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1200" b="1" dirty="0">
                    <a:solidFill>
                      <a:srgbClr val="FFFFFF"/>
                    </a:solidFill>
                    <a:effectLst>
                      <a:glow rad="101600">
                        <a:schemeClr val="tx1">
                          <a:alpha val="75000"/>
                        </a:schemeClr>
                      </a:glow>
                    </a:effectLst>
                    <a:latin typeface="Arial"/>
                    <a:cs typeface="Arial"/>
                  </a:rPr>
                  <a:t>1400</a:t>
                </a:r>
              </a:p>
            </p:txBody>
          </p:sp>
          <p:sp>
            <p:nvSpPr>
              <p:cNvPr id="196631" name="Text Box 31"/>
              <p:cNvSpPr txBox="1">
                <a:spLocks noChangeArrowheads="1"/>
              </p:cNvSpPr>
              <p:nvPr/>
            </p:nvSpPr>
            <p:spPr bwMode="auto">
              <a:xfrm>
                <a:off x="6604" y="11059"/>
                <a:ext cx="921" cy="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1200" b="1" dirty="0">
                    <a:solidFill>
                      <a:srgbClr val="FFFFFF"/>
                    </a:solidFill>
                    <a:effectLst>
                      <a:glow rad="101600">
                        <a:schemeClr val="tx1">
                          <a:alpha val="75000"/>
                        </a:schemeClr>
                      </a:glow>
                    </a:effectLst>
                    <a:latin typeface="Arial"/>
                    <a:cs typeface="Arial"/>
                  </a:rPr>
                  <a:t>1300</a:t>
                </a:r>
              </a:p>
            </p:txBody>
          </p:sp>
          <p:sp>
            <p:nvSpPr>
              <p:cNvPr id="196632" name="Text Box 30"/>
              <p:cNvSpPr txBox="1">
                <a:spLocks noChangeArrowheads="1"/>
              </p:cNvSpPr>
              <p:nvPr/>
            </p:nvSpPr>
            <p:spPr bwMode="auto">
              <a:xfrm>
                <a:off x="6604" y="12067"/>
                <a:ext cx="921" cy="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1200" b="1" dirty="0">
                    <a:solidFill>
                      <a:srgbClr val="FFFFFF"/>
                    </a:solidFill>
                    <a:effectLst>
                      <a:glow rad="101600">
                        <a:schemeClr val="tx1">
                          <a:alpha val="75000"/>
                        </a:schemeClr>
                      </a:glow>
                    </a:effectLst>
                    <a:latin typeface="Arial"/>
                    <a:cs typeface="Arial"/>
                  </a:rPr>
                  <a:t>1200</a:t>
                </a:r>
              </a:p>
            </p:txBody>
          </p:sp>
          <p:sp>
            <p:nvSpPr>
              <p:cNvPr id="196633" name="Text Box 29"/>
              <p:cNvSpPr txBox="1">
                <a:spLocks noChangeArrowheads="1"/>
              </p:cNvSpPr>
              <p:nvPr/>
            </p:nvSpPr>
            <p:spPr bwMode="auto">
              <a:xfrm>
                <a:off x="6604" y="13075"/>
                <a:ext cx="921" cy="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1200" b="1" dirty="0">
                    <a:solidFill>
                      <a:srgbClr val="FFFFFF"/>
                    </a:solidFill>
                    <a:effectLst>
                      <a:glow rad="101600">
                        <a:schemeClr val="tx1">
                          <a:alpha val="75000"/>
                        </a:schemeClr>
                      </a:glow>
                    </a:effectLst>
                    <a:latin typeface="Arial"/>
                    <a:cs typeface="Arial"/>
                  </a:rPr>
                  <a:t>1100</a:t>
                </a:r>
              </a:p>
            </p:txBody>
          </p:sp>
          <p:sp>
            <p:nvSpPr>
              <p:cNvPr id="196634" name="Text Box 28"/>
              <p:cNvSpPr txBox="1">
                <a:spLocks noChangeArrowheads="1"/>
              </p:cNvSpPr>
              <p:nvPr/>
            </p:nvSpPr>
            <p:spPr bwMode="auto">
              <a:xfrm>
                <a:off x="6604" y="14083"/>
                <a:ext cx="921" cy="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1200" b="1" dirty="0">
                    <a:solidFill>
                      <a:srgbClr val="FFFFFF"/>
                    </a:solidFill>
                    <a:effectLst>
                      <a:glow rad="101600">
                        <a:schemeClr val="tx1">
                          <a:alpha val="75000"/>
                        </a:schemeClr>
                      </a:glow>
                    </a:effectLst>
                    <a:latin typeface="Arial"/>
                    <a:cs typeface="Arial"/>
                  </a:rPr>
                  <a:t>1000</a:t>
                </a:r>
              </a:p>
            </p:txBody>
          </p:sp>
          <p:sp>
            <p:nvSpPr>
              <p:cNvPr id="196635" name="Text Box 27"/>
              <p:cNvSpPr txBox="1">
                <a:spLocks noChangeArrowheads="1"/>
              </p:cNvSpPr>
              <p:nvPr/>
            </p:nvSpPr>
            <p:spPr bwMode="auto">
              <a:xfrm>
                <a:off x="6604" y="15091"/>
                <a:ext cx="921" cy="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1200" b="1" dirty="0">
                    <a:solidFill>
                      <a:srgbClr val="FFFFFF"/>
                    </a:solidFill>
                    <a:effectLst>
                      <a:glow rad="101600">
                        <a:schemeClr val="tx1">
                          <a:alpha val="75000"/>
                        </a:schemeClr>
                      </a:glow>
                    </a:effectLst>
                    <a:latin typeface="Arial"/>
                    <a:cs typeface="Arial"/>
                  </a:rPr>
                  <a:t>900</a:t>
                </a:r>
              </a:p>
            </p:txBody>
          </p:sp>
          <p:sp>
            <p:nvSpPr>
              <p:cNvPr id="228380" name="Text Box 26"/>
              <p:cNvSpPr txBox="1">
                <a:spLocks noChangeArrowheads="1"/>
              </p:cNvSpPr>
              <p:nvPr/>
            </p:nvSpPr>
            <p:spPr bwMode="auto">
              <a:xfrm>
                <a:off x="3004" y="3100"/>
                <a:ext cx="1728" cy="2419"/>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900" b="1">
                    <a:solidFill>
                      <a:srgbClr val="000000"/>
                    </a:solidFill>
                    <a:cs typeface="Arial" charset="0"/>
                  </a:rPr>
                  <a:t>The Patriarchs</a:t>
                </a:r>
              </a:p>
              <a:p>
                <a:pPr algn="ctr" defTabSz="914400" fontAlgn="base">
                  <a:spcBef>
                    <a:spcPct val="0"/>
                  </a:spcBef>
                  <a:spcAft>
                    <a:spcPct val="0"/>
                  </a:spcAft>
                </a:pPr>
                <a:r>
                  <a:rPr lang="en-US" sz="900" b="1">
                    <a:solidFill>
                      <a:srgbClr val="000000"/>
                    </a:solidFill>
                    <a:cs typeface="Arial" charset="0"/>
                  </a:rPr>
                  <a:t>2166-1805</a:t>
                </a:r>
              </a:p>
              <a:p>
                <a:pPr algn="ctr" defTabSz="914400" fontAlgn="base">
                  <a:spcBef>
                    <a:spcPct val="0"/>
                  </a:spcBef>
                  <a:spcAft>
                    <a:spcPct val="0"/>
                  </a:spcAft>
                </a:pPr>
                <a:endParaRPr lang="en-US" sz="600" b="1">
                  <a:solidFill>
                    <a:srgbClr val="000000"/>
                  </a:solidFill>
                  <a:cs typeface="Arial" charset="0"/>
                </a:endParaRPr>
              </a:p>
              <a:p>
                <a:pPr algn="ctr" defTabSz="914400" fontAlgn="base">
                  <a:spcBef>
                    <a:spcPct val="0"/>
                  </a:spcBef>
                  <a:spcAft>
                    <a:spcPct val="0"/>
                  </a:spcAft>
                </a:pPr>
                <a:r>
                  <a:rPr lang="en-US" sz="900" b="1">
                    <a:solidFill>
                      <a:srgbClr val="000000"/>
                    </a:solidFill>
                    <a:cs typeface="Arial" charset="0"/>
                  </a:rPr>
                  <a:t>Canaan Sojourn</a:t>
                </a:r>
              </a:p>
              <a:p>
                <a:pPr algn="ctr" defTabSz="914400" fontAlgn="base">
                  <a:spcBef>
                    <a:spcPct val="0"/>
                  </a:spcBef>
                  <a:spcAft>
                    <a:spcPct val="0"/>
                  </a:spcAft>
                </a:pPr>
                <a:r>
                  <a:rPr lang="en-US" sz="900" b="1">
                    <a:solidFill>
                      <a:srgbClr val="000000"/>
                    </a:solidFill>
                    <a:cs typeface="Arial" charset="0"/>
                  </a:rPr>
                  <a:t>2090-1876</a:t>
                </a:r>
              </a:p>
              <a:p>
                <a:pPr algn="ctr" defTabSz="914400" fontAlgn="base">
                  <a:spcBef>
                    <a:spcPct val="0"/>
                  </a:spcBef>
                  <a:spcAft>
                    <a:spcPct val="0"/>
                  </a:spcAft>
                </a:pPr>
                <a:endParaRPr lang="en-US" sz="600" b="1">
                  <a:solidFill>
                    <a:srgbClr val="000000"/>
                  </a:solidFill>
                  <a:cs typeface="Arial" charset="0"/>
                </a:endParaRPr>
              </a:p>
              <a:p>
                <a:pPr algn="ctr" defTabSz="914400" fontAlgn="base">
                  <a:spcBef>
                    <a:spcPct val="0"/>
                  </a:spcBef>
                  <a:spcAft>
                    <a:spcPct val="0"/>
                  </a:spcAft>
                </a:pPr>
                <a:r>
                  <a:rPr lang="en-US" sz="900" b="1">
                    <a:solidFill>
                      <a:srgbClr val="000000"/>
                    </a:solidFill>
                    <a:cs typeface="Arial" charset="0"/>
                  </a:rPr>
                  <a:t>Migration to Egypt</a:t>
                </a:r>
              </a:p>
              <a:p>
                <a:pPr algn="ctr" defTabSz="914400" fontAlgn="base">
                  <a:spcBef>
                    <a:spcPct val="0"/>
                  </a:spcBef>
                  <a:spcAft>
                    <a:spcPct val="0"/>
                  </a:spcAft>
                </a:pPr>
                <a:r>
                  <a:rPr lang="en-US" sz="900" b="1">
                    <a:solidFill>
                      <a:srgbClr val="000000"/>
                    </a:solidFill>
                    <a:cs typeface="Arial" charset="0"/>
                  </a:rPr>
                  <a:t>1876</a:t>
                </a:r>
                <a:endParaRPr lang="en-US" sz="1200">
                  <a:solidFill>
                    <a:srgbClr val="003300"/>
                  </a:solidFill>
                  <a:cs typeface="Arial" charset="0"/>
                </a:endParaRPr>
              </a:p>
            </p:txBody>
          </p:sp>
          <p:sp>
            <p:nvSpPr>
              <p:cNvPr id="228381" name="Line 25"/>
              <p:cNvSpPr>
                <a:spLocks noChangeShapeType="1"/>
              </p:cNvSpPr>
              <p:nvPr/>
            </p:nvSpPr>
            <p:spPr bwMode="auto">
              <a:xfrm>
                <a:off x="3004" y="6856"/>
                <a:ext cx="1728" cy="0"/>
              </a:xfrm>
              <a:prstGeom prst="line">
                <a:avLst/>
              </a:prstGeom>
              <a:noFill/>
              <a:ln w="9525">
                <a:solidFill>
                  <a:srgbClr val="000000"/>
                </a:solidFill>
                <a:prstDash val="sysDot"/>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228382" name="Line 24"/>
              <p:cNvSpPr>
                <a:spLocks noChangeShapeType="1"/>
              </p:cNvSpPr>
              <p:nvPr/>
            </p:nvSpPr>
            <p:spPr bwMode="auto">
              <a:xfrm>
                <a:off x="1132" y="6856"/>
                <a:ext cx="1728" cy="0"/>
              </a:xfrm>
              <a:prstGeom prst="line">
                <a:avLst/>
              </a:prstGeom>
              <a:noFill/>
              <a:ln w="9525">
                <a:solidFill>
                  <a:srgbClr val="000000"/>
                </a:solidFill>
                <a:prstDash val="sysDot"/>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228383" name="Text Box 23"/>
              <p:cNvSpPr txBox="1">
                <a:spLocks noChangeArrowheads="1"/>
              </p:cNvSpPr>
              <p:nvPr/>
            </p:nvSpPr>
            <p:spPr bwMode="auto">
              <a:xfrm>
                <a:off x="1132" y="9756"/>
                <a:ext cx="1728" cy="3888"/>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900" b="1">
                  <a:solidFill>
                    <a:srgbClr val="000000"/>
                  </a:solidFill>
                  <a:cs typeface="Arial" charset="0"/>
                </a:endParaRPr>
              </a:p>
              <a:p>
                <a:pPr algn="ctr" defTabSz="914400" fontAlgn="base">
                  <a:spcBef>
                    <a:spcPct val="0"/>
                  </a:spcBef>
                  <a:spcAft>
                    <a:spcPct val="0"/>
                  </a:spcAft>
                </a:pPr>
                <a:endParaRPr lang="en-US" sz="900" b="1">
                  <a:solidFill>
                    <a:srgbClr val="000000"/>
                  </a:solidFill>
                  <a:cs typeface="Arial" charset="0"/>
                </a:endParaRPr>
              </a:p>
              <a:p>
                <a:pPr algn="ctr" defTabSz="914400" fontAlgn="base">
                  <a:spcBef>
                    <a:spcPct val="0"/>
                  </a:spcBef>
                  <a:spcAft>
                    <a:spcPct val="0"/>
                  </a:spcAft>
                </a:pPr>
                <a:endParaRPr lang="en-US" sz="900" b="1">
                  <a:solidFill>
                    <a:srgbClr val="000000"/>
                  </a:solidFill>
                  <a:cs typeface="Arial" charset="0"/>
                </a:endParaRPr>
              </a:p>
              <a:p>
                <a:pPr algn="ctr" defTabSz="914400" fontAlgn="base">
                  <a:spcBef>
                    <a:spcPct val="0"/>
                  </a:spcBef>
                  <a:spcAft>
                    <a:spcPct val="0"/>
                  </a:spcAft>
                </a:pPr>
                <a:endParaRPr lang="en-US" sz="900" b="1">
                  <a:solidFill>
                    <a:srgbClr val="000000"/>
                  </a:solidFill>
                  <a:cs typeface="Arial" charset="0"/>
                </a:endParaRPr>
              </a:p>
              <a:p>
                <a:pPr algn="ctr" defTabSz="914400" fontAlgn="base">
                  <a:spcBef>
                    <a:spcPct val="0"/>
                  </a:spcBef>
                  <a:spcAft>
                    <a:spcPct val="0"/>
                  </a:spcAft>
                </a:pPr>
                <a:endParaRPr lang="en-US" sz="900" b="1">
                  <a:solidFill>
                    <a:srgbClr val="000000"/>
                  </a:solidFill>
                  <a:cs typeface="Arial" charset="0"/>
                </a:endParaRPr>
              </a:p>
              <a:p>
                <a:pPr algn="ctr" defTabSz="914400" fontAlgn="base">
                  <a:spcBef>
                    <a:spcPct val="0"/>
                  </a:spcBef>
                  <a:spcAft>
                    <a:spcPct val="0"/>
                  </a:spcAft>
                </a:pPr>
                <a:r>
                  <a:rPr lang="en-US" sz="900" b="1">
                    <a:solidFill>
                      <a:srgbClr val="000000"/>
                    </a:solidFill>
                    <a:cs typeface="Arial" charset="0"/>
                  </a:rPr>
                  <a:t>Wandering</a:t>
                </a:r>
              </a:p>
              <a:p>
                <a:pPr algn="ctr" defTabSz="914400" fontAlgn="base">
                  <a:spcBef>
                    <a:spcPct val="0"/>
                  </a:spcBef>
                  <a:spcAft>
                    <a:spcPct val="0"/>
                  </a:spcAft>
                </a:pPr>
                <a:r>
                  <a:rPr lang="en-US" sz="900" b="1">
                    <a:solidFill>
                      <a:srgbClr val="000000"/>
                    </a:solidFill>
                    <a:cs typeface="Arial" charset="0"/>
                  </a:rPr>
                  <a:t>1445-1405</a:t>
                </a:r>
              </a:p>
              <a:p>
                <a:pPr algn="ctr" defTabSz="914400" fontAlgn="base">
                  <a:spcBef>
                    <a:spcPct val="0"/>
                  </a:spcBef>
                  <a:spcAft>
                    <a:spcPct val="0"/>
                  </a:spcAft>
                </a:pPr>
                <a:endParaRPr lang="en-US" sz="1300" b="1">
                  <a:solidFill>
                    <a:srgbClr val="000000"/>
                  </a:solidFill>
                  <a:cs typeface="Arial" charset="0"/>
                </a:endParaRPr>
              </a:p>
              <a:p>
                <a:pPr algn="ctr" defTabSz="914400" fontAlgn="base">
                  <a:spcBef>
                    <a:spcPct val="0"/>
                  </a:spcBef>
                  <a:spcAft>
                    <a:spcPct val="0"/>
                  </a:spcAft>
                </a:pPr>
                <a:endParaRPr lang="en-US" sz="1300" b="1">
                  <a:solidFill>
                    <a:srgbClr val="000000"/>
                  </a:solidFill>
                  <a:cs typeface="Arial" charset="0"/>
                </a:endParaRPr>
              </a:p>
              <a:p>
                <a:pPr algn="ctr" defTabSz="914400" fontAlgn="base">
                  <a:spcBef>
                    <a:spcPct val="0"/>
                  </a:spcBef>
                  <a:spcAft>
                    <a:spcPct val="0"/>
                  </a:spcAft>
                </a:pPr>
                <a:r>
                  <a:rPr lang="en-US" sz="900" b="1">
                    <a:solidFill>
                      <a:srgbClr val="000000"/>
                    </a:solidFill>
                    <a:cs typeface="Arial" charset="0"/>
                  </a:rPr>
                  <a:t>Conquest and Judges</a:t>
                </a:r>
              </a:p>
              <a:p>
                <a:pPr algn="ctr" defTabSz="914400" fontAlgn="base">
                  <a:spcBef>
                    <a:spcPct val="0"/>
                  </a:spcBef>
                  <a:spcAft>
                    <a:spcPct val="0"/>
                  </a:spcAft>
                </a:pPr>
                <a:r>
                  <a:rPr lang="en-US" sz="900" b="1">
                    <a:solidFill>
                      <a:srgbClr val="000000"/>
                    </a:solidFill>
                    <a:cs typeface="Arial" charset="0"/>
                  </a:rPr>
                  <a:t>1405-1050</a:t>
                </a:r>
                <a:endParaRPr lang="en-US" sz="1200">
                  <a:solidFill>
                    <a:srgbClr val="003300"/>
                  </a:solidFill>
                  <a:cs typeface="Arial" charset="0"/>
                </a:endParaRPr>
              </a:p>
            </p:txBody>
          </p:sp>
          <p:sp>
            <p:nvSpPr>
              <p:cNvPr id="228384" name="Text Box 22"/>
              <p:cNvSpPr txBox="1">
                <a:spLocks noChangeArrowheads="1"/>
              </p:cNvSpPr>
              <p:nvPr/>
            </p:nvSpPr>
            <p:spPr bwMode="auto">
              <a:xfrm>
                <a:off x="1132" y="13644"/>
                <a:ext cx="1728" cy="1192"/>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900" b="1">
                  <a:solidFill>
                    <a:srgbClr val="000000"/>
                  </a:solidFill>
                  <a:cs typeface="Arial" charset="0"/>
                </a:endParaRPr>
              </a:p>
              <a:p>
                <a:pPr algn="ctr" defTabSz="914400" fontAlgn="base">
                  <a:spcBef>
                    <a:spcPct val="0"/>
                  </a:spcBef>
                  <a:spcAft>
                    <a:spcPct val="0"/>
                  </a:spcAft>
                </a:pPr>
                <a:r>
                  <a:rPr lang="en-US" sz="900" b="1">
                    <a:solidFill>
                      <a:srgbClr val="000000"/>
                    </a:solidFill>
                    <a:cs typeface="Arial" charset="0"/>
                  </a:rPr>
                  <a:t>United Kingdom</a:t>
                </a:r>
              </a:p>
              <a:p>
                <a:pPr algn="ctr" defTabSz="914400" fontAlgn="base">
                  <a:spcBef>
                    <a:spcPct val="0"/>
                  </a:spcBef>
                  <a:spcAft>
                    <a:spcPct val="0"/>
                  </a:spcAft>
                </a:pPr>
                <a:r>
                  <a:rPr lang="en-US" sz="900" b="1">
                    <a:solidFill>
                      <a:srgbClr val="000000"/>
                    </a:solidFill>
                    <a:cs typeface="Arial" charset="0"/>
                  </a:rPr>
                  <a:t>1050-931</a:t>
                </a:r>
                <a:endParaRPr lang="en-US" sz="1200">
                  <a:solidFill>
                    <a:srgbClr val="003300"/>
                  </a:solidFill>
                  <a:cs typeface="Arial" charset="0"/>
                </a:endParaRPr>
              </a:p>
            </p:txBody>
          </p:sp>
          <p:sp>
            <p:nvSpPr>
              <p:cNvPr id="228385" name="Text Box 21"/>
              <p:cNvSpPr txBox="1">
                <a:spLocks noChangeArrowheads="1"/>
              </p:cNvSpPr>
              <p:nvPr/>
            </p:nvSpPr>
            <p:spPr bwMode="auto">
              <a:xfrm>
                <a:off x="3004" y="13644"/>
                <a:ext cx="1728" cy="1192"/>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900" b="1">
                  <a:solidFill>
                    <a:srgbClr val="000000"/>
                  </a:solidFill>
                  <a:cs typeface="Arial" charset="0"/>
                </a:endParaRPr>
              </a:p>
              <a:p>
                <a:pPr algn="ctr" defTabSz="914400" fontAlgn="base">
                  <a:spcBef>
                    <a:spcPct val="0"/>
                  </a:spcBef>
                  <a:spcAft>
                    <a:spcPct val="0"/>
                  </a:spcAft>
                </a:pPr>
                <a:r>
                  <a:rPr lang="en-US" sz="900" b="1">
                    <a:solidFill>
                      <a:srgbClr val="000000"/>
                    </a:solidFill>
                    <a:cs typeface="Arial" charset="0"/>
                  </a:rPr>
                  <a:t>United Kingdom</a:t>
                </a:r>
              </a:p>
              <a:p>
                <a:pPr algn="ctr" defTabSz="914400" fontAlgn="base">
                  <a:spcBef>
                    <a:spcPct val="0"/>
                  </a:spcBef>
                  <a:spcAft>
                    <a:spcPct val="0"/>
                  </a:spcAft>
                </a:pPr>
                <a:r>
                  <a:rPr lang="en-US" sz="900" b="1">
                    <a:solidFill>
                      <a:srgbClr val="000000"/>
                    </a:solidFill>
                    <a:cs typeface="Arial" charset="0"/>
                  </a:rPr>
                  <a:t>1050-931</a:t>
                </a:r>
                <a:endParaRPr lang="en-US" sz="1200">
                  <a:solidFill>
                    <a:srgbClr val="003300"/>
                  </a:solidFill>
                  <a:cs typeface="Arial" charset="0"/>
                </a:endParaRPr>
              </a:p>
            </p:txBody>
          </p:sp>
          <p:sp>
            <p:nvSpPr>
              <p:cNvPr id="228386" name="Text Box 20"/>
              <p:cNvSpPr txBox="1">
                <a:spLocks noChangeArrowheads="1"/>
              </p:cNvSpPr>
              <p:nvPr/>
            </p:nvSpPr>
            <p:spPr bwMode="auto">
              <a:xfrm>
                <a:off x="3004" y="9332"/>
                <a:ext cx="1728" cy="572"/>
              </a:xfrm>
              <a:prstGeom prst="rect">
                <a:avLst/>
              </a:prstGeom>
              <a:solidFill>
                <a:srgbClr val="000000"/>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altLang="zh-CN" sz="1700" b="1">
                    <a:solidFill>
                      <a:srgbClr val="FFFFFF"/>
                    </a:solidFill>
                    <a:cs typeface="Arial" charset="0"/>
                  </a:rPr>
                  <a:t>EXODUS</a:t>
                </a:r>
                <a:endParaRPr lang="en-US" altLang="zh-CN" sz="1200" b="1">
                  <a:solidFill>
                    <a:srgbClr val="FFFFFF"/>
                  </a:solidFill>
                  <a:cs typeface="Arial" charset="0"/>
                </a:endParaRPr>
              </a:p>
            </p:txBody>
          </p:sp>
          <p:sp>
            <p:nvSpPr>
              <p:cNvPr id="228387" name="Text Box 19"/>
              <p:cNvSpPr txBox="1">
                <a:spLocks noChangeArrowheads="1"/>
              </p:cNvSpPr>
              <p:nvPr/>
            </p:nvSpPr>
            <p:spPr bwMode="auto">
              <a:xfrm>
                <a:off x="4876" y="4696"/>
                <a:ext cx="1728" cy="288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900" b="1">
                    <a:solidFill>
                      <a:srgbClr val="000000"/>
                    </a:solidFill>
                    <a:cs typeface="Arial" charset="0"/>
                  </a:rPr>
                  <a:t>The Patriarchs</a:t>
                </a:r>
              </a:p>
              <a:p>
                <a:pPr algn="ctr" defTabSz="914400" fontAlgn="base">
                  <a:spcBef>
                    <a:spcPct val="0"/>
                  </a:spcBef>
                  <a:spcAft>
                    <a:spcPct val="0"/>
                  </a:spcAft>
                </a:pPr>
                <a:r>
                  <a:rPr lang="en-US" sz="900" b="1">
                    <a:solidFill>
                      <a:srgbClr val="000000"/>
                    </a:solidFill>
                    <a:cs typeface="Arial" charset="0"/>
                  </a:rPr>
                  <a:t>1952-1589</a:t>
                </a:r>
              </a:p>
              <a:p>
                <a:pPr algn="ctr" defTabSz="914400" fontAlgn="base">
                  <a:spcBef>
                    <a:spcPct val="0"/>
                  </a:spcBef>
                  <a:spcAft>
                    <a:spcPct val="0"/>
                  </a:spcAft>
                </a:pPr>
                <a:endParaRPr lang="en-US" sz="600" b="1">
                  <a:solidFill>
                    <a:srgbClr val="000000"/>
                  </a:solidFill>
                  <a:cs typeface="Arial" charset="0"/>
                </a:endParaRPr>
              </a:p>
              <a:p>
                <a:pPr algn="ctr" defTabSz="914400" fontAlgn="base">
                  <a:spcBef>
                    <a:spcPct val="0"/>
                  </a:spcBef>
                  <a:spcAft>
                    <a:spcPct val="0"/>
                  </a:spcAft>
                </a:pPr>
                <a:endParaRPr lang="en-US" sz="600" b="1">
                  <a:solidFill>
                    <a:srgbClr val="000000"/>
                  </a:solidFill>
                  <a:cs typeface="Arial" charset="0"/>
                </a:endParaRPr>
              </a:p>
              <a:p>
                <a:pPr algn="ctr" defTabSz="914400" fontAlgn="base">
                  <a:spcBef>
                    <a:spcPct val="0"/>
                  </a:spcBef>
                  <a:spcAft>
                    <a:spcPct val="0"/>
                  </a:spcAft>
                </a:pPr>
                <a:endParaRPr lang="en-US" sz="600" b="1">
                  <a:solidFill>
                    <a:srgbClr val="000000"/>
                  </a:solidFill>
                  <a:cs typeface="Arial" charset="0"/>
                </a:endParaRPr>
              </a:p>
              <a:p>
                <a:pPr algn="ctr" defTabSz="914400" fontAlgn="base">
                  <a:spcBef>
                    <a:spcPct val="0"/>
                  </a:spcBef>
                  <a:spcAft>
                    <a:spcPct val="0"/>
                  </a:spcAft>
                </a:pPr>
                <a:r>
                  <a:rPr lang="en-US" sz="900" b="1">
                    <a:solidFill>
                      <a:srgbClr val="000000"/>
                    </a:solidFill>
                    <a:cs typeface="Arial" charset="0"/>
                  </a:rPr>
                  <a:t>Canaan Sojourn</a:t>
                </a:r>
              </a:p>
              <a:p>
                <a:pPr algn="ctr" defTabSz="914400" fontAlgn="base">
                  <a:spcBef>
                    <a:spcPct val="0"/>
                  </a:spcBef>
                  <a:spcAft>
                    <a:spcPct val="0"/>
                  </a:spcAft>
                </a:pPr>
                <a:r>
                  <a:rPr lang="en-US" sz="900" b="1">
                    <a:solidFill>
                      <a:srgbClr val="000000"/>
                    </a:solidFill>
                    <a:cs typeface="Arial" charset="0"/>
                  </a:rPr>
                  <a:t>1875-1660</a:t>
                </a:r>
              </a:p>
              <a:p>
                <a:pPr algn="ctr" defTabSz="914400" fontAlgn="base">
                  <a:spcBef>
                    <a:spcPct val="0"/>
                  </a:spcBef>
                  <a:spcAft>
                    <a:spcPct val="0"/>
                  </a:spcAft>
                </a:pPr>
                <a:endParaRPr lang="en-US" sz="600" b="1">
                  <a:solidFill>
                    <a:srgbClr val="000000"/>
                  </a:solidFill>
                  <a:cs typeface="Arial" charset="0"/>
                </a:endParaRPr>
              </a:p>
              <a:p>
                <a:pPr algn="ctr" defTabSz="914400" fontAlgn="base">
                  <a:spcBef>
                    <a:spcPct val="0"/>
                  </a:spcBef>
                  <a:spcAft>
                    <a:spcPct val="0"/>
                  </a:spcAft>
                </a:pPr>
                <a:r>
                  <a:rPr lang="en-US" sz="900" b="1">
                    <a:solidFill>
                      <a:srgbClr val="000000"/>
                    </a:solidFill>
                    <a:cs typeface="Arial" charset="0"/>
                  </a:rPr>
                  <a:t>Migration to Egypt</a:t>
                </a:r>
              </a:p>
              <a:p>
                <a:pPr algn="ctr" defTabSz="914400" fontAlgn="base">
                  <a:spcBef>
                    <a:spcPct val="0"/>
                  </a:spcBef>
                  <a:spcAft>
                    <a:spcPct val="0"/>
                  </a:spcAft>
                </a:pPr>
                <a:r>
                  <a:rPr lang="en-US" sz="900" b="1">
                    <a:solidFill>
                      <a:srgbClr val="000000"/>
                    </a:solidFill>
                    <a:cs typeface="Arial" charset="0"/>
                  </a:rPr>
                  <a:t>1660</a:t>
                </a:r>
                <a:endParaRPr lang="en-US" sz="1200">
                  <a:solidFill>
                    <a:srgbClr val="003300"/>
                  </a:solidFill>
                  <a:cs typeface="Arial" charset="0"/>
                </a:endParaRPr>
              </a:p>
            </p:txBody>
          </p:sp>
          <p:sp>
            <p:nvSpPr>
              <p:cNvPr id="228388" name="Text Box 18"/>
              <p:cNvSpPr txBox="1">
                <a:spLocks noChangeArrowheads="1"/>
              </p:cNvSpPr>
              <p:nvPr/>
            </p:nvSpPr>
            <p:spPr bwMode="auto">
              <a:xfrm>
                <a:off x="4876" y="13644"/>
                <a:ext cx="1728" cy="1192"/>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900" b="1">
                  <a:solidFill>
                    <a:srgbClr val="000000"/>
                  </a:solidFill>
                  <a:cs typeface="Arial" charset="0"/>
                </a:endParaRPr>
              </a:p>
              <a:p>
                <a:pPr algn="ctr" defTabSz="914400" fontAlgn="base">
                  <a:spcBef>
                    <a:spcPct val="0"/>
                  </a:spcBef>
                  <a:spcAft>
                    <a:spcPct val="0"/>
                  </a:spcAft>
                </a:pPr>
                <a:r>
                  <a:rPr lang="en-US" sz="900" b="1">
                    <a:solidFill>
                      <a:srgbClr val="000000"/>
                    </a:solidFill>
                    <a:cs typeface="Arial" charset="0"/>
                  </a:rPr>
                  <a:t>United Kingdom</a:t>
                </a:r>
              </a:p>
              <a:p>
                <a:pPr algn="ctr" defTabSz="914400" fontAlgn="base">
                  <a:spcBef>
                    <a:spcPct val="0"/>
                  </a:spcBef>
                  <a:spcAft>
                    <a:spcPct val="0"/>
                  </a:spcAft>
                </a:pPr>
                <a:r>
                  <a:rPr lang="en-US" sz="900" b="1">
                    <a:solidFill>
                      <a:srgbClr val="000000"/>
                    </a:solidFill>
                    <a:cs typeface="Arial" charset="0"/>
                  </a:rPr>
                  <a:t>1050-931</a:t>
                </a:r>
                <a:endParaRPr lang="en-US" sz="1200">
                  <a:solidFill>
                    <a:srgbClr val="003300"/>
                  </a:solidFill>
                  <a:cs typeface="Arial" charset="0"/>
                </a:endParaRPr>
              </a:p>
            </p:txBody>
          </p:sp>
          <p:sp>
            <p:nvSpPr>
              <p:cNvPr id="228389" name="Text Box 17"/>
              <p:cNvSpPr txBox="1">
                <a:spLocks noChangeArrowheads="1"/>
              </p:cNvSpPr>
              <p:nvPr/>
            </p:nvSpPr>
            <p:spPr bwMode="auto">
              <a:xfrm>
                <a:off x="4876" y="9304"/>
                <a:ext cx="1728" cy="600"/>
              </a:xfrm>
              <a:prstGeom prst="rect">
                <a:avLst/>
              </a:prstGeom>
              <a:solidFill>
                <a:srgbClr val="000000"/>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altLang="zh-CN" sz="1700" b="1">
                    <a:solidFill>
                      <a:srgbClr val="FFFFFF"/>
                    </a:solidFill>
                    <a:cs typeface="Arial" charset="0"/>
                  </a:rPr>
                  <a:t>EXODUS</a:t>
                </a:r>
                <a:endParaRPr lang="en-US" altLang="zh-CN" sz="1200" b="1">
                  <a:solidFill>
                    <a:srgbClr val="FFFFFF"/>
                  </a:solidFill>
                  <a:cs typeface="Arial" charset="0"/>
                </a:endParaRPr>
              </a:p>
            </p:txBody>
          </p:sp>
          <p:sp>
            <p:nvSpPr>
              <p:cNvPr id="228390" name="Text Box 16"/>
              <p:cNvSpPr txBox="1">
                <a:spLocks noChangeArrowheads="1"/>
              </p:cNvSpPr>
              <p:nvPr/>
            </p:nvSpPr>
            <p:spPr bwMode="auto">
              <a:xfrm>
                <a:off x="1132" y="9332"/>
                <a:ext cx="1728" cy="572"/>
              </a:xfrm>
              <a:prstGeom prst="rect">
                <a:avLst/>
              </a:prstGeom>
              <a:solidFill>
                <a:srgbClr val="000000"/>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altLang="zh-CN" sz="1700" b="1">
                    <a:solidFill>
                      <a:srgbClr val="FFFFFF"/>
                    </a:solidFill>
                    <a:cs typeface="Arial" charset="0"/>
                  </a:rPr>
                  <a:t>EXODUS</a:t>
                </a:r>
                <a:endParaRPr lang="en-US" altLang="zh-CN" sz="1200" b="1">
                  <a:solidFill>
                    <a:srgbClr val="FFFFFF"/>
                  </a:solidFill>
                  <a:cs typeface="Arial" charset="0"/>
                </a:endParaRPr>
              </a:p>
            </p:txBody>
          </p:sp>
          <p:sp>
            <p:nvSpPr>
              <p:cNvPr id="228391" name="Text Box 15"/>
              <p:cNvSpPr txBox="1">
                <a:spLocks noChangeArrowheads="1"/>
              </p:cNvSpPr>
              <p:nvPr/>
            </p:nvSpPr>
            <p:spPr bwMode="auto">
              <a:xfrm>
                <a:off x="7468" y="7740"/>
                <a:ext cx="1728" cy="3868"/>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200" b="1">
                  <a:solidFill>
                    <a:srgbClr val="000000"/>
                  </a:solidFill>
                  <a:cs typeface="Arial" charset="0"/>
                </a:endParaRPr>
              </a:p>
              <a:p>
                <a:pPr algn="ctr" defTabSz="914400" fontAlgn="base">
                  <a:spcBef>
                    <a:spcPct val="0"/>
                  </a:spcBef>
                  <a:spcAft>
                    <a:spcPct val="0"/>
                  </a:spcAft>
                </a:pPr>
                <a:r>
                  <a:rPr lang="en-US" sz="900" b="1">
                    <a:solidFill>
                      <a:srgbClr val="000000"/>
                    </a:solidFill>
                    <a:cs typeface="Arial" charset="0"/>
                  </a:rPr>
                  <a:t>Egyptian Sojourn</a:t>
                </a:r>
              </a:p>
              <a:p>
                <a:pPr algn="ctr" defTabSz="914400" fontAlgn="base">
                  <a:spcBef>
                    <a:spcPct val="0"/>
                  </a:spcBef>
                  <a:spcAft>
                    <a:spcPct val="0"/>
                  </a:spcAft>
                </a:pPr>
                <a:r>
                  <a:rPr lang="en-US" sz="900" b="1">
                    <a:solidFill>
                      <a:srgbClr val="000000"/>
                    </a:solidFill>
                    <a:cs typeface="Arial" charset="0"/>
                  </a:rPr>
                  <a:t>1650-1230</a:t>
                </a:r>
              </a:p>
              <a:p>
                <a:pPr algn="ctr" defTabSz="914400" fontAlgn="base">
                  <a:spcBef>
                    <a:spcPct val="0"/>
                  </a:spcBef>
                  <a:spcAft>
                    <a:spcPct val="0"/>
                  </a:spcAft>
                </a:pPr>
                <a:endParaRPr lang="en-US" sz="900" b="1">
                  <a:solidFill>
                    <a:srgbClr val="000000"/>
                  </a:solidFill>
                  <a:cs typeface="Arial" charset="0"/>
                </a:endParaRPr>
              </a:p>
              <a:p>
                <a:pPr algn="ctr" defTabSz="914400" fontAlgn="base">
                  <a:spcBef>
                    <a:spcPct val="0"/>
                  </a:spcBef>
                  <a:spcAft>
                    <a:spcPct val="0"/>
                  </a:spcAft>
                </a:pPr>
                <a:r>
                  <a:rPr lang="en-US" sz="900" b="1">
                    <a:solidFill>
                      <a:srgbClr val="000000"/>
                    </a:solidFill>
                    <a:cs typeface="Arial" charset="0"/>
                  </a:rPr>
                  <a:t>Slavery</a:t>
                </a:r>
              </a:p>
              <a:p>
                <a:pPr algn="ctr" defTabSz="914400" fontAlgn="base">
                  <a:spcBef>
                    <a:spcPct val="0"/>
                  </a:spcBef>
                  <a:spcAft>
                    <a:spcPct val="0"/>
                  </a:spcAft>
                </a:pPr>
                <a:r>
                  <a:rPr lang="en-US" sz="900" b="1">
                    <a:solidFill>
                      <a:srgbClr val="000000"/>
                    </a:solidFill>
                    <a:cs typeface="Arial" charset="0"/>
                  </a:rPr>
                  <a:t>1580</a:t>
                </a:r>
                <a:endParaRPr lang="en-US" sz="1200">
                  <a:solidFill>
                    <a:srgbClr val="003300"/>
                  </a:solidFill>
                  <a:cs typeface="Arial" charset="0"/>
                </a:endParaRPr>
              </a:p>
            </p:txBody>
          </p:sp>
          <p:sp>
            <p:nvSpPr>
              <p:cNvPr id="228392" name="Text Box 14"/>
              <p:cNvSpPr txBox="1">
                <a:spLocks noChangeArrowheads="1"/>
              </p:cNvSpPr>
              <p:nvPr/>
            </p:nvSpPr>
            <p:spPr bwMode="auto">
              <a:xfrm>
                <a:off x="7468" y="12040"/>
                <a:ext cx="1728" cy="1872"/>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1100" b="1">
                  <a:solidFill>
                    <a:srgbClr val="000000"/>
                  </a:solidFill>
                  <a:cs typeface="Arial" charset="0"/>
                </a:endParaRPr>
              </a:p>
              <a:p>
                <a:pPr algn="ctr" defTabSz="914400" fontAlgn="base">
                  <a:spcBef>
                    <a:spcPct val="0"/>
                  </a:spcBef>
                  <a:spcAft>
                    <a:spcPct val="0"/>
                  </a:spcAft>
                </a:pPr>
                <a:r>
                  <a:rPr lang="en-US" sz="900">
                    <a:solidFill>
                      <a:srgbClr val="000000"/>
                    </a:solidFill>
                    <a:cs typeface="Arial" charset="0"/>
                  </a:rPr>
                  <a:t>(No Wandering)</a:t>
                </a:r>
              </a:p>
              <a:p>
                <a:pPr algn="ctr" defTabSz="914400" fontAlgn="base">
                  <a:spcBef>
                    <a:spcPct val="0"/>
                  </a:spcBef>
                  <a:spcAft>
                    <a:spcPct val="0"/>
                  </a:spcAft>
                </a:pPr>
                <a:endParaRPr lang="en-US" sz="900" b="1">
                  <a:solidFill>
                    <a:srgbClr val="000000"/>
                  </a:solidFill>
                  <a:cs typeface="Arial" charset="0"/>
                </a:endParaRPr>
              </a:p>
              <a:p>
                <a:pPr algn="ctr" defTabSz="914400" fontAlgn="base">
                  <a:spcBef>
                    <a:spcPct val="0"/>
                  </a:spcBef>
                  <a:spcAft>
                    <a:spcPct val="0"/>
                  </a:spcAft>
                </a:pPr>
                <a:r>
                  <a:rPr lang="en-US" sz="900" b="1">
                    <a:solidFill>
                      <a:srgbClr val="000000"/>
                    </a:solidFill>
                    <a:cs typeface="Arial" charset="0"/>
                  </a:rPr>
                  <a:t>Conquest and Judges</a:t>
                </a:r>
              </a:p>
              <a:p>
                <a:pPr algn="ctr" defTabSz="914400" fontAlgn="base">
                  <a:spcBef>
                    <a:spcPct val="0"/>
                  </a:spcBef>
                  <a:spcAft>
                    <a:spcPct val="0"/>
                  </a:spcAft>
                </a:pPr>
                <a:r>
                  <a:rPr lang="en-US" sz="900" b="1">
                    <a:solidFill>
                      <a:srgbClr val="000000"/>
                    </a:solidFill>
                    <a:cs typeface="Arial" charset="0"/>
                  </a:rPr>
                  <a:t>1230-1025</a:t>
                </a:r>
                <a:endParaRPr lang="en-US" sz="1200">
                  <a:solidFill>
                    <a:srgbClr val="003300"/>
                  </a:solidFill>
                  <a:cs typeface="Arial" charset="0"/>
                </a:endParaRPr>
              </a:p>
            </p:txBody>
          </p:sp>
          <p:sp>
            <p:nvSpPr>
              <p:cNvPr id="228393" name="Text Box 13"/>
              <p:cNvSpPr txBox="1">
                <a:spLocks noChangeArrowheads="1"/>
              </p:cNvSpPr>
              <p:nvPr/>
            </p:nvSpPr>
            <p:spPr bwMode="auto">
              <a:xfrm>
                <a:off x="7468" y="13856"/>
                <a:ext cx="1728" cy="98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400" b="1">
                  <a:solidFill>
                    <a:srgbClr val="000000"/>
                  </a:solidFill>
                  <a:cs typeface="Arial" charset="0"/>
                </a:endParaRPr>
              </a:p>
              <a:p>
                <a:pPr algn="ctr" defTabSz="914400" fontAlgn="base">
                  <a:spcBef>
                    <a:spcPct val="0"/>
                  </a:spcBef>
                  <a:spcAft>
                    <a:spcPct val="0"/>
                  </a:spcAft>
                </a:pPr>
                <a:r>
                  <a:rPr lang="en-US" sz="900" b="1">
                    <a:solidFill>
                      <a:srgbClr val="000000"/>
                    </a:solidFill>
                    <a:cs typeface="Arial" charset="0"/>
                  </a:rPr>
                  <a:t>United Kingdom</a:t>
                </a:r>
              </a:p>
              <a:p>
                <a:pPr algn="ctr" defTabSz="914400" fontAlgn="base">
                  <a:spcBef>
                    <a:spcPct val="0"/>
                  </a:spcBef>
                  <a:spcAft>
                    <a:spcPct val="0"/>
                  </a:spcAft>
                </a:pPr>
                <a:r>
                  <a:rPr lang="en-US" sz="900" b="1">
                    <a:solidFill>
                      <a:srgbClr val="000000"/>
                    </a:solidFill>
                    <a:cs typeface="Arial" charset="0"/>
                  </a:rPr>
                  <a:t>1025-931</a:t>
                </a:r>
                <a:endParaRPr lang="en-US" sz="1200">
                  <a:solidFill>
                    <a:srgbClr val="003300"/>
                  </a:solidFill>
                  <a:cs typeface="Arial" charset="0"/>
                </a:endParaRPr>
              </a:p>
            </p:txBody>
          </p:sp>
          <p:sp>
            <p:nvSpPr>
              <p:cNvPr id="228394" name="Text Box 12"/>
              <p:cNvSpPr txBox="1">
                <a:spLocks noChangeArrowheads="1"/>
              </p:cNvSpPr>
              <p:nvPr/>
            </p:nvSpPr>
            <p:spPr bwMode="auto">
              <a:xfrm>
                <a:off x="7468" y="11608"/>
                <a:ext cx="1728" cy="636"/>
              </a:xfrm>
              <a:prstGeom prst="rect">
                <a:avLst/>
              </a:prstGeom>
              <a:solidFill>
                <a:srgbClr val="000000"/>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altLang="zh-CN" sz="1700" b="1">
                    <a:solidFill>
                      <a:srgbClr val="FFFFFF"/>
                    </a:solidFill>
                    <a:cs typeface="Arial" charset="0"/>
                  </a:rPr>
                  <a:t>EXODUS</a:t>
                </a:r>
                <a:endParaRPr lang="en-US" altLang="zh-CN" sz="1200" b="1">
                  <a:solidFill>
                    <a:srgbClr val="FFFFFF"/>
                  </a:solidFill>
                  <a:cs typeface="Arial" charset="0"/>
                </a:endParaRPr>
              </a:p>
            </p:txBody>
          </p:sp>
          <p:sp>
            <p:nvSpPr>
              <p:cNvPr id="228395" name="Text Box 11"/>
              <p:cNvSpPr txBox="1">
                <a:spLocks noChangeArrowheads="1"/>
              </p:cNvSpPr>
              <p:nvPr/>
            </p:nvSpPr>
            <p:spPr bwMode="auto">
              <a:xfrm>
                <a:off x="7468" y="4696"/>
                <a:ext cx="1728" cy="3044"/>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900" b="1">
                    <a:solidFill>
                      <a:srgbClr val="000000"/>
                    </a:solidFill>
                    <a:cs typeface="Arial" charset="0"/>
                  </a:rPr>
                  <a:t>The Patriarchs</a:t>
                </a:r>
              </a:p>
              <a:p>
                <a:pPr algn="ctr" defTabSz="914400" fontAlgn="base">
                  <a:spcBef>
                    <a:spcPct val="0"/>
                  </a:spcBef>
                  <a:spcAft>
                    <a:spcPct val="0"/>
                  </a:spcAft>
                </a:pPr>
                <a:r>
                  <a:rPr lang="en-US" sz="900" b="1">
                    <a:solidFill>
                      <a:srgbClr val="000000"/>
                    </a:solidFill>
                    <a:cs typeface="Arial" charset="0"/>
                  </a:rPr>
                  <a:t>1950-1650</a:t>
                </a:r>
              </a:p>
              <a:p>
                <a:pPr algn="ctr" defTabSz="914400" fontAlgn="base">
                  <a:spcBef>
                    <a:spcPct val="0"/>
                  </a:spcBef>
                  <a:spcAft>
                    <a:spcPct val="0"/>
                  </a:spcAft>
                </a:pPr>
                <a:endParaRPr lang="en-US" sz="600" b="1">
                  <a:solidFill>
                    <a:srgbClr val="000000"/>
                  </a:solidFill>
                  <a:cs typeface="Arial" charset="0"/>
                </a:endParaRPr>
              </a:p>
              <a:p>
                <a:pPr algn="ctr" defTabSz="914400" fontAlgn="base">
                  <a:spcBef>
                    <a:spcPct val="0"/>
                  </a:spcBef>
                  <a:spcAft>
                    <a:spcPct val="0"/>
                  </a:spcAft>
                </a:pPr>
                <a:endParaRPr lang="en-US" sz="600" b="1">
                  <a:solidFill>
                    <a:srgbClr val="000000"/>
                  </a:solidFill>
                  <a:cs typeface="Arial" charset="0"/>
                </a:endParaRPr>
              </a:p>
              <a:p>
                <a:pPr algn="ctr" defTabSz="914400" fontAlgn="base">
                  <a:spcBef>
                    <a:spcPct val="0"/>
                  </a:spcBef>
                  <a:spcAft>
                    <a:spcPct val="0"/>
                  </a:spcAft>
                </a:pPr>
                <a:endParaRPr lang="en-US" sz="600" b="1">
                  <a:solidFill>
                    <a:srgbClr val="000000"/>
                  </a:solidFill>
                  <a:cs typeface="Arial" charset="0"/>
                </a:endParaRPr>
              </a:p>
              <a:p>
                <a:pPr algn="ctr" defTabSz="914400" fontAlgn="base">
                  <a:spcBef>
                    <a:spcPct val="0"/>
                  </a:spcBef>
                  <a:spcAft>
                    <a:spcPct val="0"/>
                  </a:spcAft>
                </a:pPr>
                <a:r>
                  <a:rPr lang="en-US" sz="900" b="1">
                    <a:solidFill>
                      <a:srgbClr val="000000"/>
                    </a:solidFill>
                    <a:cs typeface="Arial" charset="0"/>
                  </a:rPr>
                  <a:t>Canaan Sojourn</a:t>
                </a:r>
              </a:p>
              <a:p>
                <a:pPr algn="ctr" defTabSz="914400" fontAlgn="base">
                  <a:spcBef>
                    <a:spcPct val="0"/>
                  </a:spcBef>
                  <a:spcAft>
                    <a:spcPct val="0"/>
                  </a:spcAft>
                </a:pPr>
                <a:r>
                  <a:rPr lang="en-US" sz="900" b="1">
                    <a:solidFill>
                      <a:srgbClr val="000000"/>
                    </a:solidFill>
                    <a:cs typeface="Arial" charset="0"/>
                  </a:rPr>
                  <a:t>?-1650</a:t>
                </a:r>
              </a:p>
              <a:p>
                <a:pPr algn="ctr" defTabSz="914400" fontAlgn="base">
                  <a:spcBef>
                    <a:spcPct val="0"/>
                  </a:spcBef>
                  <a:spcAft>
                    <a:spcPct val="0"/>
                  </a:spcAft>
                </a:pPr>
                <a:endParaRPr lang="en-US" sz="600" b="1">
                  <a:solidFill>
                    <a:srgbClr val="000000"/>
                  </a:solidFill>
                  <a:cs typeface="Arial" charset="0"/>
                </a:endParaRPr>
              </a:p>
              <a:p>
                <a:pPr algn="ctr" defTabSz="914400" fontAlgn="base">
                  <a:spcBef>
                    <a:spcPct val="0"/>
                  </a:spcBef>
                  <a:spcAft>
                    <a:spcPct val="0"/>
                  </a:spcAft>
                </a:pPr>
                <a:endParaRPr lang="en-US" sz="600" b="1">
                  <a:solidFill>
                    <a:srgbClr val="000000"/>
                  </a:solidFill>
                  <a:cs typeface="Arial" charset="0"/>
                </a:endParaRPr>
              </a:p>
              <a:p>
                <a:pPr algn="ctr" defTabSz="914400" fontAlgn="base">
                  <a:spcBef>
                    <a:spcPct val="0"/>
                  </a:spcBef>
                  <a:spcAft>
                    <a:spcPct val="0"/>
                  </a:spcAft>
                </a:pPr>
                <a:r>
                  <a:rPr lang="en-US" sz="900" b="1">
                    <a:solidFill>
                      <a:srgbClr val="000000"/>
                    </a:solidFill>
                    <a:cs typeface="Arial" charset="0"/>
                  </a:rPr>
                  <a:t>Migration to Egypt</a:t>
                </a:r>
              </a:p>
              <a:p>
                <a:pPr algn="ctr" defTabSz="914400" fontAlgn="base">
                  <a:spcBef>
                    <a:spcPct val="0"/>
                  </a:spcBef>
                  <a:spcAft>
                    <a:spcPct val="0"/>
                  </a:spcAft>
                </a:pPr>
                <a:r>
                  <a:rPr lang="en-US" sz="900" b="1">
                    <a:solidFill>
                      <a:srgbClr val="000000"/>
                    </a:solidFill>
                    <a:cs typeface="Arial" charset="0"/>
                  </a:rPr>
                  <a:t>1650</a:t>
                </a:r>
                <a:endParaRPr lang="en-US" sz="1200">
                  <a:solidFill>
                    <a:srgbClr val="003300"/>
                  </a:solidFill>
                  <a:cs typeface="Arial" charset="0"/>
                </a:endParaRPr>
              </a:p>
            </p:txBody>
          </p:sp>
          <p:sp>
            <p:nvSpPr>
              <p:cNvPr id="228396" name="Line 10"/>
              <p:cNvSpPr>
                <a:spLocks noChangeShapeType="1"/>
              </p:cNvSpPr>
              <p:nvPr/>
            </p:nvSpPr>
            <p:spPr bwMode="auto">
              <a:xfrm>
                <a:off x="7468" y="8823"/>
                <a:ext cx="1728" cy="0"/>
              </a:xfrm>
              <a:prstGeom prst="line">
                <a:avLst/>
              </a:prstGeom>
              <a:noFill/>
              <a:ln w="9525">
                <a:solidFill>
                  <a:srgbClr val="000000"/>
                </a:solidFill>
                <a:prstDash val="sysDot"/>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228397" name="Text Box 9"/>
              <p:cNvSpPr txBox="1">
                <a:spLocks noChangeArrowheads="1"/>
              </p:cNvSpPr>
              <p:nvPr/>
            </p:nvSpPr>
            <p:spPr bwMode="auto">
              <a:xfrm>
                <a:off x="9484" y="10804"/>
                <a:ext cx="1728" cy="1296"/>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900" b="1">
                  <a:solidFill>
                    <a:srgbClr val="000000"/>
                  </a:solidFill>
                  <a:cs typeface="Arial" charset="0"/>
                </a:endParaRPr>
              </a:p>
              <a:p>
                <a:pPr algn="ctr" defTabSz="914400" fontAlgn="base">
                  <a:spcBef>
                    <a:spcPct val="0"/>
                  </a:spcBef>
                  <a:spcAft>
                    <a:spcPct val="0"/>
                  </a:spcAft>
                </a:pPr>
                <a:r>
                  <a:rPr lang="en-US" sz="900" b="1">
                    <a:solidFill>
                      <a:srgbClr val="000000"/>
                    </a:solidFill>
                    <a:cs typeface="Arial" charset="0"/>
                  </a:rPr>
                  <a:t>Egyptian Sojourn</a:t>
                </a:r>
              </a:p>
              <a:p>
                <a:pPr algn="ctr" defTabSz="914400" fontAlgn="base">
                  <a:spcBef>
                    <a:spcPct val="0"/>
                  </a:spcBef>
                  <a:spcAft>
                    <a:spcPct val="0"/>
                  </a:spcAft>
                </a:pPr>
                <a:r>
                  <a:rPr lang="en-US" sz="900" b="1">
                    <a:solidFill>
                      <a:srgbClr val="000000"/>
                    </a:solidFill>
                    <a:cs typeface="Arial" charset="0"/>
                  </a:rPr>
                  <a:t>1350-1230</a:t>
                </a:r>
              </a:p>
            </p:txBody>
          </p:sp>
          <p:sp>
            <p:nvSpPr>
              <p:cNvPr id="228398" name="Text Box 8"/>
              <p:cNvSpPr txBox="1">
                <a:spLocks noChangeArrowheads="1"/>
              </p:cNvSpPr>
              <p:nvPr/>
            </p:nvSpPr>
            <p:spPr bwMode="auto">
              <a:xfrm>
                <a:off x="9484" y="12100"/>
                <a:ext cx="1728" cy="1872"/>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900">
                    <a:solidFill>
                      <a:srgbClr val="000000"/>
                    </a:solidFill>
                    <a:cs typeface="Arial" charset="0"/>
                  </a:rPr>
                  <a:t> (No Exodus or</a:t>
                </a:r>
              </a:p>
              <a:p>
                <a:pPr algn="ctr" defTabSz="914400" fontAlgn="base">
                  <a:spcBef>
                    <a:spcPct val="0"/>
                  </a:spcBef>
                  <a:spcAft>
                    <a:spcPct val="0"/>
                  </a:spcAft>
                </a:pPr>
                <a:r>
                  <a:rPr lang="en-US" sz="900">
                    <a:solidFill>
                      <a:srgbClr val="000000"/>
                    </a:solidFill>
                    <a:cs typeface="Arial" charset="0"/>
                  </a:rPr>
                  <a:t>40 Yr. Wandering)</a:t>
                </a:r>
              </a:p>
              <a:p>
                <a:pPr algn="ctr" defTabSz="914400" fontAlgn="base">
                  <a:spcBef>
                    <a:spcPct val="0"/>
                  </a:spcBef>
                  <a:spcAft>
                    <a:spcPct val="0"/>
                  </a:spcAft>
                </a:pPr>
                <a:endParaRPr lang="en-US" sz="900" b="1">
                  <a:solidFill>
                    <a:srgbClr val="000000"/>
                  </a:solidFill>
                  <a:cs typeface="Arial" charset="0"/>
                </a:endParaRPr>
              </a:p>
              <a:p>
                <a:pPr algn="ctr" defTabSz="914400" fontAlgn="base">
                  <a:spcBef>
                    <a:spcPct val="0"/>
                  </a:spcBef>
                  <a:spcAft>
                    <a:spcPct val="0"/>
                  </a:spcAft>
                </a:pPr>
                <a:r>
                  <a:rPr lang="en-US" sz="900" b="1">
                    <a:solidFill>
                      <a:srgbClr val="000000"/>
                    </a:solidFill>
                    <a:cs typeface="Arial" charset="0"/>
                  </a:rPr>
                  <a:t>Migration, Conquest and Judges</a:t>
                </a:r>
              </a:p>
              <a:p>
                <a:pPr algn="ctr" defTabSz="914400" fontAlgn="base">
                  <a:spcBef>
                    <a:spcPct val="0"/>
                  </a:spcBef>
                  <a:spcAft>
                    <a:spcPct val="0"/>
                  </a:spcAft>
                </a:pPr>
                <a:r>
                  <a:rPr lang="en-US" sz="900" b="1">
                    <a:solidFill>
                      <a:srgbClr val="000000"/>
                    </a:solidFill>
                    <a:cs typeface="Arial" charset="0"/>
                  </a:rPr>
                  <a:t>1230-1025</a:t>
                </a:r>
                <a:endParaRPr lang="en-US" sz="1200">
                  <a:solidFill>
                    <a:srgbClr val="003300"/>
                  </a:solidFill>
                  <a:cs typeface="Arial" charset="0"/>
                </a:endParaRPr>
              </a:p>
            </p:txBody>
          </p:sp>
          <p:sp>
            <p:nvSpPr>
              <p:cNvPr id="228399" name="Text Box 7"/>
              <p:cNvSpPr txBox="1">
                <a:spLocks noChangeArrowheads="1"/>
              </p:cNvSpPr>
              <p:nvPr/>
            </p:nvSpPr>
            <p:spPr bwMode="auto">
              <a:xfrm>
                <a:off x="9484" y="13856"/>
                <a:ext cx="1728" cy="98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400" b="1">
                  <a:solidFill>
                    <a:srgbClr val="000000"/>
                  </a:solidFill>
                  <a:cs typeface="Arial" charset="0"/>
                </a:endParaRPr>
              </a:p>
              <a:p>
                <a:pPr algn="ctr" defTabSz="914400" fontAlgn="base">
                  <a:spcBef>
                    <a:spcPct val="0"/>
                  </a:spcBef>
                  <a:spcAft>
                    <a:spcPct val="0"/>
                  </a:spcAft>
                </a:pPr>
                <a:r>
                  <a:rPr lang="en-US" sz="900" b="1">
                    <a:solidFill>
                      <a:srgbClr val="000000"/>
                    </a:solidFill>
                    <a:cs typeface="Arial" charset="0"/>
                  </a:rPr>
                  <a:t>United Kingdom</a:t>
                </a:r>
              </a:p>
              <a:p>
                <a:pPr algn="ctr" defTabSz="914400" fontAlgn="base">
                  <a:spcBef>
                    <a:spcPct val="0"/>
                  </a:spcBef>
                  <a:spcAft>
                    <a:spcPct val="0"/>
                  </a:spcAft>
                </a:pPr>
                <a:r>
                  <a:rPr lang="en-US" sz="900" b="1">
                    <a:solidFill>
                      <a:srgbClr val="000000"/>
                    </a:solidFill>
                    <a:cs typeface="Arial" charset="0"/>
                  </a:rPr>
                  <a:t>1025-931</a:t>
                </a:r>
                <a:endParaRPr lang="en-US" sz="1200">
                  <a:solidFill>
                    <a:srgbClr val="003300"/>
                  </a:solidFill>
                  <a:cs typeface="Arial" charset="0"/>
                </a:endParaRPr>
              </a:p>
            </p:txBody>
          </p:sp>
          <p:sp>
            <p:nvSpPr>
              <p:cNvPr id="228400" name="Text Box 6"/>
              <p:cNvSpPr txBox="1">
                <a:spLocks noChangeArrowheads="1"/>
              </p:cNvSpPr>
              <p:nvPr/>
            </p:nvSpPr>
            <p:spPr bwMode="auto">
              <a:xfrm>
                <a:off x="9484" y="9110"/>
                <a:ext cx="1728" cy="1724"/>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900" b="1">
                    <a:solidFill>
                      <a:srgbClr val="000000"/>
                    </a:solidFill>
                    <a:cs typeface="Arial" charset="0"/>
                  </a:rPr>
                  <a:t>The Patriarchs</a:t>
                </a:r>
              </a:p>
              <a:p>
                <a:pPr algn="ctr" defTabSz="914400" fontAlgn="base">
                  <a:spcBef>
                    <a:spcPct val="0"/>
                  </a:spcBef>
                  <a:spcAft>
                    <a:spcPct val="0"/>
                  </a:spcAft>
                </a:pPr>
                <a:r>
                  <a:rPr lang="en-US" sz="900" b="1">
                    <a:solidFill>
                      <a:srgbClr val="000000"/>
                    </a:solidFill>
                    <a:cs typeface="Arial" charset="0"/>
                  </a:rPr>
                  <a:t>1500-1300</a:t>
                </a:r>
              </a:p>
              <a:p>
                <a:pPr algn="ctr" defTabSz="914400" fontAlgn="base">
                  <a:spcBef>
                    <a:spcPct val="0"/>
                  </a:spcBef>
                  <a:spcAft>
                    <a:spcPct val="0"/>
                  </a:spcAft>
                </a:pPr>
                <a:endParaRPr lang="en-US" sz="600" b="1">
                  <a:solidFill>
                    <a:srgbClr val="000000"/>
                  </a:solidFill>
                  <a:cs typeface="Arial" charset="0"/>
                </a:endParaRPr>
              </a:p>
              <a:p>
                <a:pPr algn="ctr" defTabSz="914400" fontAlgn="base">
                  <a:spcBef>
                    <a:spcPct val="0"/>
                  </a:spcBef>
                  <a:spcAft>
                    <a:spcPct val="0"/>
                  </a:spcAft>
                </a:pPr>
                <a:r>
                  <a:rPr lang="en-US" sz="900" b="1">
                    <a:solidFill>
                      <a:srgbClr val="000000"/>
                    </a:solidFill>
                    <a:cs typeface="Arial" charset="0"/>
                  </a:rPr>
                  <a:t>Gradual Migration to Egypt</a:t>
                </a:r>
              </a:p>
              <a:p>
                <a:pPr algn="ctr" defTabSz="914400" fontAlgn="base">
                  <a:spcBef>
                    <a:spcPct val="0"/>
                  </a:spcBef>
                  <a:spcAft>
                    <a:spcPct val="0"/>
                  </a:spcAft>
                </a:pPr>
                <a:endParaRPr lang="en-US" sz="1200">
                  <a:solidFill>
                    <a:srgbClr val="003300"/>
                  </a:solidFill>
                  <a:cs typeface="Arial" charset="0"/>
                </a:endParaRPr>
              </a:p>
            </p:txBody>
          </p:sp>
          <p:sp>
            <p:nvSpPr>
              <p:cNvPr id="228401" name="Line 4"/>
              <p:cNvSpPr>
                <a:spLocks noChangeShapeType="1"/>
              </p:cNvSpPr>
              <p:nvPr/>
            </p:nvSpPr>
            <p:spPr bwMode="auto">
              <a:xfrm>
                <a:off x="4941" y="8823"/>
                <a:ext cx="1728" cy="0"/>
              </a:xfrm>
              <a:prstGeom prst="line">
                <a:avLst/>
              </a:prstGeom>
              <a:noFill/>
              <a:ln w="9525">
                <a:solidFill>
                  <a:srgbClr val="000000"/>
                </a:solidFill>
                <a:prstDash val="sysDot"/>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grpSp>
      </p:grpSp>
      <p:sp>
        <p:nvSpPr>
          <p:cNvPr id="552016" name="Text Box 80"/>
          <p:cNvSpPr txBox="1">
            <a:spLocks noChangeArrowheads="1"/>
          </p:cNvSpPr>
          <p:nvPr/>
        </p:nvSpPr>
        <p:spPr bwMode="auto">
          <a:xfrm>
            <a:off x="6934200" y="3644900"/>
            <a:ext cx="2209800" cy="1816100"/>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altLang="zh-CN" sz="1600" b="1" dirty="0">
                <a:solidFill>
                  <a:srgbClr val="FFFFFF"/>
                </a:solidFill>
                <a:effectLst>
                  <a:outerShdw blurRad="38100" dist="38100" dir="2700000" algn="tl">
                    <a:srgbClr val="000000"/>
                  </a:outerShdw>
                </a:effectLst>
                <a:latin typeface="Arial"/>
                <a:cs typeface="Arial"/>
              </a:rPr>
              <a:t>Adapted (column 1 added) from John H. Walton, </a:t>
            </a:r>
            <a:r>
              <a:rPr lang="en-US" altLang="zh-CN" sz="1600" b="1" i="1" dirty="0">
                <a:solidFill>
                  <a:srgbClr val="FFFFFF"/>
                </a:solidFill>
                <a:effectLst>
                  <a:outerShdw blurRad="38100" dist="38100" dir="2700000" algn="tl">
                    <a:srgbClr val="000000"/>
                  </a:outerShdw>
                </a:effectLst>
                <a:latin typeface="Arial"/>
                <a:cs typeface="Arial"/>
              </a:rPr>
              <a:t>Chronological and Background Charts of the OT</a:t>
            </a:r>
            <a:r>
              <a:rPr lang="en-US" altLang="zh-CN" sz="1600" b="1" dirty="0">
                <a:solidFill>
                  <a:srgbClr val="FFFFFF"/>
                </a:solidFill>
                <a:effectLst>
                  <a:outerShdw blurRad="38100" dist="38100" dir="2700000" algn="tl">
                    <a:srgbClr val="000000"/>
                  </a:outerShdw>
                </a:effectLst>
                <a:latin typeface="Arial"/>
                <a:cs typeface="Arial"/>
              </a:rPr>
              <a:t>, 2d ed., 99 (cf. OTS, 108a-b)</a:t>
            </a:r>
            <a:endParaRPr lang="en-US" sz="1600" b="1" dirty="0">
              <a:solidFill>
                <a:srgbClr val="FFFFFF"/>
              </a:solidFill>
              <a:effectLst>
                <a:outerShdw blurRad="38100" dist="38100" dir="2700000" algn="tl">
                  <a:srgbClr val="000000"/>
                </a:outerShdw>
              </a:effectLst>
              <a:latin typeface="Arial"/>
              <a:cs typeface="Arial"/>
            </a:endParaRPr>
          </a:p>
        </p:txBody>
      </p:sp>
    </p:spTree>
    <p:extLst>
      <p:ext uri="{BB962C8B-B14F-4D97-AF65-F5344CB8AC3E}">
        <p14:creationId xmlns:p14="http://schemas.microsoft.com/office/powerpoint/2010/main" val="23306255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rgbClr val="CCFFFF"/>
        </a:solidFill>
        <a:effectLst/>
      </p:bgPr>
    </p:bg>
    <p:spTree>
      <p:nvGrpSpPr>
        <p:cNvPr id="1" name=""/>
        <p:cNvGrpSpPr/>
        <p:nvPr/>
      </p:nvGrpSpPr>
      <p:grpSpPr>
        <a:xfrm>
          <a:off x="0" y="0"/>
          <a:ext cx="0" cy="0"/>
          <a:chOff x="0" y="0"/>
          <a:chExt cx="0" cy="0"/>
        </a:xfrm>
      </p:grpSpPr>
      <p:sp>
        <p:nvSpPr>
          <p:cNvPr id="230402" name="Text Box 2"/>
          <p:cNvSpPr txBox="1">
            <a:spLocks noChangeArrowheads="1"/>
          </p:cNvSpPr>
          <p:nvPr/>
        </p:nvSpPr>
        <p:spPr bwMode="auto">
          <a:xfrm>
            <a:off x="8239125" y="152400"/>
            <a:ext cx="523875"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a:solidFill>
                  <a:srgbClr val="000000"/>
                </a:solidFill>
              </a:rPr>
              <a:t>67</a:t>
            </a:r>
          </a:p>
        </p:txBody>
      </p:sp>
      <p:sp>
        <p:nvSpPr>
          <p:cNvPr id="30723" name="Rectangle 3"/>
          <p:cNvSpPr>
            <a:spLocks noGrp="1" noChangeArrowheads="1"/>
          </p:cNvSpPr>
          <p:nvPr>
            <p:ph type="title"/>
          </p:nvPr>
        </p:nvSpPr>
        <p:spPr>
          <a:xfrm rot="16200000">
            <a:off x="4894263" y="3517900"/>
            <a:ext cx="6286500" cy="304800"/>
          </a:xfrm>
        </p:spPr>
        <p:txBody>
          <a:bodyPr/>
          <a:lstStyle/>
          <a:p>
            <a:pPr>
              <a:defRPr/>
            </a:pPr>
            <a:r>
              <a:rPr kumimoji="0" lang="en-US" altLang="zh-CN" sz="2000" b="1" i="0" dirty="0">
                <a:solidFill>
                  <a:srgbClr val="000000"/>
                </a:solidFill>
                <a:effectLst>
                  <a:outerShdw blurRad="38100" dist="38100" dir="2700000" algn="tl">
                    <a:srgbClr val="FFFFFF"/>
                  </a:outerShdw>
                </a:effectLst>
                <a:latin typeface="Arial Black" charset="0"/>
                <a:ea typeface="ＭＳ Ｐゴシック" charset="0"/>
                <a:cs typeface="ＭＳ Ｐゴシック" charset="0"/>
              </a:rPr>
              <a:t>Egyptian Sojourn Chronologies Evaluated  </a:t>
            </a:r>
            <a:endParaRPr kumimoji="0" lang="en-US" altLang="zh-CN" sz="1600" i="0" dirty="0">
              <a:solidFill>
                <a:srgbClr val="000000"/>
              </a:solidFill>
              <a:effectLst>
                <a:outerShdw blurRad="38100" dist="38100" dir="2700000" algn="tl">
                  <a:srgbClr val="FFFFFF"/>
                </a:outerShdw>
              </a:effectLst>
              <a:latin typeface="Times" charset="0"/>
              <a:ea typeface="ＭＳ Ｐゴシック" charset="0"/>
              <a:cs typeface="ＭＳ Ｐゴシック" charset="0"/>
            </a:endParaRPr>
          </a:p>
        </p:txBody>
      </p:sp>
      <p:sp>
        <p:nvSpPr>
          <p:cNvPr id="230404" name="Rectangle 4"/>
          <p:cNvSpPr>
            <a:spLocks noChangeArrowheads="1"/>
          </p:cNvSpPr>
          <p:nvPr/>
        </p:nvSpPr>
        <p:spPr bwMode="auto">
          <a:xfrm>
            <a:off x="0" y="60325"/>
            <a:ext cx="914400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algn="ctr" defTabSz="914400" fontAlgn="base">
              <a:spcBef>
                <a:spcPct val="0"/>
              </a:spcBef>
              <a:spcAft>
                <a:spcPct val="0"/>
              </a:spcAft>
            </a:pPr>
            <a:r>
              <a:rPr lang="en-US" sz="1000" b="1">
                <a:solidFill>
                  <a:srgbClr val="003300"/>
                </a:solidFill>
                <a:latin typeface="Times New Roman" charset="0"/>
                <a:ea typeface="ＭＳ Ｐゴシック" charset="0"/>
                <a:cs typeface="Times New Roman" charset="0"/>
              </a:rPr>
              <a:t>The following views are listed in order from the best to the worst perspective, in my opinion.</a:t>
            </a:r>
            <a:endParaRPr lang="en-US" sz="2400">
              <a:solidFill>
                <a:srgbClr val="003300"/>
              </a:solidFill>
              <a:latin typeface="Times New Roman" charset="0"/>
              <a:ea typeface="ＭＳ Ｐゴシック" charset="0"/>
              <a:cs typeface="Times New Roman" charset="0"/>
            </a:endParaRPr>
          </a:p>
        </p:txBody>
      </p:sp>
      <p:grpSp>
        <p:nvGrpSpPr>
          <p:cNvPr id="230405" name="Group 5"/>
          <p:cNvGrpSpPr>
            <a:grpSpLocks/>
          </p:cNvGrpSpPr>
          <p:nvPr/>
        </p:nvGrpSpPr>
        <p:grpSpPr bwMode="auto">
          <a:xfrm>
            <a:off x="0" y="0"/>
            <a:ext cx="8001000" cy="6858000"/>
            <a:chOff x="0" y="499"/>
            <a:chExt cx="4452" cy="7627"/>
          </a:xfrm>
        </p:grpSpPr>
        <p:grpSp>
          <p:nvGrpSpPr>
            <p:cNvPr id="230410" name="Group 6"/>
            <p:cNvGrpSpPr>
              <a:grpSpLocks/>
            </p:cNvGrpSpPr>
            <p:nvPr/>
          </p:nvGrpSpPr>
          <p:grpSpPr bwMode="auto">
            <a:xfrm>
              <a:off x="0" y="499"/>
              <a:ext cx="669" cy="824"/>
              <a:chOff x="0" y="499"/>
              <a:chExt cx="669" cy="824"/>
            </a:xfrm>
          </p:grpSpPr>
          <p:sp>
            <p:nvSpPr>
              <p:cNvPr id="230468" name="Rectangle 7"/>
              <p:cNvSpPr>
                <a:spLocks noChangeArrowheads="1"/>
              </p:cNvSpPr>
              <p:nvPr/>
            </p:nvSpPr>
            <p:spPr bwMode="auto">
              <a:xfrm>
                <a:off x="0" y="499"/>
                <a:ext cx="669" cy="824"/>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230469" name="Rectangle 8"/>
              <p:cNvSpPr>
                <a:spLocks noChangeArrowheads="1"/>
              </p:cNvSpPr>
              <p:nvPr/>
            </p:nvSpPr>
            <p:spPr bwMode="auto">
              <a:xfrm>
                <a:off x="43" y="499"/>
                <a:ext cx="583" cy="824"/>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endParaRPr lang="en-US" sz="1400" b="1">
                  <a:solidFill>
                    <a:srgbClr val="FFFFFF"/>
                  </a:solidFill>
                  <a:latin typeface="Liffo" charset="0"/>
                  <a:ea typeface="ＭＳ Ｐゴシック" charset="0"/>
                  <a:cs typeface="Times New Roman" charset="0"/>
                </a:endParaRPr>
              </a:p>
              <a:p>
                <a:pPr algn="ctr" defTabSz="914400" fontAlgn="base">
                  <a:spcBef>
                    <a:spcPct val="0"/>
                  </a:spcBef>
                  <a:spcAft>
                    <a:spcPct val="0"/>
                  </a:spcAft>
                </a:pPr>
                <a:r>
                  <a:rPr lang="en-US" sz="1400" b="1">
                    <a:solidFill>
                      <a:srgbClr val="FFFFFF"/>
                    </a:solidFill>
                    <a:latin typeface="Liffo" charset="0"/>
                    <a:ea typeface="ＭＳ Ｐゴシック" charset="0"/>
                    <a:cs typeface="Times New Roman" charset="0"/>
                  </a:rPr>
                  <a:t>View</a:t>
                </a:r>
                <a:endParaRPr lang="en-US" sz="2400">
                  <a:solidFill>
                    <a:srgbClr val="003300"/>
                  </a:solidFill>
                  <a:latin typeface="Times New Roman" charset="0"/>
                  <a:ea typeface="ＭＳ Ｐゴシック" charset="0"/>
                  <a:cs typeface="Times New Roman" charset="0"/>
                </a:endParaRPr>
              </a:p>
            </p:txBody>
          </p:sp>
        </p:grpSp>
        <p:grpSp>
          <p:nvGrpSpPr>
            <p:cNvPr id="230411" name="Group 9"/>
            <p:cNvGrpSpPr>
              <a:grpSpLocks/>
            </p:cNvGrpSpPr>
            <p:nvPr/>
          </p:nvGrpSpPr>
          <p:grpSpPr bwMode="auto">
            <a:xfrm>
              <a:off x="669" y="499"/>
              <a:ext cx="826" cy="824"/>
              <a:chOff x="669" y="499"/>
              <a:chExt cx="826" cy="824"/>
            </a:xfrm>
          </p:grpSpPr>
          <p:sp>
            <p:nvSpPr>
              <p:cNvPr id="230466" name="Rectangle 10"/>
              <p:cNvSpPr>
                <a:spLocks noChangeArrowheads="1"/>
              </p:cNvSpPr>
              <p:nvPr/>
            </p:nvSpPr>
            <p:spPr bwMode="auto">
              <a:xfrm>
                <a:off x="669" y="499"/>
                <a:ext cx="826" cy="824"/>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230467" name="Rectangle 11"/>
              <p:cNvSpPr>
                <a:spLocks noChangeArrowheads="1"/>
              </p:cNvSpPr>
              <p:nvPr/>
            </p:nvSpPr>
            <p:spPr bwMode="auto">
              <a:xfrm>
                <a:off x="712" y="499"/>
                <a:ext cx="740" cy="824"/>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r>
                  <a:rPr lang="en-US" sz="1400" b="1">
                    <a:solidFill>
                      <a:srgbClr val="FFFFFF"/>
                    </a:solidFill>
                    <a:latin typeface="Liffo" charset="0"/>
                    <a:ea typeface="ＭＳ Ｐゴシック" charset="0"/>
                    <a:cs typeface="Times New Roman" charset="0"/>
                  </a:rPr>
                  <a:t> 400 YEAR SOJOURN</a:t>
                </a:r>
                <a:endParaRPr lang="en-US" sz="2400">
                  <a:solidFill>
                    <a:srgbClr val="003300"/>
                  </a:solidFill>
                  <a:latin typeface="Times New Roman" charset="0"/>
                  <a:ea typeface="ＭＳ Ｐゴシック" charset="0"/>
                  <a:cs typeface="Times New Roman" charset="0"/>
                </a:endParaRPr>
              </a:p>
            </p:txBody>
          </p:sp>
        </p:grpSp>
        <p:grpSp>
          <p:nvGrpSpPr>
            <p:cNvPr id="230412" name="Group 12"/>
            <p:cNvGrpSpPr>
              <a:grpSpLocks/>
            </p:cNvGrpSpPr>
            <p:nvPr/>
          </p:nvGrpSpPr>
          <p:grpSpPr bwMode="auto">
            <a:xfrm>
              <a:off x="1495" y="499"/>
              <a:ext cx="697" cy="824"/>
              <a:chOff x="1495" y="499"/>
              <a:chExt cx="697" cy="824"/>
            </a:xfrm>
          </p:grpSpPr>
          <p:sp>
            <p:nvSpPr>
              <p:cNvPr id="230464" name="Rectangle 13"/>
              <p:cNvSpPr>
                <a:spLocks noChangeArrowheads="1"/>
              </p:cNvSpPr>
              <p:nvPr/>
            </p:nvSpPr>
            <p:spPr bwMode="auto">
              <a:xfrm>
                <a:off x="1495" y="499"/>
                <a:ext cx="697" cy="824"/>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230465" name="Rectangle 14"/>
              <p:cNvSpPr>
                <a:spLocks noChangeArrowheads="1"/>
              </p:cNvSpPr>
              <p:nvPr/>
            </p:nvSpPr>
            <p:spPr bwMode="auto">
              <a:xfrm>
                <a:off x="1538" y="499"/>
                <a:ext cx="611" cy="824"/>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r>
                  <a:rPr lang="en-US" sz="1400" b="1">
                    <a:solidFill>
                      <a:srgbClr val="FFFFFF"/>
                    </a:solidFill>
                    <a:latin typeface="Liffo" charset="0"/>
                    <a:ea typeface="ＭＳ Ｐゴシック" charset="0"/>
                    <a:cs typeface="Times New Roman" charset="0"/>
                  </a:rPr>
                  <a:t>430 YEAR SOJOURN</a:t>
                </a:r>
                <a:endParaRPr lang="en-US" sz="2400">
                  <a:solidFill>
                    <a:srgbClr val="003300"/>
                  </a:solidFill>
                  <a:latin typeface="Times New Roman" charset="0"/>
                  <a:ea typeface="ＭＳ Ｐゴシック" charset="0"/>
                  <a:cs typeface="Times New Roman" charset="0"/>
                </a:endParaRPr>
              </a:p>
            </p:txBody>
          </p:sp>
        </p:grpSp>
        <p:grpSp>
          <p:nvGrpSpPr>
            <p:cNvPr id="230413" name="Group 15"/>
            <p:cNvGrpSpPr>
              <a:grpSpLocks/>
            </p:cNvGrpSpPr>
            <p:nvPr/>
          </p:nvGrpSpPr>
          <p:grpSpPr bwMode="auto">
            <a:xfrm>
              <a:off x="2192" y="499"/>
              <a:ext cx="792" cy="824"/>
              <a:chOff x="2192" y="499"/>
              <a:chExt cx="792" cy="824"/>
            </a:xfrm>
          </p:grpSpPr>
          <p:sp>
            <p:nvSpPr>
              <p:cNvPr id="230462" name="Rectangle 16"/>
              <p:cNvSpPr>
                <a:spLocks noChangeArrowheads="1"/>
              </p:cNvSpPr>
              <p:nvPr/>
            </p:nvSpPr>
            <p:spPr bwMode="auto">
              <a:xfrm>
                <a:off x="2192" y="499"/>
                <a:ext cx="792" cy="824"/>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230463" name="Rectangle 17"/>
              <p:cNvSpPr>
                <a:spLocks noChangeArrowheads="1"/>
              </p:cNvSpPr>
              <p:nvPr/>
            </p:nvSpPr>
            <p:spPr bwMode="auto">
              <a:xfrm>
                <a:off x="2235" y="499"/>
                <a:ext cx="706" cy="824"/>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r>
                  <a:rPr lang="en-US" sz="1400" b="1">
                    <a:solidFill>
                      <a:srgbClr val="FFFFFF"/>
                    </a:solidFill>
                    <a:latin typeface="Liffo" charset="0"/>
                    <a:ea typeface="ＭＳ Ｐゴシック" charset="0"/>
                    <a:cs typeface="Times New Roman" charset="0"/>
                  </a:rPr>
                  <a:t> 215 </a:t>
                </a:r>
                <a:endParaRPr lang="en-US" sz="1200">
                  <a:solidFill>
                    <a:srgbClr val="003300"/>
                  </a:solidFill>
                  <a:latin typeface="Times New Roman" charset="0"/>
                  <a:ea typeface="ＭＳ Ｐゴシック" charset="0"/>
                  <a:cs typeface="Times New Roman" charset="0"/>
                </a:endParaRPr>
              </a:p>
              <a:p>
                <a:pPr algn="ctr" defTabSz="914400" eaLnBrk="0" fontAlgn="base" hangingPunct="0">
                  <a:spcBef>
                    <a:spcPct val="0"/>
                  </a:spcBef>
                  <a:spcAft>
                    <a:spcPct val="0"/>
                  </a:spcAft>
                </a:pPr>
                <a:r>
                  <a:rPr lang="en-US" sz="1400" b="1">
                    <a:solidFill>
                      <a:srgbClr val="FFFFFF"/>
                    </a:solidFill>
                    <a:latin typeface="Liffo" charset="0"/>
                    <a:ea typeface="ＭＳ Ｐゴシック" charset="0"/>
                    <a:cs typeface="Times New Roman" charset="0"/>
                  </a:rPr>
                  <a:t>YEAR SOJOURN</a:t>
                </a:r>
                <a:endParaRPr lang="en-US" sz="2400">
                  <a:solidFill>
                    <a:srgbClr val="003300"/>
                  </a:solidFill>
                  <a:latin typeface="Times New Roman" charset="0"/>
                  <a:ea typeface="ＭＳ Ｐゴシック" charset="0"/>
                  <a:cs typeface="Times New Roman" charset="0"/>
                </a:endParaRPr>
              </a:p>
            </p:txBody>
          </p:sp>
        </p:grpSp>
        <p:grpSp>
          <p:nvGrpSpPr>
            <p:cNvPr id="230414" name="Group 18"/>
            <p:cNvGrpSpPr>
              <a:grpSpLocks/>
            </p:cNvGrpSpPr>
            <p:nvPr/>
          </p:nvGrpSpPr>
          <p:grpSpPr bwMode="auto">
            <a:xfrm>
              <a:off x="2984" y="499"/>
              <a:ext cx="720" cy="824"/>
              <a:chOff x="2984" y="499"/>
              <a:chExt cx="720" cy="824"/>
            </a:xfrm>
          </p:grpSpPr>
          <p:sp>
            <p:nvSpPr>
              <p:cNvPr id="230460" name="Rectangle 19"/>
              <p:cNvSpPr>
                <a:spLocks noChangeArrowheads="1"/>
              </p:cNvSpPr>
              <p:nvPr/>
            </p:nvSpPr>
            <p:spPr bwMode="auto">
              <a:xfrm>
                <a:off x="2984" y="499"/>
                <a:ext cx="720" cy="824"/>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230461" name="Rectangle 20"/>
              <p:cNvSpPr>
                <a:spLocks noChangeArrowheads="1"/>
              </p:cNvSpPr>
              <p:nvPr/>
            </p:nvSpPr>
            <p:spPr bwMode="auto">
              <a:xfrm>
                <a:off x="3027" y="499"/>
                <a:ext cx="634" cy="824"/>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r>
                  <a:rPr lang="en-US" sz="1400" b="1">
                    <a:solidFill>
                      <a:srgbClr val="FFFFFF"/>
                    </a:solidFill>
                    <a:latin typeface="Liffo" charset="0"/>
                    <a:ea typeface="ＭＳ Ｐゴシック" charset="0"/>
                    <a:cs typeface="Times New Roman" charset="0"/>
                  </a:rPr>
                  <a:t> LATE </a:t>
                </a:r>
                <a:endParaRPr lang="en-US" sz="1200">
                  <a:solidFill>
                    <a:srgbClr val="003300"/>
                  </a:solidFill>
                  <a:latin typeface="Times New Roman" charset="0"/>
                  <a:ea typeface="ＭＳ Ｐゴシック" charset="0"/>
                  <a:cs typeface="Times New Roman" charset="0"/>
                </a:endParaRPr>
              </a:p>
              <a:p>
                <a:pPr algn="ctr" defTabSz="914400" eaLnBrk="0" fontAlgn="base" hangingPunct="0">
                  <a:spcBef>
                    <a:spcPct val="0"/>
                  </a:spcBef>
                  <a:spcAft>
                    <a:spcPct val="0"/>
                  </a:spcAft>
                </a:pPr>
                <a:r>
                  <a:rPr lang="en-US" sz="1400" b="1">
                    <a:solidFill>
                      <a:srgbClr val="FFFFFF"/>
                    </a:solidFill>
                    <a:latin typeface="Liffo" charset="0"/>
                    <a:ea typeface="ＭＳ Ｐゴシック" charset="0"/>
                    <a:cs typeface="Times New Roman" charset="0"/>
                  </a:rPr>
                  <a:t>EXODUS</a:t>
                </a:r>
                <a:endParaRPr lang="en-US" sz="2400">
                  <a:solidFill>
                    <a:srgbClr val="003300"/>
                  </a:solidFill>
                  <a:latin typeface="Times New Roman" charset="0"/>
                  <a:ea typeface="ＭＳ Ｐゴシック" charset="0"/>
                  <a:cs typeface="Times New Roman" charset="0"/>
                </a:endParaRPr>
              </a:p>
            </p:txBody>
          </p:sp>
        </p:grpSp>
        <p:grpSp>
          <p:nvGrpSpPr>
            <p:cNvPr id="230415" name="Group 21"/>
            <p:cNvGrpSpPr>
              <a:grpSpLocks/>
            </p:cNvGrpSpPr>
            <p:nvPr/>
          </p:nvGrpSpPr>
          <p:grpSpPr bwMode="auto">
            <a:xfrm>
              <a:off x="3704" y="499"/>
              <a:ext cx="748" cy="824"/>
              <a:chOff x="3704" y="499"/>
              <a:chExt cx="748" cy="824"/>
            </a:xfrm>
          </p:grpSpPr>
          <p:sp>
            <p:nvSpPr>
              <p:cNvPr id="230458" name="Rectangle 22"/>
              <p:cNvSpPr>
                <a:spLocks noChangeArrowheads="1"/>
              </p:cNvSpPr>
              <p:nvPr/>
            </p:nvSpPr>
            <p:spPr bwMode="auto">
              <a:xfrm>
                <a:off x="3704" y="499"/>
                <a:ext cx="748" cy="824"/>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230459" name="Rectangle 23"/>
              <p:cNvSpPr>
                <a:spLocks noChangeArrowheads="1"/>
              </p:cNvSpPr>
              <p:nvPr/>
            </p:nvSpPr>
            <p:spPr bwMode="auto">
              <a:xfrm>
                <a:off x="3747" y="499"/>
                <a:ext cx="662" cy="824"/>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r>
                  <a:rPr lang="en-US" sz="1400" b="1">
                    <a:solidFill>
                      <a:srgbClr val="FFFFFF"/>
                    </a:solidFill>
                    <a:latin typeface="Liffo" charset="0"/>
                    <a:ea typeface="ＭＳ Ｐゴシック" charset="0"/>
                    <a:cs typeface="Times New Roman" charset="0"/>
                  </a:rPr>
                  <a:t> </a:t>
                </a:r>
                <a:endParaRPr lang="en-US" sz="1200">
                  <a:solidFill>
                    <a:srgbClr val="003300"/>
                  </a:solidFill>
                  <a:latin typeface="Times New Roman" charset="0"/>
                  <a:ea typeface="ＭＳ Ｐゴシック" charset="0"/>
                  <a:cs typeface="Times New Roman" charset="0"/>
                </a:endParaRPr>
              </a:p>
              <a:p>
                <a:pPr algn="ctr" defTabSz="914400" eaLnBrk="0" fontAlgn="base" hangingPunct="0">
                  <a:spcBef>
                    <a:spcPct val="0"/>
                  </a:spcBef>
                  <a:spcAft>
                    <a:spcPct val="0"/>
                  </a:spcAft>
                </a:pPr>
                <a:r>
                  <a:rPr lang="en-US" sz="1400" b="1">
                    <a:solidFill>
                      <a:srgbClr val="FFFFFF"/>
                    </a:solidFill>
                    <a:latin typeface="Liffo" charset="0"/>
                    <a:ea typeface="ＭＳ Ｐゴシック" charset="0"/>
                    <a:cs typeface="Times New Roman" charset="0"/>
                  </a:rPr>
                  <a:t>CRITICAL</a:t>
                </a:r>
                <a:endParaRPr lang="en-US" sz="2400">
                  <a:solidFill>
                    <a:srgbClr val="003300"/>
                  </a:solidFill>
                  <a:latin typeface="Times New Roman" charset="0"/>
                  <a:ea typeface="ＭＳ Ｐゴシック" charset="0"/>
                  <a:cs typeface="Times New Roman" charset="0"/>
                </a:endParaRPr>
              </a:p>
            </p:txBody>
          </p:sp>
        </p:grpSp>
        <p:sp>
          <p:nvSpPr>
            <p:cNvPr id="198672" name="Rectangle 24"/>
            <p:cNvSpPr>
              <a:spLocks noChangeArrowheads="1"/>
            </p:cNvSpPr>
            <p:nvPr/>
          </p:nvSpPr>
          <p:spPr bwMode="auto">
            <a:xfrm>
              <a:off x="43" y="1323"/>
              <a:ext cx="583"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dirty="0">
                  <a:solidFill>
                    <a:srgbClr val="003300"/>
                  </a:solidFill>
                  <a:latin typeface="Arial"/>
                  <a:ea typeface="ＭＳ Ｐゴシック" charset="0"/>
                  <a:cs typeface="Arial"/>
                </a:rPr>
                <a:t> </a:t>
              </a:r>
              <a:endParaRPr lang="en-US" sz="1400" b="1" dirty="0">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en-US" sz="1050" b="1" dirty="0">
                  <a:solidFill>
                    <a:srgbClr val="003300"/>
                  </a:solidFill>
                  <a:latin typeface="Arial"/>
                  <a:ea typeface="ＭＳ Ｐゴシック" charset="0"/>
                  <a:cs typeface="Arial"/>
                </a:rPr>
                <a:t>Exodus</a:t>
              </a:r>
              <a:endParaRPr lang="en-US" sz="1400" b="1" dirty="0">
                <a:solidFill>
                  <a:srgbClr val="003300"/>
                </a:solidFill>
                <a:latin typeface="Arial"/>
                <a:ea typeface="ＭＳ Ｐゴシック" charset="0"/>
                <a:cs typeface="Arial"/>
              </a:endParaRPr>
            </a:p>
            <a:p>
              <a:pPr algn="ctr" defTabSz="914400" eaLnBrk="0" fontAlgn="base" hangingPunct="0">
                <a:spcBef>
                  <a:spcPct val="0"/>
                </a:spcBef>
                <a:spcAft>
                  <a:spcPct val="0"/>
                </a:spcAft>
                <a:defRPr/>
              </a:pPr>
              <a:endParaRPr lang="en-US" sz="2800" b="1" dirty="0">
                <a:solidFill>
                  <a:srgbClr val="003300"/>
                </a:solidFill>
                <a:latin typeface="Arial"/>
                <a:ea typeface="Times New Roman" charset="0"/>
                <a:cs typeface="Arial"/>
              </a:endParaRPr>
            </a:p>
          </p:txBody>
        </p:sp>
        <p:sp>
          <p:nvSpPr>
            <p:cNvPr id="198673" name="Rectangle 25"/>
            <p:cNvSpPr>
              <a:spLocks noChangeArrowheads="1"/>
            </p:cNvSpPr>
            <p:nvPr/>
          </p:nvSpPr>
          <p:spPr bwMode="auto">
            <a:xfrm>
              <a:off x="626" y="1323"/>
              <a:ext cx="741"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 </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en-US" sz="1050" b="1">
                  <a:solidFill>
                    <a:srgbClr val="003300"/>
                  </a:solidFill>
                  <a:latin typeface="Arial"/>
                  <a:ea typeface="ＭＳ Ｐゴシック" charset="0"/>
                  <a:cs typeface="Arial"/>
                </a:rPr>
                <a:t>Early</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674" name="Rectangle 26"/>
            <p:cNvSpPr>
              <a:spLocks noChangeArrowheads="1"/>
            </p:cNvSpPr>
            <p:nvPr/>
          </p:nvSpPr>
          <p:spPr bwMode="auto">
            <a:xfrm>
              <a:off x="1367" y="1323"/>
              <a:ext cx="610"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 </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en-US" sz="1050" b="1">
                  <a:solidFill>
                    <a:srgbClr val="003300"/>
                  </a:solidFill>
                  <a:latin typeface="Arial"/>
                  <a:ea typeface="ＭＳ Ｐゴシック" charset="0"/>
                  <a:cs typeface="Arial"/>
                </a:rPr>
                <a:t>Early</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675" name="Rectangle 27"/>
            <p:cNvSpPr>
              <a:spLocks noChangeArrowheads="1"/>
            </p:cNvSpPr>
            <p:nvPr/>
          </p:nvSpPr>
          <p:spPr bwMode="auto">
            <a:xfrm>
              <a:off x="1977" y="1323"/>
              <a:ext cx="706"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 </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en-US" sz="1050" b="1">
                  <a:solidFill>
                    <a:srgbClr val="003300"/>
                  </a:solidFill>
                  <a:latin typeface="Arial"/>
                  <a:ea typeface="ＭＳ Ｐゴシック" charset="0"/>
                  <a:cs typeface="Arial"/>
                </a:rPr>
                <a:t>Early</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676" name="Rectangle 28"/>
            <p:cNvSpPr>
              <a:spLocks noChangeArrowheads="1"/>
            </p:cNvSpPr>
            <p:nvPr/>
          </p:nvSpPr>
          <p:spPr bwMode="auto">
            <a:xfrm>
              <a:off x="2683" y="1323"/>
              <a:ext cx="634"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 </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en-US" sz="1050" b="1">
                  <a:solidFill>
                    <a:srgbClr val="003300"/>
                  </a:solidFill>
                  <a:latin typeface="Arial"/>
                  <a:ea typeface="ＭＳ Ｐゴシック" charset="0"/>
                  <a:cs typeface="Arial"/>
                </a:rPr>
                <a:t>Late</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677" name="Rectangle 29"/>
            <p:cNvSpPr>
              <a:spLocks noChangeArrowheads="1"/>
            </p:cNvSpPr>
            <p:nvPr/>
          </p:nvSpPr>
          <p:spPr bwMode="auto">
            <a:xfrm>
              <a:off x="3317" y="1323"/>
              <a:ext cx="663"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dirty="0">
                  <a:solidFill>
                    <a:srgbClr val="003300"/>
                  </a:solidFill>
                  <a:latin typeface="Arial"/>
                  <a:ea typeface="ＭＳ Ｐゴシック" charset="0"/>
                  <a:cs typeface="Arial"/>
                </a:rPr>
                <a:t> </a:t>
              </a:r>
              <a:endParaRPr lang="en-US" sz="1400" b="1" dirty="0">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en-US" sz="1050" b="1" dirty="0">
                  <a:solidFill>
                    <a:srgbClr val="003300"/>
                  </a:solidFill>
                  <a:latin typeface="Arial"/>
                  <a:ea typeface="ＭＳ Ｐゴシック" charset="0"/>
                  <a:cs typeface="Arial"/>
                </a:rPr>
                <a:t>Gradual Migration</a:t>
              </a:r>
              <a:endParaRPr lang="en-US" sz="1400" b="1" dirty="0">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en-US" sz="1400" b="1" dirty="0">
                  <a:solidFill>
                    <a:srgbClr val="003300"/>
                  </a:solidFill>
                  <a:latin typeface="Arial"/>
                  <a:ea typeface="ＭＳ Ｐゴシック" charset="0"/>
                  <a:cs typeface="Arial"/>
                </a:rPr>
                <a:t> </a:t>
              </a:r>
            </a:p>
            <a:p>
              <a:pPr algn="ctr" defTabSz="914400" eaLnBrk="0" fontAlgn="base" hangingPunct="0">
                <a:spcBef>
                  <a:spcPct val="0"/>
                </a:spcBef>
                <a:spcAft>
                  <a:spcPct val="0"/>
                </a:spcAft>
                <a:defRPr/>
              </a:pPr>
              <a:endParaRPr lang="en-US" sz="2800" b="1" dirty="0">
                <a:solidFill>
                  <a:srgbClr val="003300"/>
                </a:solidFill>
                <a:latin typeface="Arial"/>
                <a:ea typeface="Times New Roman" charset="0"/>
                <a:cs typeface="Arial"/>
              </a:endParaRPr>
            </a:p>
          </p:txBody>
        </p:sp>
        <p:sp>
          <p:nvSpPr>
            <p:cNvPr id="198678" name="Rectangle 30"/>
            <p:cNvSpPr>
              <a:spLocks noChangeArrowheads="1"/>
            </p:cNvSpPr>
            <p:nvPr/>
          </p:nvSpPr>
          <p:spPr bwMode="auto">
            <a:xfrm>
              <a:off x="43" y="2014"/>
              <a:ext cx="583"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Egyptian Sojourn</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en-US" sz="1400" b="1">
                  <a:solidFill>
                    <a:srgbClr val="003300"/>
                  </a:solidFill>
                  <a:latin typeface="Arial"/>
                  <a:ea typeface="ＭＳ Ｐゴシック" charset="0"/>
                  <a:cs typeface="Arial"/>
                </a:rPr>
                <a:t> </a:t>
              </a: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679" name="Rectangle 31"/>
            <p:cNvSpPr>
              <a:spLocks noChangeArrowheads="1"/>
            </p:cNvSpPr>
            <p:nvPr/>
          </p:nvSpPr>
          <p:spPr bwMode="auto">
            <a:xfrm>
              <a:off x="626" y="2014"/>
              <a:ext cx="741"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400</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680" name="Rectangle 32"/>
            <p:cNvSpPr>
              <a:spLocks noChangeArrowheads="1"/>
            </p:cNvSpPr>
            <p:nvPr/>
          </p:nvSpPr>
          <p:spPr bwMode="auto">
            <a:xfrm>
              <a:off x="1367" y="2014"/>
              <a:ext cx="610"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430</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681" name="Rectangle 33"/>
            <p:cNvSpPr>
              <a:spLocks noChangeArrowheads="1"/>
            </p:cNvSpPr>
            <p:nvPr/>
          </p:nvSpPr>
          <p:spPr bwMode="auto">
            <a:xfrm>
              <a:off x="1977" y="2014"/>
              <a:ext cx="706"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215</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682" name="Rectangle 34"/>
            <p:cNvSpPr>
              <a:spLocks noChangeArrowheads="1"/>
            </p:cNvSpPr>
            <p:nvPr/>
          </p:nvSpPr>
          <p:spPr bwMode="auto">
            <a:xfrm>
              <a:off x="2683" y="2014"/>
              <a:ext cx="634"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420</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683" name="Rectangle 35"/>
            <p:cNvSpPr>
              <a:spLocks noChangeArrowheads="1"/>
            </p:cNvSpPr>
            <p:nvPr/>
          </p:nvSpPr>
          <p:spPr bwMode="auto">
            <a:xfrm>
              <a:off x="3317" y="2014"/>
              <a:ext cx="663"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120</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en-US" sz="1400" b="1">
                  <a:solidFill>
                    <a:srgbClr val="003300"/>
                  </a:solidFill>
                  <a:latin typeface="Arial"/>
                  <a:ea typeface="ＭＳ Ｐゴシック" charset="0"/>
                  <a:cs typeface="Arial"/>
                </a:rPr>
                <a:t> </a:t>
              </a: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684" name="Rectangle 36"/>
            <p:cNvSpPr>
              <a:spLocks noChangeArrowheads="1"/>
            </p:cNvSpPr>
            <p:nvPr/>
          </p:nvSpPr>
          <p:spPr bwMode="auto">
            <a:xfrm>
              <a:off x="43" y="2609"/>
              <a:ext cx="583"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Years of Freedom</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685" name="Rectangle 37"/>
            <p:cNvSpPr>
              <a:spLocks noChangeArrowheads="1"/>
            </p:cNvSpPr>
            <p:nvPr/>
          </p:nvSpPr>
          <p:spPr bwMode="auto">
            <a:xfrm>
              <a:off x="626" y="2609"/>
              <a:ext cx="741"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Unspecified</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686" name="Rectangle 38"/>
            <p:cNvSpPr>
              <a:spLocks noChangeArrowheads="1"/>
            </p:cNvSpPr>
            <p:nvPr/>
          </p:nvSpPr>
          <p:spPr bwMode="auto">
            <a:xfrm>
              <a:off x="1367" y="2609"/>
              <a:ext cx="610"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295 or 145</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687" name="Rectangle 39"/>
            <p:cNvSpPr>
              <a:spLocks noChangeArrowheads="1"/>
            </p:cNvSpPr>
            <p:nvPr/>
          </p:nvSpPr>
          <p:spPr bwMode="auto">
            <a:xfrm>
              <a:off x="1977" y="2609"/>
              <a:ext cx="706"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80</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688" name="Rectangle 40"/>
            <p:cNvSpPr>
              <a:spLocks noChangeArrowheads="1"/>
            </p:cNvSpPr>
            <p:nvPr/>
          </p:nvSpPr>
          <p:spPr bwMode="auto">
            <a:xfrm>
              <a:off x="2683" y="2609"/>
              <a:ext cx="634"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70</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689" name="Rectangle 41"/>
            <p:cNvSpPr>
              <a:spLocks noChangeArrowheads="1"/>
            </p:cNvSpPr>
            <p:nvPr/>
          </p:nvSpPr>
          <p:spPr bwMode="auto">
            <a:xfrm>
              <a:off x="3317" y="2609"/>
              <a:ext cx="663"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120</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en-US" sz="1050" b="1">
                  <a:solidFill>
                    <a:srgbClr val="003300"/>
                  </a:solidFill>
                  <a:latin typeface="Arial"/>
                  <a:ea typeface="ＭＳ Ｐゴシック" charset="0"/>
                  <a:cs typeface="Arial"/>
                </a:rPr>
                <a:t> </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en-US" sz="1400" b="1">
                  <a:solidFill>
                    <a:srgbClr val="003300"/>
                  </a:solidFill>
                  <a:latin typeface="Arial"/>
                  <a:ea typeface="ＭＳ Ｐゴシック" charset="0"/>
                  <a:cs typeface="Arial"/>
                </a:rPr>
                <a:t> </a:t>
              </a: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690" name="Rectangle 42"/>
            <p:cNvSpPr>
              <a:spLocks noChangeArrowheads="1"/>
            </p:cNvSpPr>
            <p:nvPr/>
          </p:nvSpPr>
          <p:spPr bwMode="auto">
            <a:xfrm>
              <a:off x="43" y="3204"/>
              <a:ext cx="583"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Years of Slavery</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en-US" sz="1400" b="1">
                  <a:solidFill>
                    <a:srgbClr val="003300"/>
                  </a:solidFill>
                  <a:latin typeface="Arial"/>
                  <a:ea typeface="ＭＳ Ｐゴシック" charset="0"/>
                  <a:cs typeface="Arial"/>
                </a:rPr>
                <a:t> </a:t>
              </a: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691" name="Rectangle 43"/>
            <p:cNvSpPr>
              <a:spLocks noChangeArrowheads="1"/>
            </p:cNvSpPr>
            <p:nvPr/>
          </p:nvSpPr>
          <p:spPr bwMode="auto">
            <a:xfrm>
              <a:off x="626" y="3204"/>
              <a:ext cx="741"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&lt;400</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692" name="Rectangle 44"/>
            <p:cNvSpPr>
              <a:spLocks noChangeArrowheads="1"/>
            </p:cNvSpPr>
            <p:nvPr/>
          </p:nvSpPr>
          <p:spPr bwMode="auto">
            <a:xfrm>
              <a:off x="1367" y="3204"/>
              <a:ext cx="610"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135 or 285</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693" name="Rectangle 45"/>
            <p:cNvSpPr>
              <a:spLocks noChangeArrowheads="1"/>
            </p:cNvSpPr>
            <p:nvPr/>
          </p:nvSpPr>
          <p:spPr bwMode="auto">
            <a:xfrm>
              <a:off x="1977" y="3204"/>
              <a:ext cx="706"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135</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694" name="Rectangle 46"/>
            <p:cNvSpPr>
              <a:spLocks noChangeArrowheads="1"/>
            </p:cNvSpPr>
            <p:nvPr/>
          </p:nvSpPr>
          <p:spPr bwMode="auto">
            <a:xfrm>
              <a:off x="2683" y="3204"/>
              <a:ext cx="634"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350</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695" name="Rectangle 47"/>
            <p:cNvSpPr>
              <a:spLocks noChangeArrowheads="1"/>
            </p:cNvSpPr>
            <p:nvPr/>
          </p:nvSpPr>
          <p:spPr bwMode="auto">
            <a:xfrm>
              <a:off x="3317" y="3204"/>
              <a:ext cx="663"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none (a myth)</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en-US" sz="1400" b="1">
                  <a:solidFill>
                    <a:srgbClr val="003300"/>
                  </a:solidFill>
                  <a:latin typeface="Arial"/>
                  <a:ea typeface="ＭＳ Ｐゴシック" charset="0"/>
                  <a:cs typeface="Arial"/>
                </a:rPr>
                <a:t> </a:t>
              </a: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696" name="Rectangle 48"/>
            <p:cNvSpPr>
              <a:spLocks noChangeArrowheads="1"/>
            </p:cNvSpPr>
            <p:nvPr/>
          </p:nvSpPr>
          <p:spPr bwMode="auto">
            <a:xfrm>
              <a:off x="43" y="3799"/>
              <a:ext cx="583"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Exod. 12:40 Text</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697" name="Rectangle 49"/>
            <p:cNvSpPr>
              <a:spLocks noChangeArrowheads="1"/>
            </p:cNvSpPr>
            <p:nvPr/>
          </p:nvSpPr>
          <p:spPr bwMode="auto">
            <a:xfrm>
              <a:off x="626" y="3799"/>
              <a:ext cx="741"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dirty="0">
                  <a:solidFill>
                    <a:srgbClr val="003300"/>
                  </a:solidFill>
                  <a:latin typeface="Arial"/>
                  <a:ea typeface="ＭＳ Ｐゴシック" charset="0"/>
                  <a:cs typeface="Arial"/>
                </a:rPr>
                <a:t>LXX &amp; </a:t>
              </a:r>
              <a:endParaRPr lang="en-US" sz="1400" b="1" dirty="0">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en-US" sz="1050" b="1" dirty="0">
                  <a:solidFill>
                    <a:srgbClr val="003300"/>
                  </a:solidFill>
                  <a:latin typeface="Arial"/>
                  <a:ea typeface="ＭＳ Ｐゴシック" charset="0"/>
                  <a:cs typeface="Arial"/>
                </a:rPr>
                <a:t>Samaritan Pentateuch</a:t>
              </a:r>
              <a:endParaRPr lang="en-US" sz="1400" b="1" dirty="0">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en-US" sz="1400" b="1" dirty="0">
                  <a:solidFill>
                    <a:srgbClr val="003300"/>
                  </a:solidFill>
                  <a:latin typeface="Arial"/>
                  <a:ea typeface="ＭＳ Ｐゴシック" charset="0"/>
                  <a:cs typeface="Arial"/>
                </a:rPr>
                <a:t> </a:t>
              </a:r>
            </a:p>
            <a:p>
              <a:pPr algn="ctr" defTabSz="914400" eaLnBrk="0" fontAlgn="base" hangingPunct="0">
                <a:spcBef>
                  <a:spcPct val="0"/>
                </a:spcBef>
                <a:spcAft>
                  <a:spcPct val="0"/>
                </a:spcAft>
                <a:defRPr/>
              </a:pPr>
              <a:endParaRPr lang="en-US" sz="2800" b="1" dirty="0">
                <a:solidFill>
                  <a:srgbClr val="003300"/>
                </a:solidFill>
                <a:latin typeface="Arial"/>
                <a:ea typeface="Times New Roman" charset="0"/>
                <a:cs typeface="Arial"/>
              </a:endParaRPr>
            </a:p>
          </p:txBody>
        </p:sp>
        <p:sp>
          <p:nvSpPr>
            <p:cNvPr id="198698" name="Rectangle 50"/>
            <p:cNvSpPr>
              <a:spLocks noChangeArrowheads="1"/>
            </p:cNvSpPr>
            <p:nvPr/>
          </p:nvSpPr>
          <p:spPr bwMode="auto">
            <a:xfrm>
              <a:off x="1367" y="3799"/>
              <a:ext cx="610"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MT</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699" name="Rectangle 51"/>
            <p:cNvSpPr>
              <a:spLocks noChangeArrowheads="1"/>
            </p:cNvSpPr>
            <p:nvPr/>
          </p:nvSpPr>
          <p:spPr bwMode="auto">
            <a:xfrm>
              <a:off x="1977" y="3799"/>
              <a:ext cx="706"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LXX &amp; Samaritan Pentateuch</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en-US" sz="1400" b="1">
                  <a:solidFill>
                    <a:srgbClr val="003300"/>
                  </a:solidFill>
                  <a:latin typeface="Arial"/>
                  <a:ea typeface="ＭＳ Ｐゴシック" charset="0"/>
                  <a:cs typeface="Arial"/>
                </a:rPr>
                <a:t> </a:t>
              </a: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700" name="Rectangle 52"/>
            <p:cNvSpPr>
              <a:spLocks noChangeArrowheads="1"/>
            </p:cNvSpPr>
            <p:nvPr/>
          </p:nvSpPr>
          <p:spPr bwMode="auto">
            <a:xfrm>
              <a:off x="2683" y="3799"/>
              <a:ext cx="634"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MT</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701" name="Rectangle 53"/>
            <p:cNvSpPr>
              <a:spLocks noChangeArrowheads="1"/>
            </p:cNvSpPr>
            <p:nvPr/>
          </p:nvSpPr>
          <p:spPr bwMode="auto">
            <a:xfrm>
              <a:off x="3317" y="3799"/>
              <a:ext cx="663"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Unimportant</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702" name="Rectangle 54"/>
            <p:cNvSpPr>
              <a:spLocks noChangeArrowheads="1"/>
            </p:cNvSpPr>
            <p:nvPr/>
          </p:nvSpPr>
          <p:spPr bwMode="auto">
            <a:xfrm>
              <a:off x="43" y="4491"/>
              <a:ext cx="583"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Popularity</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703" name="Rectangle 55"/>
            <p:cNvSpPr>
              <a:spLocks noChangeArrowheads="1"/>
            </p:cNvSpPr>
            <p:nvPr/>
          </p:nvSpPr>
          <p:spPr bwMode="auto">
            <a:xfrm>
              <a:off x="626" y="4491"/>
              <a:ext cx="741"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Few</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704" name="Rectangle 56"/>
            <p:cNvSpPr>
              <a:spLocks noChangeArrowheads="1"/>
            </p:cNvSpPr>
            <p:nvPr/>
          </p:nvSpPr>
          <p:spPr bwMode="auto">
            <a:xfrm>
              <a:off x="1367" y="4491"/>
              <a:ext cx="610"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Most common</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705" name="Rectangle 57"/>
            <p:cNvSpPr>
              <a:spLocks noChangeArrowheads="1"/>
            </p:cNvSpPr>
            <p:nvPr/>
          </p:nvSpPr>
          <p:spPr bwMode="auto">
            <a:xfrm>
              <a:off x="1977" y="4491"/>
              <a:ext cx="706"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Common</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706" name="Rectangle 58"/>
            <p:cNvSpPr>
              <a:spLocks noChangeArrowheads="1"/>
            </p:cNvSpPr>
            <p:nvPr/>
          </p:nvSpPr>
          <p:spPr bwMode="auto">
            <a:xfrm>
              <a:off x="2683" y="4491"/>
              <a:ext cx="634"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Few Evangelicals</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en-US" sz="1050" b="1">
                  <a:solidFill>
                    <a:srgbClr val="003300"/>
                  </a:solidFill>
                  <a:latin typeface="Arial"/>
                  <a:ea typeface="ＭＳ Ｐゴシック" charset="0"/>
                  <a:cs typeface="Arial"/>
                </a:rPr>
                <a:t>Many Liberals</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en-US" sz="1400" b="1">
                  <a:solidFill>
                    <a:srgbClr val="003300"/>
                  </a:solidFill>
                  <a:latin typeface="Arial"/>
                  <a:ea typeface="ＭＳ Ｐゴシック" charset="0"/>
                  <a:cs typeface="Arial"/>
                </a:rPr>
                <a:t> </a:t>
              </a: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707" name="Rectangle 59"/>
            <p:cNvSpPr>
              <a:spLocks noChangeArrowheads="1"/>
            </p:cNvSpPr>
            <p:nvPr/>
          </p:nvSpPr>
          <p:spPr bwMode="auto">
            <a:xfrm>
              <a:off x="3317" y="4491"/>
              <a:ext cx="663"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Many Liberals</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708" name="Rectangle 60"/>
            <p:cNvSpPr>
              <a:spLocks noChangeArrowheads="1"/>
            </p:cNvSpPr>
            <p:nvPr/>
          </p:nvSpPr>
          <p:spPr bwMode="auto">
            <a:xfrm>
              <a:off x="43" y="5181"/>
              <a:ext cx="583" cy="18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Support:</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709" name="Rectangle 61"/>
            <p:cNvSpPr>
              <a:spLocks noChangeArrowheads="1"/>
            </p:cNvSpPr>
            <p:nvPr/>
          </p:nvSpPr>
          <p:spPr bwMode="auto">
            <a:xfrm>
              <a:off x="581" y="5181"/>
              <a:ext cx="786" cy="29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dirty="0">
                  <a:solidFill>
                    <a:srgbClr val="003300"/>
                  </a:solidFill>
                  <a:latin typeface="Arial"/>
                  <a:ea typeface="ＭＳ Ｐゴシック" charset="0"/>
                  <a:cs typeface="Arial"/>
                </a:rPr>
                <a:t>• Gen. 15:13 (sojourn 400 </a:t>
              </a:r>
              <a:r>
                <a:rPr lang="en-US" sz="1050" b="1" dirty="0" err="1">
                  <a:solidFill>
                    <a:srgbClr val="003300"/>
                  </a:solidFill>
                  <a:latin typeface="Arial"/>
                  <a:ea typeface="ＭＳ Ｐゴシック" charset="0"/>
                  <a:cs typeface="Arial"/>
                </a:rPr>
                <a:t>yrs</a:t>
              </a:r>
              <a:r>
                <a:rPr lang="en-US" sz="1050" b="1" dirty="0">
                  <a:solidFill>
                    <a:srgbClr val="003300"/>
                  </a:solidFill>
                  <a:latin typeface="Arial"/>
                  <a:ea typeface="ＭＳ Ｐゴシック" charset="0"/>
                  <a:cs typeface="Arial"/>
                </a:rPr>
                <a:t>)</a:t>
              </a:r>
              <a:endParaRPr lang="en-US" sz="1400" b="1" dirty="0">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en-US" sz="1050" b="1" dirty="0">
                  <a:solidFill>
                    <a:srgbClr val="003300"/>
                  </a:solidFill>
                  <a:latin typeface="Arial"/>
                  <a:ea typeface="ＭＳ Ｐゴシック" charset="0"/>
                  <a:cs typeface="Arial"/>
                </a:rPr>
                <a:t> </a:t>
              </a:r>
              <a:endParaRPr lang="en-US" sz="1400" b="1" dirty="0">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en-US" sz="1050" b="1" dirty="0">
                  <a:solidFill>
                    <a:srgbClr val="003300"/>
                  </a:solidFill>
                  <a:latin typeface="Arial"/>
                  <a:ea typeface="ＭＳ Ｐゴシック" charset="0"/>
                  <a:cs typeface="Arial"/>
                </a:rPr>
                <a:t>• Acts 13:19-20 "about 450 years" = </a:t>
              </a:r>
              <a:endParaRPr lang="en-US" sz="1400" b="1" dirty="0">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en-US" sz="1050" b="1" dirty="0">
                  <a:solidFill>
                    <a:srgbClr val="003300"/>
                  </a:solidFill>
                  <a:latin typeface="Arial"/>
                  <a:ea typeface="ＭＳ Ｐゴシック" charset="0"/>
                  <a:cs typeface="Arial"/>
                </a:rPr>
                <a:t>400 + 40 + 7 </a:t>
              </a:r>
              <a:endParaRPr lang="en-US" sz="1400" b="1" dirty="0">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en-US" sz="1050" b="1" dirty="0">
                  <a:solidFill>
                    <a:srgbClr val="003300"/>
                  </a:solidFill>
                  <a:latin typeface="Arial"/>
                  <a:ea typeface="ＭＳ Ｐゴシック" charset="0"/>
                  <a:cs typeface="Arial"/>
                </a:rPr>
                <a:t>= 447 yrs. </a:t>
              </a:r>
              <a:endParaRPr lang="en-US" sz="1400" b="1" dirty="0">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en-US" sz="1050" b="1" dirty="0">
                  <a:solidFill>
                    <a:srgbClr val="003300"/>
                  </a:solidFill>
                  <a:latin typeface="Arial"/>
                  <a:ea typeface="ＭＳ Ｐゴシック" charset="0"/>
                  <a:cs typeface="Arial"/>
                </a:rPr>
                <a:t> </a:t>
              </a:r>
              <a:endParaRPr lang="en-US" sz="1400" b="1" dirty="0">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en-US" sz="1050" b="1" dirty="0">
                  <a:solidFill>
                    <a:srgbClr val="003300"/>
                  </a:solidFill>
                  <a:latin typeface="Arial"/>
                  <a:ea typeface="ＭＳ Ｐゴシック" charset="0"/>
                  <a:cs typeface="Arial"/>
                </a:rPr>
                <a:t>• Exod. 12:40 "children of Israel" points to Gen. 35:10 (1875 </a:t>
              </a:r>
              <a:r>
                <a:rPr lang="en-US" sz="900" b="1" dirty="0">
                  <a:solidFill>
                    <a:srgbClr val="003300"/>
                  </a:solidFill>
                  <a:latin typeface="Arial"/>
                  <a:ea typeface="ＭＳ Ｐゴシック" charset="0"/>
                  <a:cs typeface="Arial"/>
                </a:rPr>
                <a:t>BC</a:t>
              </a:r>
              <a:r>
                <a:rPr lang="en-US" sz="1050" b="1" dirty="0">
                  <a:solidFill>
                    <a:srgbClr val="003300"/>
                  </a:solidFill>
                  <a:latin typeface="Arial"/>
                  <a:ea typeface="ＭＳ Ｐゴシック" charset="0"/>
                  <a:cs typeface="Arial"/>
                </a:rPr>
                <a:t>) to begin 430 years as this is when nation called </a:t>
              </a:r>
              <a:r>
                <a:rPr lang="ja-JP" altLang="en-US" sz="1050" b="1" dirty="0">
                  <a:solidFill>
                    <a:srgbClr val="003300"/>
                  </a:solidFill>
                  <a:latin typeface="Arial"/>
                  <a:ea typeface="ＭＳ Ｐゴシック" charset="0"/>
                  <a:cs typeface="Arial"/>
                </a:rPr>
                <a:t>“</a:t>
              </a:r>
              <a:r>
                <a:rPr lang="en-US" sz="1050" b="1" dirty="0">
                  <a:solidFill>
                    <a:srgbClr val="003300"/>
                  </a:solidFill>
                  <a:latin typeface="Arial"/>
                  <a:ea typeface="ＭＳ Ｐゴシック" charset="0"/>
                  <a:cs typeface="Arial"/>
                </a:rPr>
                <a:t>Israel</a:t>
              </a:r>
              <a:r>
                <a:rPr lang="ja-JP" altLang="en-US" sz="1050" b="1" dirty="0">
                  <a:solidFill>
                    <a:srgbClr val="003300"/>
                  </a:solidFill>
                  <a:latin typeface="Arial"/>
                  <a:ea typeface="ＭＳ Ｐゴシック" charset="0"/>
                  <a:cs typeface="Arial"/>
                </a:rPr>
                <a:t>”</a:t>
              </a:r>
              <a:endParaRPr lang="en-US" sz="1400" b="1" dirty="0">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en-US" sz="1400" b="1" dirty="0">
                  <a:solidFill>
                    <a:srgbClr val="003300"/>
                  </a:solidFill>
                  <a:latin typeface="Arial"/>
                  <a:ea typeface="ＭＳ Ｐゴシック" charset="0"/>
                  <a:cs typeface="Arial"/>
                </a:rPr>
                <a:t> </a:t>
              </a:r>
            </a:p>
            <a:p>
              <a:pPr algn="ctr" defTabSz="914400" eaLnBrk="0" fontAlgn="base" hangingPunct="0">
                <a:spcBef>
                  <a:spcPct val="0"/>
                </a:spcBef>
                <a:spcAft>
                  <a:spcPct val="0"/>
                </a:spcAft>
                <a:defRPr/>
              </a:pPr>
              <a:endParaRPr lang="en-US" sz="2800" b="1" dirty="0">
                <a:solidFill>
                  <a:srgbClr val="003300"/>
                </a:solidFill>
                <a:latin typeface="Arial"/>
                <a:ea typeface="Times New Roman" charset="0"/>
                <a:cs typeface="Arial"/>
              </a:endParaRPr>
            </a:p>
          </p:txBody>
        </p:sp>
        <p:sp>
          <p:nvSpPr>
            <p:cNvPr id="198710" name="Rectangle 62"/>
            <p:cNvSpPr>
              <a:spLocks noChangeArrowheads="1"/>
            </p:cNvSpPr>
            <p:nvPr/>
          </p:nvSpPr>
          <p:spPr bwMode="auto">
            <a:xfrm>
              <a:off x="1367" y="5181"/>
              <a:ext cx="610" cy="18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 Follows MT of Exod. 12:40</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en-US" sz="1050" b="1">
                  <a:solidFill>
                    <a:srgbClr val="003300"/>
                  </a:solidFill>
                  <a:latin typeface="Arial"/>
                  <a:ea typeface="ＭＳ Ｐゴシック" charset="0"/>
                  <a:cs typeface="Arial"/>
                </a:rPr>
                <a:t> </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en-US" sz="1050" b="1">
                  <a:solidFill>
                    <a:srgbClr val="003300"/>
                  </a:solidFill>
                  <a:latin typeface="Arial"/>
                  <a:ea typeface="ＭＳ Ｐゴシック" charset="0"/>
                  <a:cs typeface="Arial"/>
                </a:rPr>
                <a:t>• Scripture sometimes uses round numbers</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en-US" sz="1050" b="1">
                  <a:solidFill>
                    <a:srgbClr val="003300"/>
                  </a:solidFill>
                  <a:latin typeface="Arial"/>
                  <a:ea typeface="ＭＳ Ｐゴシック" charset="0"/>
                  <a:cs typeface="Arial"/>
                </a:rPr>
                <a:t> </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en-US" sz="1050" b="1">
                  <a:solidFill>
                    <a:srgbClr val="003300"/>
                  </a:solidFill>
                  <a:latin typeface="Arial"/>
                  <a:ea typeface="ＭＳ Ｐゴシック" charset="0"/>
                  <a:cs typeface="Arial"/>
                </a:rPr>
                <a:t>(See the next few pages for more early date arguments)</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711" name="Rectangle 63"/>
            <p:cNvSpPr>
              <a:spLocks noChangeArrowheads="1"/>
            </p:cNvSpPr>
            <p:nvPr/>
          </p:nvSpPr>
          <p:spPr bwMode="auto">
            <a:xfrm>
              <a:off x="1977" y="5181"/>
              <a:ext cx="706" cy="18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 Follows MT of Exod. 12:40</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en-US" sz="1050" b="1">
                  <a:solidFill>
                    <a:srgbClr val="003300"/>
                  </a:solidFill>
                  <a:latin typeface="Arial"/>
                  <a:ea typeface="ＭＳ Ｐゴシック" charset="0"/>
                  <a:cs typeface="Arial"/>
                </a:rPr>
                <a:t> </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en-US" sz="1050" b="1">
                  <a:solidFill>
                    <a:srgbClr val="003300"/>
                  </a:solidFill>
                  <a:latin typeface="Arial"/>
                  <a:ea typeface="ＭＳ Ｐゴシック" charset="0"/>
                  <a:cs typeface="Arial"/>
                </a:rPr>
                <a:t>• The new king of Exod. 1 was a native Egyptian who followed the Hyksos</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en-US" sz="1050" b="1">
                  <a:solidFill>
                    <a:srgbClr val="003300"/>
                  </a:solidFill>
                  <a:latin typeface="Arial"/>
                  <a:ea typeface="ＭＳ Ｐゴシック" charset="0"/>
                  <a:cs typeface="Arial"/>
                </a:rPr>
                <a:t> </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en-US" sz="1050" b="1">
                  <a:solidFill>
                    <a:srgbClr val="003300"/>
                  </a:solidFill>
                  <a:latin typeface="Arial"/>
                  <a:ea typeface="ＭＳ Ｐゴシック" charset="0"/>
                  <a:cs typeface="Arial"/>
                </a:rPr>
                <a:t>• Their later date for Abr. Cov. (1875 </a:t>
              </a:r>
              <a:r>
                <a:rPr lang="en-US" sz="900" b="1">
                  <a:solidFill>
                    <a:srgbClr val="003300"/>
                  </a:solidFill>
                  <a:latin typeface="Arial"/>
                  <a:ea typeface="ＭＳ Ｐゴシック" charset="0"/>
                  <a:cs typeface="Arial"/>
                </a:rPr>
                <a:t>BC</a:t>
              </a:r>
              <a:r>
                <a:rPr lang="en-US" sz="1050" b="1">
                  <a:solidFill>
                    <a:srgbClr val="003300"/>
                  </a:solidFill>
                  <a:latin typeface="Arial"/>
                  <a:ea typeface="ＭＳ Ｐゴシック" charset="0"/>
                  <a:cs typeface="Arial"/>
                </a:rPr>
                <a:t>) to Jacob entering Egypt (1660 </a:t>
              </a:r>
              <a:r>
                <a:rPr lang="en-US" sz="900" b="1">
                  <a:solidFill>
                    <a:srgbClr val="003300"/>
                  </a:solidFill>
                  <a:latin typeface="Arial"/>
                  <a:ea typeface="ＭＳ Ｐゴシック" charset="0"/>
                  <a:cs typeface="Arial"/>
                </a:rPr>
                <a:t>BC</a:t>
              </a:r>
              <a:r>
                <a:rPr lang="en-US" sz="1050" b="1">
                  <a:solidFill>
                    <a:srgbClr val="003300"/>
                  </a:solidFill>
                  <a:latin typeface="Arial"/>
                  <a:ea typeface="ＭＳ Ｐゴシック" charset="0"/>
                  <a:cs typeface="Arial"/>
                </a:rPr>
                <a:t>) is 215 yrs.</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en-US" sz="1400" b="1">
                  <a:solidFill>
                    <a:srgbClr val="003300"/>
                  </a:solidFill>
                  <a:latin typeface="Arial"/>
                  <a:ea typeface="ＭＳ Ｐゴシック" charset="0"/>
                  <a:cs typeface="Arial"/>
                </a:rPr>
                <a:t> </a:t>
              </a: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712" name="Rectangle 64"/>
            <p:cNvSpPr>
              <a:spLocks noChangeArrowheads="1"/>
            </p:cNvSpPr>
            <p:nvPr/>
          </p:nvSpPr>
          <p:spPr bwMode="auto">
            <a:xfrm>
              <a:off x="2683" y="5181"/>
              <a:ext cx="634" cy="18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 Archaeology supports the destruction of some Canaanite cities in the 13th century</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en-US" sz="1050" b="1">
                  <a:solidFill>
                    <a:srgbClr val="003300"/>
                  </a:solidFill>
                  <a:latin typeface="Arial"/>
                  <a:ea typeface="ＭＳ Ｐゴシック" charset="0"/>
                  <a:cs typeface="Arial"/>
                </a:rPr>
                <a:t> </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en-US" sz="1050" b="1">
                  <a:solidFill>
                    <a:srgbClr val="003300"/>
                  </a:solidFill>
                  <a:latin typeface="Arial"/>
                  <a:ea typeface="ＭＳ Ｐゴシック" charset="0"/>
                  <a:cs typeface="Arial"/>
                </a:rPr>
                <a:t>(See the next few pages for more late date arguments)</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713" name="Rectangle 65"/>
            <p:cNvSpPr>
              <a:spLocks noChangeArrowheads="1"/>
            </p:cNvSpPr>
            <p:nvPr/>
          </p:nvSpPr>
          <p:spPr bwMode="auto">
            <a:xfrm>
              <a:off x="3317" y="5181"/>
              <a:ext cx="663" cy="18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 The city of Rameses (Exod. 1:11) must have been built after Rameses II (1300 </a:t>
              </a:r>
              <a:r>
                <a:rPr lang="en-US" sz="900" b="1">
                  <a:solidFill>
                    <a:srgbClr val="003300"/>
                  </a:solidFill>
                  <a:latin typeface="Arial"/>
                  <a:ea typeface="ＭＳ Ｐゴシック" charset="0"/>
                  <a:cs typeface="Arial"/>
                </a:rPr>
                <a:t>BC</a:t>
              </a:r>
              <a:r>
                <a:rPr lang="en-US" sz="1050" b="1">
                  <a:solidFill>
                    <a:srgbClr val="003300"/>
                  </a:solidFill>
                  <a:latin typeface="Arial"/>
                  <a:ea typeface="ＭＳ Ｐゴシック" charset="0"/>
                  <a:cs typeface="Arial"/>
                </a:rPr>
                <a:t>) since it was named after him</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grpSp>
      <p:sp>
        <p:nvSpPr>
          <p:cNvPr id="230406" name="Text Box 66"/>
          <p:cNvSpPr txBox="1">
            <a:spLocks noChangeArrowheads="1"/>
          </p:cNvSpPr>
          <p:nvPr/>
        </p:nvSpPr>
        <p:spPr bwMode="auto">
          <a:xfrm>
            <a:off x="4038600" y="0"/>
            <a:ext cx="1143000" cy="730250"/>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400" b="1">
                <a:solidFill>
                  <a:srgbClr val="F1F7E9"/>
                </a:solidFill>
                <a:latin typeface="Liffo" charset="0"/>
              </a:rPr>
              <a:t>215 YEAR SOJOURN</a:t>
            </a:r>
          </a:p>
          <a:p>
            <a:pPr defTabSz="914400" fontAlgn="base">
              <a:spcBef>
                <a:spcPct val="0"/>
              </a:spcBef>
              <a:spcAft>
                <a:spcPct val="0"/>
              </a:spcAft>
            </a:pPr>
            <a:endParaRPr lang="en-US" sz="1400" b="1">
              <a:solidFill>
                <a:srgbClr val="F1F7E9"/>
              </a:solidFill>
              <a:latin typeface="Liffo" charset="0"/>
            </a:endParaRPr>
          </a:p>
        </p:txBody>
      </p:sp>
      <p:sp>
        <p:nvSpPr>
          <p:cNvPr id="230407" name="Text Box 67"/>
          <p:cNvSpPr txBox="1">
            <a:spLocks noChangeArrowheads="1"/>
          </p:cNvSpPr>
          <p:nvPr/>
        </p:nvSpPr>
        <p:spPr bwMode="auto">
          <a:xfrm>
            <a:off x="5181600" y="0"/>
            <a:ext cx="1143000" cy="730250"/>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400" b="1">
                <a:solidFill>
                  <a:srgbClr val="F1F7E9"/>
                </a:solidFill>
                <a:latin typeface="Liffo" charset="0"/>
              </a:rPr>
              <a:t>LATE EXODUS</a:t>
            </a:r>
          </a:p>
          <a:p>
            <a:pPr defTabSz="914400" fontAlgn="base">
              <a:spcBef>
                <a:spcPct val="0"/>
              </a:spcBef>
              <a:spcAft>
                <a:spcPct val="0"/>
              </a:spcAft>
            </a:pPr>
            <a:endParaRPr lang="en-US" sz="1400" b="1">
              <a:solidFill>
                <a:srgbClr val="F1F7E9"/>
              </a:solidFill>
              <a:latin typeface="Liffo" charset="0"/>
            </a:endParaRPr>
          </a:p>
        </p:txBody>
      </p:sp>
      <p:sp>
        <p:nvSpPr>
          <p:cNvPr id="230408" name="Text Box 68"/>
          <p:cNvSpPr txBox="1">
            <a:spLocks noChangeArrowheads="1"/>
          </p:cNvSpPr>
          <p:nvPr/>
        </p:nvSpPr>
        <p:spPr bwMode="auto">
          <a:xfrm>
            <a:off x="6019800" y="0"/>
            <a:ext cx="1752600" cy="51752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400" b="1">
                <a:solidFill>
                  <a:srgbClr val="F1F7E9"/>
                </a:solidFill>
                <a:latin typeface="Liffo" charset="0"/>
              </a:rPr>
              <a:t>CRITICAL</a:t>
            </a:r>
          </a:p>
          <a:p>
            <a:pPr defTabSz="914400" fontAlgn="base">
              <a:spcBef>
                <a:spcPct val="0"/>
              </a:spcBef>
              <a:spcAft>
                <a:spcPct val="0"/>
              </a:spcAft>
            </a:pPr>
            <a:endParaRPr lang="en-US" sz="1400" b="1">
              <a:solidFill>
                <a:srgbClr val="F1F7E9"/>
              </a:solidFill>
              <a:latin typeface="Liffo" charset="0"/>
            </a:endParaRPr>
          </a:p>
        </p:txBody>
      </p:sp>
      <p:sp>
        <p:nvSpPr>
          <p:cNvPr id="30789" name="Text Box 69"/>
          <p:cNvSpPr txBox="1">
            <a:spLocks noChangeArrowheads="1"/>
          </p:cNvSpPr>
          <p:nvPr/>
        </p:nvSpPr>
        <p:spPr bwMode="auto">
          <a:xfrm rot="16200000">
            <a:off x="5662613" y="3422650"/>
            <a:ext cx="5867400" cy="831850"/>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altLang="zh-CN" sz="1600" b="1" dirty="0">
                <a:solidFill>
                  <a:srgbClr val="000000"/>
                </a:solidFill>
                <a:effectLst>
                  <a:outerShdw blurRad="38100" dist="38100" dir="2700000" algn="tl">
                    <a:srgbClr val="FFFFFF"/>
                  </a:outerShdw>
                </a:effectLst>
                <a:latin typeface="Arial"/>
                <a:cs typeface="Arial"/>
              </a:rPr>
              <a:t>Adapted (column 1 added) from John H. Walton, </a:t>
            </a:r>
            <a:r>
              <a:rPr lang="en-US" altLang="zh-CN" sz="1600" b="1" i="1" dirty="0">
                <a:solidFill>
                  <a:srgbClr val="000000"/>
                </a:solidFill>
                <a:effectLst>
                  <a:outerShdw blurRad="38100" dist="38100" dir="2700000" algn="tl">
                    <a:srgbClr val="FFFFFF"/>
                  </a:outerShdw>
                </a:effectLst>
                <a:latin typeface="Arial"/>
                <a:cs typeface="Arial"/>
              </a:rPr>
              <a:t>Chronological and Background Charts of the OT</a:t>
            </a:r>
            <a:r>
              <a:rPr lang="en-US" altLang="zh-CN" sz="1600" b="1" dirty="0">
                <a:solidFill>
                  <a:srgbClr val="000000"/>
                </a:solidFill>
                <a:effectLst>
                  <a:outerShdw blurRad="38100" dist="38100" dir="2700000" algn="tl">
                    <a:srgbClr val="FFFFFF"/>
                  </a:outerShdw>
                </a:effectLst>
                <a:latin typeface="Arial"/>
                <a:cs typeface="Arial"/>
              </a:rPr>
              <a:t>, 2d ed., 99 (cf. OTS, 108a-b)</a:t>
            </a:r>
            <a:endParaRPr lang="en-US" sz="1600" b="1" dirty="0">
              <a:solidFill>
                <a:srgbClr val="000000"/>
              </a:solidFill>
              <a:effectLst>
                <a:outerShdw blurRad="38100" dist="38100" dir="2700000" algn="tl">
                  <a:srgbClr val="FFFFFF"/>
                </a:outerShdw>
              </a:effectLst>
              <a:latin typeface="Arial"/>
              <a:cs typeface="Arial"/>
            </a:endParaRPr>
          </a:p>
        </p:txBody>
      </p:sp>
    </p:spTree>
    <p:extLst>
      <p:ext uri="{BB962C8B-B14F-4D97-AF65-F5344CB8AC3E}">
        <p14:creationId xmlns:p14="http://schemas.microsoft.com/office/powerpoint/2010/main" val="39266289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body" idx="1"/>
          </p:nvPr>
        </p:nvSpPr>
        <p:spPr>
          <a:xfrm>
            <a:off x="1219200" y="1219200"/>
            <a:ext cx="7924800" cy="4495800"/>
          </a:xfrm>
        </p:spPr>
        <p:txBody>
          <a:bodyPr/>
          <a:lstStyle/>
          <a:p>
            <a:pPr eaLnBrk="1" hangingPunct="1"/>
            <a:r>
              <a:rPr lang="en-US" sz="2800">
                <a:latin typeface="Arial" charset="0"/>
                <a:ea typeface="ＭＳ Ｐゴシック" charset="0"/>
                <a:cs typeface="ＭＳ Ｐゴシック" charset="0"/>
              </a:rPr>
              <a:t>When did it happen? 1446 or 1266?</a:t>
            </a:r>
          </a:p>
          <a:p>
            <a:pPr eaLnBrk="1" hangingPunct="1"/>
            <a:r>
              <a:rPr lang="en-US" sz="2800">
                <a:latin typeface="Arial" charset="0"/>
                <a:ea typeface="ＭＳ Ｐゴシック" charset="0"/>
                <a:cs typeface="ＭＳ Ｐゴシック" charset="0"/>
              </a:rPr>
              <a:t>Why does it matter?</a:t>
            </a:r>
          </a:p>
          <a:p>
            <a:pPr lvl="1"/>
            <a:r>
              <a:rPr lang="en-US" sz="2400">
                <a:latin typeface="Arial" charset="0"/>
                <a:ea typeface="ＭＳ Ｐゴシック" charset="0"/>
              </a:rPr>
              <a:t>It is the </a:t>
            </a:r>
            <a:r>
              <a:rPr lang="en-US" sz="2400">
                <a:solidFill>
                  <a:schemeClr val="accent1"/>
                </a:solidFill>
                <a:latin typeface="Arial" charset="0"/>
                <a:ea typeface="ＭＳ Ｐゴシック" charset="0"/>
              </a:rPr>
              <a:t>most important historical event</a:t>
            </a:r>
            <a:r>
              <a:rPr lang="en-US" sz="2400">
                <a:latin typeface="Arial" charset="0"/>
                <a:ea typeface="ＭＳ Ｐゴシック" charset="0"/>
              </a:rPr>
              <a:t> in Israel</a:t>
            </a:r>
            <a:r>
              <a:rPr lang="fr-FR" altLang="ja-JP" sz="2400">
                <a:latin typeface="Arial" charset="0"/>
                <a:ea typeface="ＭＳ Ｐゴシック" charset="0"/>
              </a:rPr>
              <a:t>'</a:t>
            </a:r>
            <a:r>
              <a:rPr lang="en-US" sz="2400">
                <a:latin typeface="Arial" charset="0"/>
                <a:ea typeface="ＭＳ Ｐゴシック" charset="0"/>
              </a:rPr>
              <a:t>s past, when it truly began to be a nation</a:t>
            </a:r>
          </a:p>
          <a:p>
            <a:pPr lvl="1"/>
            <a:r>
              <a:rPr lang="en-US" sz="2400">
                <a:latin typeface="Arial" charset="0"/>
                <a:ea typeface="ＭＳ Ｐゴシック" charset="0"/>
              </a:rPr>
              <a:t>It stands at the </a:t>
            </a:r>
            <a:r>
              <a:rPr lang="en-US" sz="2400">
                <a:solidFill>
                  <a:schemeClr val="accent1"/>
                </a:solidFill>
                <a:latin typeface="Arial" charset="0"/>
                <a:ea typeface="ＭＳ Ｐゴシック" charset="0"/>
              </a:rPr>
              <a:t>centre</a:t>
            </a:r>
            <a:r>
              <a:rPr lang="en-US" sz="2400">
                <a:latin typeface="Arial" charset="0"/>
                <a:ea typeface="ＭＳ Ｐゴシック" charset="0"/>
              </a:rPr>
              <a:t> of Israel</a:t>
            </a:r>
            <a:r>
              <a:rPr lang="fr-FR" altLang="ja-JP" sz="2400">
                <a:latin typeface="Arial" charset="0"/>
                <a:ea typeface="ＭＳ Ｐゴシック" charset="0"/>
              </a:rPr>
              <a:t>'</a:t>
            </a:r>
            <a:r>
              <a:rPr lang="en-US" sz="2400">
                <a:latin typeface="Arial" charset="0"/>
                <a:ea typeface="ＭＳ Ｐゴシック" charset="0"/>
              </a:rPr>
              <a:t>s faith</a:t>
            </a:r>
          </a:p>
          <a:p>
            <a:pPr lvl="1"/>
            <a:r>
              <a:rPr lang="en-US" sz="2400">
                <a:latin typeface="Arial" charset="0"/>
                <a:ea typeface="ＭＳ Ｐゴシック" charset="0"/>
              </a:rPr>
              <a:t>Many dates before and after </a:t>
            </a:r>
            <a:r>
              <a:rPr lang="en-US" sz="2400">
                <a:solidFill>
                  <a:schemeClr val="accent1"/>
                </a:solidFill>
                <a:latin typeface="Arial" charset="0"/>
                <a:ea typeface="ＭＳ Ｐゴシック" charset="0"/>
              </a:rPr>
              <a:t>depend</a:t>
            </a:r>
            <a:r>
              <a:rPr lang="en-US" sz="2400">
                <a:latin typeface="Arial" charset="0"/>
                <a:ea typeface="ＭＳ Ｐゴシック" charset="0"/>
              </a:rPr>
              <a:t> on this date</a:t>
            </a:r>
          </a:p>
          <a:p>
            <a:pPr lvl="1"/>
            <a:r>
              <a:rPr lang="en-US" sz="2400">
                <a:latin typeface="Arial" charset="0"/>
                <a:ea typeface="ＭＳ Ｐゴシック" charset="0"/>
              </a:rPr>
              <a:t>The choice of date reflects our </a:t>
            </a:r>
            <a:r>
              <a:rPr lang="en-US" sz="2400">
                <a:solidFill>
                  <a:schemeClr val="accent1"/>
                </a:solidFill>
                <a:latin typeface="Arial" charset="0"/>
                <a:ea typeface="ＭＳ Ｐゴシック" charset="0"/>
              </a:rPr>
              <a:t>belief</a:t>
            </a:r>
            <a:r>
              <a:rPr lang="en-US" sz="2400">
                <a:latin typeface="Arial" charset="0"/>
                <a:ea typeface="ＭＳ Ｐゴシック" charset="0"/>
              </a:rPr>
              <a:t> (or lack thereof) in the </a:t>
            </a:r>
            <a:r>
              <a:rPr lang="en-US" sz="2400">
                <a:solidFill>
                  <a:schemeClr val="accent1"/>
                </a:solidFill>
                <a:latin typeface="Arial" charset="0"/>
                <a:ea typeface="ＭＳ Ｐゴシック" charset="0"/>
              </a:rPr>
              <a:t>historicity</a:t>
            </a:r>
            <a:r>
              <a:rPr lang="en-US" sz="2400">
                <a:latin typeface="Arial" charset="0"/>
                <a:ea typeface="ＭＳ Ｐゴシック" charset="0"/>
              </a:rPr>
              <a:t> and </a:t>
            </a:r>
            <a:r>
              <a:rPr lang="en-US" sz="2400">
                <a:solidFill>
                  <a:schemeClr val="accent1"/>
                </a:solidFill>
                <a:latin typeface="Arial" charset="0"/>
                <a:ea typeface="ＭＳ Ｐゴシック" charset="0"/>
              </a:rPr>
              <a:t>accuracy</a:t>
            </a:r>
            <a:r>
              <a:rPr lang="en-US" sz="2400">
                <a:latin typeface="Arial" charset="0"/>
                <a:ea typeface="ＭＳ Ｐゴシック" charset="0"/>
              </a:rPr>
              <a:t> of the Bible and thus has an impact on our </a:t>
            </a:r>
            <a:r>
              <a:rPr lang="en-US" sz="2400">
                <a:solidFill>
                  <a:schemeClr val="accent1"/>
                </a:solidFill>
                <a:latin typeface="Arial" charset="0"/>
                <a:ea typeface="ＭＳ Ｐゴシック" charset="0"/>
              </a:rPr>
              <a:t>faith</a:t>
            </a:r>
            <a:endParaRPr lang="en-US" sz="2400">
              <a:latin typeface="Times New Roman" charset="0"/>
              <a:ea typeface="ＭＳ Ｐゴシック" charset="0"/>
            </a:endParaRPr>
          </a:p>
        </p:txBody>
      </p:sp>
      <p:sp>
        <p:nvSpPr>
          <p:cNvPr id="232450" name="Rectangle 3"/>
          <p:cNvSpPr>
            <a:spLocks noGrp="1" noChangeArrowheads="1"/>
          </p:cNvSpPr>
          <p:nvPr>
            <p:ph type="title"/>
          </p:nvPr>
        </p:nvSpPr>
        <p:spPr>
          <a:xfrm>
            <a:off x="1219200" y="0"/>
            <a:ext cx="7772400" cy="1206500"/>
          </a:xfrm>
          <a:noFill/>
        </p:spPr>
        <p:txBody>
          <a:bodyPr/>
          <a:lstStyle/>
          <a:p>
            <a:pPr algn="ctr" eaLnBrk="1" hangingPunct="1"/>
            <a:r>
              <a:rPr lang="en-US" b="1">
                <a:latin typeface="Arial" charset="0"/>
                <a:ea typeface="ＭＳ Ｐゴシック" charset="0"/>
                <a:cs typeface="ＭＳ Ｐゴシック" charset="0"/>
              </a:rPr>
              <a:t>The Mystery of the Exodus</a:t>
            </a:r>
          </a:p>
        </p:txBody>
      </p:sp>
      <p:sp>
        <p:nvSpPr>
          <p:cNvPr id="232451" name="Text Box 4"/>
          <p:cNvSpPr txBox="1">
            <a:spLocks noChangeArrowheads="1"/>
          </p:cNvSpPr>
          <p:nvPr/>
        </p:nvSpPr>
        <p:spPr bwMode="auto">
          <a:xfrm>
            <a:off x="8305800" y="76200"/>
            <a:ext cx="7143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70g</a:t>
            </a:r>
          </a:p>
        </p:txBody>
      </p:sp>
    </p:spTree>
    <p:extLst>
      <p:ext uri="{BB962C8B-B14F-4D97-AF65-F5344CB8AC3E}">
        <p14:creationId xmlns:p14="http://schemas.microsoft.com/office/powerpoint/2010/main" val="14680793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939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939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939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5939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5939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5939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p:txBody>
          <a:bodyPr/>
          <a:lstStyle/>
          <a:p>
            <a:pPr eaLnBrk="1" hangingPunct="1"/>
            <a:r>
              <a:rPr lang="en-US">
                <a:latin typeface="Arial" charset="0"/>
                <a:ea typeface="ＭＳ Ｐゴシック" charset="0"/>
                <a:cs typeface="Arial" charset="0"/>
              </a:rPr>
              <a:t>Small Group Discussion</a:t>
            </a:r>
          </a:p>
        </p:txBody>
      </p:sp>
      <p:sp>
        <p:nvSpPr>
          <p:cNvPr id="234499" name="Rectangle 3"/>
          <p:cNvSpPr>
            <a:spLocks noGrp="1" noChangeArrowheads="1"/>
          </p:cNvSpPr>
          <p:nvPr>
            <p:ph type="body" sz="half" idx="1"/>
          </p:nvPr>
        </p:nvSpPr>
        <p:spPr>
          <a:xfrm>
            <a:off x="1295400" y="1600200"/>
            <a:ext cx="3810000" cy="1905000"/>
          </a:xfrm>
        </p:spPr>
        <p:txBody>
          <a:bodyPr/>
          <a:lstStyle/>
          <a:p>
            <a:pPr marL="0" indent="0" eaLnBrk="1" hangingPunct="1">
              <a:buFont typeface="Symbol" charset="0"/>
              <a:buNone/>
            </a:pPr>
            <a:r>
              <a:rPr lang="en-US" sz="3200" b="1">
                <a:latin typeface="Arial" charset="0"/>
                <a:ea typeface="ＭＳ Ｐゴシック" charset="0"/>
                <a:cs typeface="Arial" charset="0"/>
              </a:rPr>
              <a:t>How does 1 Kings 6:1 help date the Exodus?  </a:t>
            </a:r>
          </a:p>
        </p:txBody>
      </p:sp>
      <p:sp>
        <p:nvSpPr>
          <p:cNvPr id="234500" name="Rectangle 4"/>
          <p:cNvSpPr>
            <a:spLocks noGrp="1" noChangeArrowheads="1"/>
          </p:cNvSpPr>
          <p:nvPr>
            <p:ph type="body" sz="half" idx="2"/>
          </p:nvPr>
        </p:nvSpPr>
        <p:spPr>
          <a:xfrm>
            <a:off x="5257800" y="1600200"/>
            <a:ext cx="3810000" cy="1676400"/>
          </a:xfrm>
        </p:spPr>
        <p:txBody>
          <a:bodyPr/>
          <a:lstStyle/>
          <a:p>
            <a:pPr marL="0" indent="0" eaLnBrk="1" hangingPunct="1">
              <a:buFont typeface="Symbol" charset="0"/>
              <a:buNone/>
            </a:pPr>
            <a:r>
              <a:rPr lang="en-US" sz="3200" b="1">
                <a:latin typeface="Arial" charset="0"/>
                <a:ea typeface="ＭＳ Ｐゴシック" charset="0"/>
                <a:cs typeface="Arial" charset="0"/>
              </a:rPr>
              <a:t>How does Judges 11:26 help date the Exodus?</a:t>
            </a:r>
          </a:p>
        </p:txBody>
      </p:sp>
      <p:sp>
        <p:nvSpPr>
          <p:cNvPr id="5" name="Rectangle 3"/>
          <p:cNvSpPr txBox="1">
            <a:spLocks noChangeArrowheads="1"/>
          </p:cNvSpPr>
          <p:nvPr/>
        </p:nvSpPr>
        <p:spPr bwMode="auto">
          <a:xfrm>
            <a:off x="1295400" y="4114800"/>
            <a:ext cx="3810000" cy="1447800"/>
          </a:xfrm>
          <a:prstGeom prst="rect">
            <a:avLst/>
          </a:prstGeom>
          <a:noFill/>
          <a:ln w="12700" cap="sq">
            <a:noFill/>
            <a:miter lim="800000"/>
            <a:headEnd type="none" w="sm" len="sm"/>
            <a:tailEnd type="none" w="sm" len="sm"/>
          </a:ln>
        </p:spPr>
        <p:txBody>
          <a:bodyPr/>
          <a:lstStyle/>
          <a:p>
            <a:pPr defTabSz="914400" fontAlgn="base">
              <a:spcBef>
                <a:spcPct val="20000"/>
              </a:spcBef>
              <a:spcAft>
                <a:spcPct val="0"/>
              </a:spcAft>
              <a:buClr>
                <a:srgbClr val="FFCC66"/>
              </a:buClr>
              <a:buSzPct val="90000"/>
              <a:defRPr/>
            </a:pPr>
            <a:r>
              <a:rPr lang="en-US" sz="3200" b="1" kern="0">
                <a:solidFill>
                  <a:srgbClr val="EAEAEA"/>
                </a:solidFill>
                <a:latin typeface="Arial"/>
                <a:ea typeface="ＭＳ Ｐゴシック" charset="-128"/>
                <a:cs typeface="Arial"/>
              </a:rPr>
              <a:t>(Solomon began to reign in 971 </a:t>
            </a:r>
            <a:r>
              <a:rPr lang="en-US" sz="2800" b="1" kern="0">
                <a:solidFill>
                  <a:srgbClr val="EAEAEA"/>
                </a:solidFill>
                <a:latin typeface="Arial"/>
                <a:ea typeface="ＭＳ Ｐゴシック" charset="-128"/>
                <a:cs typeface="Arial"/>
              </a:rPr>
              <a:t>BC</a:t>
            </a:r>
            <a:r>
              <a:rPr lang="en-US" sz="3200" b="1" kern="0">
                <a:solidFill>
                  <a:srgbClr val="EAEAEA"/>
                </a:solidFill>
                <a:latin typeface="Arial"/>
                <a:ea typeface="ＭＳ Ｐゴシック" charset="-128"/>
                <a:cs typeface="Arial"/>
              </a:rPr>
              <a:t>.)</a:t>
            </a:r>
          </a:p>
        </p:txBody>
      </p:sp>
      <p:sp>
        <p:nvSpPr>
          <p:cNvPr id="6" name="Rectangle 4"/>
          <p:cNvSpPr txBox="1">
            <a:spLocks noChangeArrowheads="1"/>
          </p:cNvSpPr>
          <p:nvPr/>
        </p:nvSpPr>
        <p:spPr bwMode="auto">
          <a:xfrm>
            <a:off x="5257800" y="4114800"/>
            <a:ext cx="3810000" cy="1447800"/>
          </a:xfrm>
          <a:prstGeom prst="rect">
            <a:avLst/>
          </a:prstGeom>
          <a:noFill/>
          <a:ln w="12700" cap="sq">
            <a:noFill/>
            <a:miter lim="800000"/>
            <a:headEnd type="none" w="sm" len="sm"/>
            <a:tailEnd type="none" w="sm" len="sm"/>
          </a:ln>
        </p:spPr>
        <p:txBody>
          <a:bodyPr/>
          <a:lstStyle/>
          <a:p>
            <a:pPr defTabSz="914400" fontAlgn="base">
              <a:spcBef>
                <a:spcPct val="20000"/>
              </a:spcBef>
              <a:spcAft>
                <a:spcPct val="0"/>
              </a:spcAft>
              <a:buClr>
                <a:srgbClr val="FFCC66"/>
              </a:buClr>
              <a:buSzPct val="90000"/>
              <a:defRPr/>
            </a:pPr>
            <a:r>
              <a:rPr lang="en-US" sz="3200" b="1" kern="0">
                <a:solidFill>
                  <a:srgbClr val="EAEAEA"/>
                </a:solidFill>
                <a:latin typeface="Arial"/>
                <a:ea typeface="ＭＳ Ｐゴシック" charset="-128"/>
                <a:cs typeface="Arial"/>
              </a:rPr>
              <a:t>(Jephthah lived around 1100 </a:t>
            </a:r>
            <a:r>
              <a:rPr lang="en-US" sz="2800" b="1" kern="0">
                <a:solidFill>
                  <a:srgbClr val="EAEAEA"/>
                </a:solidFill>
                <a:latin typeface="Arial"/>
                <a:ea typeface="ＭＳ Ｐゴシック" charset="-128"/>
                <a:cs typeface="Arial"/>
              </a:rPr>
              <a:t>BC</a:t>
            </a:r>
            <a:r>
              <a:rPr lang="en-US" sz="3200" b="1" kern="0">
                <a:solidFill>
                  <a:srgbClr val="EAEAEA"/>
                </a:solidFill>
                <a:latin typeface="Arial"/>
                <a:ea typeface="ＭＳ Ｐゴシック" charset="-128"/>
                <a:cs typeface="Arial"/>
              </a:rPr>
              <a:t>.)</a:t>
            </a:r>
          </a:p>
        </p:txBody>
      </p:sp>
    </p:spTree>
    <p:extLst>
      <p:ext uri="{BB962C8B-B14F-4D97-AF65-F5344CB8AC3E}">
        <p14:creationId xmlns:p14="http://schemas.microsoft.com/office/powerpoint/2010/main" val="3468298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body" sz="half" idx="1"/>
          </p:nvPr>
        </p:nvSpPr>
        <p:spPr>
          <a:xfrm>
            <a:off x="1219200" y="1295400"/>
            <a:ext cx="3505200" cy="5257800"/>
          </a:xfrm>
        </p:spPr>
        <p:txBody>
          <a:bodyPr/>
          <a:lstStyle/>
          <a:p>
            <a:pPr eaLnBrk="1" hangingPunct="1">
              <a:lnSpc>
                <a:spcPct val="90000"/>
              </a:lnSpc>
              <a:buFont typeface="Symbol" charset="0"/>
              <a:buNone/>
            </a:pPr>
            <a:r>
              <a:rPr lang="en-US" sz="2600" b="1">
                <a:latin typeface="Arial" charset="0"/>
                <a:ea typeface="ＭＳ Ｐゴシック" charset="0"/>
                <a:cs typeface="ＭＳ Ｐゴシック" charset="0"/>
              </a:rPr>
              <a:t>FOR</a:t>
            </a:r>
          </a:p>
          <a:p>
            <a:pPr eaLnBrk="1" hangingPunct="1">
              <a:lnSpc>
                <a:spcPct val="90000"/>
              </a:lnSpc>
            </a:pPr>
            <a:r>
              <a:rPr lang="en-US" sz="2600" i="1">
                <a:latin typeface="Arial" charset="0"/>
                <a:ea typeface="ＭＳ Ｐゴシック" charset="0"/>
                <a:cs typeface="ＭＳ Ｐゴシック" charset="0"/>
              </a:rPr>
              <a:t>1 Kings 6:1    </a:t>
            </a:r>
          </a:p>
          <a:p>
            <a:pPr eaLnBrk="1" hangingPunct="1">
              <a:lnSpc>
                <a:spcPct val="90000"/>
              </a:lnSpc>
              <a:buFont typeface="Symbol" charset="0"/>
              <a:buNone/>
            </a:pPr>
            <a:r>
              <a:rPr lang="en-US" sz="2600">
                <a:latin typeface="Arial" charset="0"/>
                <a:ea typeface="ＭＳ Ｐゴシック" charset="0"/>
                <a:cs typeface="ＭＳ Ｐゴシック" charset="0"/>
              </a:rPr>
              <a:t>	</a:t>
            </a:r>
            <a:r>
              <a:rPr lang="en-US" sz="2600">
                <a:solidFill>
                  <a:schemeClr val="accent1"/>
                </a:solidFill>
                <a:latin typeface="Arial" charset="0"/>
                <a:ea typeface="ＭＳ Ｐゴシック" charset="0"/>
                <a:cs typeface="ＭＳ Ｐゴシック" charset="0"/>
              </a:rPr>
              <a:t>480</a:t>
            </a:r>
            <a:r>
              <a:rPr lang="en-US" sz="2600">
                <a:latin typeface="Arial" charset="0"/>
                <a:ea typeface="ＭＳ Ｐゴシック" charset="0"/>
                <a:cs typeface="ＭＳ Ｐゴシック" charset="0"/>
              </a:rPr>
              <a:t> years from Exodus to the building of Solomon</a:t>
            </a:r>
            <a:r>
              <a:rPr lang="fr-FR" altLang="ja-JP" sz="2600">
                <a:latin typeface="Arial" charset="0"/>
                <a:ea typeface="ＭＳ Ｐゴシック" charset="0"/>
                <a:cs typeface="ＭＳ Ｐゴシック" charset="0"/>
              </a:rPr>
              <a:t>'</a:t>
            </a:r>
            <a:r>
              <a:rPr lang="en-US" sz="2600">
                <a:latin typeface="Arial" charset="0"/>
                <a:ea typeface="ＭＳ Ｐゴシック" charset="0"/>
                <a:cs typeface="ＭＳ Ｐゴシック" charset="0"/>
              </a:rPr>
              <a:t>s Temple (966)</a:t>
            </a:r>
          </a:p>
          <a:p>
            <a:pPr eaLnBrk="1" hangingPunct="1">
              <a:lnSpc>
                <a:spcPct val="90000"/>
              </a:lnSpc>
              <a:buFont typeface="Symbol" charset="0"/>
              <a:buNone/>
            </a:pPr>
            <a:endParaRPr lang="en-US" sz="2600">
              <a:latin typeface="Arial" charset="0"/>
              <a:ea typeface="ＭＳ Ｐゴシック" charset="0"/>
              <a:cs typeface="ＭＳ Ｐゴシック" charset="0"/>
            </a:endParaRPr>
          </a:p>
          <a:p>
            <a:pPr eaLnBrk="1" hangingPunct="1">
              <a:lnSpc>
                <a:spcPct val="90000"/>
              </a:lnSpc>
            </a:pPr>
            <a:r>
              <a:rPr lang="en-US" sz="2600" i="1">
                <a:latin typeface="Arial" charset="0"/>
                <a:ea typeface="ＭＳ Ｐゴシック" charset="0"/>
                <a:cs typeface="ＭＳ Ｐゴシック" charset="0"/>
              </a:rPr>
              <a:t>Judges 11:26</a:t>
            </a:r>
            <a:r>
              <a:rPr lang="en-US" sz="2600">
                <a:latin typeface="Arial" charset="0"/>
                <a:ea typeface="ＭＳ Ｐゴシック" charset="0"/>
                <a:cs typeface="ＭＳ Ｐゴシック" charset="0"/>
              </a:rPr>
              <a:t> Jephthah assigns </a:t>
            </a:r>
            <a:r>
              <a:rPr lang="en-US" sz="2600">
                <a:solidFill>
                  <a:schemeClr val="accent1"/>
                </a:solidFill>
                <a:latin typeface="Arial" charset="0"/>
                <a:ea typeface="ＭＳ Ｐゴシック" charset="0"/>
                <a:cs typeface="ＭＳ Ｐゴシック" charset="0"/>
              </a:rPr>
              <a:t>300</a:t>
            </a:r>
            <a:r>
              <a:rPr lang="en-US" sz="2600">
                <a:latin typeface="Arial" charset="0"/>
                <a:ea typeface="ＭＳ Ｐゴシック" charset="0"/>
                <a:cs typeface="ＭＳ Ｐゴシック" charset="0"/>
              </a:rPr>
              <a:t> years between his day (c.1100) and the Conquest</a:t>
            </a:r>
          </a:p>
        </p:txBody>
      </p:sp>
      <p:sp>
        <p:nvSpPr>
          <p:cNvPr id="236546" name="Rectangle 4"/>
          <p:cNvSpPr>
            <a:spLocks noGrp="1" noChangeArrowheads="1"/>
          </p:cNvSpPr>
          <p:nvPr>
            <p:ph type="title"/>
          </p:nvPr>
        </p:nvSpPr>
        <p:spPr>
          <a:xfrm>
            <a:off x="1219200" y="76200"/>
            <a:ext cx="7772400" cy="1206500"/>
          </a:xfrm>
          <a:noFill/>
        </p:spPr>
        <p:txBody>
          <a:bodyPr/>
          <a:lstStyle/>
          <a:p>
            <a:pPr algn="ctr" eaLnBrk="1" hangingPunct="1"/>
            <a:r>
              <a:rPr lang="en-US" b="1">
                <a:latin typeface="Arial" charset="0"/>
                <a:ea typeface="ＭＳ Ｐゴシック" charset="0"/>
                <a:cs typeface="ＭＳ Ｐゴシック" charset="0"/>
              </a:rPr>
              <a:t>An Early Exodus (1446)</a:t>
            </a:r>
            <a:endParaRPr lang="en-US">
              <a:latin typeface="Arial" charset="0"/>
              <a:ea typeface="ＭＳ Ｐゴシック" charset="0"/>
              <a:cs typeface="ＭＳ Ｐゴシック" charset="0"/>
            </a:endParaRPr>
          </a:p>
        </p:txBody>
      </p:sp>
      <p:sp>
        <p:nvSpPr>
          <p:cNvPr id="236547" name="Text Box 5"/>
          <p:cNvSpPr txBox="1">
            <a:spLocks noChangeArrowheads="1"/>
          </p:cNvSpPr>
          <p:nvPr/>
        </p:nvSpPr>
        <p:spPr bwMode="auto">
          <a:xfrm>
            <a:off x="8305800" y="76200"/>
            <a:ext cx="7096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70g</a:t>
            </a:r>
          </a:p>
        </p:txBody>
      </p:sp>
      <p:sp>
        <p:nvSpPr>
          <p:cNvPr id="5" name="Text Box 5"/>
          <p:cNvSpPr txBox="1">
            <a:spLocks noChangeArrowheads="1"/>
          </p:cNvSpPr>
          <p:nvPr/>
        </p:nvSpPr>
        <p:spPr bwMode="auto">
          <a:xfrm>
            <a:off x="4724400" y="2976563"/>
            <a:ext cx="3810000" cy="523875"/>
          </a:xfrm>
          <a:prstGeom prst="rect">
            <a:avLst/>
          </a:prstGeom>
          <a:solidFill>
            <a:srgbClr val="000000"/>
          </a:soli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tabLst>
                <a:tab pos="3586163" algn="r"/>
              </a:tabLst>
              <a:defRPr sz="2400">
                <a:solidFill>
                  <a:schemeClr val="tx1"/>
                </a:solidFill>
                <a:latin typeface="Arial" charset="0"/>
                <a:ea typeface="ＭＳ Ｐゴシック" charset="0"/>
                <a:cs typeface="ＭＳ Ｐゴシック" charset="0"/>
              </a:defRPr>
            </a:lvl1pPr>
            <a:lvl2pPr marL="37931725" indent="-37474525" eaLnBrk="0" hangingPunct="0">
              <a:tabLst>
                <a:tab pos="3586163" algn="r"/>
              </a:tabLst>
              <a:defRPr sz="2400">
                <a:solidFill>
                  <a:schemeClr val="tx1"/>
                </a:solidFill>
                <a:latin typeface="Arial" charset="0"/>
                <a:ea typeface="ＭＳ Ｐゴシック" charset="0"/>
              </a:defRPr>
            </a:lvl2pPr>
            <a:lvl3pPr eaLnBrk="0" hangingPunct="0">
              <a:tabLst>
                <a:tab pos="3586163" algn="r"/>
              </a:tabLst>
              <a:defRPr sz="2400">
                <a:solidFill>
                  <a:schemeClr val="tx1"/>
                </a:solidFill>
                <a:latin typeface="Arial" charset="0"/>
                <a:ea typeface="ＭＳ Ｐゴシック" charset="0"/>
              </a:defRPr>
            </a:lvl3pPr>
            <a:lvl4pPr eaLnBrk="0" hangingPunct="0">
              <a:tabLst>
                <a:tab pos="3586163" algn="r"/>
              </a:tabLst>
              <a:defRPr sz="2400">
                <a:solidFill>
                  <a:schemeClr val="tx1"/>
                </a:solidFill>
                <a:latin typeface="Arial" charset="0"/>
                <a:ea typeface="ＭＳ Ｐゴシック" charset="0"/>
              </a:defRPr>
            </a:lvl4pPr>
            <a:lvl5pPr eaLnBrk="0" hangingPunct="0">
              <a:tabLst>
                <a:tab pos="3586163" algn="r"/>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3586163" algn="r"/>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3586163" algn="r"/>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3586163" algn="r"/>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3586163" algn="r"/>
              </a:tabLs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2800" b="1">
                <a:solidFill>
                  <a:srgbClr val="FFFFFF"/>
                </a:solidFill>
                <a:effectLst>
                  <a:outerShdw blurRad="38100" dist="38100" dir="2700000" algn="tl">
                    <a:srgbClr val="200B5B"/>
                  </a:outerShdw>
                </a:effectLst>
                <a:cs typeface="Arial" charset="0"/>
              </a:rPr>
              <a:t>Temple = 	966 BC</a:t>
            </a:r>
          </a:p>
        </p:txBody>
      </p:sp>
      <p:sp>
        <p:nvSpPr>
          <p:cNvPr id="6" name="Text Box 5"/>
          <p:cNvSpPr txBox="1">
            <a:spLocks noChangeArrowheads="1"/>
          </p:cNvSpPr>
          <p:nvPr/>
        </p:nvSpPr>
        <p:spPr bwMode="auto">
          <a:xfrm>
            <a:off x="5029200" y="1676400"/>
            <a:ext cx="36576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2800" b="1">
                <a:solidFill>
                  <a:srgbClr val="FFFFFF"/>
                </a:solidFill>
                <a:effectLst>
                  <a:outerShdw blurRad="38100" dist="38100" dir="2700000" algn="tl">
                    <a:srgbClr val="000000"/>
                  </a:outerShdw>
                </a:effectLst>
                <a:cs typeface="Arial" charset="0"/>
              </a:rPr>
              <a:t>Exodus	1446 BC</a:t>
            </a:r>
          </a:p>
        </p:txBody>
      </p:sp>
      <p:sp>
        <p:nvSpPr>
          <p:cNvPr id="7" name="Text Box 5"/>
          <p:cNvSpPr txBox="1">
            <a:spLocks noChangeArrowheads="1"/>
          </p:cNvSpPr>
          <p:nvPr/>
        </p:nvSpPr>
        <p:spPr bwMode="auto">
          <a:xfrm>
            <a:off x="4953000" y="2327275"/>
            <a:ext cx="35052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50000"/>
              </a:spcBef>
              <a:spcAft>
                <a:spcPct val="0"/>
              </a:spcAft>
              <a:defRPr/>
            </a:pPr>
            <a:r>
              <a:rPr lang="en-US" sz="2800" b="1" u="sng">
                <a:solidFill>
                  <a:srgbClr val="FFFFFF"/>
                </a:solidFill>
                <a:effectLst>
                  <a:outerShdw blurRad="38100" dist="38100" dir="2700000" algn="tl">
                    <a:srgbClr val="000000"/>
                  </a:outerShdw>
                </a:effectLst>
                <a:cs typeface="Arial" charset="0"/>
              </a:rPr>
              <a:t>+	480 yrs</a:t>
            </a:r>
          </a:p>
        </p:txBody>
      </p:sp>
      <p:sp>
        <p:nvSpPr>
          <p:cNvPr id="8" name="Text Box 5"/>
          <p:cNvSpPr txBox="1">
            <a:spLocks noChangeArrowheads="1"/>
          </p:cNvSpPr>
          <p:nvPr/>
        </p:nvSpPr>
        <p:spPr bwMode="auto">
          <a:xfrm>
            <a:off x="4724400" y="4276725"/>
            <a:ext cx="3962400" cy="523875"/>
          </a:xfrm>
          <a:prstGeom prst="rect">
            <a:avLst/>
          </a:prstGeom>
          <a:solidFill>
            <a:srgbClr val="000000"/>
          </a:soli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tabLst>
                <a:tab pos="3586163" algn="r"/>
              </a:tabLst>
              <a:defRPr sz="2400">
                <a:solidFill>
                  <a:schemeClr val="tx1"/>
                </a:solidFill>
                <a:latin typeface="Arial" charset="0"/>
                <a:ea typeface="ＭＳ Ｐゴシック" charset="0"/>
                <a:cs typeface="ＭＳ Ｐゴシック" charset="0"/>
              </a:defRPr>
            </a:lvl1pPr>
            <a:lvl2pPr marL="37931725" indent="-37474525" eaLnBrk="0" hangingPunct="0">
              <a:tabLst>
                <a:tab pos="3586163" algn="r"/>
              </a:tabLst>
              <a:defRPr sz="2400">
                <a:solidFill>
                  <a:schemeClr val="tx1"/>
                </a:solidFill>
                <a:latin typeface="Arial" charset="0"/>
                <a:ea typeface="ＭＳ Ｐゴシック" charset="0"/>
              </a:defRPr>
            </a:lvl2pPr>
            <a:lvl3pPr eaLnBrk="0" hangingPunct="0">
              <a:tabLst>
                <a:tab pos="3586163" algn="r"/>
              </a:tabLst>
              <a:defRPr sz="2400">
                <a:solidFill>
                  <a:schemeClr val="tx1"/>
                </a:solidFill>
                <a:latin typeface="Arial" charset="0"/>
                <a:ea typeface="ＭＳ Ｐゴシック" charset="0"/>
              </a:defRPr>
            </a:lvl3pPr>
            <a:lvl4pPr eaLnBrk="0" hangingPunct="0">
              <a:tabLst>
                <a:tab pos="3586163" algn="r"/>
              </a:tabLst>
              <a:defRPr sz="2400">
                <a:solidFill>
                  <a:schemeClr val="tx1"/>
                </a:solidFill>
                <a:latin typeface="Arial" charset="0"/>
                <a:ea typeface="ＭＳ Ｐゴシック" charset="0"/>
              </a:defRPr>
            </a:lvl4pPr>
            <a:lvl5pPr eaLnBrk="0" hangingPunct="0">
              <a:tabLst>
                <a:tab pos="3586163" algn="r"/>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3586163" algn="r"/>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3586163" algn="r"/>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3586163" algn="r"/>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3586163" algn="r"/>
              </a:tabLs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2800" b="1">
                <a:solidFill>
                  <a:srgbClr val="FFFFFF"/>
                </a:solidFill>
                <a:effectLst>
                  <a:outerShdw blurRad="38100" dist="38100" dir="2700000" algn="tl">
                    <a:srgbClr val="200B5B"/>
                  </a:outerShdw>
                </a:effectLst>
                <a:cs typeface="Arial" charset="0"/>
              </a:rPr>
              <a:t>Reign Began = 	970/71</a:t>
            </a:r>
          </a:p>
        </p:txBody>
      </p:sp>
      <p:sp>
        <p:nvSpPr>
          <p:cNvPr id="9" name="Text Box 5"/>
          <p:cNvSpPr txBox="1">
            <a:spLocks noChangeArrowheads="1"/>
          </p:cNvSpPr>
          <p:nvPr/>
        </p:nvSpPr>
        <p:spPr bwMode="auto">
          <a:xfrm>
            <a:off x="5029200" y="3627438"/>
            <a:ext cx="35052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50000"/>
              </a:spcBef>
              <a:spcAft>
                <a:spcPct val="0"/>
              </a:spcAft>
              <a:defRPr/>
            </a:pPr>
            <a:r>
              <a:rPr lang="en-US" sz="2800" b="1" u="sng">
                <a:solidFill>
                  <a:srgbClr val="FFFFFF"/>
                </a:solidFill>
                <a:effectLst>
                  <a:outerShdw blurRad="38100" dist="38100" dir="2700000" algn="tl">
                    <a:srgbClr val="000000"/>
                  </a:outerShdw>
                </a:effectLst>
                <a:cs typeface="Arial" charset="0"/>
              </a:rPr>
              <a:t>+	4 yrs</a:t>
            </a:r>
          </a:p>
        </p:txBody>
      </p:sp>
    </p:spTree>
    <p:extLst>
      <p:ext uri="{BB962C8B-B14F-4D97-AF65-F5344CB8AC3E}">
        <p14:creationId xmlns:p14="http://schemas.microsoft.com/office/powerpoint/2010/main" val="8929437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041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041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041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500"/>
                                        <p:tgtEl>
                                          <p:spTgt spid="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dissolve">
                                      <p:cBhvr>
                                        <p:cTn id="29" dur="500"/>
                                        <p:tgtEl>
                                          <p:spTgt spid="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dissolve">
                                      <p:cBhvr>
                                        <p:cTn id="34" dur="500"/>
                                        <p:tgtEl>
                                          <p:spTgt spid="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dissolve">
                                      <p:cBhvr>
                                        <p:cTn id="39" dur="500"/>
                                        <p:tgtEl>
                                          <p:spTgt spid="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499"/>
                                          </p:stCondLst>
                                        </p:cTn>
                                        <p:tgtEl>
                                          <p:spTgt spid="6041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build="p" autoUpdateAnimBg="0"/>
      <p:bldP spid="5" grpId="0" animBg="1" autoUpdateAnimBg="0"/>
      <p:bldP spid="6" grpId="0" autoUpdateAnimBg="0"/>
      <p:bldP spid="7" grpId="0" autoUpdateAnimBg="0"/>
      <p:bldP spid="8" grpId="0" animBg="1" autoUpdateAnimBg="0"/>
      <p:bldP spid="9"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2593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 Box 5"/>
          <p:cNvSpPr txBox="1">
            <a:spLocks noChangeArrowheads="1"/>
          </p:cNvSpPr>
          <p:nvPr/>
        </p:nvSpPr>
        <p:spPr bwMode="auto">
          <a:xfrm>
            <a:off x="5105400" y="5486400"/>
            <a:ext cx="4038600" cy="523875"/>
          </a:xfrm>
          <a:prstGeom prst="rect">
            <a:avLst/>
          </a:prstGeom>
          <a:solidFill>
            <a:srgbClr val="000000"/>
          </a:soli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2800" b="1">
                <a:solidFill>
                  <a:srgbClr val="FFFFFF"/>
                </a:solidFill>
                <a:effectLst>
                  <a:outerShdw blurRad="38100" dist="38100" dir="2700000" algn="tl">
                    <a:srgbClr val="200B5B"/>
                  </a:outerShdw>
                </a:effectLst>
                <a:cs typeface="Arial" charset="0"/>
              </a:rPr>
              <a:t>Conquest =</a:t>
            </a:r>
          </a:p>
        </p:txBody>
      </p:sp>
      <p:sp>
        <p:nvSpPr>
          <p:cNvPr id="372739" name="Text Box 3"/>
          <p:cNvSpPr txBox="1">
            <a:spLocks noChangeArrowheads="1"/>
          </p:cNvSpPr>
          <p:nvPr/>
        </p:nvSpPr>
        <p:spPr bwMode="auto">
          <a:xfrm>
            <a:off x="3962400" y="4495800"/>
            <a:ext cx="2667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2800" b="1">
                <a:solidFill>
                  <a:srgbClr val="FFFFFF"/>
                </a:solidFill>
                <a:effectLst>
                  <a:outerShdw blurRad="38100" dist="38100" dir="2700000" algn="tl">
                    <a:srgbClr val="000000"/>
                  </a:outerShdw>
                </a:effectLst>
                <a:cs typeface="Arial" charset="0"/>
              </a:rPr>
              <a:t>Reuben</a:t>
            </a:r>
          </a:p>
        </p:txBody>
      </p:sp>
      <p:sp>
        <p:nvSpPr>
          <p:cNvPr id="372740" name="Text Box 4"/>
          <p:cNvSpPr txBox="1">
            <a:spLocks noChangeArrowheads="1"/>
          </p:cNvSpPr>
          <p:nvPr/>
        </p:nvSpPr>
        <p:spPr bwMode="auto">
          <a:xfrm>
            <a:off x="3657600" y="3505200"/>
            <a:ext cx="1295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2800" b="1">
                <a:solidFill>
                  <a:srgbClr val="FFFFFF"/>
                </a:solidFill>
                <a:effectLst>
                  <a:outerShdw blurRad="38100" dist="38100" dir="2700000" algn="tl">
                    <a:srgbClr val="000000"/>
                  </a:outerShdw>
                </a:effectLst>
                <a:cs typeface="Arial" charset="0"/>
              </a:rPr>
              <a:t>Gad</a:t>
            </a:r>
          </a:p>
        </p:txBody>
      </p:sp>
      <p:sp>
        <p:nvSpPr>
          <p:cNvPr id="372741" name="Text Box 5"/>
          <p:cNvSpPr txBox="1">
            <a:spLocks noChangeArrowheads="1"/>
          </p:cNvSpPr>
          <p:nvPr/>
        </p:nvSpPr>
        <p:spPr bwMode="auto">
          <a:xfrm rot="-4167749">
            <a:off x="2734469" y="1320006"/>
            <a:ext cx="2667000" cy="52228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2800" b="1">
                <a:solidFill>
                  <a:srgbClr val="FFFFFF"/>
                </a:solidFill>
                <a:effectLst>
                  <a:outerShdw blurRad="38100" dist="38100" dir="2700000" algn="tl">
                    <a:srgbClr val="000000"/>
                  </a:outerShdw>
                </a:effectLst>
                <a:cs typeface="Arial" charset="0"/>
              </a:rPr>
              <a:t>Manasseh</a:t>
            </a:r>
          </a:p>
        </p:txBody>
      </p:sp>
      <p:sp>
        <p:nvSpPr>
          <p:cNvPr id="372743" name="Rectangle 7"/>
          <p:cNvSpPr>
            <a:spLocks noGrp="1" noChangeArrowheads="1"/>
          </p:cNvSpPr>
          <p:nvPr>
            <p:ph type="title" idx="4294967295"/>
          </p:nvPr>
        </p:nvSpPr>
        <p:spPr>
          <a:xfrm>
            <a:off x="5486400" y="609600"/>
            <a:ext cx="3505200" cy="2057400"/>
          </a:xfrm>
          <a:solidFill>
            <a:srgbClr val="FF3300"/>
          </a:solidFill>
          <a:effectLst>
            <a:outerShdw blurRad="63500" dist="35921" dir="2700000" algn="ctr" rotWithShape="0">
              <a:schemeClr val="bg2">
                <a:alpha val="74998"/>
              </a:schemeClr>
            </a:outerShdw>
          </a:effectLst>
        </p:spPr>
        <p:txBody>
          <a:bodyPr/>
          <a:lstStyle/>
          <a:p>
            <a:pPr eaLnBrk="1" hangingPunct="1">
              <a:defRPr/>
            </a:pPr>
            <a:r>
              <a:rPr lang="en-US" sz="4000" b="1">
                <a:solidFill>
                  <a:srgbClr val="FFFFFF"/>
                </a:solidFill>
                <a:effectLst>
                  <a:outerShdw blurRad="38100" dist="38100" dir="2700000" algn="tl">
                    <a:srgbClr val="000000"/>
                  </a:outerShdw>
                </a:effectLst>
                <a:latin typeface="Arial" charset="0"/>
                <a:ea typeface="ＭＳ Ｐゴシック" charset="0"/>
                <a:cs typeface="Arial" charset="0"/>
              </a:rPr>
              <a:t>Jephthah versus Ammonites</a:t>
            </a:r>
            <a:endParaRPr lang="en-US" sz="400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7" name="Text Box 5"/>
          <p:cNvSpPr txBox="1">
            <a:spLocks noChangeArrowheads="1"/>
          </p:cNvSpPr>
          <p:nvPr/>
        </p:nvSpPr>
        <p:spPr bwMode="auto">
          <a:xfrm>
            <a:off x="4953000" y="3276600"/>
            <a:ext cx="2667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2800" b="1">
                <a:solidFill>
                  <a:srgbClr val="FFFFFF"/>
                </a:solidFill>
                <a:effectLst>
                  <a:outerShdw blurRad="38100" dist="38100" dir="2700000" algn="tl">
                    <a:srgbClr val="000000"/>
                  </a:outerShdw>
                </a:effectLst>
                <a:cs typeface="Arial" charset="0"/>
              </a:rPr>
              <a:t>Ammonites</a:t>
            </a:r>
          </a:p>
        </p:txBody>
      </p:sp>
      <p:sp>
        <p:nvSpPr>
          <p:cNvPr id="9" name="Text Box 5"/>
          <p:cNvSpPr txBox="1">
            <a:spLocks noChangeArrowheads="1"/>
          </p:cNvSpPr>
          <p:nvPr/>
        </p:nvSpPr>
        <p:spPr bwMode="auto">
          <a:xfrm>
            <a:off x="3810000" y="2819400"/>
            <a:ext cx="2667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2800" b="1">
                <a:solidFill>
                  <a:srgbClr val="FFFFFF"/>
                </a:solidFill>
                <a:effectLst>
                  <a:outerShdw blurRad="38100" dist="38100" dir="2700000" algn="tl">
                    <a:srgbClr val="000000"/>
                  </a:outerShdw>
                </a:effectLst>
                <a:cs typeface="Arial" charset="0"/>
              </a:rPr>
              <a:t>Gilead</a:t>
            </a:r>
          </a:p>
        </p:txBody>
      </p:sp>
      <p:sp>
        <p:nvSpPr>
          <p:cNvPr id="10" name="Text Box 5"/>
          <p:cNvSpPr txBox="1">
            <a:spLocks noChangeArrowheads="1"/>
          </p:cNvSpPr>
          <p:nvPr/>
        </p:nvSpPr>
        <p:spPr bwMode="auto">
          <a:xfrm>
            <a:off x="5486400" y="4191000"/>
            <a:ext cx="36576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2800" b="1">
                <a:solidFill>
                  <a:srgbClr val="FFFFFF"/>
                </a:solidFill>
                <a:effectLst>
                  <a:outerShdw blurRad="38100" dist="38100" dir="2700000" algn="tl">
                    <a:srgbClr val="000000"/>
                  </a:outerShdw>
                </a:effectLst>
                <a:cs typeface="Arial" charset="0"/>
              </a:rPr>
              <a:t>Jephthah	1100 BC</a:t>
            </a:r>
          </a:p>
        </p:txBody>
      </p:sp>
      <p:sp>
        <p:nvSpPr>
          <p:cNvPr id="11" name="Text Box 5"/>
          <p:cNvSpPr txBox="1">
            <a:spLocks noChangeArrowheads="1"/>
          </p:cNvSpPr>
          <p:nvPr/>
        </p:nvSpPr>
        <p:spPr bwMode="auto">
          <a:xfrm>
            <a:off x="5410200" y="4800600"/>
            <a:ext cx="35052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50000"/>
              </a:spcBef>
              <a:spcAft>
                <a:spcPct val="0"/>
              </a:spcAft>
              <a:defRPr/>
            </a:pPr>
            <a:r>
              <a:rPr lang="en-US" sz="2800" b="1" u="sng">
                <a:solidFill>
                  <a:srgbClr val="FFFFFF"/>
                </a:solidFill>
                <a:effectLst>
                  <a:outerShdw blurRad="38100" dist="38100" dir="2700000" algn="tl">
                    <a:srgbClr val="000000"/>
                  </a:outerShdw>
                </a:effectLst>
                <a:cs typeface="Arial" charset="0"/>
              </a:rPr>
              <a:t>+	300 yrs</a:t>
            </a:r>
          </a:p>
        </p:txBody>
      </p:sp>
      <p:sp>
        <p:nvSpPr>
          <p:cNvPr id="12" name="Text Box 5"/>
          <p:cNvSpPr txBox="1">
            <a:spLocks noChangeArrowheads="1"/>
          </p:cNvSpPr>
          <p:nvPr/>
        </p:nvSpPr>
        <p:spPr bwMode="auto">
          <a:xfrm>
            <a:off x="7239000" y="5486400"/>
            <a:ext cx="1676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50000"/>
              </a:spcBef>
              <a:spcAft>
                <a:spcPct val="0"/>
              </a:spcAft>
              <a:defRPr/>
            </a:pPr>
            <a:r>
              <a:rPr lang="en-US" sz="2800" b="1">
                <a:solidFill>
                  <a:srgbClr val="FFFFFF"/>
                </a:solidFill>
                <a:effectLst>
                  <a:outerShdw blurRad="38100" dist="38100" dir="2700000" algn="tl">
                    <a:srgbClr val="000000"/>
                  </a:outerShdw>
                </a:effectLst>
                <a:cs typeface="Arial" charset="0"/>
              </a:rPr>
              <a:t>1400 BC</a:t>
            </a:r>
          </a:p>
        </p:txBody>
      </p:sp>
      <p:sp>
        <p:nvSpPr>
          <p:cNvPr id="14" name="TextBox 13"/>
          <p:cNvSpPr txBox="1"/>
          <p:nvPr/>
        </p:nvSpPr>
        <p:spPr>
          <a:xfrm>
            <a:off x="7696200" y="57150"/>
            <a:ext cx="1400175" cy="461963"/>
          </a:xfrm>
          <a:prstGeom prst="rect">
            <a:avLst/>
          </a:prstGeom>
          <a:noFill/>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b="1">
                <a:solidFill>
                  <a:srgbClr val="EAEAEA"/>
                </a:solidFill>
                <a:effectLst>
                  <a:outerShdw blurRad="38100" dist="38100" dir="2700000" algn="tl">
                    <a:srgbClr val="000000"/>
                  </a:outerShdw>
                </a:effectLst>
                <a:cs typeface="Arial" charset="0"/>
              </a:rPr>
              <a:t>70a, 70g</a:t>
            </a:r>
          </a:p>
        </p:txBody>
      </p:sp>
    </p:spTree>
    <p:extLst>
      <p:ext uri="{BB962C8B-B14F-4D97-AF65-F5344CB8AC3E}">
        <p14:creationId xmlns:p14="http://schemas.microsoft.com/office/powerpoint/2010/main" val="3407845246"/>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2739"/>
                                        </p:tgtEl>
                                        <p:attrNameLst>
                                          <p:attrName>style.visibility</p:attrName>
                                        </p:attrNameLst>
                                      </p:cBhvr>
                                      <p:to>
                                        <p:strVal val="visible"/>
                                      </p:to>
                                    </p:set>
                                    <p:animEffect transition="in" filter="dissolve">
                                      <p:cBhvr>
                                        <p:cTn id="7" dur="500"/>
                                        <p:tgtEl>
                                          <p:spTgt spid="372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72740"/>
                                        </p:tgtEl>
                                        <p:attrNameLst>
                                          <p:attrName>style.visibility</p:attrName>
                                        </p:attrNameLst>
                                      </p:cBhvr>
                                      <p:to>
                                        <p:strVal val="visible"/>
                                      </p:to>
                                    </p:set>
                                    <p:animEffect transition="in" filter="dissolve">
                                      <p:cBhvr>
                                        <p:cTn id="12" dur="500"/>
                                        <p:tgtEl>
                                          <p:spTgt spid="3727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2741"/>
                                        </p:tgtEl>
                                        <p:attrNameLst>
                                          <p:attrName>style.visibility</p:attrName>
                                        </p:attrNameLst>
                                      </p:cBhvr>
                                      <p:to>
                                        <p:strVal val="visible"/>
                                      </p:to>
                                    </p:set>
                                    <p:animEffect transition="in" filter="dissolve">
                                      <p:cBhvr>
                                        <p:cTn id="17" dur="500"/>
                                        <p:tgtEl>
                                          <p:spTgt spid="3727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dissolve">
                                      <p:cBhvr>
                                        <p:cTn id="37" dur="500"/>
                                        <p:tgtEl>
                                          <p:spTgt spid="1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dissolve">
                                      <p:cBhvr>
                                        <p:cTn id="42" dur="500"/>
                                        <p:tgtEl>
                                          <p:spTgt spid="1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dissolv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utoUpdateAnimBg="0"/>
      <p:bldP spid="372739" grpId="0" autoUpdateAnimBg="0"/>
      <p:bldP spid="372740" grpId="0" autoUpdateAnimBg="0"/>
      <p:bldP spid="372741" grpId="0" autoUpdateAnimBg="0"/>
      <p:bldP spid="7" grpId="0" autoUpdateAnimBg="0"/>
      <p:bldP spid="9" grpId="0" autoUpdateAnimBg="0"/>
      <p:bldP spid="10" grpId="0" autoUpdateAnimBg="0"/>
      <p:bldP spid="11" grpId="0" autoUpdateAnimBg="0"/>
      <p:bldP spid="12"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2"/>
          <p:cNvSpPr>
            <a:spLocks noGrp="1" noChangeArrowheads="1"/>
          </p:cNvSpPr>
          <p:nvPr>
            <p:ph type="body" sz="half" idx="1"/>
          </p:nvPr>
        </p:nvSpPr>
        <p:spPr>
          <a:xfrm>
            <a:off x="1219200" y="1295400"/>
            <a:ext cx="3505200" cy="5334000"/>
          </a:xfrm>
        </p:spPr>
        <p:txBody>
          <a:bodyPr/>
          <a:lstStyle/>
          <a:p>
            <a:pPr eaLnBrk="1" hangingPunct="1">
              <a:lnSpc>
                <a:spcPct val="90000"/>
              </a:lnSpc>
              <a:buFont typeface="Symbol" charset="0"/>
              <a:buNone/>
            </a:pPr>
            <a:r>
              <a:rPr lang="en-US" sz="2600" b="1">
                <a:latin typeface="Arial" charset="0"/>
                <a:ea typeface="ＭＳ Ｐゴシック" charset="0"/>
                <a:cs typeface="ＭＳ Ｐゴシック" charset="0"/>
              </a:rPr>
              <a:t>FOR</a:t>
            </a:r>
          </a:p>
          <a:p>
            <a:pPr eaLnBrk="1" hangingPunct="1">
              <a:lnSpc>
                <a:spcPct val="90000"/>
              </a:lnSpc>
            </a:pPr>
            <a:r>
              <a:rPr lang="en-US" sz="2600" i="1">
                <a:latin typeface="Arial" charset="0"/>
                <a:ea typeface="ＭＳ Ｐゴシック" charset="0"/>
                <a:cs typeface="ＭＳ Ｐゴシック" charset="0"/>
              </a:rPr>
              <a:t>1 Kings 6:1    </a:t>
            </a:r>
          </a:p>
          <a:p>
            <a:pPr eaLnBrk="1" hangingPunct="1">
              <a:lnSpc>
                <a:spcPct val="90000"/>
              </a:lnSpc>
              <a:buFont typeface="Symbol" charset="0"/>
              <a:buNone/>
            </a:pPr>
            <a:r>
              <a:rPr lang="en-US" sz="2600">
                <a:latin typeface="Arial" charset="0"/>
                <a:ea typeface="ＭＳ Ｐゴシック" charset="0"/>
                <a:cs typeface="ＭＳ Ｐゴシック" charset="0"/>
              </a:rPr>
              <a:t>	</a:t>
            </a:r>
            <a:r>
              <a:rPr lang="en-US" sz="2600">
                <a:solidFill>
                  <a:schemeClr val="accent1"/>
                </a:solidFill>
                <a:latin typeface="Arial" charset="0"/>
                <a:ea typeface="ＭＳ Ｐゴシック" charset="0"/>
                <a:cs typeface="ＭＳ Ｐゴシック" charset="0"/>
              </a:rPr>
              <a:t>480</a:t>
            </a:r>
            <a:r>
              <a:rPr lang="en-US" sz="2600">
                <a:latin typeface="Arial" charset="0"/>
                <a:ea typeface="ＭＳ Ｐゴシック" charset="0"/>
                <a:cs typeface="ＭＳ Ｐゴシック" charset="0"/>
              </a:rPr>
              <a:t> years from Exodus to the building of Solomon</a:t>
            </a:r>
            <a:r>
              <a:rPr lang="fr-FR" altLang="ja-JP" sz="2600">
                <a:latin typeface="Arial" charset="0"/>
                <a:ea typeface="ＭＳ Ｐゴシック" charset="0"/>
                <a:cs typeface="ＭＳ Ｐゴシック" charset="0"/>
              </a:rPr>
              <a:t>'</a:t>
            </a:r>
            <a:r>
              <a:rPr lang="en-US" sz="2600">
                <a:latin typeface="Arial" charset="0"/>
                <a:ea typeface="ＭＳ Ｐゴシック" charset="0"/>
                <a:cs typeface="ＭＳ Ｐゴシック" charset="0"/>
              </a:rPr>
              <a:t>s Temple (966)</a:t>
            </a:r>
          </a:p>
          <a:p>
            <a:pPr eaLnBrk="1" hangingPunct="1">
              <a:lnSpc>
                <a:spcPct val="90000"/>
              </a:lnSpc>
              <a:buFont typeface="Symbol" charset="0"/>
              <a:buNone/>
            </a:pPr>
            <a:endParaRPr lang="en-US" sz="2600">
              <a:latin typeface="Arial" charset="0"/>
              <a:ea typeface="ＭＳ Ｐゴシック" charset="0"/>
              <a:cs typeface="ＭＳ Ｐゴシック" charset="0"/>
            </a:endParaRPr>
          </a:p>
          <a:p>
            <a:pPr eaLnBrk="1" hangingPunct="1">
              <a:lnSpc>
                <a:spcPct val="90000"/>
              </a:lnSpc>
            </a:pPr>
            <a:r>
              <a:rPr lang="en-US" sz="2600" i="1">
                <a:latin typeface="Arial" charset="0"/>
                <a:ea typeface="ＭＳ Ｐゴシック" charset="0"/>
                <a:cs typeface="ＭＳ Ｐゴシック" charset="0"/>
              </a:rPr>
              <a:t>Judges 11:26</a:t>
            </a:r>
            <a:r>
              <a:rPr lang="en-US" sz="2600">
                <a:latin typeface="Arial" charset="0"/>
                <a:ea typeface="ＭＳ Ｐゴシック" charset="0"/>
                <a:cs typeface="ＭＳ Ｐゴシック" charset="0"/>
              </a:rPr>
              <a:t> Jephthah assigns </a:t>
            </a:r>
            <a:r>
              <a:rPr lang="en-US" sz="2600">
                <a:solidFill>
                  <a:schemeClr val="accent1"/>
                </a:solidFill>
                <a:latin typeface="Arial" charset="0"/>
                <a:ea typeface="ＭＳ Ｐゴシック" charset="0"/>
                <a:cs typeface="ＭＳ Ｐゴシック" charset="0"/>
              </a:rPr>
              <a:t>300</a:t>
            </a:r>
            <a:r>
              <a:rPr lang="en-US" sz="2600">
                <a:latin typeface="Arial" charset="0"/>
                <a:ea typeface="ＭＳ Ｐゴシック" charset="0"/>
                <a:cs typeface="ＭＳ Ｐゴシック" charset="0"/>
              </a:rPr>
              <a:t> years between his day (c.1100) and the Conquest</a:t>
            </a:r>
          </a:p>
        </p:txBody>
      </p:sp>
      <p:sp>
        <p:nvSpPr>
          <p:cNvPr id="60419" name="Rectangle 3"/>
          <p:cNvSpPr>
            <a:spLocks noGrp="1" noChangeArrowheads="1"/>
          </p:cNvSpPr>
          <p:nvPr>
            <p:ph type="body" sz="half" idx="2"/>
          </p:nvPr>
        </p:nvSpPr>
        <p:spPr>
          <a:xfrm>
            <a:off x="4648200" y="1295400"/>
            <a:ext cx="4495800" cy="4495800"/>
          </a:xfrm>
        </p:spPr>
        <p:txBody>
          <a:bodyPr/>
          <a:lstStyle/>
          <a:p>
            <a:pPr eaLnBrk="1" hangingPunct="1">
              <a:lnSpc>
                <a:spcPct val="90000"/>
              </a:lnSpc>
              <a:buFont typeface="Symbol" charset="0"/>
              <a:buNone/>
            </a:pPr>
            <a:r>
              <a:rPr lang="en-US" sz="2600" b="1">
                <a:latin typeface="Arial" charset="0"/>
                <a:ea typeface="ＭＳ Ｐゴシック" charset="0"/>
                <a:cs typeface="ＭＳ Ｐゴシック" charset="0"/>
              </a:rPr>
              <a:t>AGAINST</a:t>
            </a:r>
          </a:p>
          <a:p>
            <a:pPr eaLnBrk="1" hangingPunct="1">
              <a:lnSpc>
                <a:spcPct val="90000"/>
              </a:lnSpc>
            </a:pPr>
            <a:r>
              <a:rPr lang="en-US" sz="2600">
                <a:latin typeface="Arial" charset="0"/>
                <a:ea typeface="ＭＳ Ｐゴシック" charset="0"/>
                <a:cs typeface="ＭＳ Ｐゴシック" charset="0"/>
              </a:rPr>
              <a:t>a) 480 means 12 generations. Actual no. of yrs is 12 x 25 = </a:t>
            </a:r>
            <a:r>
              <a:rPr lang="en-US" sz="2600">
                <a:solidFill>
                  <a:schemeClr val="accent1"/>
                </a:solidFill>
                <a:latin typeface="Arial" charset="0"/>
                <a:ea typeface="ＭＳ Ｐゴシック" charset="0"/>
                <a:cs typeface="ＭＳ Ｐゴシック" charset="0"/>
              </a:rPr>
              <a:t>300    </a:t>
            </a:r>
          </a:p>
          <a:p>
            <a:pPr eaLnBrk="1" hangingPunct="1">
              <a:lnSpc>
                <a:spcPct val="90000"/>
              </a:lnSpc>
            </a:pPr>
            <a:r>
              <a:rPr lang="en-US" sz="2600">
                <a:latin typeface="Arial" charset="0"/>
                <a:ea typeface="ＭＳ Ｐゴシック" charset="0"/>
                <a:cs typeface="ＭＳ Ｐゴシック" charset="0"/>
              </a:rPr>
              <a:t>b)</a:t>
            </a:r>
            <a:r>
              <a:rPr lang="en-US" sz="2600">
                <a:solidFill>
                  <a:schemeClr val="accent1"/>
                </a:solidFill>
                <a:latin typeface="Arial" charset="0"/>
                <a:ea typeface="ＭＳ Ｐゴシック" charset="0"/>
                <a:cs typeface="ＭＳ Ｐゴシック" charset="0"/>
              </a:rPr>
              <a:t> </a:t>
            </a:r>
            <a:r>
              <a:rPr lang="en-US" sz="2600">
                <a:latin typeface="Arial" charset="0"/>
                <a:ea typeface="ＭＳ Ｐゴシック" charset="0"/>
                <a:cs typeface="ＭＳ Ｐゴシック" charset="0"/>
              </a:rPr>
              <a:t>The text is </a:t>
            </a:r>
            <a:r>
              <a:rPr lang="en-US" sz="2600">
                <a:solidFill>
                  <a:schemeClr val="accent1"/>
                </a:solidFill>
                <a:latin typeface="Arial" charset="0"/>
                <a:ea typeface="ＭＳ Ｐゴシック" charset="0"/>
                <a:cs typeface="ＭＳ Ｐゴシック" charset="0"/>
              </a:rPr>
              <a:t>corrupt    </a:t>
            </a:r>
          </a:p>
          <a:p>
            <a:pPr eaLnBrk="1" hangingPunct="1">
              <a:lnSpc>
                <a:spcPct val="90000"/>
              </a:lnSpc>
            </a:pPr>
            <a:r>
              <a:rPr lang="en-US" sz="2600">
                <a:latin typeface="Arial" charset="0"/>
                <a:ea typeface="ＭＳ Ｐゴシック" charset="0"/>
                <a:cs typeface="ＭＳ Ｐゴシック" charset="0"/>
              </a:rPr>
              <a:t>c)</a:t>
            </a:r>
            <a:r>
              <a:rPr lang="en-US" sz="2600">
                <a:solidFill>
                  <a:schemeClr val="accent1"/>
                </a:solidFill>
                <a:latin typeface="Arial" charset="0"/>
                <a:ea typeface="ＭＳ Ｐゴシック" charset="0"/>
                <a:cs typeface="ＭＳ Ｐゴシック" charset="0"/>
              </a:rPr>
              <a:t> </a:t>
            </a:r>
            <a:r>
              <a:rPr lang="en-US" sz="2600">
                <a:latin typeface="Arial" charset="0"/>
                <a:ea typeface="ＭＳ Ｐゴシック" charset="0"/>
                <a:cs typeface="ＭＳ Ｐゴシック" charset="0"/>
              </a:rPr>
              <a:t>Historian had </a:t>
            </a:r>
            <a:r>
              <a:rPr lang="en-US" sz="2600">
                <a:solidFill>
                  <a:schemeClr val="accent1"/>
                </a:solidFill>
                <a:latin typeface="Arial" charset="0"/>
                <a:ea typeface="ＭＳ Ｐゴシック" charset="0"/>
                <a:cs typeface="ＭＳ Ｐゴシック" charset="0"/>
              </a:rPr>
              <a:t>inaccurate</a:t>
            </a:r>
            <a:r>
              <a:rPr lang="en-US" sz="2600">
                <a:latin typeface="Arial" charset="0"/>
                <a:ea typeface="ＭＳ Ｐゴシック" charset="0"/>
                <a:cs typeface="ＭＳ Ｐゴシック" charset="0"/>
              </a:rPr>
              <a:t> facts</a:t>
            </a:r>
          </a:p>
          <a:p>
            <a:pPr eaLnBrk="1" hangingPunct="1">
              <a:lnSpc>
                <a:spcPct val="90000"/>
              </a:lnSpc>
            </a:pPr>
            <a:endParaRPr lang="en-US" sz="2600">
              <a:latin typeface="Arial" charset="0"/>
              <a:ea typeface="ＭＳ Ｐゴシック" charset="0"/>
              <a:cs typeface="ＭＳ Ｐゴシック" charset="0"/>
            </a:endParaRPr>
          </a:p>
          <a:p>
            <a:pPr eaLnBrk="1" hangingPunct="1">
              <a:lnSpc>
                <a:spcPct val="90000"/>
              </a:lnSpc>
            </a:pPr>
            <a:r>
              <a:rPr lang="en-US" sz="2600">
                <a:latin typeface="Arial" charset="0"/>
                <a:ea typeface="ＭＳ Ｐゴシック" charset="0"/>
                <a:cs typeface="ＭＳ Ｐゴシック" charset="0"/>
              </a:rPr>
              <a:t>This was a </a:t>
            </a:r>
            <a:r>
              <a:rPr lang="en-US" sz="2600">
                <a:solidFill>
                  <a:schemeClr val="accent1"/>
                </a:solidFill>
                <a:latin typeface="Arial" charset="0"/>
                <a:ea typeface="ＭＳ Ｐゴシック" charset="0"/>
                <a:cs typeface="ＭＳ Ｐゴシック" charset="0"/>
              </a:rPr>
              <a:t>generalization</a:t>
            </a:r>
            <a:r>
              <a:rPr lang="en-US" sz="2600">
                <a:latin typeface="Arial" charset="0"/>
                <a:ea typeface="ＭＳ Ｐゴシック" charset="0"/>
                <a:cs typeface="ＭＳ Ｐゴシック" charset="0"/>
              </a:rPr>
              <a:t> or an </a:t>
            </a:r>
            <a:r>
              <a:rPr lang="en-US" sz="2600">
                <a:solidFill>
                  <a:schemeClr val="accent1"/>
                </a:solidFill>
                <a:latin typeface="Arial" charset="0"/>
                <a:ea typeface="ＭＳ Ｐゴシック" charset="0"/>
                <a:cs typeface="ＭＳ Ｐゴシック" charset="0"/>
              </a:rPr>
              <a:t>inaccurate guess</a:t>
            </a:r>
            <a:r>
              <a:rPr lang="en-US" sz="2600">
                <a:latin typeface="Arial" charset="0"/>
                <a:ea typeface="ＭＳ Ｐゴシック" charset="0"/>
                <a:cs typeface="ＭＳ Ｐゴシック" charset="0"/>
              </a:rPr>
              <a:t> as he had no access to historical records</a:t>
            </a:r>
          </a:p>
        </p:txBody>
      </p:sp>
      <p:sp>
        <p:nvSpPr>
          <p:cNvPr id="239619" name="Rectangle 4"/>
          <p:cNvSpPr>
            <a:spLocks noGrp="1" noChangeArrowheads="1"/>
          </p:cNvSpPr>
          <p:nvPr>
            <p:ph type="title"/>
          </p:nvPr>
        </p:nvSpPr>
        <p:spPr>
          <a:xfrm>
            <a:off x="1219200" y="76200"/>
            <a:ext cx="7772400" cy="1206500"/>
          </a:xfrm>
          <a:noFill/>
        </p:spPr>
        <p:txBody>
          <a:bodyPr/>
          <a:lstStyle/>
          <a:p>
            <a:pPr algn="ctr" eaLnBrk="1" hangingPunct="1"/>
            <a:r>
              <a:rPr lang="en-US" b="1">
                <a:latin typeface="Arial" charset="0"/>
                <a:ea typeface="ＭＳ Ｐゴシック" charset="0"/>
                <a:cs typeface="ＭＳ Ｐゴシック" charset="0"/>
              </a:rPr>
              <a:t>An Early Exodus (1446)</a:t>
            </a:r>
            <a:endParaRPr lang="en-US">
              <a:latin typeface="Arial" charset="0"/>
              <a:ea typeface="ＭＳ Ｐゴシック" charset="0"/>
              <a:cs typeface="ＭＳ Ｐゴシック" charset="0"/>
            </a:endParaRPr>
          </a:p>
        </p:txBody>
      </p:sp>
      <p:sp>
        <p:nvSpPr>
          <p:cNvPr id="239620" name="Text Box 5"/>
          <p:cNvSpPr txBox="1">
            <a:spLocks noChangeArrowheads="1"/>
          </p:cNvSpPr>
          <p:nvPr/>
        </p:nvSpPr>
        <p:spPr bwMode="auto">
          <a:xfrm>
            <a:off x="8305800" y="76200"/>
            <a:ext cx="7096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70g</a:t>
            </a:r>
          </a:p>
        </p:txBody>
      </p:sp>
    </p:spTree>
    <p:extLst>
      <p:ext uri="{BB962C8B-B14F-4D97-AF65-F5344CB8AC3E}">
        <p14:creationId xmlns:p14="http://schemas.microsoft.com/office/powerpoint/2010/main" val="29300306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04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04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041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041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04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body" sz="half" idx="1"/>
          </p:nvPr>
        </p:nvSpPr>
        <p:spPr>
          <a:xfrm>
            <a:off x="1219200" y="1219200"/>
            <a:ext cx="4572000" cy="5334000"/>
          </a:xfrm>
        </p:spPr>
        <p:txBody>
          <a:bodyPr/>
          <a:lstStyle/>
          <a:p>
            <a:pPr eaLnBrk="1" hangingPunct="1">
              <a:lnSpc>
                <a:spcPct val="90000"/>
              </a:lnSpc>
              <a:buFont typeface="Symbol" charset="0"/>
              <a:buNone/>
            </a:pPr>
            <a:r>
              <a:rPr lang="en-US" sz="2600" b="1">
                <a:latin typeface="Arial" charset="0"/>
                <a:ea typeface="ＭＳ Ｐゴシック" charset="0"/>
                <a:cs typeface="ＭＳ Ｐゴシック" charset="0"/>
              </a:rPr>
              <a:t>FOR</a:t>
            </a:r>
          </a:p>
          <a:p>
            <a:pPr eaLnBrk="1" hangingPunct="1">
              <a:lnSpc>
                <a:spcPct val="90000"/>
              </a:lnSpc>
            </a:pPr>
            <a:r>
              <a:rPr lang="en-US" sz="2600">
                <a:latin typeface="Arial" charset="0"/>
                <a:ea typeface="ＭＳ Ｐゴシック" charset="0"/>
                <a:cs typeface="ＭＳ Ｐゴシック" charset="0"/>
              </a:rPr>
              <a:t>The length of time assigned to the judges in the Bible </a:t>
            </a:r>
            <a:r>
              <a:rPr lang="en-US" sz="2600">
                <a:solidFill>
                  <a:schemeClr val="accent1"/>
                </a:solidFill>
                <a:latin typeface="Arial" charset="0"/>
                <a:ea typeface="ＭＳ Ｐゴシック" charset="0"/>
                <a:cs typeface="ＭＳ Ｐゴシック" charset="0"/>
              </a:rPr>
              <a:t>cannot be squeezed into the 150 years</a:t>
            </a:r>
            <a:r>
              <a:rPr lang="en-US" sz="2600">
                <a:latin typeface="Arial" charset="0"/>
                <a:ea typeface="ＭＳ Ｐゴシック" charset="0"/>
                <a:cs typeface="ＭＳ Ｐゴシック" charset="0"/>
              </a:rPr>
              <a:t> required by a late Exodus, even with overlaps</a:t>
            </a:r>
          </a:p>
          <a:p>
            <a:pPr eaLnBrk="1" hangingPunct="1">
              <a:lnSpc>
                <a:spcPct val="90000"/>
              </a:lnSpc>
            </a:pPr>
            <a:endParaRPr lang="en-US" sz="2600">
              <a:latin typeface="Arial" charset="0"/>
              <a:ea typeface="ＭＳ Ｐゴシック" charset="0"/>
              <a:cs typeface="ＭＳ Ｐゴシック" charset="0"/>
            </a:endParaRPr>
          </a:p>
          <a:p>
            <a:pPr eaLnBrk="1" hangingPunct="1">
              <a:lnSpc>
                <a:spcPct val="90000"/>
              </a:lnSpc>
            </a:pPr>
            <a:r>
              <a:rPr lang="en-US" sz="2600">
                <a:latin typeface="Arial" charset="0"/>
                <a:ea typeface="ＭＳ Ｐゴシック" charset="0"/>
                <a:cs typeface="ＭＳ Ｐゴシック" charset="0"/>
              </a:rPr>
              <a:t>Thutmose IV (Pharaoh after 1446 Exodus) </a:t>
            </a:r>
            <a:r>
              <a:rPr lang="en-US" sz="2600">
                <a:solidFill>
                  <a:schemeClr val="accent1"/>
                </a:solidFill>
                <a:latin typeface="Arial" charset="0"/>
                <a:ea typeface="ＭＳ Ｐゴシック" charset="0"/>
                <a:cs typeface="ＭＳ Ｐゴシック" charset="0"/>
              </a:rPr>
              <a:t>was</a:t>
            </a:r>
            <a:r>
              <a:rPr lang="en-US" sz="2600">
                <a:latin typeface="Arial" charset="0"/>
                <a:ea typeface="ＭＳ Ｐゴシック" charset="0"/>
                <a:cs typeface="ＭＳ Ｐゴシック" charset="0"/>
              </a:rPr>
              <a:t> </a:t>
            </a:r>
            <a:r>
              <a:rPr lang="en-US" sz="2600">
                <a:solidFill>
                  <a:schemeClr val="accent1"/>
                </a:solidFill>
                <a:latin typeface="Arial" charset="0"/>
                <a:ea typeface="ＭＳ Ｐゴシック" charset="0"/>
                <a:cs typeface="ＭＳ Ｐゴシック" charset="0"/>
              </a:rPr>
              <a:t>not the eldest son</a:t>
            </a:r>
            <a:r>
              <a:rPr lang="en-US" sz="2600">
                <a:latin typeface="Arial" charset="0"/>
                <a:ea typeface="ＭＳ Ｐゴシック" charset="0"/>
                <a:cs typeface="ＭＳ Ｐゴシック" charset="0"/>
              </a:rPr>
              <a:t>, who was possibly killed in the 10</a:t>
            </a:r>
            <a:r>
              <a:rPr lang="en-US" sz="2600" baseline="30000">
                <a:latin typeface="Arial" charset="0"/>
                <a:ea typeface="ＭＳ Ｐゴシック" charset="0"/>
                <a:cs typeface="ＭＳ Ｐゴシック" charset="0"/>
              </a:rPr>
              <a:t>th</a:t>
            </a:r>
            <a:r>
              <a:rPr lang="en-US" sz="2600">
                <a:latin typeface="Arial" charset="0"/>
                <a:ea typeface="ＭＳ Ｐゴシック" charset="0"/>
                <a:cs typeface="ＭＳ Ｐゴシック" charset="0"/>
              </a:rPr>
              <a:t> plague</a:t>
            </a:r>
          </a:p>
        </p:txBody>
      </p:sp>
      <p:sp>
        <p:nvSpPr>
          <p:cNvPr id="61443" name="Rectangle 3"/>
          <p:cNvSpPr>
            <a:spLocks noGrp="1" noChangeArrowheads="1"/>
          </p:cNvSpPr>
          <p:nvPr>
            <p:ph type="body" sz="half" idx="2"/>
          </p:nvPr>
        </p:nvSpPr>
        <p:spPr>
          <a:xfrm>
            <a:off x="5867400" y="1219200"/>
            <a:ext cx="3048000" cy="4953000"/>
          </a:xfrm>
        </p:spPr>
        <p:txBody>
          <a:bodyPr/>
          <a:lstStyle/>
          <a:p>
            <a:pPr eaLnBrk="1" hangingPunct="1">
              <a:lnSpc>
                <a:spcPct val="90000"/>
              </a:lnSpc>
              <a:buFont typeface="Symbol" charset="0"/>
              <a:buNone/>
            </a:pPr>
            <a:r>
              <a:rPr lang="en-US" sz="2600" b="1">
                <a:latin typeface="Arial" charset="0"/>
                <a:ea typeface="ＭＳ Ｐゴシック" charset="0"/>
                <a:cs typeface="ＭＳ Ｐゴシック" charset="0"/>
              </a:rPr>
              <a:t>AGAINST</a:t>
            </a:r>
          </a:p>
          <a:p>
            <a:pPr eaLnBrk="1" hangingPunct="1">
              <a:lnSpc>
                <a:spcPct val="90000"/>
              </a:lnSpc>
            </a:pPr>
            <a:r>
              <a:rPr lang="en-US" sz="2600">
                <a:latin typeface="Arial" charset="0"/>
                <a:ea typeface="ＭＳ Ｐゴシック" charset="0"/>
                <a:cs typeface="ＭＳ Ｐゴシック" charset="0"/>
              </a:rPr>
              <a:t>With overlaps and a </a:t>
            </a:r>
            <a:r>
              <a:rPr lang="en-US" sz="2600">
                <a:solidFill>
                  <a:schemeClr val="accent1"/>
                </a:solidFill>
                <a:latin typeface="Arial" charset="0"/>
                <a:ea typeface="ＭＳ Ｐゴシック" charset="0"/>
                <a:cs typeface="ＭＳ Ｐゴシック" charset="0"/>
              </a:rPr>
              <a:t>symbolic understanding of time</a:t>
            </a:r>
            <a:r>
              <a:rPr lang="en-US" sz="2600">
                <a:latin typeface="Arial" charset="0"/>
                <a:ea typeface="ＭＳ Ｐゴシック" charset="0"/>
                <a:cs typeface="ＭＳ Ｐゴシック" charset="0"/>
              </a:rPr>
              <a:t> spans, it can be fitted in</a:t>
            </a:r>
          </a:p>
          <a:p>
            <a:pPr eaLnBrk="1" hangingPunct="1">
              <a:lnSpc>
                <a:spcPct val="90000"/>
              </a:lnSpc>
            </a:pPr>
            <a:endParaRPr lang="en-US" sz="1800">
              <a:latin typeface="Arial" charset="0"/>
              <a:ea typeface="ＭＳ Ｐゴシック" charset="0"/>
              <a:cs typeface="ＭＳ Ｐゴシック" charset="0"/>
            </a:endParaRPr>
          </a:p>
          <a:p>
            <a:pPr eaLnBrk="1" hangingPunct="1">
              <a:lnSpc>
                <a:spcPct val="90000"/>
              </a:lnSpc>
            </a:pPr>
            <a:endParaRPr lang="en-US" sz="2600">
              <a:latin typeface="Arial" charset="0"/>
              <a:ea typeface="ＭＳ Ｐゴシック" charset="0"/>
              <a:cs typeface="ＭＳ Ｐゴシック" charset="0"/>
            </a:endParaRPr>
          </a:p>
          <a:p>
            <a:pPr eaLnBrk="1" hangingPunct="1">
              <a:lnSpc>
                <a:spcPct val="90000"/>
              </a:lnSpc>
            </a:pPr>
            <a:r>
              <a:rPr lang="en-US" sz="2600">
                <a:latin typeface="Arial" charset="0"/>
                <a:ea typeface="ＭＳ Ｐゴシック" charset="0"/>
                <a:cs typeface="ＭＳ Ｐゴシック" charset="0"/>
              </a:rPr>
              <a:t>There are many </a:t>
            </a:r>
            <a:r>
              <a:rPr lang="en-US" sz="2600">
                <a:solidFill>
                  <a:schemeClr val="accent1"/>
                </a:solidFill>
                <a:latin typeface="Arial" charset="0"/>
                <a:ea typeface="ＭＳ Ｐゴシック" charset="0"/>
                <a:cs typeface="ＭＳ Ｐゴシック" charset="0"/>
              </a:rPr>
              <a:t>other possible explanations</a:t>
            </a:r>
            <a:r>
              <a:rPr lang="en-US" sz="2600">
                <a:latin typeface="Arial" charset="0"/>
                <a:ea typeface="ＭＳ Ｐゴシック" charset="0"/>
                <a:cs typeface="ＭＳ Ｐゴシック" charset="0"/>
              </a:rPr>
              <a:t> for his eldest son not ruling</a:t>
            </a:r>
          </a:p>
        </p:txBody>
      </p:sp>
      <p:sp>
        <p:nvSpPr>
          <p:cNvPr id="241667" name="Rectangle 4"/>
          <p:cNvSpPr>
            <a:spLocks noGrp="1" noChangeArrowheads="1"/>
          </p:cNvSpPr>
          <p:nvPr>
            <p:ph type="title"/>
          </p:nvPr>
        </p:nvSpPr>
        <p:spPr>
          <a:xfrm>
            <a:off x="1219200" y="88900"/>
            <a:ext cx="7772400" cy="1206500"/>
          </a:xfrm>
          <a:noFill/>
        </p:spPr>
        <p:txBody>
          <a:bodyPr/>
          <a:lstStyle/>
          <a:p>
            <a:pPr algn="ctr" eaLnBrk="1" hangingPunct="1"/>
            <a:r>
              <a:rPr lang="en-US" b="1">
                <a:latin typeface="Arial" charset="0"/>
                <a:ea typeface="ＭＳ Ｐゴシック" charset="0"/>
                <a:cs typeface="ＭＳ Ｐゴシック" charset="0"/>
              </a:rPr>
              <a:t>An Early Exodus (1446)</a:t>
            </a:r>
            <a:endParaRPr lang="en-US">
              <a:latin typeface="Arial" charset="0"/>
              <a:ea typeface="ＭＳ Ｐゴシック" charset="0"/>
              <a:cs typeface="ＭＳ Ｐゴシック" charset="0"/>
            </a:endParaRPr>
          </a:p>
        </p:txBody>
      </p:sp>
      <p:sp>
        <p:nvSpPr>
          <p:cNvPr id="241668" name="Text Box 5"/>
          <p:cNvSpPr txBox="1">
            <a:spLocks noChangeArrowheads="1"/>
          </p:cNvSpPr>
          <p:nvPr/>
        </p:nvSpPr>
        <p:spPr bwMode="auto">
          <a:xfrm>
            <a:off x="8305800" y="76200"/>
            <a:ext cx="7096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70g</a:t>
            </a:r>
          </a:p>
        </p:txBody>
      </p:sp>
    </p:spTree>
    <p:extLst>
      <p:ext uri="{BB962C8B-B14F-4D97-AF65-F5344CB8AC3E}">
        <p14:creationId xmlns:p14="http://schemas.microsoft.com/office/powerpoint/2010/main" val="17787418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44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144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1442">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1443">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1443">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14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build="p" autoUpdateAnimBg="0"/>
      <p:bldP spid="61443"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Grp="1" noChangeArrowheads="1"/>
          </p:cNvSpPr>
          <p:nvPr>
            <p:ph type="ctrTitle"/>
          </p:nvPr>
        </p:nvSpPr>
        <p:spPr>
          <a:xfrm>
            <a:off x="4191000" y="-76200"/>
            <a:ext cx="4572000" cy="2116138"/>
          </a:xfrm>
        </p:spPr>
        <p:txBody>
          <a:bodyPr/>
          <a:lstStyle/>
          <a:p>
            <a:pPr algn="ctr" eaLnBrk="1" hangingPunct="1"/>
            <a:r>
              <a:rPr lang="en-US">
                <a:latin typeface="Arial" charset="0"/>
                <a:ea typeface="ＭＳ Ｐゴシック" charset="0"/>
                <a:cs typeface="Arial" charset="0"/>
              </a:rPr>
              <a:t>Merneptah Stela</a:t>
            </a:r>
          </a:p>
        </p:txBody>
      </p:sp>
      <p:sp>
        <p:nvSpPr>
          <p:cNvPr id="243714" name="Rectangle 3"/>
          <p:cNvSpPr>
            <a:spLocks noGrp="1" noChangeArrowheads="1"/>
          </p:cNvSpPr>
          <p:nvPr>
            <p:ph type="subTitle" idx="1"/>
          </p:nvPr>
        </p:nvSpPr>
        <p:spPr>
          <a:xfrm>
            <a:off x="4176713" y="1828800"/>
            <a:ext cx="4549775" cy="1752600"/>
          </a:xfrm>
        </p:spPr>
        <p:txBody>
          <a:bodyPr/>
          <a:lstStyle/>
          <a:p>
            <a:pPr algn="ctr" eaLnBrk="1" hangingPunct="1">
              <a:buFont typeface="Symbol" charset="0"/>
              <a:buNone/>
            </a:pPr>
            <a:r>
              <a:rPr lang="en-US">
                <a:latin typeface="Arial" charset="0"/>
                <a:ea typeface="ＭＳ Ｐゴシック" charset="0"/>
                <a:cs typeface="Arial" charset="0"/>
              </a:rPr>
              <a:t>Lists Israel in Canaan as a people group in the 13th century</a:t>
            </a:r>
          </a:p>
        </p:txBody>
      </p:sp>
      <p:pic>
        <p:nvPicPr>
          <p:cNvPr id="243715"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581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3716" name="Rectangle 7"/>
          <p:cNvSpPr>
            <a:spLocks noChangeArrowheads="1"/>
          </p:cNvSpPr>
          <p:nvPr/>
        </p:nvSpPr>
        <p:spPr bwMode="auto">
          <a:xfrm>
            <a:off x="6011863" y="5867400"/>
            <a:ext cx="3132137"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20000"/>
              </a:spcBef>
              <a:spcAft>
                <a:spcPct val="0"/>
              </a:spcAft>
              <a:buClr>
                <a:srgbClr val="FFCC66"/>
              </a:buClr>
              <a:buSzPct val="90000"/>
              <a:buFont typeface="Symbol" charset="0"/>
              <a:buNone/>
            </a:pPr>
            <a:r>
              <a:rPr lang="en-US" sz="2800" i="1">
                <a:solidFill>
                  <a:srgbClr val="EAEAEA"/>
                </a:solidFill>
                <a:latin typeface="Arial" charset="0"/>
                <a:ea typeface="ＭＳ Ｐゴシック" charset="0"/>
                <a:cs typeface="Arial" charset="0"/>
              </a:rPr>
              <a:t>Ancient Egypt, 1208 BC</a:t>
            </a:r>
          </a:p>
        </p:txBody>
      </p:sp>
      <p:sp>
        <p:nvSpPr>
          <p:cNvPr id="243717" name="Rectangle 8"/>
          <p:cNvSpPr>
            <a:spLocks noChangeArrowheads="1"/>
          </p:cNvSpPr>
          <p:nvPr/>
        </p:nvSpPr>
        <p:spPr bwMode="auto">
          <a:xfrm>
            <a:off x="4198938" y="4038600"/>
            <a:ext cx="4549775"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20000"/>
              </a:spcBef>
              <a:spcAft>
                <a:spcPct val="0"/>
              </a:spcAft>
              <a:buClr>
                <a:srgbClr val="FFCC66"/>
              </a:buClr>
              <a:buSzPct val="90000"/>
              <a:buFont typeface="Symbol" charset="0"/>
              <a:buNone/>
            </a:pPr>
            <a:r>
              <a:rPr lang="en-US" sz="3200" i="1">
                <a:solidFill>
                  <a:srgbClr val="EAEAEA"/>
                </a:solidFill>
                <a:latin typeface="Arial" charset="0"/>
                <a:ea typeface="ＭＳ Ｐゴシック" charset="0"/>
                <a:cs typeface="Arial" charset="0"/>
              </a:rPr>
              <a:t>This is the first mention of the name </a:t>
            </a:r>
            <a:r>
              <a:rPr lang="ja-JP" altLang="en-US" sz="3200" i="1">
                <a:solidFill>
                  <a:srgbClr val="EAEAEA"/>
                </a:solidFill>
                <a:latin typeface="Arial" charset="0"/>
                <a:ea typeface="ＭＳ Ｐゴシック" charset="0"/>
                <a:cs typeface="Arial" charset="0"/>
              </a:rPr>
              <a:t>“</a:t>
            </a:r>
            <a:r>
              <a:rPr lang="en-US" altLang="ja-JP" sz="3200" i="1">
                <a:solidFill>
                  <a:srgbClr val="EAEAEA"/>
                </a:solidFill>
                <a:latin typeface="Arial" charset="0"/>
                <a:ea typeface="ＭＳ Ｐゴシック" charset="0"/>
                <a:cs typeface="Arial" charset="0"/>
              </a:rPr>
              <a:t>Israel</a:t>
            </a:r>
            <a:r>
              <a:rPr lang="ja-JP" altLang="en-US" sz="3200" i="1">
                <a:solidFill>
                  <a:srgbClr val="EAEAEA"/>
                </a:solidFill>
                <a:latin typeface="Arial" charset="0"/>
                <a:ea typeface="ＭＳ Ｐゴシック" charset="0"/>
                <a:cs typeface="Arial" charset="0"/>
              </a:rPr>
              <a:t>”</a:t>
            </a:r>
            <a:r>
              <a:rPr lang="en-US" altLang="ja-JP" sz="3200" i="1">
                <a:solidFill>
                  <a:srgbClr val="EAEAEA"/>
                </a:solidFill>
                <a:latin typeface="Arial" charset="0"/>
                <a:ea typeface="ＭＳ Ｐゴシック" charset="0"/>
                <a:cs typeface="Arial" charset="0"/>
              </a:rPr>
              <a:t> outside the Bible</a:t>
            </a:r>
            <a:endParaRPr lang="en-US" sz="3200" i="1">
              <a:solidFill>
                <a:srgbClr val="EAEAEA"/>
              </a:solidFill>
              <a:latin typeface="Arial" charset="0"/>
              <a:ea typeface="ＭＳ Ｐゴシック" charset="0"/>
              <a:cs typeface="Arial" charset="0"/>
            </a:endParaRPr>
          </a:p>
        </p:txBody>
      </p:sp>
      <p:sp>
        <p:nvSpPr>
          <p:cNvPr id="243718" name="Text Box 9"/>
          <p:cNvSpPr txBox="1">
            <a:spLocks noChangeArrowheads="1"/>
          </p:cNvSpPr>
          <p:nvPr/>
        </p:nvSpPr>
        <p:spPr bwMode="auto">
          <a:xfrm>
            <a:off x="3641725" y="6437313"/>
            <a:ext cx="2014538"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a:solidFill>
                  <a:srgbClr val="EAEAEA"/>
                </a:solidFill>
                <a:cs typeface="Arial" charset="0"/>
              </a:rPr>
              <a:t>Arnold/Beyer, 160</a:t>
            </a:r>
          </a:p>
        </p:txBody>
      </p:sp>
      <p:sp>
        <p:nvSpPr>
          <p:cNvPr id="243719" name="Text Box 4"/>
          <p:cNvSpPr txBox="1">
            <a:spLocks noChangeArrowheads="1"/>
          </p:cNvSpPr>
          <p:nvPr/>
        </p:nvSpPr>
        <p:spPr bwMode="auto">
          <a:xfrm>
            <a:off x="8305800" y="76200"/>
            <a:ext cx="7143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cs typeface="Arial" charset="0"/>
              </a:rPr>
              <a:t>70g</a:t>
            </a:r>
          </a:p>
        </p:txBody>
      </p:sp>
    </p:spTree>
    <p:extLst>
      <p:ext uri="{BB962C8B-B14F-4D97-AF65-F5344CB8AC3E}">
        <p14:creationId xmlns:p14="http://schemas.microsoft.com/office/powerpoint/2010/main" val="1999900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body" idx="1"/>
          </p:nvPr>
        </p:nvSpPr>
        <p:spPr>
          <a:xfrm>
            <a:off x="1219200" y="1828800"/>
            <a:ext cx="7772400" cy="4495800"/>
          </a:xfrm>
        </p:spPr>
        <p:txBody>
          <a:bodyPr/>
          <a:lstStyle/>
          <a:p>
            <a:pPr marL="609600" indent="-609600" eaLnBrk="1" hangingPunct="1">
              <a:lnSpc>
                <a:spcPct val="90000"/>
              </a:lnSpc>
              <a:buClrTx/>
              <a:buFont typeface="Symbol" charset="0"/>
              <a:buNone/>
            </a:pPr>
            <a:r>
              <a:rPr lang="en-US" sz="2800" b="1" u="sng">
                <a:latin typeface="Arial" charset="0"/>
                <a:ea typeface="ＭＳ Ｐゴシック" charset="0"/>
                <a:cs typeface="ＭＳ Ｐゴシック" charset="0"/>
              </a:rPr>
              <a:t>Sources</a:t>
            </a:r>
            <a:endParaRPr lang="en-US" sz="2800">
              <a:latin typeface="Arial" charset="0"/>
              <a:ea typeface="ＭＳ Ｐゴシック" charset="0"/>
              <a:cs typeface="ＭＳ Ｐゴシック" charset="0"/>
            </a:endParaRPr>
          </a:p>
          <a:p>
            <a:pPr marL="609600" indent="-609600" eaLnBrk="1" hangingPunct="1">
              <a:lnSpc>
                <a:spcPct val="90000"/>
              </a:lnSpc>
              <a:buClrTx/>
              <a:buFontTx/>
              <a:buAutoNum type="arabicPeriod"/>
            </a:pPr>
            <a:r>
              <a:rPr lang="en-US" sz="2800">
                <a:latin typeface="Arial" charset="0"/>
                <a:ea typeface="ＭＳ Ｐゴシック" charset="0"/>
                <a:cs typeface="ＭＳ Ｐゴシック" charset="0"/>
              </a:rPr>
              <a:t>The </a:t>
            </a:r>
            <a:r>
              <a:rPr lang="en-US" sz="2800">
                <a:solidFill>
                  <a:schemeClr val="accent1"/>
                </a:solidFill>
                <a:latin typeface="Arial" charset="0"/>
                <a:ea typeface="ＭＳ Ｐゴシック" charset="0"/>
                <a:cs typeface="ＭＳ Ｐゴシック" charset="0"/>
              </a:rPr>
              <a:t>Bible</a:t>
            </a:r>
            <a:r>
              <a:rPr lang="en-US" sz="2800">
                <a:latin typeface="Arial" charset="0"/>
                <a:ea typeface="ＭＳ Ｐゴシック" charset="0"/>
                <a:cs typeface="ＭＳ Ｐゴシック" charset="0"/>
              </a:rPr>
              <a:t> (genealogies, ages, lengths of reigns, time spans, synchronisms with events of other countries)</a:t>
            </a:r>
            <a:r>
              <a:rPr lang="en-US" sz="2800">
                <a:latin typeface="Arial" charset="0"/>
                <a:ea typeface="ＭＳ Ｐゴシック" charset="0"/>
                <a:cs typeface="Times New Roman" charset="0"/>
              </a:rPr>
              <a:t> </a:t>
            </a:r>
          </a:p>
          <a:p>
            <a:pPr marL="609600" indent="-609600" eaLnBrk="1" hangingPunct="1">
              <a:lnSpc>
                <a:spcPct val="90000"/>
              </a:lnSpc>
              <a:buClr>
                <a:schemeClr val="tx1"/>
              </a:buClr>
              <a:buFontTx/>
              <a:buAutoNum type="arabicPeriod"/>
            </a:pPr>
            <a:r>
              <a:rPr lang="en-US" sz="2800">
                <a:solidFill>
                  <a:schemeClr val="accent1"/>
                </a:solidFill>
                <a:latin typeface="Arial" charset="0"/>
                <a:ea typeface="ＭＳ Ｐゴシック" charset="0"/>
                <a:cs typeface="ＭＳ Ｐゴシック" charset="0"/>
              </a:rPr>
              <a:t>Historical records</a:t>
            </a:r>
            <a:r>
              <a:rPr lang="en-US" sz="2800">
                <a:latin typeface="Arial" charset="0"/>
                <a:ea typeface="ＭＳ Ｐゴシック" charset="0"/>
                <a:cs typeface="ＭＳ Ｐゴシック" charset="0"/>
              </a:rPr>
              <a:t> of the Ancient Near East (ANE)</a:t>
            </a:r>
          </a:p>
          <a:p>
            <a:pPr marL="609600" indent="-609600" eaLnBrk="1" hangingPunct="1">
              <a:lnSpc>
                <a:spcPct val="90000"/>
              </a:lnSpc>
              <a:buClr>
                <a:schemeClr val="tx1"/>
              </a:buClr>
              <a:buFontTx/>
              <a:buAutoNum type="arabicPeriod"/>
            </a:pPr>
            <a:r>
              <a:rPr lang="en-US" sz="2800">
                <a:solidFill>
                  <a:schemeClr val="accent1"/>
                </a:solidFill>
                <a:latin typeface="Arial" charset="0"/>
                <a:ea typeface="ＭＳ Ｐゴシック" charset="0"/>
                <a:cs typeface="ＭＳ Ｐゴシック" charset="0"/>
              </a:rPr>
              <a:t>Astronomical data</a:t>
            </a:r>
          </a:p>
          <a:p>
            <a:pPr marL="609600" indent="-609600" eaLnBrk="1" hangingPunct="1">
              <a:lnSpc>
                <a:spcPct val="90000"/>
              </a:lnSpc>
              <a:buClr>
                <a:schemeClr val="tx1"/>
              </a:buClr>
              <a:buFontTx/>
              <a:buAutoNum type="arabicPeriod"/>
            </a:pPr>
            <a:r>
              <a:rPr lang="en-US" sz="2800">
                <a:solidFill>
                  <a:schemeClr val="accent1"/>
                </a:solidFill>
                <a:latin typeface="Arial" charset="0"/>
                <a:ea typeface="ＭＳ Ｐゴシック" charset="0"/>
                <a:cs typeface="Times New Roman" charset="0"/>
              </a:rPr>
              <a:t>Material remains</a:t>
            </a:r>
            <a:r>
              <a:rPr lang="en-US" sz="2800">
                <a:latin typeface="Arial" charset="0"/>
                <a:ea typeface="ＭＳ Ｐゴシック" charset="0"/>
                <a:cs typeface="Times New Roman" charset="0"/>
              </a:rPr>
              <a:t> and </a:t>
            </a:r>
            <a:r>
              <a:rPr lang="en-US" sz="2800">
                <a:solidFill>
                  <a:schemeClr val="accent1"/>
                </a:solidFill>
                <a:latin typeface="Arial" charset="0"/>
                <a:ea typeface="ＭＳ Ｐゴシック" charset="0"/>
                <a:cs typeface="ＭＳ Ｐゴシック" charset="0"/>
              </a:rPr>
              <a:t>archaeological</a:t>
            </a:r>
            <a:r>
              <a:rPr lang="en-US" sz="2800">
                <a:latin typeface="Arial" charset="0"/>
                <a:ea typeface="ＭＳ Ｐゴシック" charset="0"/>
                <a:cs typeface="ＭＳ Ｐゴシック" charset="0"/>
              </a:rPr>
              <a:t> </a:t>
            </a:r>
            <a:r>
              <a:rPr lang="en-US" sz="2800">
                <a:solidFill>
                  <a:schemeClr val="accent1"/>
                </a:solidFill>
                <a:latin typeface="Arial" charset="0"/>
                <a:ea typeface="ＭＳ Ｐゴシック" charset="0"/>
                <a:cs typeface="ＭＳ Ｐゴシック" charset="0"/>
              </a:rPr>
              <a:t>findings</a:t>
            </a:r>
            <a:endParaRPr lang="en-US" sz="2800">
              <a:latin typeface="Arial" charset="0"/>
              <a:ea typeface="ＭＳ Ｐゴシック" charset="0"/>
              <a:cs typeface="ＭＳ Ｐゴシック" charset="0"/>
            </a:endParaRPr>
          </a:p>
          <a:p>
            <a:pPr marL="609600" indent="-609600" eaLnBrk="1" hangingPunct="1">
              <a:lnSpc>
                <a:spcPct val="90000"/>
              </a:lnSpc>
              <a:buClrTx/>
              <a:buFontTx/>
              <a:buAutoNum type="arabicPeriod"/>
            </a:pPr>
            <a:r>
              <a:rPr lang="en-US" sz="2800">
                <a:latin typeface="Arial" charset="0"/>
                <a:ea typeface="ＭＳ Ｐゴシック" charset="0"/>
                <a:cs typeface="Times New Roman" charset="0"/>
              </a:rPr>
              <a:t>Records of </a:t>
            </a:r>
            <a:r>
              <a:rPr lang="en-US" sz="2800">
                <a:solidFill>
                  <a:schemeClr val="accent1"/>
                </a:solidFill>
                <a:latin typeface="Arial" charset="0"/>
                <a:ea typeface="ＭＳ Ｐゴシック" charset="0"/>
                <a:cs typeface="Times New Roman" charset="0"/>
              </a:rPr>
              <a:t>contemporary historians</a:t>
            </a:r>
            <a:endParaRPr lang="en-US" sz="2800">
              <a:latin typeface="Times New Roman" charset="0"/>
              <a:ea typeface="ＭＳ Ｐゴシック" charset="0"/>
              <a:cs typeface="ＭＳ Ｐゴシック" charset="0"/>
            </a:endParaRPr>
          </a:p>
        </p:txBody>
      </p:sp>
      <p:sp>
        <p:nvSpPr>
          <p:cNvPr id="150530" name="Rectangle 3"/>
          <p:cNvSpPr>
            <a:spLocks noGrp="1" noChangeArrowheads="1"/>
          </p:cNvSpPr>
          <p:nvPr>
            <p:ph type="title"/>
          </p:nvPr>
        </p:nvSpPr>
        <p:spPr>
          <a:xfrm>
            <a:off x="1219200" y="304800"/>
            <a:ext cx="7924800" cy="1295400"/>
          </a:xfrm>
          <a:noFill/>
        </p:spPr>
        <p:txBody>
          <a:bodyPr/>
          <a:lstStyle/>
          <a:p>
            <a:pPr eaLnBrk="1" hangingPunct="1"/>
            <a:r>
              <a:rPr lang="en-US" sz="4300" b="1">
                <a:latin typeface="Arial" charset="0"/>
                <a:ea typeface="ＭＳ Ｐゴシック" charset="0"/>
                <a:cs typeface="ＭＳ Ｐゴシック" charset="0"/>
              </a:rPr>
              <a:t>How do Historians Determine the Chronology of the OT?</a:t>
            </a:r>
          </a:p>
        </p:txBody>
      </p:sp>
    </p:spTree>
    <p:extLst>
      <p:ext uri="{BB962C8B-B14F-4D97-AF65-F5344CB8AC3E}">
        <p14:creationId xmlns:p14="http://schemas.microsoft.com/office/powerpoint/2010/main" val="8560788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915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915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915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915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915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915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5"/>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5257800" y="2133600"/>
            <a:ext cx="3733800" cy="248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62" name="Rectangle 2"/>
          <p:cNvSpPr>
            <a:spLocks noGrp="1" noChangeArrowheads="1"/>
          </p:cNvSpPr>
          <p:nvPr>
            <p:ph type="title"/>
          </p:nvPr>
        </p:nvSpPr>
        <p:spPr>
          <a:xfrm>
            <a:off x="1219200" y="76200"/>
            <a:ext cx="7772400" cy="1206500"/>
          </a:xfrm>
        </p:spPr>
        <p:txBody>
          <a:bodyPr/>
          <a:lstStyle/>
          <a:p>
            <a:pPr algn="ctr" eaLnBrk="1" hangingPunct="1"/>
            <a:r>
              <a:rPr lang="en-US" b="1">
                <a:latin typeface="Arial" charset="0"/>
                <a:ea typeface="ＭＳ Ｐゴシック" charset="0"/>
                <a:cs typeface="ＭＳ Ｐゴシック" charset="0"/>
              </a:rPr>
              <a:t>An Early Exodus (1446)</a:t>
            </a:r>
          </a:p>
        </p:txBody>
      </p:sp>
      <p:sp>
        <p:nvSpPr>
          <p:cNvPr id="62467" name="Rectangle 3"/>
          <p:cNvSpPr>
            <a:spLocks noGrp="1" noChangeArrowheads="1"/>
          </p:cNvSpPr>
          <p:nvPr>
            <p:ph type="body" sz="half" idx="1"/>
          </p:nvPr>
        </p:nvSpPr>
        <p:spPr>
          <a:xfrm>
            <a:off x="1219200" y="1600200"/>
            <a:ext cx="4114800" cy="4191000"/>
          </a:xfrm>
        </p:spPr>
        <p:txBody>
          <a:bodyPr/>
          <a:lstStyle/>
          <a:p>
            <a:pPr eaLnBrk="1" hangingPunct="1">
              <a:lnSpc>
                <a:spcPct val="90000"/>
              </a:lnSpc>
              <a:buFont typeface="Symbol" charset="0"/>
              <a:buNone/>
            </a:pPr>
            <a:r>
              <a:rPr lang="en-US" b="1">
                <a:latin typeface="Arial" charset="0"/>
                <a:ea typeface="ＭＳ Ｐゴシック" charset="0"/>
                <a:cs typeface="ＭＳ Ｐゴシック" charset="0"/>
              </a:rPr>
              <a:t>FOR</a:t>
            </a:r>
          </a:p>
          <a:p>
            <a:pPr eaLnBrk="1" hangingPunct="1">
              <a:lnSpc>
                <a:spcPct val="90000"/>
              </a:lnSpc>
            </a:pPr>
            <a:r>
              <a:rPr lang="en-US">
                <a:latin typeface="Arial" charset="0"/>
                <a:ea typeface="ＭＳ Ｐゴシック" charset="0"/>
                <a:cs typeface="ＭＳ Ｐゴシック" charset="0"/>
              </a:rPr>
              <a:t>The Merneptah Stela identifies Israel as a people group (not city state or foreign nation) </a:t>
            </a:r>
            <a:r>
              <a:rPr lang="en-US">
                <a:solidFill>
                  <a:schemeClr val="accent1"/>
                </a:solidFill>
                <a:latin typeface="Arial" charset="0"/>
                <a:ea typeface="ＭＳ Ｐゴシック" charset="0"/>
                <a:cs typeface="ＭＳ Ｐゴシック" charset="0"/>
              </a:rPr>
              <a:t>c.1231</a:t>
            </a:r>
            <a:r>
              <a:rPr lang="en-US">
                <a:latin typeface="Arial" charset="0"/>
                <a:ea typeface="ＭＳ Ｐゴシック" charset="0"/>
                <a:cs typeface="ＭＳ Ｐゴシック" charset="0"/>
              </a:rPr>
              <a:t>. If Israel had left in 1266, they would still have been </a:t>
            </a:r>
            <a:r>
              <a:rPr lang="en-US">
                <a:solidFill>
                  <a:schemeClr val="accent1"/>
                </a:solidFill>
                <a:latin typeface="Arial" charset="0"/>
                <a:ea typeface="ＭＳ Ｐゴシック" charset="0"/>
                <a:cs typeface="ＭＳ Ｐゴシック" charset="0"/>
              </a:rPr>
              <a:t>wandering in the wilderness</a:t>
            </a:r>
            <a:r>
              <a:rPr lang="en-US">
                <a:latin typeface="Arial" charset="0"/>
                <a:ea typeface="ＭＳ Ｐゴシック" charset="0"/>
                <a:cs typeface="ＭＳ Ｐゴシック" charset="0"/>
              </a:rPr>
              <a:t> at that time</a:t>
            </a:r>
          </a:p>
        </p:txBody>
      </p:sp>
      <p:sp>
        <p:nvSpPr>
          <p:cNvPr id="62468" name="Rectangle 4"/>
          <p:cNvSpPr>
            <a:spLocks noGrp="1" noChangeArrowheads="1"/>
          </p:cNvSpPr>
          <p:nvPr>
            <p:ph type="body" sz="half" idx="2"/>
          </p:nvPr>
        </p:nvSpPr>
        <p:spPr/>
        <p:txBody>
          <a:bodyPr/>
          <a:lstStyle/>
          <a:p>
            <a:pPr eaLnBrk="1" hangingPunct="1">
              <a:lnSpc>
                <a:spcPct val="90000"/>
              </a:lnSpc>
              <a:buFontTx/>
              <a:buNone/>
            </a:pPr>
            <a:r>
              <a:rPr lang="en-US" b="1">
                <a:latin typeface="Arial" charset="0"/>
                <a:ea typeface="ＭＳ Ｐゴシック" charset="0"/>
                <a:cs typeface="ＭＳ Ｐゴシック" charset="0"/>
              </a:rPr>
              <a:t>AGAINST</a:t>
            </a:r>
          </a:p>
          <a:p>
            <a:pPr eaLnBrk="1" hangingPunct="1">
              <a:lnSpc>
                <a:spcPct val="90000"/>
              </a:lnSpc>
            </a:pPr>
            <a:r>
              <a:rPr lang="en-US">
                <a:latin typeface="Arial" charset="0"/>
                <a:ea typeface="ＭＳ Ｐゴシック" charset="0"/>
                <a:cs typeface="ＭＳ Ｐゴシック" charset="0"/>
              </a:rPr>
              <a:t>This is </a:t>
            </a:r>
            <a:r>
              <a:rPr lang="en-US">
                <a:solidFill>
                  <a:schemeClr val="accent1"/>
                </a:solidFill>
                <a:latin typeface="Arial" charset="0"/>
                <a:ea typeface="ＭＳ Ｐゴシック" charset="0"/>
                <a:cs typeface="ＭＳ Ｐゴシック" charset="0"/>
              </a:rPr>
              <a:t>not the same Israel</a:t>
            </a:r>
            <a:r>
              <a:rPr lang="en-US">
                <a:latin typeface="Arial" charset="0"/>
                <a:ea typeface="ＭＳ Ｐゴシック" charset="0"/>
                <a:cs typeface="ＭＳ Ｐゴシック" charset="0"/>
              </a:rPr>
              <a:t> of the Exodus</a:t>
            </a:r>
          </a:p>
          <a:p>
            <a:pPr eaLnBrk="1" hangingPunct="1">
              <a:lnSpc>
                <a:spcPct val="90000"/>
              </a:lnSpc>
            </a:pPr>
            <a:r>
              <a:rPr lang="en-US">
                <a:latin typeface="Arial" charset="0"/>
                <a:ea typeface="ＭＳ Ｐゴシック" charset="0"/>
                <a:cs typeface="ＭＳ Ｐゴシック" charset="0"/>
              </a:rPr>
              <a:t>Israel might have left in </a:t>
            </a:r>
            <a:r>
              <a:rPr lang="en-US">
                <a:solidFill>
                  <a:schemeClr val="accent1"/>
                </a:solidFill>
                <a:latin typeface="Arial" charset="0"/>
                <a:ea typeface="ＭＳ Ｐゴシック" charset="0"/>
                <a:cs typeface="ＭＳ Ｐゴシック" charset="0"/>
              </a:rPr>
              <a:t>1300</a:t>
            </a:r>
            <a:r>
              <a:rPr lang="en-US">
                <a:latin typeface="Arial" charset="0"/>
                <a:ea typeface="ＭＳ Ｐゴシック" charset="0"/>
                <a:cs typeface="ＭＳ Ｐゴシック" charset="0"/>
              </a:rPr>
              <a:t> and would have been a settled nation for 20 years</a:t>
            </a:r>
          </a:p>
        </p:txBody>
      </p:sp>
      <p:sp>
        <p:nvSpPr>
          <p:cNvPr id="245765" name="Text Box 6"/>
          <p:cNvSpPr txBox="1">
            <a:spLocks noChangeArrowheads="1"/>
          </p:cNvSpPr>
          <p:nvPr/>
        </p:nvSpPr>
        <p:spPr bwMode="auto">
          <a:xfrm>
            <a:off x="995363" y="5957888"/>
            <a:ext cx="80899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ja-JP" altLang="en-US" sz="2000" b="1">
                <a:solidFill>
                  <a:srgbClr val="EAEAEA"/>
                </a:solidFill>
              </a:rPr>
              <a:t>“</a:t>
            </a:r>
            <a:r>
              <a:rPr lang="en-US" altLang="ja-JP" sz="2000" b="1">
                <a:solidFill>
                  <a:srgbClr val="EAEAEA"/>
                </a:solidFill>
              </a:rPr>
              <a:t>Canaan is captive with all woe . . . Israel is wasted, bare of seed</a:t>
            </a:r>
            <a:r>
              <a:rPr lang="ja-JP" altLang="en-US" sz="2000" b="1">
                <a:solidFill>
                  <a:srgbClr val="EAEAEA"/>
                </a:solidFill>
              </a:rPr>
              <a:t>”</a:t>
            </a:r>
            <a:endParaRPr lang="en-US" altLang="ja-JP" sz="1800">
              <a:solidFill>
                <a:srgbClr val="EAEAEA"/>
              </a:solidFill>
            </a:endParaRPr>
          </a:p>
          <a:p>
            <a:pPr algn="r" defTabSz="914400" eaLnBrk="1" fontAlgn="base" hangingPunct="1">
              <a:spcBef>
                <a:spcPct val="0"/>
              </a:spcBef>
              <a:spcAft>
                <a:spcPct val="0"/>
              </a:spcAft>
            </a:pPr>
            <a:r>
              <a:rPr lang="en-US" sz="1600">
                <a:solidFill>
                  <a:srgbClr val="EAEAEA"/>
                </a:solidFill>
              </a:rPr>
              <a:t>Merneptah Stela,</a:t>
            </a:r>
            <a:r>
              <a:rPr lang="en-US" sz="1600" i="1">
                <a:solidFill>
                  <a:srgbClr val="EAEAEA"/>
                </a:solidFill>
              </a:rPr>
              <a:t> Readings from the ANE, </a:t>
            </a:r>
            <a:r>
              <a:rPr lang="en-US" sz="1600">
                <a:solidFill>
                  <a:srgbClr val="EAEAEA"/>
                </a:solidFill>
              </a:rPr>
              <a:t>160</a:t>
            </a:r>
            <a:endParaRPr lang="en-US" sz="1800">
              <a:solidFill>
                <a:srgbClr val="EAEAEA"/>
              </a:solidFill>
            </a:endParaRPr>
          </a:p>
        </p:txBody>
      </p:sp>
      <p:sp>
        <p:nvSpPr>
          <p:cNvPr id="245766" name="Text Box 11"/>
          <p:cNvSpPr txBox="1">
            <a:spLocks noChangeArrowheads="1"/>
          </p:cNvSpPr>
          <p:nvPr/>
        </p:nvSpPr>
        <p:spPr bwMode="auto">
          <a:xfrm>
            <a:off x="8305800" y="76200"/>
            <a:ext cx="7096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70g</a:t>
            </a:r>
          </a:p>
        </p:txBody>
      </p:sp>
    </p:spTree>
    <p:extLst>
      <p:ext uri="{BB962C8B-B14F-4D97-AF65-F5344CB8AC3E}">
        <p14:creationId xmlns:p14="http://schemas.microsoft.com/office/powerpoint/2010/main" val="25267857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24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24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2468">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2468">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246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autoUpdateAnimBg="0"/>
      <p:bldP spid="62468" grpId="0" build="p"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2"/>
          <p:cNvSpPr>
            <a:spLocks noGrp="1" noChangeArrowheads="1"/>
          </p:cNvSpPr>
          <p:nvPr>
            <p:ph type="title"/>
          </p:nvPr>
        </p:nvSpPr>
        <p:spPr>
          <a:xfrm>
            <a:off x="1219200" y="76200"/>
            <a:ext cx="7772400" cy="1206500"/>
          </a:xfrm>
        </p:spPr>
        <p:txBody>
          <a:bodyPr/>
          <a:lstStyle/>
          <a:p>
            <a:pPr algn="ctr" eaLnBrk="1" hangingPunct="1"/>
            <a:r>
              <a:rPr lang="en-US" b="1">
                <a:latin typeface="Arial" charset="0"/>
                <a:ea typeface="ＭＳ Ｐゴシック" charset="0"/>
                <a:cs typeface="ＭＳ Ｐゴシック" charset="0"/>
              </a:rPr>
              <a:t>A Late Exodus (1266-1299)</a:t>
            </a:r>
          </a:p>
        </p:txBody>
      </p:sp>
      <p:sp>
        <p:nvSpPr>
          <p:cNvPr id="63491" name="Rectangle 3"/>
          <p:cNvSpPr>
            <a:spLocks noGrp="1" noChangeArrowheads="1"/>
          </p:cNvSpPr>
          <p:nvPr>
            <p:ph type="body" sz="half" idx="1"/>
          </p:nvPr>
        </p:nvSpPr>
        <p:spPr>
          <a:xfrm>
            <a:off x="1219200" y="1143000"/>
            <a:ext cx="4038600" cy="4495800"/>
          </a:xfrm>
        </p:spPr>
        <p:txBody>
          <a:bodyPr/>
          <a:lstStyle/>
          <a:p>
            <a:pPr eaLnBrk="1" hangingPunct="1">
              <a:lnSpc>
                <a:spcPct val="90000"/>
              </a:lnSpc>
              <a:buFont typeface="Symbol" charset="0"/>
              <a:buNone/>
            </a:pPr>
            <a:r>
              <a:rPr lang="en-US" sz="2600" b="1">
                <a:latin typeface="Arial" charset="0"/>
                <a:ea typeface="ＭＳ Ｐゴシック" charset="0"/>
                <a:cs typeface="ＭＳ Ｐゴシック" charset="0"/>
              </a:rPr>
              <a:t>FOR</a:t>
            </a:r>
          </a:p>
          <a:p>
            <a:pPr eaLnBrk="1" hangingPunct="1">
              <a:lnSpc>
                <a:spcPct val="90000"/>
              </a:lnSpc>
            </a:pPr>
            <a:r>
              <a:rPr lang="en-US" sz="2600">
                <a:latin typeface="Arial" charset="0"/>
                <a:ea typeface="ＭＳ Ｐゴシック" charset="0"/>
                <a:cs typeface="ＭＳ Ｐゴシック" charset="0"/>
              </a:rPr>
              <a:t>Exod. 1:11 The Israelites built the city of Rameses. It must have been </a:t>
            </a:r>
            <a:r>
              <a:rPr lang="en-US" sz="2600">
                <a:solidFill>
                  <a:schemeClr val="accent1"/>
                </a:solidFill>
                <a:latin typeface="Arial" charset="0"/>
                <a:ea typeface="ＭＳ Ｐゴシック" charset="0"/>
                <a:cs typeface="ＭＳ Ｐゴシック" charset="0"/>
              </a:rPr>
              <a:t>in honour of Rameses II</a:t>
            </a:r>
            <a:r>
              <a:rPr lang="en-US" sz="2600">
                <a:latin typeface="Arial" charset="0"/>
                <a:ea typeface="ＭＳ Ｐゴシック" charset="0"/>
                <a:cs typeface="ＭＳ Ｐゴシック" charset="0"/>
              </a:rPr>
              <a:t> (c.1290)</a:t>
            </a:r>
          </a:p>
          <a:p>
            <a:pPr eaLnBrk="1" hangingPunct="1">
              <a:lnSpc>
                <a:spcPct val="90000"/>
              </a:lnSpc>
            </a:pPr>
            <a:endParaRPr lang="en-US" sz="2600">
              <a:latin typeface="Arial" charset="0"/>
              <a:ea typeface="ＭＳ Ｐゴシック" charset="0"/>
              <a:cs typeface="ＭＳ Ｐゴシック" charset="0"/>
            </a:endParaRPr>
          </a:p>
          <a:p>
            <a:pPr eaLnBrk="1" hangingPunct="1">
              <a:lnSpc>
                <a:spcPct val="90000"/>
              </a:lnSpc>
            </a:pPr>
            <a:endParaRPr lang="en-US" sz="2600">
              <a:latin typeface="Arial" charset="0"/>
              <a:ea typeface="ＭＳ Ｐゴシック" charset="0"/>
              <a:cs typeface="ＭＳ Ｐゴシック" charset="0"/>
            </a:endParaRPr>
          </a:p>
          <a:p>
            <a:pPr eaLnBrk="1" hangingPunct="1">
              <a:lnSpc>
                <a:spcPct val="90000"/>
              </a:lnSpc>
            </a:pPr>
            <a:r>
              <a:rPr lang="en-US" sz="2600">
                <a:latin typeface="Arial" charset="0"/>
                <a:ea typeface="ＭＳ Ｐゴシック" charset="0"/>
                <a:cs typeface="ＭＳ Ｐゴシック" charset="0"/>
              </a:rPr>
              <a:t>Thutmose III was </a:t>
            </a:r>
            <a:r>
              <a:rPr lang="en-US" sz="2600">
                <a:solidFill>
                  <a:schemeClr val="accent1"/>
                </a:solidFill>
                <a:latin typeface="Arial" charset="0"/>
                <a:ea typeface="ＭＳ Ｐゴシック" charset="0"/>
                <a:cs typeface="ＭＳ Ｐゴシック" charset="0"/>
              </a:rPr>
              <a:t>not known as a great builder</a:t>
            </a:r>
            <a:r>
              <a:rPr lang="en-US" sz="2600">
                <a:latin typeface="Arial" charset="0"/>
                <a:ea typeface="ＭＳ Ｐゴシック" charset="0"/>
                <a:cs typeface="ＭＳ Ｐゴシック" charset="0"/>
              </a:rPr>
              <a:t> and therefore does not fit into the historical picture</a:t>
            </a:r>
          </a:p>
        </p:txBody>
      </p:sp>
      <p:sp>
        <p:nvSpPr>
          <p:cNvPr id="63492" name="Rectangle 4"/>
          <p:cNvSpPr>
            <a:spLocks noGrp="1" noChangeArrowheads="1"/>
          </p:cNvSpPr>
          <p:nvPr>
            <p:ph type="body" sz="half" idx="2"/>
          </p:nvPr>
        </p:nvSpPr>
        <p:spPr>
          <a:xfrm>
            <a:off x="5181600" y="1143000"/>
            <a:ext cx="3657600" cy="4800600"/>
          </a:xfrm>
        </p:spPr>
        <p:txBody>
          <a:bodyPr/>
          <a:lstStyle/>
          <a:p>
            <a:pPr eaLnBrk="1" hangingPunct="1">
              <a:lnSpc>
                <a:spcPct val="90000"/>
              </a:lnSpc>
              <a:buFont typeface="Symbol" charset="0"/>
              <a:buNone/>
            </a:pPr>
            <a:r>
              <a:rPr lang="en-US" sz="2600" b="1">
                <a:latin typeface="Arial" charset="0"/>
                <a:ea typeface="ＭＳ Ｐゴシック" charset="0"/>
                <a:cs typeface="ＭＳ Ｐゴシック" charset="0"/>
              </a:rPr>
              <a:t>AGAINST</a:t>
            </a:r>
          </a:p>
          <a:p>
            <a:pPr eaLnBrk="1" hangingPunct="1">
              <a:lnSpc>
                <a:spcPct val="90000"/>
              </a:lnSpc>
            </a:pPr>
            <a:r>
              <a:rPr lang="en-US" sz="2600">
                <a:latin typeface="Arial" charset="0"/>
                <a:ea typeface="ＭＳ Ｐゴシック" charset="0"/>
                <a:cs typeface="ＭＳ Ｐゴシック" charset="0"/>
              </a:rPr>
              <a:t>The name </a:t>
            </a:r>
            <a:r>
              <a:rPr lang="fr-FR" altLang="ja-JP" sz="2600">
                <a:latin typeface="Arial" charset="0"/>
                <a:ea typeface="ＭＳ Ｐゴシック" charset="0"/>
                <a:cs typeface="ＭＳ Ｐゴシック" charset="0"/>
              </a:rPr>
              <a:t>'</a:t>
            </a:r>
            <a:r>
              <a:rPr lang="en-US" sz="2600">
                <a:latin typeface="Arial" charset="0"/>
                <a:ea typeface="ＭＳ Ｐゴシック" charset="0"/>
                <a:cs typeface="ＭＳ Ｐゴシック" charset="0"/>
              </a:rPr>
              <a:t>Rameses</a:t>
            </a:r>
            <a:r>
              <a:rPr lang="fr-FR" altLang="ja-JP" sz="2600">
                <a:latin typeface="Arial" charset="0"/>
                <a:ea typeface="ＭＳ Ｐゴシック" charset="0"/>
                <a:cs typeface="ＭＳ Ｐゴシック" charset="0"/>
              </a:rPr>
              <a:t>'</a:t>
            </a:r>
            <a:r>
              <a:rPr lang="en-US" sz="2600">
                <a:latin typeface="Arial" charset="0"/>
                <a:ea typeface="ＭＳ Ｐゴシック" charset="0"/>
                <a:cs typeface="ＭＳ Ｐゴシック" charset="0"/>
              </a:rPr>
              <a:t> was </a:t>
            </a:r>
            <a:r>
              <a:rPr lang="en-US" sz="2600">
                <a:solidFill>
                  <a:schemeClr val="accent1"/>
                </a:solidFill>
                <a:latin typeface="Arial" charset="0"/>
                <a:ea typeface="ＭＳ Ｐゴシック" charset="0"/>
                <a:cs typeface="ＭＳ Ｐゴシック" charset="0"/>
              </a:rPr>
              <a:t>used much earlier</a:t>
            </a:r>
            <a:r>
              <a:rPr lang="en-US" sz="2600">
                <a:latin typeface="Arial" charset="0"/>
                <a:ea typeface="ＭＳ Ｐゴシック" charset="0"/>
                <a:cs typeface="ＭＳ Ｐゴシック" charset="0"/>
              </a:rPr>
              <a:t> than 13</a:t>
            </a:r>
            <a:r>
              <a:rPr lang="en-US" sz="2600" baseline="30000">
                <a:latin typeface="Arial" charset="0"/>
                <a:ea typeface="ＭＳ Ｐゴシック" charset="0"/>
                <a:cs typeface="ＭＳ Ｐゴシック" charset="0"/>
              </a:rPr>
              <a:t>th</a:t>
            </a:r>
            <a:r>
              <a:rPr lang="en-US" sz="2600">
                <a:latin typeface="Arial" charset="0"/>
                <a:ea typeface="ＭＳ Ｐゴシック" charset="0"/>
                <a:cs typeface="ＭＳ Ｐゴシック" charset="0"/>
              </a:rPr>
              <a:t> century. The city was being built before Moses</a:t>
            </a:r>
            <a:r>
              <a:rPr lang="fr-FR" altLang="ja-JP" sz="2600">
                <a:latin typeface="Arial" charset="0"/>
                <a:ea typeface="ＭＳ Ｐゴシック" charset="0"/>
                <a:cs typeface="ＭＳ Ｐゴシック" charset="0"/>
              </a:rPr>
              <a:t>'</a:t>
            </a:r>
            <a:r>
              <a:rPr lang="en-US" sz="2600">
                <a:latin typeface="Arial" charset="0"/>
                <a:ea typeface="ＭＳ Ｐゴシック" charset="0"/>
                <a:cs typeface="ＭＳ Ｐゴシック" charset="0"/>
              </a:rPr>
              <a:t> birth </a:t>
            </a:r>
            <a:r>
              <a:rPr lang="en-US" sz="2600">
                <a:solidFill>
                  <a:schemeClr val="accent1"/>
                </a:solidFill>
                <a:latin typeface="Arial" charset="0"/>
                <a:ea typeface="ＭＳ Ｐゴシック" charset="0"/>
                <a:cs typeface="ＭＳ Ｐゴシック" charset="0"/>
              </a:rPr>
              <a:t>(before Rameses II)</a:t>
            </a:r>
          </a:p>
          <a:p>
            <a:pPr eaLnBrk="1" hangingPunct="1">
              <a:lnSpc>
                <a:spcPct val="90000"/>
              </a:lnSpc>
            </a:pPr>
            <a:endParaRPr lang="en-US" sz="1000">
              <a:latin typeface="Arial" charset="0"/>
              <a:ea typeface="ＭＳ Ｐゴシック" charset="0"/>
              <a:cs typeface="ＭＳ Ｐゴシック" charset="0"/>
            </a:endParaRPr>
          </a:p>
          <a:p>
            <a:pPr eaLnBrk="1" hangingPunct="1">
              <a:lnSpc>
                <a:spcPct val="90000"/>
              </a:lnSpc>
            </a:pPr>
            <a:r>
              <a:rPr lang="en-US" sz="2600">
                <a:latin typeface="Arial" charset="0"/>
                <a:ea typeface="ＭＳ Ｐゴシック" charset="0"/>
                <a:cs typeface="ＭＳ Ｐゴシック" charset="0"/>
              </a:rPr>
              <a:t>He is known to have had some building </a:t>
            </a:r>
            <a:r>
              <a:rPr lang="en-US" sz="2600">
                <a:solidFill>
                  <a:schemeClr val="accent1"/>
                </a:solidFill>
                <a:latin typeface="Arial" charset="0"/>
                <a:ea typeface="ＭＳ Ｐゴシック" charset="0"/>
                <a:cs typeface="ＭＳ Ｐゴシック" charset="0"/>
              </a:rPr>
              <a:t>projects in the delta region</a:t>
            </a:r>
          </a:p>
        </p:txBody>
      </p:sp>
      <p:sp>
        <p:nvSpPr>
          <p:cNvPr id="247812" name="Text Box 5"/>
          <p:cNvSpPr txBox="1">
            <a:spLocks noChangeArrowheads="1"/>
          </p:cNvSpPr>
          <p:nvPr/>
        </p:nvSpPr>
        <p:spPr bwMode="auto">
          <a:xfrm>
            <a:off x="8305800" y="76200"/>
            <a:ext cx="7096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70h</a:t>
            </a:r>
          </a:p>
        </p:txBody>
      </p:sp>
    </p:spTree>
    <p:extLst>
      <p:ext uri="{BB962C8B-B14F-4D97-AF65-F5344CB8AC3E}">
        <p14:creationId xmlns:p14="http://schemas.microsoft.com/office/powerpoint/2010/main" val="1822279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34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34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349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3492">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3492">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349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autoUpdateAnimBg="0"/>
      <p:bldP spid="63492"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Grp="1" noChangeArrowheads="1"/>
          </p:cNvSpPr>
          <p:nvPr>
            <p:ph type="title"/>
          </p:nvPr>
        </p:nvSpPr>
        <p:spPr>
          <a:xfrm>
            <a:off x="1219200" y="76200"/>
            <a:ext cx="7772400" cy="1206500"/>
          </a:xfrm>
        </p:spPr>
        <p:txBody>
          <a:bodyPr/>
          <a:lstStyle/>
          <a:p>
            <a:pPr algn="ctr" eaLnBrk="1" hangingPunct="1"/>
            <a:r>
              <a:rPr lang="en-US" b="1">
                <a:latin typeface="Arial" charset="0"/>
                <a:ea typeface="ＭＳ Ｐゴシック" charset="0"/>
                <a:cs typeface="ＭＳ Ｐゴシック" charset="0"/>
              </a:rPr>
              <a:t>A Late Exodus (1266-1299)</a:t>
            </a:r>
          </a:p>
        </p:txBody>
      </p:sp>
      <p:sp>
        <p:nvSpPr>
          <p:cNvPr id="64515" name="Rectangle 3"/>
          <p:cNvSpPr>
            <a:spLocks noGrp="1" noChangeArrowheads="1"/>
          </p:cNvSpPr>
          <p:nvPr>
            <p:ph type="body" sz="half" idx="1"/>
          </p:nvPr>
        </p:nvSpPr>
        <p:spPr>
          <a:xfrm>
            <a:off x="1219200" y="1524000"/>
            <a:ext cx="4267200" cy="4495800"/>
          </a:xfrm>
        </p:spPr>
        <p:txBody>
          <a:bodyPr/>
          <a:lstStyle/>
          <a:p>
            <a:pPr eaLnBrk="1" hangingPunct="1">
              <a:lnSpc>
                <a:spcPct val="90000"/>
              </a:lnSpc>
              <a:buFont typeface="Symbol" charset="0"/>
              <a:buNone/>
            </a:pPr>
            <a:r>
              <a:rPr lang="en-US" sz="2600" b="1">
                <a:latin typeface="Arial" charset="0"/>
                <a:ea typeface="ＭＳ Ｐゴシック" charset="0"/>
                <a:cs typeface="ＭＳ Ｐゴシック" charset="0"/>
              </a:rPr>
              <a:t>FOR</a:t>
            </a:r>
          </a:p>
          <a:p>
            <a:pPr eaLnBrk="1" hangingPunct="1">
              <a:lnSpc>
                <a:spcPct val="90000"/>
              </a:lnSpc>
            </a:pPr>
            <a:r>
              <a:rPr lang="en-US" sz="2600">
                <a:latin typeface="Arial" charset="0"/>
                <a:ea typeface="ＭＳ Ｐゴシック" charset="0"/>
                <a:cs typeface="ＭＳ Ｐゴシック" charset="0"/>
              </a:rPr>
              <a:t>Nelson Glueck argued that there is </a:t>
            </a:r>
            <a:r>
              <a:rPr lang="en-US" sz="2600">
                <a:solidFill>
                  <a:schemeClr val="accent1"/>
                </a:solidFill>
                <a:latin typeface="Arial" charset="0"/>
                <a:ea typeface="ＭＳ Ｐゴシック" charset="0"/>
                <a:cs typeface="ＭＳ Ｐゴシック" charset="0"/>
              </a:rPr>
              <a:t>no archeological evidence</a:t>
            </a:r>
            <a:r>
              <a:rPr lang="en-US" sz="2600">
                <a:latin typeface="Arial" charset="0"/>
                <a:ea typeface="ＭＳ Ｐゴシック" charset="0"/>
                <a:cs typeface="ＭＳ Ｐゴシック" charset="0"/>
              </a:rPr>
              <a:t> that sedentary civilizations such as Edom and Moab existed </a:t>
            </a:r>
            <a:r>
              <a:rPr lang="en-US" sz="2600">
                <a:solidFill>
                  <a:schemeClr val="accent1"/>
                </a:solidFill>
                <a:latin typeface="Arial" charset="0"/>
                <a:ea typeface="ＭＳ Ｐゴシック" charset="0"/>
                <a:cs typeface="ＭＳ Ｐゴシック" charset="0"/>
              </a:rPr>
              <a:t>before 1300</a:t>
            </a:r>
            <a:r>
              <a:rPr lang="en-US" sz="2600">
                <a:latin typeface="Arial" charset="0"/>
                <a:ea typeface="ＭＳ Ｐゴシック" charset="0"/>
                <a:cs typeface="ＭＳ Ｐゴシック" charset="0"/>
              </a:rPr>
              <a:t>. Since Israel had contact with them (Num. 20:14), the Exodus must be later</a:t>
            </a:r>
          </a:p>
        </p:txBody>
      </p:sp>
      <p:sp>
        <p:nvSpPr>
          <p:cNvPr id="64516" name="Rectangle 4"/>
          <p:cNvSpPr>
            <a:spLocks noGrp="1" noChangeArrowheads="1"/>
          </p:cNvSpPr>
          <p:nvPr>
            <p:ph type="body" sz="half" idx="2"/>
          </p:nvPr>
        </p:nvSpPr>
        <p:spPr>
          <a:xfrm>
            <a:off x="5410200" y="1524000"/>
            <a:ext cx="3581400" cy="4495800"/>
          </a:xfrm>
        </p:spPr>
        <p:txBody>
          <a:bodyPr/>
          <a:lstStyle/>
          <a:p>
            <a:pPr eaLnBrk="1" hangingPunct="1">
              <a:lnSpc>
                <a:spcPct val="90000"/>
              </a:lnSpc>
              <a:buFont typeface="Symbol" charset="0"/>
              <a:buNone/>
            </a:pPr>
            <a:r>
              <a:rPr lang="en-US" sz="2600" b="1">
                <a:latin typeface="Arial" charset="0"/>
                <a:ea typeface="ＭＳ Ｐゴシック" charset="0"/>
                <a:cs typeface="ＭＳ Ｐゴシック" charset="0"/>
              </a:rPr>
              <a:t>AGAINST</a:t>
            </a:r>
          </a:p>
          <a:p>
            <a:pPr eaLnBrk="1" hangingPunct="1">
              <a:lnSpc>
                <a:spcPct val="90000"/>
              </a:lnSpc>
            </a:pPr>
            <a:r>
              <a:rPr lang="en-US" sz="2600">
                <a:latin typeface="Arial" charset="0"/>
                <a:ea typeface="ＭＳ Ｐゴシック" charset="0"/>
                <a:cs typeface="ＭＳ Ｐゴシック" charset="0"/>
              </a:rPr>
              <a:t>Later excavations showed that many areas were settled throughout </a:t>
            </a:r>
            <a:r>
              <a:rPr lang="en-US" sz="2600">
                <a:solidFill>
                  <a:schemeClr val="accent1"/>
                </a:solidFill>
                <a:latin typeface="Arial" charset="0"/>
                <a:ea typeface="ＭＳ Ｐゴシック" charset="0"/>
                <a:cs typeface="ＭＳ Ｐゴシック" charset="0"/>
              </a:rPr>
              <a:t>1500 to 1300</a:t>
            </a:r>
          </a:p>
          <a:p>
            <a:pPr eaLnBrk="1" hangingPunct="1">
              <a:lnSpc>
                <a:spcPct val="90000"/>
              </a:lnSpc>
            </a:pPr>
            <a:endParaRPr lang="en-US" sz="2600">
              <a:solidFill>
                <a:schemeClr val="accent1"/>
              </a:solidFill>
              <a:latin typeface="Arial" charset="0"/>
              <a:ea typeface="ＭＳ Ｐゴシック" charset="0"/>
              <a:cs typeface="ＭＳ Ｐゴシック" charset="0"/>
            </a:endParaRPr>
          </a:p>
          <a:p>
            <a:pPr eaLnBrk="1" hangingPunct="1">
              <a:lnSpc>
                <a:spcPct val="90000"/>
              </a:lnSpc>
            </a:pPr>
            <a:r>
              <a:rPr lang="en-US" sz="2600">
                <a:latin typeface="Arial" charset="0"/>
                <a:ea typeface="ＭＳ Ｐゴシック" charset="0"/>
                <a:cs typeface="ＭＳ Ｐゴシック" charset="0"/>
              </a:rPr>
              <a:t>There were </a:t>
            </a:r>
            <a:r>
              <a:rPr lang="en-US" sz="2600">
                <a:solidFill>
                  <a:schemeClr val="accent1"/>
                </a:solidFill>
                <a:latin typeface="Arial" charset="0"/>
                <a:ea typeface="ＭＳ Ｐゴシック" charset="0"/>
                <a:cs typeface="ＭＳ Ｐゴシック" charset="0"/>
              </a:rPr>
              <a:t>semi/nomadic tribes</a:t>
            </a:r>
            <a:r>
              <a:rPr lang="en-US" sz="2600">
                <a:latin typeface="Arial" charset="0"/>
                <a:ea typeface="ＭＳ Ｐゴシック" charset="0"/>
                <a:cs typeface="ＭＳ Ｐゴシック" charset="0"/>
              </a:rPr>
              <a:t> in existence in the 15</a:t>
            </a:r>
            <a:r>
              <a:rPr lang="en-US" sz="2600" baseline="30000">
                <a:latin typeface="Arial" charset="0"/>
                <a:ea typeface="ＭＳ Ｐゴシック" charset="0"/>
                <a:cs typeface="ＭＳ Ｐゴシック" charset="0"/>
              </a:rPr>
              <a:t>th</a:t>
            </a:r>
            <a:r>
              <a:rPr lang="en-US" sz="2600">
                <a:latin typeface="Arial" charset="0"/>
                <a:ea typeface="ＭＳ Ｐゴシック" charset="0"/>
                <a:cs typeface="ＭＳ Ｐゴシック" charset="0"/>
              </a:rPr>
              <a:t> century</a:t>
            </a:r>
          </a:p>
        </p:txBody>
      </p:sp>
      <p:sp>
        <p:nvSpPr>
          <p:cNvPr id="249860" name="Text Box 5"/>
          <p:cNvSpPr txBox="1">
            <a:spLocks noChangeArrowheads="1"/>
          </p:cNvSpPr>
          <p:nvPr/>
        </p:nvSpPr>
        <p:spPr bwMode="auto">
          <a:xfrm>
            <a:off x="8305800" y="76200"/>
            <a:ext cx="7096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70h</a:t>
            </a:r>
          </a:p>
        </p:txBody>
      </p:sp>
    </p:spTree>
    <p:extLst>
      <p:ext uri="{BB962C8B-B14F-4D97-AF65-F5344CB8AC3E}">
        <p14:creationId xmlns:p14="http://schemas.microsoft.com/office/powerpoint/2010/main" val="21373501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45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45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4516">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4516">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45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autoUpdateAnimBg="0"/>
      <p:bldP spid="64516"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body" sz="half" idx="1"/>
          </p:nvPr>
        </p:nvSpPr>
        <p:spPr>
          <a:xfrm>
            <a:off x="1219200" y="1219200"/>
            <a:ext cx="3962400" cy="5410200"/>
          </a:xfrm>
        </p:spPr>
        <p:txBody>
          <a:bodyPr/>
          <a:lstStyle/>
          <a:p>
            <a:pPr eaLnBrk="1" hangingPunct="1">
              <a:lnSpc>
                <a:spcPct val="90000"/>
              </a:lnSpc>
              <a:buClrTx/>
              <a:buFontTx/>
              <a:buNone/>
            </a:pPr>
            <a:r>
              <a:rPr lang="en-US" sz="2400" b="1">
                <a:latin typeface="Arial" charset="0"/>
                <a:ea typeface="ＭＳ Ｐゴシック" charset="0"/>
                <a:cs typeface="ＭＳ Ｐゴシック" charset="0"/>
              </a:rPr>
              <a:t>FOR</a:t>
            </a:r>
          </a:p>
          <a:p>
            <a:pPr eaLnBrk="1" hangingPunct="1">
              <a:lnSpc>
                <a:spcPct val="90000"/>
              </a:lnSpc>
            </a:pPr>
            <a:r>
              <a:rPr lang="en-US" sz="2400">
                <a:latin typeface="Arial" charset="0"/>
                <a:ea typeface="ＭＳ Ｐゴシック" charset="0"/>
                <a:cs typeface="ＭＳ Ｐゴシック" charset="0"/>
              </a:rPr>
              <a:t>There is </a:t>
            </a:r>
            <a:r>
              <a:rPr lang="en-US" sz="2400">
                <a:solidFill>
                  <a:schemeClr val="accent1"/>
                </a:solidFill>
                <a:latin typeface="Arial" charset="0"/>
                <a:ea typeface="ＭＳ Ｐゴシック" charset="0"/>
                <a:cs typeface="ＭＳ Ｐゴシック" charset="0"/>
              </a:rPr>
              <a:t>no evidence of widespread destruction in Canaan in the early 14</a:t>
            </a:r>
            <a:r>
              <a:rPr lang="en-US" sz="2400" baseline="30000">
                <a:solidFill>
                  <a:schemeClr val="accent1"/>
                </a:solidFill>
                <a:latin typeface="Arial" charset="0"/>
                <a:ea typeface="ＭＳ Ｐゴシック" charset="0"/>
                <a:cs typeface="ＭＳ Ｐゴシック" charset="0"/>
              </a:rPr>
              <a:t>th</a:t>
            </a:r>
            <a:r>
              <a:rPr lang="en-US" sz="2400">
                <a:solidFill>
                  <a:schemeClr val="accent1"/>
                </a:solidFill>
                <a:latin typeface="Arial" charset="0"/>
                <a:ea typeface="ＭＳ Ｐゴシック" charset="0"/>
                <a:cs typeface="ＭＳ Ｐゴシック" charset="0"/>
              </a:rPr>
              <a:t> century.</a:t>
            </a:r>
            <a:r>
              <a:rPr lang="en-US" sz="2400">
                <a:latin typeface="Arial" charset="0"/>
                <a:ea typeface="ＭＳ Ｐゴシック" charset="0"/>
                <a:cs typeface="ＭＳ Ｐゴシック" charset="0"/>
              </a:rPr>
              <a:t>  These cities of Canaan stood.</a:t>
            </a:r>
          </a:p>
          <a:p>
            <a:pPr eaLnBrk="1" hangingPunct="1">
              <a:lnSpc>
                <a:spcPct val="90000"/>
              </a:lnSpc>
            </a:pPr>
            <a:endParaRPr lang="en-US" sz="2400">
              <a:latin typeface="Arial" charset="0"/>
              <a:ea typeface="ＭＳ Ｐゴシック" charset="0"/>
              <a:cs typeface="ＭＳ Ｐゴシック" charset="0"/>
            </a:endParaRPr>
          </a:p>
          <a:p>
            <a:pPr eaLnBrk="1" hangingPunct="1">
              <a:lnSpc>
                <a:spcPct val="90000"/>
              </a:lnSpc>
            </a:pPr>
            <a:r>
              <a:rPr lang="en-US" sz="2400">
                <a:latin typeface="Arial" charset="0"/>
                <a:ea typeface="ＭＳ Ｐゴシック" charset="0"/>
                <a:cs typeface="ＭＳ Ｐゴシック" charset="0"/>
              </a:rPr>
              <a:t>Archeological evidence shows that Bethel, Lachish and Debir in Palestine fell as a result of a </a:t>
            </a:r>
            <a:r>
              <a:rPr lang="en-US" sz="2400">
                <a:solidFill>
                  <a:schemeClr val="accent1"/>
                </a:solidFill>
                <a:latin typeface="Arial" charset="0"/>
                <a:ea typeface="ＭＳ Ｐゴシック" charset="0"/>
                <a:cs typeface="ＭＳ Ｐゴシック" charset="0"/>
              </a:rPr>
              <a:t>violent attack between 1250 and 1200</a:t>
            </a:r>
            <a:r>
              <a:rPr lang="en-US" sz="2400">
                <a:latin typeface="Arial" charset="0"/>
                <a:ea typeface="ＭＳ Ｐゴシック" charset="0"/>
                <a:cs typeface="ＭＳ Ｐゴシック" charset="0"/>
              </a:rPr>
              <a:t>. It must have been the Israelite conquest.</a:t>
            </a:r>
          </a:p>
        </p:txBody>
      </p:sp>
      <p:sp>
        <p:nvSpPr>
          <p:cNvPr id="65539" name="Rectangle 3"/>
          <p:cNvSpPr>
            <a:spLocks noGrp="1" noChangeArrowheads="1"/>
          </p:cNvSpPr>
          <p:nvPr>
            <p:ph type="body" sz="half" idx="2"/>
          </p:nvPr>
        </p:nvSpPr>
        <p:spPr>
          <a:xfrm>
            <a:off x="5257800" y="1219200"/>
            <a:ext cx="3733800" cy="4495800"/>
          </a:xfrm>
        </p:spPr>
        <p:txBody>
          <a:bodyPr/>
          <a:lstStyle/>
          <a:p>
            <a:pPr eaLnBrk="1" hangingPunct="1">
              <a:buClrTx/>
              <a:buFontTx/>
              <a:buNone/>
            </a:pPr>
            <a:r>
              <a:rPr lang="en-US" sz="2400" b="1">
                <a:latin typeface="Arial" charset="0"/>
                <a:ea typeface="ＭＳ Ｐゴシック" charset="0"/>
                <a:cs typeface="ＭＳ Ｐゴシック" charset="0"/>
              </a:rPr>
              <a:t>AGAINST</a:t>
            </a:r>
          </a:p>
          <a:p>
            <a:pPr eaLnBrk="1" hangingPunct="1"/>
            <a:r>
              <a:rPr lang="en-US" sz="2400">
                <a:latin typeface="Arial" charset="0"/>
                <a:ea typeface="ＭＳ Ｐゴシック" charset="0"/>
                <a:cs typeface="ＭＳ Ｐゴシック" charset="0"/>
              </a:rPr>
              <a:t>Israelites </a:t>
            </a:r>
            <a:r>
              <a:rPr lang="en-US" sz="2400">
                <a:solidFill>
                  <a:schemeClr val="accent1"/>
                </a:solidFill>
                <a:latin typeface="Arial" charset="0"/>
                <a:ea typeface="ＭＳ Ｐゴシック" charset="0"/>
                <a:cs typeface="ＭＳ Ｐゴシック" charset="0"/>
              </a:rPr>
              <a:t>did not cause material destruction</a:t>
            </a:r>
            <a:r>
              <a:rPr lang="en-US" sz="2400">
                <a:latin typeface="Arial" charset="0"/>
                <a:ea typeface="ＭＳ Ｐゴシック" charset="0"/>
                <a:cs typeface="ＭＳ Ｐゴシック" charset="0"/>
              </a:rPr>
              <a:t> during the Conquest, except Jericho, Ai and Hazor (Josh. 24:13)</a:t>
            </a:r>
          </a:p>
          <a:p>
            <a:pPr eaLnBrk="1" hangingPunct="1">
              <a:buFont typeface="Symbol" charset="0"/>
              <a:buNone/>
            </a:pPr>
            <a:endParaRPr lang="en-US" sz="900">
              <a:latin typeface="Arial" charset="0"/>
              <a:ea typeface="ＭＳ Ｐゴシック" charset="0"/>
              <a:cs typeface="ＭＳ Ｐゴシック" charset="0"/>
            </a:endParaRPr>
          </a:p>
          <a:p>
            <a:pPr eaLnBrk="1" hangingPunct="1"/>
            <a:r>
              <a:rPr lang="en-US" sz="2400">
                <a:latin typeface="Arial" charset="0"/>
                <a:ea typeface="ＭＳ Ｐゴシック" charset="0"/>
                <a:cs typeface="ＭＳ Ｐゴシック" charset="0"/>
              </a:rPr>
              <a:t>The destruction might have been caused by </a:t>
            </a:r>
            <a:r>
              <a:rPr lang="en-US" sz="2400">
                <a:solidFill>
                  <a:schemeClr val="accent1"/>
                </a:solidFill>
                <a:latin typeface="Arial" charset="0"/>
                <a:ea typeface="ＭＳ Ｐゴシック" charset="0"/>
                <a:cs typeface="ＭＳ Ｐゴシック" charset="0"/>
              </a:rPr>
              <a:t>Egyptian conquests </a:t>
            </a:r>
            <a:r>
              <a:rPr lang="en-US" sz="2400">
                <a:latin typeface="Arial" charset="0"/>
                <a:ea typeface="ＭＳ Ｐゴシック" charset="0"/>
                <a:cs typeface="ＭＳ Ｐゴシック" charset="0"/>
              </a:rPr>
              <a:t>(Pharaoh Merneptah)</a:t>
            </a:r>
          </a:p>
        </p:txBody>
      </p:sp>
      <p:sp>
        <p:nvSpPr>
          <p:cNvPr id="251907" name="Rectangle 4"/>
          <p:cNvSpPr>
            <a:spLocks noGrp="1" noChangeArrowheads="1"/>
          </p:cNvSpPr>
          <p:nvPr>
            <p:ph type="title"/>
          </p:nvPr>
        </p:nvSpPr>
        <p:spPr>
          <a:xfrm>
            <a:off x="1219200" y="76200"/>
            <a:ext cx="7772400" cy="1206500"/>
          </a:xfrm>
          <a:noFill/>
        </p:spPr>
        <p:txBody>
          <a:bodyPr/>
          <a:lstStyle/>
          <a:p>
            <a:pPr algn="ctr" eaLnBrk="1" hangingPunct="1"/>
            <a:r>
              <a:rPr lang="en-US" b="1">
                <a:latin typeface="Arial" charset="0"/>
                <a:ea typeface="ＭＳ Ｐゴシック" charset="0"/>
                <a:cs typeface="ＭＳ Ｐゴシック" charset="0"/>
              </a:rPr>
              <a:t>A Late Exodus (1266-1299)</a:t>
            </a:r>
          </a:p>
        </p:txBody>
      </p:sp>
      <p:sp>
        <p:nvSpPr>
          <p:cNvPr id="251908" name="Text Box 5"/>
          <p:cNvSpPr txBox="1">
            <a:spLocks noChangeArrowheads="1"/>
          </p:cNvSpPr>
          <p:nvPr/>
        </p:nvSpPr>
        <p:spPr bwMode="auto">
          <a:xfrm>
            <a:off x="8305800" y="76200"/>
            <a:ext cx="7096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70h</a:t>
            </a:r>
          </a:p>
        </p:txBody>
      </p:sp>
    </p:spTree>
    <p:extLst>
      <p:ext uri="{BB962C8B-B14F-4D97-AF65-F5344CB8AC3E}">
        <p14:creationId xmlns:p14="http://schemas.microsoft.com/office/powerpoint/2010/main" val="3320128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553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553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5538">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5539">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5539">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553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build="p" autoUpdateAnimBg="0"/>
      <p:bldP spid="65539" grpId="0" build="p"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pic>
        <p:nvPicPr>
          <p:cNvPr id="417794" name="Picture 153" descr="crossingreds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19700" y="0"/>
            <a:ext cx="3924300"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7795" name="Text Box 4"/>
          <p:cNvSpPr txBox="1">
            <a:spLocks noChangeArrowheads="1"/>
          </p:cNvSpPr>
          <p:nvPr/>
        </p:nvSpPr>
        <p:spPr bwMode="auto">
          <a:xfrm>
            <a:off x="8448836" y="0"/>
            <a:ext cx="698178"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altLang="zh-CN" b="1" dirty="0">
                <a:solidFill>
                  <a:srgbClr val="000000"/>
                </a:solidFill>
                <a:latin typeface="Arial" charset="0"/>
              </a:rPr>
              <a:t>70a</a:t>
            </a:r>
          </a:p>
        </p:txBody>
      </p:sp>
      <p:pic>
        <p:nvPicPr>
          <p:cNvPr id="417796" name="Picture 146"/>
          <p:cNvPicPr>
            <a:picLocks noChangeAspect="1" noChangeArrowheads="1"/>
          </p:cNvPicPr>
          <p:nvPr/>
        </p:nvPicPr>
        <p:blipFill>
          <a:blip r:embed="rId4"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0" y="0"/>
            <a:ext cx="5276850" cy="6819900"/>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46232" name="Rectangle 152"/>
          <p:cNvSpPr>
            <a:spLocks noGrp="1" noChangeArrowheads="1"/>
          </p:cNvSpPr>
          <p:nvPr>
            <p:ph type="title"/>
          </p:nvPr>
        </p:nvSpPr>
        <p:spPr>
          <a:xfrm>
            <a:off x="5257800" y="4419600"/>
            <a:ext cx="3886200" cy="1447800"/>
          </a:xfrm>
          <a:solidFill>
            <a:srgbClr val="000000"/>
          </a:solidFill>
        </p:spPr>
        <p:txBody>
          <a:bodyPr/>
          <a:lstStyle/>
          <a:p>
            <a:pPr>
              <a:defRPr/>
            </a:pPr>
            <a:r>
              <a:rPr lang="en-US" altLang="zh-CN" sz="4000" dirty="0">
                <a:effectLst>
                  <a:outerShdw blurRad="38100" dist="38100" dir="2700000" algn="tl">
                    <a:srgbClr val="366B1B"/>
                  </a:outerShdw>
                </a:effectLst>
                <a:cs typeface="Arial"/>
              </a:rPr>
              <a:t>Early Date Evidence  </a:t>
            </a:r>
            <a:endParaRPr lang="en-US" sz="4000" dirty="0">
              <a:effectLst>
                <a:outerShdw blurRad="38100" dist="38100" dir="2700000" algn="tl">
                  <a:srgbClr val="366B1B"/>
                </a:outerShdw>
              </a:effectLst>
              <a:cs typeface="Arial"/>
            </a:endParaRPr>
          </a:p>
        </p:txBody>
      </p:sp>
      <p:sp>
        <p:nvSpPr>
          <p:cNvPr id="46234" name="Text Box 154"/>
          <p:cNvSpPr txBox="1">
            <a:spLocks noChangeArrowheads="1"/>
          </p:cNvSpPr>
          <p:nvPr/>
        </p:nvSpPr>
        <p:spPr bwMode="auto">
          <a:xfrm>
            <a:off x="5356225" y="5943600"/>
            <a:ext cx="3787775" cy="825500"/>
          </a:xfrm>
          <a:prstGeom prst="rect">
            <a:avLst/>
          </a:prstGeom>
          <a:noFill/>
          <a:ln w="12700" cap="sq">
            <a:noFill/>
            <a:miter lim="800000"/>
            <a:headEnd type="none" w="sm" len="sm"/>
            <a:tailEnd type="none" w="sm" len="sm"/>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defRPr/>
            </a:pPr>
            <a:r>
              <a:rPr kumimoji="1" lang="en-US" altLang="zh-CN" sz="1600" b="1">
                <a:solidFill>
                  <a:srgbClr val="000000"/>
                </a:solidFill>
                <a:effectLst>
                  <a:outerShdw blurRad="38100" dist="38100" dir="2700000" algn="tl">
                    <a:srgbClr val="FFFFFF"/>
                  </a:outerShdw>
                </a:effectLst>
                <a:latin typeface="Arial"/>
                <a:ea typeface="SimSun" charset="0"/>
                <a:cs typeface="Arial"/>
              </a:rPr>
              <a:t>John H. Walton, </a:t>
            </a:r>
            <a:r>
              <a:rPr kumimoji="1" lang="en-US" altLang="zh-CN" sz="1600" b="1" i="1">
                <a:solidFill>
                  <a:srgbClr val="000000"/>
                </a:solidFill>
                <a:effectLst>
                  <a:outerShdw blurRad="38100" dist="38100" dir="2700000" algn="tl">
                    <a:srgbClr val="FFFFFF"/>
                  </a:outerShdw>
                </a:effectLst>
                <a:latin typeface="Arial"/>
                <a:ea typeface="SimSun" charset="0"/>
                <a:cs typeface="Arial"/>
              </a:rPr>
              <a:t>Chronological and Background Charts of the OT</a:t>
            </a:r>
            <a:r>
              <a:rPr kumimoji="1" lang="en-US" altLang="zh-CN" sz="1600" b="1">
                <a:solidFill>
                  <a:srgbClr val="000000"/>
                </a:solidFill>
                <a:effectLst>
                  <a:outerShdw blurRad="38100" dist="38100" dir="2700000" algn="tl">
                    <a:srgbClr val="FFFFFF"/>
                  </a:outerShdw>
                </a:effectLst>
                <a:latin typeface="Arial"/>
                <a:ea typeface="SimSun" charset="0"/>
                <a:cs typeface="Arial"/>
              </a:rPr>
              <a:t>, </a:t>
            </a:r>
            <a:br>
              <a:rPr kumimoji="1" lang="en-US" altLang="zh-CN" sz="1600" b="1">
                <a:solidFill>
                  <a:srgbClr val="000000"/>
                </a:solidFill>
                <a:effectLst>
                  <a:outerShdw blurRad="38100" dist="38100" dir="2700000" algn="tl">
                    <a:srgbClr val="FFFFFF"/>
                  </a:outerShdw>
                </a:effectLst>
                <a:latin typeface="Arial"/>
                <a:ea typeface="SimSun" charset="0"/>
                <a:cs typeface="Arial"/>
              </a:rPr>
            </a:br>
            <a:r>
              <a:rPr kumimoji="1" lang="en-US" altLang="zh-CN" sz="1600" b="1">
                <a:solidFill>
                  <a:srgbClr val="000000"/>
                </a:solidFill>
                <a:effectLst>
                  <a:outerShdw blurRad="38100" dist="38100" dir="2700000" algn="tl">
                    <a:srgbClr val="FFFFFF"/>
                  </a:outerShdw>
                </a:effectLst>
                <a:latin typeface="Arial"/>
                <a:ea typeface="SimSun" charset="0"/>
                <a:cs typeface="Arial"/>
              </a:rPr>
              <a:t>2d ed., 102-3</a:t>
            </a:r>
            <a:endParaRPr kumimoji="1" lang="en-US" sz="1600" b="1">
              <a:solidFill>
                <a:srgbClr val="000000"/>
              </a:solidFill>
              <a:effectLst>
                <a:outerShdw blurRad="38100" dist="38100" dir="2700000" algn="tl">
                  <a:srgbClr val="FFFFFF"/>
                </a:outerShdw>
              </a:effectLst>
              <a:latin typeface="Arial"/>
              <a:ea typeface="SimSun" charset="0"/>
              <a:cs typeface="Arial"/>
            </a:endParaRPr>
          </a:p>
        </p:txBody>
      </p:sp>
    </p:spTree>
    <p:extLst>
      <p:ext uri="{BB962C8B-B14F-4D97-AF65-F5344CB8AC3E}">
        <p14:creationId xmlns:p14="http://schemas.microsoft.com/office/powerpoint/2010/main" val="1094901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419842" name="Picture 10"/>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3876675" y="0"/>
            <a:ext cx="5267325" cy="6734175"/>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419843" name="Picture 19" descr="crossingredse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3924300"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44" name="Text Box 4"/>
          <p:cNvSpPr txBox="1">
            <a:spLocks noChangeArrowheads="1"/>
          </p:cNvSpPr>
          <p:nvPr/>
        </p:nvSpPr>
        <p:spPr bwMode="auto">
          <a:xfrm>
            <a:off x="45114" y="50801"/>
            <a:ext cx="71500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altLang="zh-CN" b="1" dirty="0">
                <a:solidFill>
                  <a:srgbClr val="000000"/>
                </a:solidFill>
                <a:latin typeface="Arial" charset="0"/>
                <a:cs typeface="Arial" charset="0"/>
              </a:rPr>
              <a:t>70b</a:t>
            </a:r>
          </a:p>
        </p:txBody>
      </p:sp>
      <p:sp>
        <p:nvSpPr>
          <p:cNvPr id="49172" name="Rectangle 20"/>
          <p:cNvSpPr>
            <a:spLocks noChangeArrowheads="1"/>
          </p:cNvSpPr>
          <p:nvPr/>
        </p:nvSpPr>
        <p:spPr bwMode="auto">
          <a:xfrm>
            <a:off x="114300" y="5715000"/>
            <a:ext cx="3733800" cy="1143000"/>
          </a:xfrm>
          <a:prstGeom prst="rect">
            <a:avLst/>
          </a:prstGeom>
          <a:noFill/>
          <a:ln w="9525">
            <a:noFill/>
            <a:miter lim="800000"/>
            <a:headEnd/>
            <a:tailEnd/>
          </a:ln>
          <a:effectLst/>
        </p:spPr>
        <p:txBody>
          <a:bodyPr anchor="ctr"/>
          <a:lstStyle/>
          <a:p>
            <a:pPr algn="ctr" defTabSz="914400" eaLnBrk="0" fontAlgn="base" hangingPunct="0">
              <a:spcBef>
                <a:spcPct val="0"/>
              </a:spcBef>
              <a:spcAft>
                <a:spcPct val="0"/>
              </a:spcAft>
              <a:defRPr/>
            </a:pPr>
            <a:br>
              <a:rPr kumimoji="1" lang="en-US" altLang="zh-CN" sz="2000" b="1">
                <a:solidFill>
                  <a:srgbClr val="000000"/>
                </a:solidFill>
                <a:effectLst>
                  <a:outerShdw blurRad="38100" dist="38100" dir="2700000" algn="tl">
                    <a:srgbClr val="FFFFFF"/>
                  </a:outerShdw>
                </a:effectLst>
                <a:latin typeface="Arial"/>
                <a:ea typeface="SimSun" charset="0"/>
                <a:cs typeface="Arial"/>
              </a:rPr>
            </a:br>
            <a:r>
              <a:rPr kumimoji="1" lang="en-US" altLang="zh-CN" sz="1600" b="1">
                <a:solidFill>
                  <a:srgbClr val="000000"/>
                </a:solidFill>
                <a:effectLst>
                  <a:outerShdw blurRad="38100" dist="38100" dir="2700000" algn="tl">
                    <a:srgbClr val="FFFFFF"/>
                  </a:outerShdw>
                </a:effectLst>
                <a:latin typeface="Arial"/>
                <a:ea typeface="SimSun" charset="0"/>
                <a:cs typeface="Arial"/>
              </a:rPr>
              <a:t>John H. Walton, </a:t>
            </a:r>
            <a:r>
              <a:rPr kumimoji="1" lang="en-US" altLang="zh-CN" sz="1600" b="1" i="1">
                <a:solidFill>
                  <a:srgbClr val="000000"/>
                </a:solidFill>
                <a:effectLst>
                  <a:outerShdw blurRad="38100" dist="38100" dir="2700000" algn="tl">
                    <a:srgbClr val="FFFFFF"/>
                  </a:outerShdw>
                </a:effectLst>
                <a:latin typeface="Arial"/>
                <a:ea typeface="SimSun" charset="0"/>
                <a:cs typeface="Arial"/>
              </a:rPr>
              <a:t>Chronological and Background Charts of the OT</a:t>
            </a:r>
            <a:r>
              <a:rPr kumimoji="1" lang="en-US" altLang="zh-CN" sz="1600" b="1">
                <a:solidFill>
                  <a:srgbClr val="000000"/>
                </a:solidFill>
                <a:effectLst>
                  <a:outerShdw blurRad="38100" dist="38100" dir="2700000" algn="tl">
                    <a:srgbClr val="FFFFFF"/>
                  </a:outerShdw>
                </a:effectLst>
                <a:latin typeface="Arial"/>
                <a:ea typeface="SimSun" charset="0"/>
                <a:cs typeface="Arial"/>
              </a:rPr>
              <a:t>, </a:t>
            </a:r>
            <a:br>
              <a:rPr kumimoji="1" lang="en-US" altLang="zh-CN" sz="1600" b="1">
                <a:solidFill>
                  <a:srgbClr val="000000"/>
                </a:solidFill>
                <a:effectLst>
                  <a:outerShdw blurRad="38100" dist="38100" dir="2700000" algn="tl">
                    <a:srgbClr val="FFFFFF"/>
                  </a:outerShdw>
                </a:effectLst>
                <a:latin typeface="Arial"/>
                <a:ea typeface="SimSun" charset="0"/>
                <a:cs typeface="Arial"/>
              </a:rPr>
            </a:br>
            <a:r>
              <a:rPr kumimoji="1" lang="en-US" altLang="zh-CN" sz="1600" b="1">
                <a:solidFill>
                  <a:srgbClr val="000000"/>
                </a:solidFill>
                <a:effectLst>
                  <a:outerShdw blurRad="38100" dist="38100" dir="2700000" algn="tl">
                    <a:srgbClr val="FFFFFF"/>
                  </a:outerShdw>
                </a:effectLst>
                <a:latin typeface="Arial"/>
                <a:ea typeface="SimSun" charset="0"/>
                <a:cs typeface="Arial"/>
              </a:rPr>
              <a:t>2d ed., 102-3</a:t>
            </a:r>
            <a:r>
              <a:rPr kumimoji="1" lang="en-US" altLang="zh-CN" sz="2000" b="1">
                <a:solidFill>
                  <a:srgbClr val="000000"/>
                </a:solidFill>
                <a:effectLst>
                  <a:outerShdw blurRad="38100" dist="38100" dir="2700000" algn="tl">
                    <a:srgbClr val="FFFFFF"/>
                  </a:outerShdw>
                </a:effectLst>
                <a:latin typeface="Arial"/>
                <a:ea typeface="SimSun" charset="0"/>
                <a:cs typeface="Arial"/>
              </a:rPr>
              <a:t> </a:t>
            </a:r>
            <a:endParaRPr kumimoji="1" lang="en-US" sz="2000" b="1">
              <a:solidFill>
                <a:srgbClr val="000000"/>
              </a:solidFill>
              <a:effectLst>
                <a:outerShdw blurRad="38100" dist="38100" dir="2700000" algn="tl">
                  <a:srgbClr val="FFFFFF"/>
                </a:outerShdw>
              </a:effectLst>
              <a:latin typeface="Arial"/>
              <a:ea typeface="SimSun" charset="0"/>
              <a:cs typeface="Arial"/>
            </a:endParaRPr>
          </a:p>
        </p:txBody>
      </p:sp>
      <p:sp>
        <p:nvSpPr>
          <p:cNvPr id="49173" name="Rectangle 21"/>
          <p:cNvSpPr>
            <a:spLocks noGrp="1" noChangeArrowheads="1"/>
          </p:cNvSpPr>
          <p:nvPr>
            <p:ph type="title"/>
          </p:nvPr>
        </p:nvSpPr>
        <p:spPr>
          <a:xfrm>
            <a:off x="0" y="4800600"/>
            <a:ext cx="3886200" cy="1143000"/>
          </a:xfrm>
          <a:solidFill>
            <a:srgbClr val="000000"/>
          </a:solidFill>
        </p:spPr>
        <p:txBody>
          <a:bodyPr/>
          <a:lstStyle/>
          <a:p>
            <a:pPr>
              <a:defRPr/>
            </a:pPr>
            <a:r>
              <a:rPr lang="en-US" sz="4000">
                <a:effectLst>
                  <a:outerShdw blurRad="38100" dist="38100" dir="2700000" algn="tl">
                    <a:srgbClr val="366B1B"/>
                  </a:outerShdw>
                </a:effectLst>
                <a:cs typeface="Arial"/>
              </a:rPr>
              <a:t>Early Date Responses</a:t>
            </a:r>
          </a:p>
        </p:txBody>
      </p:sp>
      <p:graphicFrame>
        <p:nvGraphicFramePr>
          <p:cNvPr id="23" name="Table 22"/>
          <p:cNvGraphicFramePr>
            <a:graphicFrameLocks noGrp="1"/>
          </p:cNvGraphicFramePr>
          <p:nvPr/>
        </p:nvGraphicFramePr>
        <p:xfrm>
          <a:off x="9525000" y="-74613"/>
          <a:ext cx="5257800" cy="6934202"/>
        </p:xfrm>
        <a:graphic>
          <a:graphicData uri="http://schemas.openxmlformats.org/drawingml/2006/table">
            <a:tbl>
              <a:tblPr/>
              <a:tblGrid>
                <a:gridCol w="2628900">
                  <a:extLst>
                    <a:ext uri="{9D8B030D-6E8A-4147-A177-3AD203B41FA5}">
                      <a16:colId xmlns:a16="http://schemas.microsoft.com/office/drawing/2014/main" val="20000"/>
                    </a:ext>
                  </a:extLst>
                </a:gridCol>
                <a:gridCol w="2628900">
                  <a:extLst>
                    <a:ext uri="{9D8B030D-6E8A-4147-A177-3AD203B41FA5}">
                      <a16:colId xmlns:a16="http://schemas.microsoft.com/office/drawing/2014/main" val="20001"/>
                    </a:ext>
                  </a:extLst>
                </a:gridCol>
              </a:tblGrid>
              <a:tr h="30480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a:ln>
                            <a:noFill/>
                          </a:ln>
                          <a:solidFill>
                            <a:schemeClr val="bg1"/>
                          </a:solidFill>
                          <a:effectLst/>
                          <a:latin typeface="Times New Roman" charset="0"/>
                          <a:ea typeface="MS PGothic" charset="0"/>
                          <a:cs typeface="MS PGothic" charset="0"/>
                        </a:rPr>
                        <a:t>十三世</a:t>
                      </a:r>
                      <a:r>
                        <a:rPr kumimoji="0" lang="zh-CN" altLang="en-US" sz="1400" b="1" i="0" u="none" strike="noStrike" cap="none" normalizeH="0" baseline="0">
                          <a:ln>
                            <a:noFill/>
                          </a:ln>
                          <a:solidFill>
                            <a:schemeClr val="bg1"/>
                          </a:solidFill>
                          <a:effectLst/>
                          <a:latin typeface="Times New Roman" charset="0"/>
                          <a:ea typeface="华文细黑" charset="0"/>
                          <a:cs typeface="华文细黑" charset="0"/>
                        </a:rPr>
                        <a:t>纪</a:t>
                      </a:r>
                      <a:r>
                        <a:rPr kumimoji="0" lang="zh-CN" altLang="en-US" sz="1400" b="1" i="0" u="none" strike="noStrike" cap="none" normalizeH="0" baseline="0">
                          <a:ln>
                            <a:noFill/>
                          </a:ln>
                          <a:solidFill>
                            <a:schemeClr val="bg1"/>
                          </a:solidFill>
                          <a:effectLst/>
                          <a:latin typeface="Times New Roman" charset="0"/>
                          <a:ea typeface="MS PGothic" charset="0"/>
                          <a:cs typeface="MS PGothic" charset="0"/>
                        </a:rPr>
                        <a:t>的</a:t>
                      </a:r>
                      <a:r>
                        <a:rPr kumimoji="0" lang="zh-CN" altLang="en-US" sz="1400" b="1" i="0" u="none" strike="noStrike" cap="none" normalizeH="0" baseline="0">
                          <a:ln>
                            <a:noFill/>
                          </a:ln>
                          <a:solidFill>
                            <a:schemeClr val="bg1"/>
                          </a:solidFill>
                          <a:effectLst/>
                          <a:latin typeface="Times New Roman" charset="0"/>
                          <a:ea typeface="华文细黑" charset="0"/>
                          <a:cs typeface="华文细黑" charset="0"/>
                        </a:rPr>
                        <a:t>证</a:t>
                      </a:r>
                      <a:r>
                        <a:rPr kumimoji="0" lang="zh-CN" altLang="en-US" sz="1400" b="1" i="0" u="none" strike="noStrike" cap="none" normalizeH="0" baseline="0">
                          <a:ln>
                            <a:noFill/>
                          </a:ln>
                          <a:solidFill>
                            <a:schemeClr val="bg1"/>
                          </a:solidFill>
                          <a:effectLst/>
                          <a:latin typeface="Times New Roman" charset="0"/>
                          <a:ea typeface="MS PGothic" charset="0"/>
                          <a:cs typeface="MS PGothic" charset="0"/>
                        </a:rPr>
                        <a:t>据</a:t>
                      </a:r>
                      <a:endParaRPr kumimoji="0" lang="zh-CN" altLang="en-US" sz="1400" b="1" i="0" u="none" strike="noStrike" cap="none" normalizeH="0" baseline="0">
                        <a:ln>
                          <a:noFill/>
                        </a:ln>
                        <a:solidFill>
                          <a:srgbClr val="F1F7E9"/>
                        </a:solidFill>
                        <a:effectLst/>
                        <a:latin typeface="Times New Roman" charset="0"/>
                        <a:ea typeface="MS PGothic" charset="0"/>
                        <a:cs typeface="MS PGothic"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a:ln>
                            <a:noFill/>
                          </a:ln>
                          <a:solidFill>
                            <a:srgbClr val="F1F7E9"/>
                          </a:solidFill>
                          <a:effectLst/>
                          <a:latin typeface="Times New Roman" charset="0"/>
                          <a:ea typeface="MS PGothic" charset="0"/>
                          <a:cs typeface="MS PGothic" charset="0"/>
                        </a:rPr>
                        <a:t>十五世</a:t>
                      </a:r>
                      <a:r>
                        <a:rPr kumimoji="0" lang="zh-CN" altLang="en-US" sz="1400" b="1" i="0" u="none" strike="noStrike" cap="none" normalizeH="0" baseline="0">
                          <a:ln>
                            <a:noFill/>
                          </a:ln>
                          <a:solidFill>
                            <a:srgbClr val="F1F7E9"/>
                          </a:solidFill>
                          <a:effectLst/>
                          <a:latin typeface="Times New Roman" charset="0"/>
                          <a:ea typeface="华文细黑" charset="0"/>
                          <a:cs typeface="华文细黑" charset="0"/>
                        </a:rPr>
                        <a:t>纪证</a:t>
                      </a:r>
                      <a:r>
                        <a:rPr kumimoji="0" lang="zh-CN" altLang="en-US" sz="1400" b="1" i="0" u="none" strike="noStrike" cap="none" normalizeH="0" baseline="0">
                          <a:ln>
                            <a:noFill/>
                          </a:ln>
                          <a:solidFill>
                            <a:srgbClr val="F1F7E9"/>
                          </a:solidFill>
                          <a:effectLst/>
                          <a:latin typeface="Times New Roman" charset="0"/>
                          <a:ea typeface="MS PGothic" charset="0"/>
                          <a:cs typeface="MS PGothic" charset="0"/>
                        </a:rPr>
                        <a:t>据</a:t>
                      </a:r>
                      <a:endParaRPr kumimoji="0" lang="zh-CN" altLang="en-US" sz="1400" b="1" i="0" u="none" strike="noStrike" cap="none" normalizeH="0" baseline="0">
                        <a:ln>
                          <a:noFill/>
                        </a:ln>
                        <a:solidFill>
                          <a:schemeClr val="bg1"/>
                        </a:solidFill>
                        <a:effectLst/>
                        <a:latin typeface="Times New Roman" charset="0"/>
                        <a:ea typeface="MS PGothic" charset="0"/>
                        <a:cs typeface="MS PGothic"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86518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以</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东</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，莫阿布，和阿蒙的文明是在</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15</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世</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纪</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后。以色列与他</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们</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接触，所以外流必</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须</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在后。</a:t>
                      </a:r>
                      <a:endParaRPr kumimoji="0" lang="en-US" altLang="zh-CN" sz="1400" b="0" i="0" u="none" strike="noStrike" cap="none" normalizeH="0" baseline="0">
                        <a:ln>
                          <a:noFill/>
                        </a:ln>
                        <a:solidFill>
                          <a:srgbClr val="003300"/>
                        </a:solidFill>
                        <a:effectLst/>
                        <a:latin typeface="Times New Roman" charset="0"/>
                        <a:ea typeface="MS PGothic" charset="0"/>
                        <a:cs typeface="MS PGothic"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以</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东</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，莫阿布，和阿蒙的文明是在</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15</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世</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纪</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后。以色列与他</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们</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接触，所以外流必</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须</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在后。</a:t>
                      </a:r>
                      <a:endParaRPr kumimoji="0" lang="en-US" altLang="zh-CN" sz="1400" b="0" i="0" u="none" strike="noStrike" cap="none" normalizeH="0" baseline="0">
                        <a:ln>
                          <a:noFill/>
                        </a:ln>
                        <a:solidFill>
                          <a:srgbClr val="003300"/>
                        </a:solidFill>
                        <a:effectLst/>
                        <a:latin typeface="Times New Roman" charset="0"/>
                        <a:ea typeface="MS PGothic" charset="0"/>
                        <a:cs typeface="MS PGothic"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CB"/>
                    </a:solidFill>
                  </a:tcPr>
                </a:tc>
                <a:extLst>
                  <a:ext uri="{0D108BD9-81ED-4DB2-BD59-A6C34878D82A}">
                    <a16:rowId xmlns:a16="http://schemas.microsoft.com/office/drawing/2014/main" val="10001"/>
                  </a:ext>
                </a:extLst>
              </a:tr>
              <a:tr h="86677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0000"/>
                          </a:solidFill>
                          <a:effectLst/>
                          <a:latin typeface="Times New Roman" charset="0"/>
                          <a:ea typeface="MS PGothic" charset="0"/>
                          <a:cs typeface="MS PGothic" charset="0"/>
                        </a:rPr>
                        <a:t>。</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销</a:t>
                      </a:r>
                      <a:r>
                        <a:rPr kumimoji="0" lang="zh-CN" altLang="en-US" sz="1400" b="0" i="0" u="none" strike="noStrike" cap="none" normalizeH="0" baseline="0">
                          <a:ln>
                            <a:noFill/>
                          </a:ln>
                          <a:solidFill>
                            <a:srgbClr val="003300"/>
                          </a:solidFill>
                          <a:effectLst/>
                          <a:latin typeface="Times New Roman" charset="0"/>
                          <a:ea typeface="AppleGothic" charset="0"/>
                          <a:cs typeface="AppleGothic" charset="0"/>
                        </a:rPr>
                        <a:t>毁</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Lachish </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 </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Debir</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和</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贝</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瑟</a:t>
                      </a:r>
                      <a:r>
                        <a:rPr kumimoji="0" lang="zh-CN" altLang="en-US" sz="1400" b="0" i="0" u="none" strike="noStrike" cap="none" normalizeH="0" baseline="0">
                          <a:ln>
                            <a:noFill/>
                          </a:ln>
                          <a:solidFill>
                            <a:srgbClr val="003300"/>
                          </a:solidFill>
                          <a:effectLst/>
                          <a:latin typeface="Times New Roman" charset="0"/>
                          <a:ea typeface="ヒラギノ角ゴ ProN W3" charset="0"/>
                          <a:cs typeface="ヒラギノ角ゴ ProN W3" charset="0"/>
                        </a:rPr>
                        <a:t>尔</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是在</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13</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世</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纪</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，如一</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层</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灰。</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Lachish </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 </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Debir</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和</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贝</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瑟</a:t>
                      </a:r>
                      <a:r>
                        <a:rPr kumimoji="0" lang="zh-CN" altLang="en-US" sz="1400" b="0" i="0" u="none" strike="noStrike" cap="none" normalizeH="0" baseline="0">
                          <a:ln>
                            <a:noFill/>
                          </a:ln>
                          <a:solidFill>
                            <a:srgbClr val="003300"/>
                          </a:solidFill>
                          <a:effectLst/>
                          <a:latin typeface="Times New Roman" charset="0"/>
                          <a:ea typeface="ヒラギノ角ゴ ProN W3" charset="0"/>
                          <a:cs typeface="ヒラギノ角ゴ ProN W3" charset="0"/>
                        </a:rPr>
                        <a:t>尔</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不</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说</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，被</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烧</a:t>
                      </a:r>
                      <a:r>
                        <a:rPr kumimoji="0" lang="zh-CN" altLang="en-US" sz="1400" b="0" i="0" u="none" strike="noStrike" cap="none" normalizeH="0" baseline="0">
                          <a:ln>
                            <a:noFill/>
                          </a:ln>
                          <a:solidFill>
                            <a:srgbClr val="003300"/>
                          </a:solidFill>
                          <a:effectLst/>
                          <a:latin typeface="Times New Roman" charset="0"/>
                          <a:ea typeface="AppleGothic" charset="0"/>
                          <a:cs typeface="AppleGothic" charset="0"/>
                        </a:rPr>
                        <a:t>毁</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的</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时</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候，征服。</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层</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灰的原因可能是埃及的征服。</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7"/>
                    </a:solidFill>
                  </a:tcPr>
                </a:tc>
                <a:extLst>
                  <a:ext uri="{0D108BD9-81ED-4DB2-BD59-A6C34878D82A}">
                    <a16:rowId xmlns:a16="http://schemas.microsoft.com/office/drawing/2014/main" val="10002"/>
                  </a:ext>
                </a:extLst>
              </a:tr>
              <a:tr h="115887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在</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Exod.</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埃及</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记</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 </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11</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，犹太人被</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说</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已</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经</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建立了城市拉美西斯。</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这</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必</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须</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是</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13</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世</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纪为纪</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念拉美西斯二世建立的。</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 </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。名称“拉美西斯”使用更早超</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过</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13</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世</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纪</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 </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2 </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。市正在建立</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Exod.</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生前摩西</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从而在拉美西斯二世，即使后期外流。 </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3 </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 </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这</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是一</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储蒇</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城市，而不是首都。</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CB"/>
                    </a:solidFill>
                  </a:tcPr>
                </a:tc>
                <a:extLst>
                  <a:ext uri="{0D108BD9-81ED-4DB2-BD59-A6C34878D82A}">
                    <a16:rowId xmlns:a16="http://schemas.microsoft.com/office/drawing/2014/main" val="10003"/>
                  </a:ext>
                </a:extLst>
              </a:tr>
              <a:tr h="86677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430</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多年的</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Exod.</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埃及</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记</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12:40</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不能配合</a:t>
                      </a:r>
                      <a:r>
                        <a:rPr kumimoji="0" lang="en-US" altLang="ja-JP" sz="1400" b="0" i="0" u="none" strike="noStrike" cap="none" normalizeH="0" baseline="0">
                          <a:ln>
                            <a:noFill/>
                          </a:ln>
                          <a:solidFill>
                            <a:srgbClr val="003300"/>
                          </a:solidFill>
                          <a:effectLst/>
                          <a:latin typeface="Times New Roman" charset="0"/>
                          <a:ea typeface="MS PGothic" charset="0"/>
                          <a:cs typeface="MS PGothic" charset="0"/>
                        </a:rPr>
                        <a:t>Hyksos</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期</a:t>
                      </a:r>
                      <a:endParaRPr kumimoji="0" lang="en-US" altLang="zh-CN" sz="1400" b="0" i="0" u="none" strike="noStrike" cap="none" normalizeH="0" baseline="0">
                        <a:ln>
                          <a:noFill/>
                        </a:ln>
                        <a:solidFill>
                          <a:srgbClr val="003300"/>
                        </a:solidFill>
                        <a:effectLst/>
                        <a:latin typeface="Times New Roman" charset="0"/>
                        <a:ea typeface="MS PGothic" charset="0"/>
                        <a:cs typeface="MS PGothic"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zh-CN" sz="1400" b="0" i="0" u="none" strike="noStrike" cap="none" normalizeH="0" baseline="0">
                        <a:ln>
                          <a:noFill/>
                        </a:ln>
                        <a:solidFill>
                          <a:srgbClr val="003300"/>
                        </a:solidFill>
                        <a:effectLst/>
                        <a:latin typeface="Times New Roman" charset="0"/>
                        <a:ea typeface="MS PGothic" charset="0"/>
                        <a:cs typeface="MS PGothic"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希伯来人不必与</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hyksos</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有关。有大量</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证</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据雅各前往埃及将近</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150</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年前开始的</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Hyksos</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时</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期。</a:t>
                      </a:r>
                      <a:endParaRPr kumimoji="0" lang="en-US" altLang="zh-CN" sz="1400" b="0" i="0" u="none" strike="noStrike" cap="none" normalizeH="0" baseline="0">
                        <a:ln>
                          <a:noFill/>
                        </a:ln>
                        <a:solidFill>
                          <a:srgbClr val="000000"/>
                        </a:solidFill>
                        <a:effectLst/>
                        <a:latin typeface="Times New Roman" charset="0"/>
                        <a:ea typeface="MS PGothic" charset="0"/>
                        <a:cs typeface="MS PGothic"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7"/>
                    </a:solidFill>
                  </a:tcPr>
                </a:tc>
                <a:extLst>
                  <a:ext uri="{0D108BD9-81ED-4DB2-BD59-A6C34878D82A}">
                    <a16:rowId xmlns:a16="http://schemas.microsoft.com/office/drawing/2014/main" val="10004"/>
                  </a:ext>
                </a:extLst>
              </a:tr>
              <a:tr h="106044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图</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特摩斯三世不是一个</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伟</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大的建</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设</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者，因此不适合的</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历</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史</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图</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片。</a:t>
                      </a:r>
                      <a:endParaRPr kumimoji="0" lang="en-US" altLang="zh-CN" sz="1400" b="0" i="0" u="none" strike="noStrike" cap="none" normalizeH="0" baseline="0">
                        <a:ln>
                          <a:noFill/>
                        </a:ln>
                        <a:solidFill>
                          <a:srgbClr val="003300"/>
                        </a:solidFill>
                        <a:effectLst/>
                        <a:latin typeface="Times New Roman" charset="0"/>
                        <a:ea typeface="MS PGothic" charset="0"/>
                        <a:cs typeface="MS PGothic"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3300"/>
                          </a:solidFill>
                          <a:effectLst/>
                          <a:latin typeface="Times New Roman" charset="0"/>
                          <a:ea typeface="ヒラギノ角ゴ ProN W3" charset="0"/>
                          <a:cs typeface="ヒラギノ角ゴ ProN W3" charset="0"/>
                        </a:rPr>
                        <a:t>虽</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然不知道是一个</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伟</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大的建</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设</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者，</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图</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特摩斯三世是众所周知的已</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经</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取得了一些建</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设项</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目中的三角洲地区。</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CB"/>
                    </a:solidFill>
                  </a:tcPr>
                </a:tc>
                <a:extLst>
                  <a:ext uri="{0D108BD9-81ED-4DB2-BD59-A6C34878D82A}">
                    <a16:rowId xmlns:a16="http://schemas.microsoft.com/office/drawing/2014/main" val="10005"/>
                  </a:ext>
                </a:extLst>
              </a:tr>
              <a:tr h="94614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圣</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经</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没有提到巴勒斯坦入侵塞蒂本人或拉美西斯二世。因此，</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Exod.</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埃及</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记</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必</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须</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是在</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13</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世</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纪</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和以色列</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还</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没有在巴勒斯坦。</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士</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师时</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期“休息”期</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间</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同于埃及</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时</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期的</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严</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格控制。埃及入侵反</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对</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迦南人。</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zh-CN" sz="1400" b="0" i="0" u="none" strike="noStrike" cap="none" normalizeH="0" baseline="0">
                        <a:ln>
                          <a:noFill/>
                        </a:ln>
                        <a:solidFill>
                          <a:srgbClr val="000000"/>
                        </a:solidFill>
                        <a:effectLst/>
                        <a:latin typeface="Times New Roman" charset="0"/>
                        <a:ea typeface="MS PGothic" charset="0"/>
                        <a:cs typeface="MS PGothic"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7"/>
                    </a:solidFill>
                  </a:tcPr>
                </a:tc>
                <a:extLst>
                  <a:ext uri="{0D108BD9-81ED-4DB2-BD59-A6C34878D82A}">
                    <a16:rowId xmlns:a16="http://schemas.microsoft.com/office/drawing/2014/main" val="10006"/>
                  </a:ext>
                </a:extLst>
              </a:tr>
              <a:tr h="86518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推</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进</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Exod.</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走回到手段推</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动</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始祖回来，始祖不能回去任何更</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远</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a:t>
                      </a:r>
                      <a:endParaRPr kumimoji="0" lang="en-US" altLang="zh-CN" sz="1400" b="0" i="0" u="none" strike="noStrike" cap="none" normalizeH="0" baseline="0">
                        <a:ln>
                          <a:noFill/>
                        </a:ln>
                        <a:solidFill>
                          <a:srgbClr val="003300"/>
                        </a:solidFill>
                        <a:effectLst/>
                        <a:latin typeface="Times New Roman" charset="0"/>
                        <a:ea typeface="MS PGothic" charset="0"/>
                        <a:cs typeface="MS PGothic"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有一</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样</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的</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证</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据，把始祖青</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铜</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我中有把他</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们</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在中</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东铜</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牌二。</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CB"/>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8644429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body" idx="1"/>
          </p:nvPr>
        </p:nvSpPr>
        <p:spPr/>
        <p:txBody>
          <a:bodyPr/>
          <a:lstStyle/>
          <a:p>
            <a:pPr>
              <a:buSzTx/>
            </a:pPr>
            <a:r>
              <a:rPr lang="en-US" sz="3600">
                <a:latin typeface="Arial" charset="0"/>
                <a:ea typeface="ＭＳ Ｐゴシック" charset="0"/>
                <a:cs typeface="ＭＳ Ｐゴシック" charset="0"/>
              </a:rPr>
              <a:t>Disney</a:t>
            </a:r>
            <a:r>
              <a:rPr lang="fr-FR" altLang="ja-JP" sz="3600">
                <a:latin typeface="Arial" charset="0"/>
                <a:ea typeface="ＭＳ Ｐゴシック" charset="0"/>
                <a:cs typeface="ＭＳ Ｐゴシック" charset="0"/>
              </a:rPr>
              <a:t>'</a:t>
            </a:r>
            <a:r>
              <a:rPr lang="en-US" sz="3600">
                <a:latin typeface="Arial" charset="0"/>
                <a:ea typeface="ＭＳ Ｐゴシック" charset="0"/>
                <a:cs typeface="ＭＳ Ｐゴシック" charset="0"/>
              </a:rPr>
              <a:t>s </a:t>
            </a:r>
            <a:r>
              <a:rPr lang="ja-JP" altLang="en-US" sz="3600">
                <a:latin typeface="Arial" charset="0"/>
                <a:ea typeface="ＭＳ Ｐゴシック" charset="0"/>
                <a:cs typeface="ＭＳ Ｐゴシック" charset="0"/>
              </a:rPr>
              <a:t>“</a:t>
            </a:r>
            <a:r>
              <a:rPr lang="en-US" altLang="ja-JP" sz="3600">
                <a:latin typeface="Arial" charset="0"/>
                <a:ea typeface="ＭＳ Ｐゴシック" charset="0"/>
                <a:cs typeface="ＭＳ Ｐゴシック" charset="0"/>
              </a:rPr>
              <a:t>Prince of Egypt</a:t>
            </a:r>
            <a:r>
              <a:rPr lang="ja-JP" altLang="en-US" sz="3600">
                <a:latin typeface="Arial" charset="0"/>
                <a:ea typeface="ＭＳ Ｐゴシック" charset="0"/>
                <a:cs typeface="ＭＳ Ｐゴシック" charset="0"/>
              </a:rPr>
              <a:t>”</a:t>
            </a:r>
            <a:r>
              <a:rPr lang="en-US" altLang="ja-JP" sz="3600">
                <a:latin typeface="Arial" charset="0"/>
                <a:ea typeface="ＭＳ Ｐゴシック" charset="0"/>
                <a:cs typeface="ＭＳ Ｐゴシック" charset="0"/>
              </a:rPr>
              <a:t> is historically inaccurate!</a:t>
            </a:r>
            <a:endParaRPr lang="en-US" altLang="ja-JP" sz="3600">
              <a:solidFill>
                <a:schemeClr val="accent1"/>
              </a:solidFill>
              <a:latin typeface="Arial" charset="0"/>
              <a:ea typeface="ＭＳ Ｐゴシック" charset="0"/>
              <a:cs typeface="ＭＳ Ｐゴシック" charset="0"/>
            </a:endParaRPr>
          </a:p>
          <a:p>
            <a:r>
              <a:rPr lang="en-US" sz="3600">
                <a:latin typeface="Arial" charset="0"/>
                <a:ea typeface="ＭＳ Ｐゴシック" charset="0"/>
                <a:cs typeface="ＭＳ Ｐゴシック" charset="0"/>
              </a:rPr>
              <a:t>We support the </a:t>
            </a:r>
            <a:r>
              <a:rPr lang="en-US" sz="3600">
                <a:solidFill>
                  <a:schemeClr val="accent1"/>
                </a:solidFill>
                <a:latin typeface="Arial" charset="0"/>
                <a:ea typeface="ＭＳ Ｐゴシック" charset="0"/>
                <a:cs typeface="ＭＳ Ｐゴシック" charset="0"/>
              </a:rPr>
              <a:t>early exodus</a:t>
            </a:r>
            <a:r>
              <a:rPr lang="en-US" sz="3600">
                <a:latin typeface="Arial" charset="0"/>
                <a:ea typeface="ＭＳ Ｐゴシック" charset="0"/>
                <a:cs typeface="ＭＳ Ｐゴシック" charset="0"/>
              </a:rPr>
              <a:t> theory</a:t>
            </a:r>
          </a:p>
        </p:txBody>
      </p:sp>
      <p:sp>
        <p:nvSpPr>
          <p:cNvPr id="258050" name="Rectangle 5"/>
          <p:cNvSpPr>
            <a:spLocks noGrp="1" noChangeArrowheads="1"/>
          </p:cNvSpPr>
          <p:nvPr>
            <p:ph type="title"/>
          </p:nvPr>
        </p:nvSpPr>
        <p:spPr>
          <a:noFill/>
        </p:spPr>
        <p:txBody>
          <a:bodyPr/>
          <a:lstStyle/>
          <a:p>
            <a:pPr algn="ctr" eaLnBrk="1" hangingPunct="1"/>
            <a:r>
              <a:rPr lang="en-US" b="1">
                <a:latin typeface="Arial" charset="0"/>
                <a:ea typeface="ＭＳ Ｐゴシック" charset="0"/>
                <a:cs typeface="ＭＳ Ｐゴシック" charset="0"/>
              </a:rPr>
              <a:t>What Do We Think?</a:t>
            </a:r>
          </a:p>
        </p:txBody>
      </p:sp>
      <p:sp>
        <p:nvSpPr>
          <p:cNvPr id="258051" name="Text Box 6"/>
          <p:cNvSpPr txBox="1">
            <a:spLocks noChangeArrowheads="1"/>
          </p:cNvSpPr>
          <p:nvPr/>
        </p:nvSpPr>
        <p:spPr bwMode="auto">
          <a:xfrm>
            <a:off x="8305800" y="76200"/>
            <a:ext cx="7096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70h</a:t>
            </a:r>
          </a:p>
        </p:txBody>
      </p:sp>
    </p:spTree>
    <p:extLst>
      <p:ext uri="{BB962C8B-B14F-4D97-AF65-F5344CB8AC3E}">
        <p14:creationId xmlns:p14="http://schemas.microsoft.com/office/powerpoint/2010/main" val="6361565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758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758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body" idx="1"/>
          </p:nvPr>
        </p:nvSpPr>
        <p:spPr/>
        <p:txBody>
          <a:bodyPr/>
          <a:lstStyle/>
          <a:p>
            <a:pPr eaLnBrk="1" hangingPunct="1"/>
            <a:r>
              <a:rPr lang="en-US" sz="3600">
                <a:latin typeface="Arial" charset="0"/>
                <a:ea typeface="ＭＳ Ｐゴシック" charset="0"/>
                <a:cs typeface="ＭＳ Ｐゴシック" charset="0"/>
              </a:rPr>
              <a:t>Accept the biblical dates and references at </a:t>
            </a:r>
            <a:r>
              <a:rPr lang="en-US" sz="3600">
                <a:solidFill>
                  <a:schemeClr val="accent1"/>
                </a:solidFill>
                <a:latin typeface="Arial" charset="0"/>
                <a:ea typeface="ＭＳ Ｐゴシック" charset="0"/>
                <a:cs typeface="ＭＳ Ｐゴシック" charset="0"/>
              </a:rPr>
              <a:t>face value</a:t>
            </a:r>
            <a:r>
              <a:rPr lang="en-US" sz="3600">
                <a:latin typeface="Arial" charset="0"/>
                <a:ea typeface="ＭＳ Ｐゴシック" charset="0"/>
                <a:cs typeface="ＭＳ Ｐゴシック" charset="0"/>
              </a:rPr>
              <a:t> unless there is real internal reason to reject them</a:t>
            </a:r>
          </a:p>
          <a:p>
            <a:pPr eaLnBrk="1" hangingPunct="1"/>
            <a:r>
              <a:rPr lang="en-US" sz="3600">
                <a:latin typeface="Arial" charset="0"/>
                <a:ea typeface="ＭＳ Ｐゴシック" charset="0"/>
                <a:cs typeface="ＭＳ Ｐゴシック" charset="0"/>
              </a:rPr>
              <a:t>The Bible</a:t>
            </a:r>
            <a:r>
              <a:rPr lang="fr-FR" altLang="ja-JP" sz="3600">
                <a:latin typeface="Arial" charset="0"/>
                <a:ea typeface="ＭＳ Ｐゴシック" charset="0"/>
                <a:cs typeface="ＭＳ Ｐゴシック" charset="0"/>
              </a:rPr>
              <a:t>'</a:t>
            </a:r>
            <a:r>
              <a:rPr lang="en-US" sz="3600">
                <a:latin typeface="Arial" charset="0"/>
                <a:ea typeface="ＭＳ Ｐゴシック" charset="0"/>
                <a:cs typeface="ＭＳ Ｐゴシック" charset="0"/>
              </a:rPr>
              <a:t>s historical and chronological information is </a:t>
            </a:r>
            <a:r>
              <a:rPr lang="en-US" sz="3600">
                <a:solidFill>
                  <a:schemeClr val="accent1"/>
                </a:solidFill>
                <a:latin typeface="Arial" charset="0"/>
                <a:ea typeface="ＭＳ Ｐゴシック" charset="0"/>
                <a:cs typeface="ＭＳ Ｐゴシック" charset="0"/>
              </a:rPr>
              <a:t>accurate</a:t>
            </a:r>
            <a:r>
              <a:rPr lang="en-US" sz="3600">
                <a:latin typeface="Arial" charset="0"/>
                <a:ea typeface="ＭＳ Ｐゴシック" charset="0"/>
                <a:cs typeface="ＭＳ Ｐゴシック" charset="0"/>
              </a:rPr>
              <a:t> and </a:t>
            </a:r>
            <a:r>
              <a:rPr lang="en-US" sz="3600">
                <a:solidFill>
                  <a:schemeClr val="accent1"/>
                </a:solidFill>
                <a:latin typeface="Arial" charset="0"/>
                <a:ea typeface="ＭＳ Ｐゴシック" charset="0"/>
                <a:cs typeface="ＭＳ Ｐゴシック" charset="0"/>
              </a:rPr>
              <a:t>reliable</a:t>
            </a:r>
          </a:p>
        </p:txBody>
      </p:sp>
      <p:sp>
        <p:nvSpPr>
          <p:cNvPr id="260098" name="Rectangle 3"/>
          <p:cNvSpPr>
            <a:spLocks noGrp="1" noChangeArrowheads="1"/>
          </p:cNvSpPr>
          <p:nvPr>
            <p:ph type="title"/>
          </p:nvPr>
        </p:nvSpPr>
        <p:spPr>
          <a:noFill/>
        </p:spPr>
        <p:txBody>
          <a:bodyPr/>
          <a:lstStyle/>
          <a:p>
            <a:pPr algn="ctr" eaLnBrk="1" hangingPunct="1"/>
            <a:r>
              <a:rPr lang="en-US" b="1">
                <a:latin typeface="Arial" charset="0"/>
                <a:ea typeface="ＭＳ Ｐゴシック" charset="0"/>
                <a:cs typeface="ＭＳ Ｐゴシック" charset="0"/>
              </a:rPr>
              <a:t>Conclusions from Findings</a:t>
            </a:r>
          </a:p>
        </p:txBody>
      </p:sp>
      <p:sp>
        <p:nvSpPr>
          <p:cNvPr id="260099" name="Text Box 4"/>
          <p:cNvSpPr txBox="1">
            <a:spLocks noChangeArrowheads="1"/>
          </p:cNvSpPr>
          <p:nvPr/>
        </p:nvSpPr>
        <p:spPr bwMode="auto">
          <a:xfrm>
            <a:off x="8305800" y="76200"/>
            <a:ext cx="7096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70h</a:t>
            </a:r>
          </a:p>
        </p:txBody>
      </p:sp>
    </p:spTree>
    <p:extLst>
      <p:ext uri="{BB962C8B-B14F-4D97-AF65-F5344CB8AC3E}">
        <p14:creationId xmlns:p14="http://schemas.microsoft.com/office/powerpoint/2010/main" val="41099417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86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86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62146" name="Rectangle 2"/>
          <p:cNvSpPr>
            <a:spLocks noChangeArrowheads="1"/>
          </p:cNvSpPr>
          <p:nvPr/>
        </p:nvSpPr>
        <p:spPr bwMode="auto">
          <a:xfrm>
            <a:off x="-76200" y="0"/>
            <a:ext cx="94488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262147" name="Rectangle 3"/>
          <p:cNvSpPr>
            <a:spLocks noGrp="1" noChangeArrowheads="1"/>
          </p:cNvSpPr>
          <p:nvPr>
            <p:ph type="title" idx="4294967295"/>
          </p:nvPr>
        </p:nvSpPr>
        <p:spPr>
          <a:xfrm>
            <a:off x="1143000" y="-838200"/>
            <a:ext cx="7772400" cy="1206500"/>
          </a:xfrm>
        </p:spPr>
        <p:txBody>
          <a:bodyPr/>
          <a:lstStyle/>
          <a:p>
            <a:pPr eaLnBrk="1" hangingPunct="1"/>
            <a:r>
              <a:rPr lang="en-US">
                <a:latin typeface="Times New Roman" charset="0"/>
                <a:ea typeface="ＭＳ Ｐゴシック" charset="0"/>
                <a:cs typeface="ＭＳ Ｐゴシック" charset="0"/>
              </a:rPr>
              <a:t>Black</a:t>
            </a:r>
          </a:p>
        </p:txBody>
      </p:sp>
    </p:spTree>
    <p:extLst>
      <p:ext uri="{BB962C8B-B14F-4D97-AF65-F5344CB8AC3E}">
        <p14:creationId xmlns:p14="http://schemas.microsoft.com/office/powerpoint/2010/main" val="242801128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p:cNvSpPr>
            <a:spLocks noGrp="1" noChangeArrowheads="1"/>
          </p:cNvSpPr>
          <p:nvPr>
            <p:ph type="title"/>
          </p:nvPr>
        </p:nvSpPr>
        <p:spPr>
          <a:xfrm>
            <a:off x="1219200" y="0"/>
            <a:ext cx="7772400" cy="1206500"/>
          </a:xfrm>
        </p:spPr>
        <p:txBody>
          <a:bodyPr/>
          <a:lstStyle/>
          <a:p>
            <a:pPr algn="ctr" eaLnBrk="1" hangingPunct="1"/>
            <a:r>
              <a:rPr lang="en-US" b="1">
                <a:latin typeface="Arial" charset="0"/>
                <a:ea typeface="ＭＳ Ｐゴシック" charset="0"/>
                <a:cs typeface="ＭＳ Ｐゴシック" charset="0"/>
              </a:rPr>
              <a:t>The Mystery of the Judges</a:t>
            </a:r>
          </a:p>
        </p:txBody>
      </p:sp>
      <p:sp>
        <p:nvSpPr>
          <p:cNvPr id="264194" name="Text Box 4"/>
          <p:cNvSpPr txBox="1">
            <a:spLocks noChangeArrowheads="1"/>
          </p:cNvSpPr>
          <p:nvPr/>
        </p:nvSpPr>
        <p:spPr bwMode="auto">
          <a:xfrm>
            <a:off x="8305800" y="76200"/>
            <a:ext cx="7096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70h</a:t>
            </a:r>
          </a:p>
        </p:txBody>
      </p:sp>
      <p:sp>
        <p:nvSpPr>
          <p:cNvPr id="69637" name="Rectangle 5"/>
          <p:cNvSpPr>
            <a:spLocks noChangeArrowheads="1"/>
          </p:cNvSpPr>
          <p:nvPr/>
        </p:nvSpPr>
        <p:spPr bwMode="auto">
          <a:xfrm>
            <a:off x="1219200" y="1219200"/>
            <a:ext cx="7772400"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342900" indent="-342900" defTabSz="914400" fontAlgn="base">
              <a:lnSpc>
                <a:spcPct val="90000"/>
              </a:lnSpc>
              <a:spcBef>
                <a:spcPct val="20000"/>
              </a:spcBef>
              <a:spcAft>
                <a:spcPct val="0"/>
              </a:spcAft>
              <a:buClr>
                <a:srgbClr val="FFCC66"/>
              </a:buClr>
              <a:buSzPct val="90000"/>
              <a:buFont typeface="Symbol" charset="0"/>
              <a:buChar char="¨"/>
            </a:pPr>
            <a:r>
              <a:rPr lang="en-US" sz="3200">
                <a:solidFill>
                  <a:srgbClr val="EAEAEA"/>
                </a:solidFill>
                <a:latin typeface="Arial" charset="0"/>
                <a:ea typeface="ＭＳ Ｐゴシック" charset="0"/>
                <a:cs typeface="Times New Roman" charset="0"/>
              </a:rPr>
              <a:t>We can define the era of the Judges by </a:t>
            </a:r>
            <a:r>
              <a:rPr lang="en-US" sz="3200">
                <a:solidFill>
                  <a:srgbClr val="EAEAEA"/>
                </a:solidFill>
                <a:latin typeface="Arial" charset="0"/>
                <a:ea typeface="ＭＳ Ｐゴシック" charset="0"/>
                <a:cs typeface="Arial" charset="0"/>
              </a:rPr>
              <a:t>starting with the leadership of </a:t>
            </a:r>
            <a:r>
              <a:rPr lang="en-US" sz="3200">
                <a:solidFill>
                  <a:srgbClr val="EEB00B"/>
                </a:solidFill>
                <a:latin typeface="Arial" charset="0"/>
                <a:ea typeface="ＭＳ Ｐゴシック" charset="0"/>
                <a:cs typeface="Arial" charset="0"/>
              </a:rPr>
              <a:t>Moses</a:t>
            </a:r>
            <a:r>
              <a:rPr lang="en-US" sz="3200">
                <a:solidFill>
                  <a:srgbClr val="EAEAEA"/>
                </a:solidFill>
                <a:latin typeface="Arial" charset="0"/>
                <a:ea typeface="ＭＳ Ｐゴシック" charset="0"/>
                <a:cs typeface="Arial" charset="0"/>
              </a:rPr>
              <a:t> and finishing with the crowning of </a:t>
            </a:r>
            <a:r>
              <a:rPr lang="en-US" sz="3200">
                <a:solidFill>
                  <a:srgbClr val="EEB00B"/>
                </a:solidFill>
                <a:latin typeface="Arial" charset="0"/>
                <a:ea typeface="ＭＳ Ｐゴシック" charset="0"/>
                <a:cs typeface="Arial" charset="0"/>
              </a:rPr>
              <a:t>Saul</a:t>
            </a:r>
            <a:r>
              <a:rPr lang="en-US" sz="3200">
                <a:solidFill>
                  <a:srgbClr val="EAEAEA"/>
                </a:solidFill>
                <a:latin typeface="Arial" charset="0"/>
                <a:ea typeface="ＭＳ Ｐゴシック" charset="0"/>
                <a:cs typeface="Times New Roman" charset="0"/>
              </a:rPr>
              <a:t> </a:t>
            </a:r>
            <a:endParaRPr lang="en-US" sz="3200">
              <a:solidFill>
                <a:srgbClr val="EAEAEA"/>
              </a:solidFill>
              <a:latin typeface="Arial" charset="0"/>
              <a:ea typeface="ＭＳ Ｐゴシック" charset="0"/>
              <a:cs typeface="Arial" charset="0"/>
            </a:endParaRPr>
          </a:p>
          <a:p>
            <a:pPr marL="742950" lvl="1" indent="-285750" defTabSz="914400" fontAlgn="base">
              <a:lnSpc>
                <a:spcPct val="90000"/>
              </a:lnSpc>
              <a:spcBef>
                <a:spcPct val="20000"/>
              </a:spcBef>
              <a:spcAft>
                <a:spcPct val="0"/>
              </a:spcAft>
            </a:pPr>
            <a:r>
              <a:rPr lang="en-US" sz="2400">
                <a:solidFill>
                  <a:srgbClr val="EEB00B"/>
                </a:solidFill>
                <a:latin typeface="Arial" charset="0"/>
                <a:ea typeface="ＭＳ Ｐゴシック" charset="0"/>
                <a:cs typeface="Arial" charset="0"/>
              </a:rPr>
              <a:t>480</a:t>
            </a:r>
            <a:r>
              <a:rPr lang="en-US" sz="2400">
                <a:solidFill>
                  <a:srgbClr val="EAEAEA"/>
                </a:solidFill>
                <a:latin typeface="Arial" charset="0"/>
                <a:ea typeface="ＭＳ Ｐゴシック" charset="0"/>
                <a:cs typeface="Arial" charset="0"/>
              </a:rPr>
              <a:t> (from Exodus to Solomon</a:t>
            </a:r>
            <a:r>
              <a:rPr lang="fr-FR" altLang="ja-JP" sz="2400">
                <a:solidFill>
                  <a:srgbClr val="EAEAEA"/>
                </a:solidFill>
                <a:latin typeface="Arial" charset="0"/>
                <a:ea typeface="ＭＳ Ｐゴシック" charset="0"/>
                <a:cs typeface="Arial" charset="0"/>
              </a:rPr>
              <a:t>'</a:t>
            </a:r>
            <a:r>
              <a:rPr lang="en-US" sz="2400">
                <a:solidFill>
                  <a:srgbClr val="EAEAEA"/>
                </a:solidFill>
                <a:latin typeface="Arial" charset="0"/>
                <a:ea typeface="ＭＳ Ｐゴシック" charset="0"/>
                <a:cs typeface="Arial" charset="0"/>
              </a:rPr>
              <a:t>s temple; 1 Kings 6:1) </a:t>
            </a:r>
          </a:p>
          <a:p>
            <a:pPr marL="742950" lvl="1" indent="-285750" defTabSz="914400" fontAlgn="base">
              <a:lnSpc>
                <a:spcPct val="90000"/>
              </a:lnSpc>
              <a:spcBef>
                <a:spcPct val="20000"/>
              </a:spcBef>
              <a:spcAft>
                <a:spcPct val="0"/>
              </a:spcAft>
            </a:pPr>
            <a:r>
              <a:rPr lang="en-US" sz="2400">
                <a:solidFill>
                  <a:srgbClr val="EEB00B"/>
                </a:solidFill>
                <a:latin typeface="Arial" charset="0"/>
                <a:ea typeface="ＭＳ Ｐゴシック" charset="0"/>
                <a:cs typeface="Arial" charset="0"/>
              </a:rPr>
              <a:t>- 40</a:t>
            </a:r>
            <a:r>
              <a:rPr lang="en-US" sz="2400">
                <a:solidFill>
                  <a:srgbClr val="EAEAEA"/>
                </a:solidFill>
                <a:latin typeface="Arial" charset="0"/>
                <a:ea typeface="ＭＳ Ｐゴシック" charset="0"/>
                <a:cs typeface="Arial" charset="0"/>
              </a:rPr>
              <a:t> (Saul</a:t>
            </a:r>
            <a:r>
              <a:rPr lang="fr-FR" altLang="ja-JP" sz="2400">
                <a:solidFill>
                  <a:srgbClr val="EAEAEA"/>
                </a:solidFill>
                <a:latin typeface="Arial" charset="0"/>
                <a:ea typeface="ＭＳ Ｐゴシック" charset="0"/>
                <a:cs typeface="Arial" charset="0"/>
              </a:rPr>
              <a:t>'</a:t>
            </a:r>
            <a:r>
              <a:rPr lang="en-US" sz="2400">
                <a:solidFill>
                  <a:srgbClr val="EAEAEA"/>
                </a:solidFill>
                <a:latin typeface="Arial" charset="0"/>
                <a:ea typeface="ＭＳ Ｐゴシック" charset="0"/>
                <a:cs typeface="Arial" charset="0"/>
              </a:rPr>
              <a:t>s rule Acts 13:11) </a:t>
            </a:r>
          </a:p>
          <a:p>
            <a:pPr marL="742950" lvl="1" indent="-285750" defTabSz="914400" fontAlgn="base">
              <a:lnSpc>
                <a:spcPct val="90000"/>
              </a:lnSpc>
              <a:spcBef>
                <a:spcPct val="20000"/>
              </a:spcBef>
              <a:spcAft>
                <a:spcPct val="0"/>
              </a:spcAft>
            </a:pPr>
            <a:r>
              <a:rPr lang="en-US" sz="2400">
                <a:solidFill>
                  <a:srgbClr val="EEB00B"/>
                </a:solidFill>
                <a:latin typeface="Arial" charset="0"/>
                <a:ea typeface="ＭＳ Ｐゴシック" charset="0"/>
                <a:cs typeface="Arial" charset="0"/>
              </a:rPr>
              <a:t>- 40</a:t>
            </a:r>
            <a:r>
              <a:rPr lang="en-US" sz="2400">
                <a:solidFill>
                  <a:srgbClr val="EAEAEA"/>
                </a:solidFill>
                <a:latin typeface="Arial" charset="0"/>
                <a:ea typeface="ＭＳ Ｐゴシック" charset="0"/>
                <a:cs typeface="Arial" charset="0"/>
              </a:rPr>
              <a:t> (David</a:t>
            </a:r>
            <a:r>
              <a:rPr lang="fr-FR" altLang="ja-JP" sz="2400">
                <a:solidFill>
                  <a:srgbClr val="EAEAEA"/>
                </a:solidFill>
                <a:latin typeface="Arial" charset="0"/>
                <a:ea typeface="ＭＳ Ｐゴシック" charset="0"/>
                <a:cs typeface="Arial" charset="0"/>
              </a:rPr>
              <a:t>'</a:t>
            </a:r>
            <a:r>
              <a:rPr lang="en-US" sz="2400">
                <a:solidFill>
                  <a:srgbClr val="EAEAEA"/>
                </a:solidFill>
                <a:latin typeface="Arial" charset="0"/>
                <a:ea typeface="ＭＳ Ｐゴシック" charset="0"/>
                <a:cs typeface="Arial" charset="0"/>
              </a:rPr>
              <a:t>s rule 1 Kings 2:11)             = </a:t>
            </a:r>
            <a:r>
              <a:rPr lang="en-US" sz="2400">
                <a:solidFill>
                  <a:srgbClr val="EEB00B"/>
                </a:solidFill>
                <a:latin typeface="Arial" charset="0"/>
                <a:ea typeface="ＭＳ Ｐゴシック" charset="0"/>
                <a:cs typeface="Arial" charset="0"/>
              </a:rPr>
              <a:t>400 years</a:t>
            </a:r>
            <a:endParaRPr lang="en-US" sz="2800">
              <a:solidFill>
                <a:srgbClr val="EEB00B"/>
              </a:solidFill>
              <a:latin typeface="Arial" charset="0"/>
              <a:ea typeface="ＭＳ Ｐゴシック" charset="0"/>
              <a:cs typeface="Arial" charset="0"/>
            </a:endParaRPr>
          </a:p>
          <a:p>
            <a:pPr marL="342900" indent="-342900" defTabSz="914400" fontAlgn="base">
              <a:lnSpc>
                <a:spcPct val="90000"/>
              </a:lnSpc>
              <a:spcBef>
                <a:spcPct val="20000"/>
              </a:spcBef>
              <a:spcAft>
                <a:spcPct val="0"/>
              </a:spcAft>
              <a:buClr>
                <a:srgbClr val="FFCC66"/>
              </a:buClr>
              <a:buSzPct val="90000"/>
              <a:buFont typeface="Symbol" charset="0"/>
              <a:buChar char="¨"/>
            </a:pPr>
            <a:r>
              <a:rPr lang="en-US" sz="3200">
                <a:solidFill>
                  <a:srgbClr val="EAEAEA"/>
                </a:solidFill>
                <a:latin typeface="Arial" charset="0"/>
                <a:ea typeface="ＭＳ Ｐゴシック" charset="0"/>
                <a:cs typeface="Arial" charset="0"/>
              </a:rPr>
              <a:t>When the number of years that the Judges and Israel</a:t>
            </a:r>
            <a:r>
              <a:rPr lang="fr-FR" altLang="ja-JP" sz="3200">
                <a:solidFill>
                  <a:srgbClr val="EAEAEA"/>
                </a:solidFill>
                <a:latin typeface="Arial" charset="0"/>
                <a:ea typeface="ＭＳ Ｐゴシック" charset="0"/>
                <a:cs typeface="Arial" charset="0"/>
              </a:rPr>
              <a:t>'</a:t>
            </a:r>
            <a:r>
              <a:rPr lang="en-US" sz="3200">
                <a:solidFill>
                  <a:srgbClr val="EAEAEA"/>
                </a:solidFill>
                <a:latin typeface="Arial" charset="0"/>
                <a:ea typeface="ＭＳ Ｐゴシック" charset="0"/>
                <a:cs typeface="Arial" charset="0"/>
              </a:rPr>
              <a:t>s enemies rule are added up, it </a:t>
            </a:r>
            <a:r>
              <a:rPr lang="en-US" sz="3200">
                <a:solidFill>
                  <a:srgbClr val="EEB00B"/>
                </a:solidFill>
                <a:latin typeface="Arial" charset="0"/>
                <a:ea typeface="ＭＳ Ｐゴシック" charset="0"/>
                <a:cs typeface="Arial" charset="0"/>
              </a:rPr>
              <a:t>exceeds</a:t>
            </a:r>
            <a:r>
              <a:rPr lang="en-US" sz="3200">
                <a:solidFill>
                  <a:srgbClr val="EAEAEA"/>
                </a:solidFill>
                <a:latin typeface="Arial" charset="0"/>
                <a:ea typeface="ＭＳ Ｐゴシック" charset="0"/>
                <a:cs typeface="Arial" charset="0"/>
              </a:rPr>
              <a:t> the expected value of 400 years: </a:t>
            </a:r>
            <a:r>
              <a:rPr lang="en-US" sz="3200">
                <a:solidFill>
                  <a:srgbClr val="EEB00B"/>
                </a:solidFill>
                <a:latin typeface="Arial" charset="0"/>
                <a:ea typeface="ＭＳ Ｐゴシック" charset="0"/>
                <a:cs typeface="Arial" charset="0"/>
              </a:rPr>
              <a:t>410+ yrs</a:t>
            </a:r>
          </a:p>
          <a:p>
            <a:pPr marL="342900" indent="-342900" defTabSz="914400" fontAlgn="base">
              <a:lnSpc>
                <a:spcPct val="90000"/>
              </a:lnSpc>
              <a:spcBef>
                <a:spcPct val="20000"/>
              </a:spcBef>
              <a:spcAft>
                <a:spcPct val="0"/>
              </a:spcAft>
              <a:buClr>
                <a:srgbClr val="FFCC66"/>
              </a:buClr>
              <a:buSzPct val="90000"/>
              <a:buFont typeface="Symbol" charset="0"/>
              <a:buChar char="¨"/>
            </a:pPr>
            <a:r>
              <a:rPr lang="en-US" sz="3200">
                <a:solidFill>
                  <a:srgbClr val="EEB00B"/>
                </a:solidFill>
                <a:latin typeface="Arial" charset="0"/>
                <a:ea typeface="ＭＳ Ｐゴシック" charset="0"/>
                <a:cs typeface="Arial" charset="0"/>
              </a:rPr>
              <a:t>But this doesn’t even include the 40-year wanderings, giving only 360 years</a:t>
            </a:r>
          </a:p>
        </p:txBody>
      </p:sp>
    </p:spTree>
    <p:extLst>
      <p:ext uri="{BB962C8B-B14F-4D97-AF65-F5344CB8AC3E}">
        <p14:creationId xmlns:p14="http://schemas.microsoft.com/office/powerpoint/2010/main" val="23172090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63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6963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6963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69637">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69637">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6963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7"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body" idx="1"/>
          </p:nvPr>
        </p:nvSpPr>
        <p:spPr>
          <a:xfrm>
            <a:off x="1219200" y="2057400"/>
            <a:ext cx="7772400" cy="4495800"/>
          </a:xfrm>
        </p:spPr>
        <p:txBody>
          <a:bodyPr/>
          <a:lstStyle/>
          <a:p>
            <a:pPr marL="533400" indent="-533400" eaLnBrk="1" hangingPunct="1">
              <a:lnSpc>
                <a:spcPct val="90000"/>
              </a:lnSpc>
              <a:buClrTx/>
              <a:buFont typeface="Symbol" charset="0"/>
              <a:buNone/>
            </a:pPr>
            <a:r>
              <a:rPr lang="en-US" sz="2800" b="1" u="sng">
                <a:latin typeface="Arial" charset="0"/>
                <a:ea typeface="ＭＳ Ｐゴシック" charset="0"/>
                <a:cs typeface="Times New Roman" charset="0"/>
              </a:rPr>
              <a:t>Methods</a:t>
            </a:r>
            <a:endParaRPr lang="en-US" sz="2800">
              <a:latin typeface="Arial" charset="0"/>
              <a:ea typeface="ＭＳ Ｐゴシック" charset="0"/>
              <a:cs typeface="Times New Roman" charset="0"/>
            </a:endParaRPr>
          </a:p>
          <a:p>
            <a:pPr marL="533400" indent="-533400" eaLnBrk="1" hangingPunct="1">
              <a:lnSpc>
                <a:spcPct val="90000"/>
              </a:lnSpc>
              <a:buClrTx/>
              <a:buFontTx/>
              <a:buAutoNum type="arabicPeriod"/>
            </a:pPr>
            <a:r>
              <a:rPr lang="en-US" sz="2800">
                <a:latin typeface="Arial" charset="0"/>
                <a:ea typeface="ＭＳ Ｐゴシック" charset="0"/>
                <a:cs typeface="Times New Roman" charset="0"/>
              </a:rPr>
              <a:t>General: Examine the </a:t>
            </a:r>
            <a:r>
              <a:rPr lang="en-US" sz="2800">
                <a:solidFill>
                  <a:schemeClr val="accent1"/>
                </a:solidFill>
                <a:latin typeface="Arial" charset="0"/>
                <a:ea typeface="ＭＳ Ｐゴシック" charset="0"/>
                <a:cs typeface="Times New Roman" charset="0"/>
              </a:rPr>
              <a:t>milieu</a:t>
            </a:r>
            <a:r>
              <a:rPr lang="en-US" sz="2800">
                <a:latin typeface="Arial" charset="0"/>
                <a:ea typeface="ＭＳ Ｐゴシック" charset="0"/>
                <a:cs typeface="Times New Roman" charset="0"/>
              </a:rPr>
              <a:t> of the time and compare with </a:t>
            </a:r>
            <a:r>
              <a:rPr lang="en-US" sz="2800">
                <a:solidFill>
                  <a:schemeClr val="accent1"/>
                </a:solidFill>
                <a:latin typeface="Arial" charset="0"/>
                <a:ea typeface="ＭＳ Ｐゴシック" charset="0"/>
                <a:cs typeface="Times New Roman" charset="0"/>
              </a:rPr>
              <a:t>other known records</a:t>
            </a:r>
            <a:r>
              <a:rPr lang="en-US" sz="2800">
                <a:latin typeface="Arial" charset="0"/>
                <a:ea typeface="ＭＳ Ｐゴシック" charset="0"/>
                <a:cs typeface="Times New Roman" charset="0"/>
              </a:rPr>
              <a:t> to find compatibilities </a:t>
            </a:r>
          </a:p>
          <a:p>
            <a:pPr marL="533400" indent="-533400" eaLnBrk="1" hangingPunct="1">
              <a:lnSpc>
                <a:spcPct val="90000"/>
              </a:lnSpc>
              <a:buClrTx/>
              <a:buFontTx/>
              <a:buAutoNum type="arabicPeriod"/>
            </a:pPr>
            <a:r>
              <a:rPr lang="en-US" sz="2800">
                <a:latin typeface="Arial" charset="0"/>
                <a:ea typeface="ＭＳ Ｐゴシック" charset="0"/>
                <a:cs typeface="ＭＳ Ｐゴシック" charset="0"/>
              </a:rPr>
              <a:t>Establish</a:t>
            </a:r>
            <a:r>
              <a:rPr lang="en-US" sz="2800">
                <a:solidFill>
                  <a:schemeClr val="accent1"/>
                </a:solidFill>
                <a:latin typeface="Arial" charset="0"/>
                <a:ea typeface="ＭＳ Ｐゴシック" charset="0"/>
                <a:cs typeface="ＭＳ Ｐゴシック" charset="0"/>
              </a:rPr>
              <a:t> sequence and time</a:t>
            </a:r>
            <a:r>
              <a:rPr lang="en-US" sz="2800">
                <a:latin typeface="Arial" charset="0"/>
                <a:ea typeface="ＭＳ Ｐゴシック" charset="0"/>
                <a:cs typeface="ＭＳ Ｐゴシック" charset="0"/>
              </a:rPr>
              <a:t> according to</a:t>
            </a:r>
            <a:r>
              <a:rPr lang="en-US" sz="2800">
                <a:latin typeface="Arial" charset="0"/>
                <a:ea typeface="ＭＳ Ｐゴシック" charset="0"/>
                <a:cs typeface="Times New Roman" charset="0"/>
              </a:rPr>
              <a:t> Bible</a:t>
            </a:r>
          </a:p>
          <a:p>
            <a:pPr marL="533400" indent="-533400" eaLnBrk="1" hangingPunct="1">
              <a:lnSpc>
                <a:spcPct val="90000"/>
              </a:lnSpc>
              <a:buClrTx/>
              <a:buFontTx/>
              <a:buAutoNum type="arabicPeriod"/>
            </a:pPr>
            <a:r>
              <a:rPr lang="en-US" sz="2800">
                <a:latin typeface="Arial" charset="0"/>
                <a:ea typeface="ＭＳ Ｐゴシック" charset="0"/>
                <a:cs typeface="Times New Roman" charset="0"/>
              </a:rPr>
              <a:t>Compare</a:t>
            </a:r>
            <a:r>
              <a:rPr lang="en-US" sz="2800">
                <a:solidFill>
                  <a:schemeClr val="accent1"/>
                </a:solidFill>
                <a:latin typeface="Arial" charset="0"/>
                <a:ea typeface="ＭＳ Ｐゴシック" charset="0"/>
                <a:cs typeface="Times New Roman" charset="0"/>
              </a:rPr>
              <a:t> synchronic events</a:t>
            </a:r>
            <a:r>
              <a:rPr lang="en-US" sz="2800">
                <a:latin typeface="Arial" charset="0"/>
                <a:ea typeface="ＭＳ Ｐゴシック" charset="0"/>
                <a:cs typeface="Times New Roman" charset="0"/>
              </a:rPr>
              <a:t> in Bible and another reliable source</a:t>
            </a:r>
          </a:p>
          <a:p>
            <a:pPr marL="533400" indent="-533400" eaLnBrk="1" hangingPunct="1">
              <a:lnSpc>
                <a:spcPct val="90000"/>
              </a:lnSpc>
              <a:buClrTx/>
              <a:buFontTx/>
              <a:buAutoNum type="arabicPeriod"/>
            </a:pPr>
            <a:r>
              <a:rPr lang="en-US" sz="2800">
                <a:latin typeface="Arial" charset="0"/>
                <a:ea typeface="ＭＳ Ｐゴシック" charset="0"/>
                <a:cs typeface="Times New Roman" charset="0"/>
              </a:rPr>
              <a:t>Verify with </a:t>
            </a:r>
            <a:r>
              <a:rPr lang="en-US" sz="2800">
                <a:solidFill>
                  <a:schemeClr val="accent1"/>
                </a:solidFill>
                <a:latin typeface="Arial" charset="0"/>
                <a:ea typeface="ＭＳ Ｐゴシック" charset="0"/>
                <a:cs typeface="Times New Roman" charset="0"/>
              </a:rPr>
              <a:t>other sources</a:t>
            </a:r>
          </a:p>
          <a:p>
            <a:pPr marL="533400" indent="-533400" eaLnBrk="1" hangingPunct="1">
              <a:lnSpc>
                <a:spcPct val="90000"/>
              </a:lnSpc>
              <a:buClrTx/>
              <a:buFontTx/>
              <a:buAutoNum type="arabicPeriod"/>
            </a:pPr>
            <a:r>
              <a:rPr lang="en-US" sz="2800">
                <a:latin typeface="Arial" charset="0"/>
                <a:ea typeface="ＭＳ Ｐゴシック" charset="0"/>
                <a:cs typeface="Times New Roman" charset="0"/>
              </a:rPr>
              <a:t>Work from </a:t>
            </a:r>
            <a:r>
              <a:rPr lang="en-US" sz="2800">
                <a:solidFill>
                  <a:schemeClr val="accent1"/>
                </a:solidFill>
                <a:latin typeface="Arial" charset="0"/>
                <a:ea typeface="ＭＳ Ｐゴシック" charset="0"/>
                <a:cs typeface="Times New Roman" charset="0"/>
              </a:rPr>
              <a:t>established dates</a:t>
            </a:r>
          </a:p>
        </p:txBody>
      </p:sp>
      <p:sp>
        <p:nvSpPr>
          <p:cNvPr id="152578" name="Rectangle 3"/>
          <p:cNvSpPr>
            <a:spLocks noGrp="1" noChangeArrowheads="1"/>
          </p:cNvSpPr>
          <p:nvPr>
            <p:ph type="title"/>
          </p:nvPr>
        </p:nvSpPr>
        <p:spPr>
          <a:noFill/>
        </p:spPr>
        <p:txBody>
          <a:bodyPr/>
          <a:lstStyle/>
          <a:p>
            <a:pPr eaLnBrk="1" hangingPunct="1"/>
            <a:r>
              <a:rPr lang="en-US" sz="4300" b="1">
                <a:latin typeface="Arial" charset="0"/>
                <a:ea typeface="ＭＳ Ｐゴシック" charset="0"/>
                <a:cs typeface="ＭＳ Ｐゴシック" charset="0"/>
              </a:rPr>
              <a:t>How do historians determine OT Chronology?</a:t>
            </a:r>
          </a:p>
        </p:txBody>
      </p:sp>
    </p:spTree>
    <p:extLst>
      <p:ext uri="{BB962C8B-B14F-4D97-AF65-F5344CB8AC3E}">
        <p14:creationId xmlns:p14="http://schemas.microsoft.com/office/powerpoint/2010/main" val="5187296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017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017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017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017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0178">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017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3300"/>
              </a:solidFill>
              <a:latin typeface="Arial" charset="0"/>
              <a:ea typeface="ＭＳ Ｐゴシック" charset="0"/>
              <a:cs typeface="Arial" charset="0"/>
            </a:endParaRPr>
          </a:p>
        </p:txBody>
      </p:sp>
      <p:sp>
        <p:nvSpPr>
          <p:cNvPr id="425987" name="Line 3"/>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425988" name="Line 4"/>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425989" name="Line 5"/>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266245" name="Line 7"/>
          <p:cNvSpPr>
            <a:spLocks noChangeShapeType="1"/>
          </p:cNvSpPr>
          <p:nvPr/>
        </p:nvSpPr>
        <p:spPr bwMode="auto">
          <a:xfrm flipH="1">
            <a:off x="3048000" y="2209800"/>
            <a:ext cx="0" cy="1981200"/>
          </a:xfrm>
          <a:prstGeom prst="line">
            <a:avLst/>
          </a:prstGeom>
          <a:noFill/>
          <a:ln w="76200">
            <a:solidFill>
              <a:srgbClr val="B6B2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grpSp>
        <p:nvGrpSpPr>
          <p:cNvPr id="266246" name="Group 8"/>
          <p:cNvGrpSpPr>
            <a:grpSpLocks/>
          </p:cNvGrpSpPr>
          <p:nvPr/>
        </p:nvGrpSpPr>
        <p:grpSpPr bwMode="auto">
          <a:xfrm>
            <a:off x="304800" y="4448175"/>
            <a:ext cx="8686800" cy="1800225"/>
            <a:chOff x="192" y="2802"/>
            <a:chExt cx="5472" cy="1134"/>
          </a:xfrm>
        </p:grpSpPr>
        <p:sp>
          <p:nvSpPr>
            <p:cNvPr id="425993" name="Text Box 9"/>
            <p:cNvSpPr txBox="1">
              <a:spLocks noChangeArrowheads="1"/>
            </p:cNvSpPr>
            <p:nvPr/>
          </p:nvSpPr>
          <p:spPr bwMode="auto">
            <a:xfrm>
              <a:off x="4770"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1000</a:t>
              </a:r>
            </a:p>
          </p:txBody>
        </p:sp>
        <p:sp>
          <p:nvSpPr>
            <p:cNvPr id="425994" name="Text Box 10"/>
            <p:cNvSpPr txBox="1">
              <a:spLocks noChangeArrowheads="1"/>
            </p:cNvSpPr>
            <p:nvPr/>
          </p:nvSpPr>
          <p:spPr bwMode="auto">
            <a:xfrm>
              <a:off x="5424" y="2802"/>
              <a:ext cx="240" cy="8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900</a:t>
              </a:r>
            </a:p>
          </p:txBody>
        </p:sp>
        <p:sp>
          <p:nvSpPr>
            <p:cNvPr id="425995" name="Text Box 11"/>
            <p:cNvSpPr txBox="1">
              <a:spLocks noChangeArrowheads="1"/>
            </p:cNvSpPr>
            <p:nvPr/>
          </p:nvSpPr>
          <p:spPr bwMode="auto">
            <a:xfrm>
              <a:off x="4116"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1100</a:t>
              </a:r>
            </a:p>
          </p:txBody>
        </p:sp>
        <p:sp>
          <p:nvSpPr>
            <p:cNvPr id="425996" name="Text Box 12"/>
            <p:cNvSpPr txBox="1">
              <a:spLocks noChangeArrowheads="1"/>
            </p:cNvSpPr>
            <p:nvPr/>
          </p:nvSpPr>
          <p:spPr bwMode="auto">
            <a:xfrm>
              <a:off x="3462"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1200</a:t>
              </a:r>
            </a:p>
          </p:txBody>
        </p:sp>
        <p:sp>
          <p:nvSpPr>
            <p:cNvPr id="425997" name="Text Box 13"/>
            <p:cNvSpPr txBox="1">
              <a:spLocks noChangeArrowheads="1"/>
            </p:cNvSpPr>
            <p:nvPr/>
          </p:nvSpPr>
          <p:spPr bwMode="auto">
            <a:xfrm>
              <a:off x="2808"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1300</a:t>
              </a:r>
            </a:p>
          </p:txBody>
        </p:sp>
        <p:sp>
          <p:nvSpPr>
            <p:cNvPr id="425998" name="Text Box 14"/>
            <p:cNvSpPr txBox="1">
              <a:spLocks noChangeArrowheads="1"/>
            </p:cNvSpPr>
            <p:nvPr/>
          </p:nvSpPr>
          <p:spPr bwMode="auto">
            <a:xfrm>
              <a:off x="2154"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1400</a:t>
              </a:r>
            </a:p>
          </p:txBody>
        </p:sp>
        <p:sp>
          <p:nvSpPr>
            <p:cNvPr id="425999" name="Text Box 15"/>
            <p:cNvSpPr txBox="1">
              <a:spLocks noChangeArrowheads="1"/>
            </p:cNvSpPr>
            <p:nvPr/>
          </p:nvSpPr>
          <p:spPr bwMode="auto">
            <a:xfrm>
              <a:off x="1500"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1500</a:t>
              </a:r>
            </a:p>
          </p:txBody>
        </p:sp>
        <p:sp>
          <p:nvSpPr>
            <p:cNvPr id="426000" name="Text Box 16"/>
            <p:cNvSpPr txBox="1">
              <a:spLocks noChangeArrowheads="1"/>
            </p:cNvSpPr>
            <p:nvPr/>
          </p:nvSpPr>
          <p:spPr bwMode="auto">
            <a:xfrm>
              <a:off x="846"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1600</a:t>
              </a:r>
            </a:p>
          </p:txBody>
        </p:sp>
        <p:sp>
          <p:nvSpPr>
            <p:cNvPr id="426001" name="Text Box 17"/>
            <p:cNvSpPr txBox="1">
              <a:spLocks noChangeArrowheads="1"/>
            </p:cNvSpPr>
            <p:nvPr/>
          </p:nvSpPr>
          <p:spPr bwMode="auto">
            <a:xfrm>
              <a:off x="192"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1700</a:t>
              </a:r>
            </a:p>
          </p:txBody>
        </p:sp>
      </p:grpSp>
      <p:sp>
        <p:nvSpPr>
          <p:cNvPr id="426002" name="Line 18"/>
          <p:cNvSpPr>
            <a:spLocks noChangeShapeType="1"/>
          </p:cNvSpPr>
          <p:nvPr/>
        </p:nvSpPr>
        <p:spPr bwMode="auto">
          <a:xfrm>
            <a:off x="88392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426003" name="Line 19"/>
          <p:cNvSpPr>
            <a:spLocks noChangeShapeType="1"/>
          </p:cNvSpPr>
          <p:nvPr/>
        </p:nvSpPr>
        <p:spPr bwMode="auto">
          <a:xfrm>
            <a:off x="4572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426004" name="Line 20"/>
          <p:cNvSpPr>
            <a:spLocks noChangeShapeType="1"/>
          </p:cNvSpPr>
          <p:nvPr/>
        </p:nvSpPr>
        <p:spPr bwMode="auto">
          <a:xfrm>
            <a:off x="66294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426005" name="Line 21"/>
          <p:cNvSpPr>
            <a:spLocks noChangeShapeType="1"/>
          </p:cNvSpPr>
          <p:nvPr/>
        </p:nvSpPr>
        <p:spPr bwMode="auto">
          <a:xfrm>
            <a:off x="56388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426006" name="Line 22"/>
          <p:cNvSpPr>
            <a:spLocks noChangeShapeType="1"/>
          </p:cNvSpPr>
          <p:nvPr/>
        </p:nvSpPr>
        <p:spPr bwMode="auto">
          <a:xfrm>
            <a:off x="45720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426007" name="Line 23"/>
          <p:cNvSpPr>
            <a:spLocks noChangeShapeType="1"/>
          </p:cNvSpPr>
          <p:nvPr/>
        </p:nvSpPr>
        <p:spPr bwMode="auto">
          <a:xfrm>
            <a:off x="35052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426008" name="Line 24"/>
          <p:cNvSpPr>
            <a:spLocks noChangeShapeType="1"/>
          </p:cNvSpPr>
          <p:nvPr/>
        </p:nvSpPr>
        <p:spPr bwMode="auto">
          <a:xfrm>
            <a:off x="371475" y="4267200"/>
            <a:ext cx="8620125" cy="317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266254" name="Line 25"/>
          <p:cNvSpPr>
            <a:spLocks noChangeShapeType="1"/>
          </p:cNvSpPr>
          <p:nvPr/>
        </p:nvSpPr>
        <p:spPr bwMode="auto">
          <a:xfrm flipH="1">
            <a:off x="7924800" y="2209800"/>
            <a:ext cx="0" cy="1981200"/>
          </a:xfrm>
          <a:prstGeom prst="line">
            <a:avLst/>
          </a:prstGeom>
          <a:noFill/>
          <a:ln w="76200">
            <a:solidFill>
              <a:schemeClr val="bg2"/>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426010" name="Text Box 26"/>
          <p:cNvSpPr txBox="1">
            <a:spLocks noChangeArrowheads="1"/>
          </p:cNvSpPr>
          <p:nvPr/>
        </p:nvSpPr>
        <p:spPr bwMode="auto">
          <a:xfrm>
            <a:off x="2268538" y="1676400"/>
            <a:ext cx="1447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DDDDDD"/>
                </a:solidFill>
                <a:latin typeface="Arial"/>
                <a:ea typeface="ＭＳ Ｐゴシック" charset="0"/>
                <a:cs typeface="Arial"/>
              </a:rPr>
              <a:t>1446</a:t>
            </a:r>
            <a:r>
              <a:rPr lang="en-US" sz="3200" b="1">
                <a:solidFill>
                  <a:srgbClr val="366B1B"/>
                </a:solidFill>
                <a:latin typeface="Arial"/>
                <a:ea typeface="ＭＳ Ｐゴシック" charset="0"/>
                <a:cs typeface="Arial"/>
              </a:rPr>
              <a:t> </a:t>
            </a:r>
          </a:p>
        </p:txBody>
      </p:sp>
      <p:sp>
        <p:nvSpPr>
          <p:cNvPr id="426011" name="Text Box 27"/>
          <p:cNvSpPr txBox="1">
            <a:spLocks noChangeArrowheads="1"/>
          </p:cNvSpPr>
          <p:nvPr/>
        </p:nvSpPr>
        <p:spPr bwMode="auto">
          <a:xfrm>
            <a:off x="7239000" y="1676400"/>
            <a:ext cx="1447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FFFFF"/>
                </a:solidFill>
                <a:latin typeface="Arial"/>
                <a:ea typeface="ＭＳ Ｐゴシック" charset="0"/>
                <a:cs typeface="Arial"/>
              </a:rPr>
              <a:t>966 </a:t>
            </a:r>
          </a:p>
        </p:txBody>
      </p:sp>
      <p:sp>
        <p:nvSpPr>
          <p:cNvPr id="426012" name="Text Box 28"/>
          <p:cNvSpPr txBox="1">
            <a:spLocks noChangeArrowheads="1"/>
          </p:cNvSpPr>
          <p:nvPr/>
        </p:nvSpPr>
        <p:spPr bwMode="auto">
          <a:xfrm>
            <a:off x="4495800" y="868363"/>
            <a:ext cx="1905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DDDDDD"/>
                </a:solidFill>
                <a:latin typeface="Arial"/>
                <a:ea typeface="ＭＳ Ｐゴシック" charset="0"/>
                <a:cs typeface="Arial"/>
              </a:rPr>
              <a:t>480 yrs</a:t>
            </a:r>
            <a:r>
              <a:rPr lang="en-US" sz="3200" b="1">
                <a:solidFill>
                  <a:srgbClr val="366B1B"/>
                </a:solidFill>
                <a:latin typeface="Arial"/>
                <a:ea typeface="ＭＳ Ｐゴシック" charset="0"/>
                <a:cs typeface="Arial"/>
              </a:rPr>
              <a:t> </a:t>
            </a:r>
          </a:p>
        </p:txBody>
      </p:sp>
      <p:sp>
        <p:nvSpPr>
          <p:cNvPr id="426013" name="AutoShape 29"/>
          <p:cNvSpPr>
            <a:spLocks noChangeArrowheads="1"/>
          </p:cNvSpPr>
          <p:nvPr/>
        </p:nvSpPr>
        <p:spPr bwMode="auto">
          <a:xfrm>
            <a:off x="3048000" y="1295400"/>
            <a:ext cx="4953000" cy="381000"/>
          </a:xfrm>
          <a:prstGeom prst="leftRightArrow">
            <a:avLst>
              <a:gd name="adj1" fmla="val 50000"/>
              <a:gd name="adj2" fmla="val 260000"/>
            </a:avLst>
          </a:prstGeom>
          <a:solidFill>
            <a:schemeClr val="accent1"/>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426014" name="Text Box 30"/>
          <p:cNvSpPr txBox="1">
            <a:spLocks noChangeArrowheads="1"/>
          </p:cNvSpPr>
          <p:nvPr/>
        </p:nvSpPr>
        <p:spPr bwMode="auto">
          <a:xfrm rot="-5365335">
            <a:off x="6629400" y="2738438"/>
            <a:ext cx="21336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DDDDDD"/>
                </a:solidFill>
                <a:latin typeface="Arial"/>
                <a:ea typeface="ＭＳ Ｐゴシック" charset="0"/>
                <a:cs typeface="Arial"/>
              </a:rPr>
              <a:t>David 40 yrs</a:t>
            </a:r>
            <a:r>
              <a:rPr lang="en-US" sz="2400" b="1">
                <a:solidFill>
                  <a:srgbClr val="366B1B"/>
                </a:solidFill>
                <a:latin typeface="Arial"/>
                <a:ea typeface="ＭＳ Ｐゴシック" charset="0"/>
                <a:cs typeface="Arial"/>
              </a:rPr>
              <a:t> </a:t>
            </a:r>
          </a:p>
        </p:txBody>
      </p:sp>
      <p:sp>
        <p:nvSpPr>
          <p:cNvPr id="426015" name="Text Box 31"/>
          <p:cNvSpPr txBox="1">
            <a:spLocks noChangeArrowheads="1"/>
          </p:cNvSpPr>
          <p:nvPr/>
        </p:nvSpPr>
        <p:spPr bwMode="auto">
          <a:xfrm rot="-5365335">
            <a:off x="6248400" y="2743200"/>
            <a:ext cx="21336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DDDDDD"/>
                </a:solidFill>
                <a:latin typeface="Arial"/>
                <a:ea typeface="ＭＳ Ｐゴシック" charset="0"/>
                <a:cs typeface="Arial"/>
              </a:rPr>
              <a:t>Saul 40 yrs</a:t>
            </a:r>
            <a:r>
              <a:rPr lang="en-US" sz="2400" b="1">
                <a:solidFill>
                  <a:srgbClr val="366B1B"/>
                </a:solidFill>
                <a:latin typeface="Arial"/>
                <a:ea typeface="ＭＳ Ｐゴシック" charset="0"/>
                <a:cs typeface="Arial"/>
              </a:rPr>
              <a:t> </a:t>
            </a:r>
          </a:p>
        </p:txBody>
      </p:sp>
      <p:sp>
        <p:nvSpPr>
          <p:cNvPr id="426016" name="Text Box 32"/>
          <p:cNvSpPr txBox="1">
            <a:spLocks noChangeArrowheads="1"/>
          </p:cNvSpPr>
          <p:nvPr/>
        </p:nvSpPr>
        <p:spPr bwMode="auto">
          <a:xfrm>
            <a:off x="4648200" y="1676400"/>
            <a:ext cx="16764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DDDDDD"/>
                </a:solidFill>
                <a:latin typeface="Arial"/>
                <a:ea typeface="ＭＳ Ｐゴシック" charset="0"/>
                <a:cs typeface="Arial"/>
              </a:rPr>
              <a:t>360 yrs</a:t>
            </a:r>
            <a:r>
              <a:rPr lang="en-US" sz="3200" b="1">
                <a:solidFill>
                  <a:srgbClr val="366B1B"/>
                </a:solidFill>
                <a:latin typeface="Arial"/>
                <a:ea typeface="ＭＳ Ｐゴシック" charset="0"/>
                <a:cs typeface="Arial"/>
              </a:rPr>
              <a:t> </a:t>
            </a:r>
          </a:p>
        </p:txBody>
      </p:sp>
      <p:sp>
        <p:nvSpPr>
          <p:cNvPr id="426017" name="AutoShape 33"/>
          <p:cNvSpPr>
            <a:spLocks noChangeArrowheads="1"/>
          </p:cNvSpPr>
          <p:nvPr/>
        </p:nvSpPr>
        <p:spPr bwMode="auto">
          <a:xfrm>
            <a:off x="3581400" y="2103438"/>
            <a:ext cx="3657600" cy="381000"/>
          </a:xfrm>
          <a:prstGeom prst="leftRightArrow">
            <a:avLst>
              <a:gd name="adj1" fmla="val 50000"/>
              <a:gd name="adj2" fmla="val 192000"/>
            </a:avLst>
          </a:prstGeom>
          <a:solidFill>
            <a:schemeClr val="accent2"/>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426018" name="Text Box 34"/>
          <p:cNvSpPr txBox="1">
            <a:spLocks noChangeArrowheads="1"/>
          </p:cNvSpPr>
          <p:nvPr/>
        </p:nvSpPr>
        <p:spPr bwMode="auto">
          <a:xfrm>
            <a:off x="4572000" y="2514600"/>
            <a:ext cx="1828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DDDDDD"/>
                </a:solidFill>
                <a:latin typeface="Arial"/>
                <a:ea typeface="ＭＳ Ｐゴシック" charset="0"/>
                <a:cs typeface="Arial"/>
              </a:rPr>
              <a:t>410 yrs</a:t>
            </a:r>
            <a:r>
              <a:rPr lang="en-US" sz="3200" b="1">
                <a:solidFill>
                  <a:srgbClr val="366B1B"/>
                </a:solidFill>
                <a:latin typeface="Arial"/>
                <a:ea typeface="ＭＳ Ｐゴシック" charset="0"/>
                <a:cs typeface="Arial"/>
              </a:rPr>
              <a:t> </a:t>
            </a:r>
          </a:p>
        </p:txBody>
      </p:sp>
      <p:sp>
        <p:nvSpPr>
          <p:cNvPr id="426019" name="AutoShape 35"/>
          <p:cNvSpPr>
            <a:spLocks noChangeArrowheads="1"/>
          </p:cNvSpPr>
          <p:nvPr/>
        </p:nvSpPr>
        <p:spPr bwMode="auto">
          <a:xfrm>
            <a:off x="2971800" y="2971800"/>
            <a:ext cx="4343400" cy="381000"/>
          </a:xfrm>
          <a:prstGeom prst="leftRightArrow">
            <a:avLst>
              <a:gd name="adj1" fmla="val 50000"/>
              <a:gd name="adj2" fmla="val 228000"/>
            </a:avLst>
          </a:prstGeom>
          <a:solidFill>
            <a:srgbClr val="FFFF00"/>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426020" name="WordArt 36"/>
          <p:cNvSpPr>
            <a:spLocks noChangeArrowheads="1" noChangeShapeType="1" noTextEdit="1"/>
          </p:cNvSpPr>
          <p:nvPr/>
        </p:nvSpPr>
        <p:spPr bwMode="auto">
          <a:xfrm>
            <a:off x="5029200" y="3090863"/>
            <a:ext cx="241300" cy="642937"/>
          </a:xfrm>
          <a:prstGeom prst="rect">
            <a:avLst/>
          </a:prstGeom>
        </p:spPr>
        <p:txBody>
          <a:bodyPr wrap="none" fromWordArt="1">
            <a:prstTxWarp prst="textDoubleWave1">
              <a:avLst>
                <a:gd name="adj1" fmla="val 6500"/>
                <a:gd name="adj2" fmla="val 0"/>
              </a:avLst>
            </a:prstTxWarp>
          </a:bodyPr>
          <a:lstStyle/>
          <a:p>
            <a:pPr algn="ctr" defTabSz="914400" fontAlgn="base">
              <a:spcBef>
                <a:spcPct val="0"/>
              </a:spcBef>
              <a:spcAft>
                <a:spcPct val="0"/>
              </a:spcAft>
            </a:pPr>
            <a:r>
              <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a:t>
            </a:r>
          </a:p>
        </p:txBody>
      </p:sp>
      <p:sp>
        <p:nvSpPr>
          <p:cNvPr id="426021" name="Text Box 37"/>
          <p:cNvSpPr txBox="1">
            <a:spLocks noChangeArrowheads="1"/>
          </p:cNvSpPr>
          <p:nvPr/>
        </p:nvSpPr>
        <p:spPr bwMode="auto">
          <a:xfrm rot="16234665">
            <a:off x="1679576" y="2430462"/>
            <a:ext cx="3363912"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dirty="0">
                <a:solidFill>
                  <a:srgbClr val="DDDDDD"/>
                </a:solidFill>
                <a:latin typeface="Arial"/>
                <a:ea typeface="ＭＳ Ｐゴシック" charset="0"/>
                <a:cs typeface="Arial"/>
              </a:rPr>
              <a:t>Wanderings 40 </a:t>
            </a:r>
            <a:r>
              <a:rPr lang="en-US" sz="2400" b="1" dirty="0" err="1">
                <a:solidFill>
                  <a:srgbClr val="DDDDDD"/>
                </a:solidFill>
                <a:latin typeface="Arial"/>
                <a:ea typeface="ＭＳ Ｐゴシック" charset="0"/>
                <a:cs typeface="Arial"/>
              </a:rPr>
              <a:t>yrs</a:t>
            </a:r>
            <a:r>
              <a:rPr lang="en-US" sz="2400" b="1" dirty="0">
                <a:solidFill>
                  <a:srgbClr val="366B1B"/>
                </a:solidFill>
                <a:latin typeface="Arial"/>
                <a:ea typeface="ＭＳ Ｐゴシック" charset="0"/>
                <a:cs typeface="Arial"/>
              </a:rPr>
              <a:t> </a:t>
            </a:r>
          </a:p>
        </p:txBody>
      </p:sp>
      <p:sp>
        <p:nvSpPr>
          <p:cNvPr id="426022" name="Rectangle 38"/>
          <p:cNvSpPr>
            <a:spLocks noGrp="1" noChangeArrowheads="1"/>
          </p:cNvSpPr>
          <p:nvPr>
            <p:ph type="title" idx="4294967295"/>
          </p:nvPr>
        </p:nvSpPr>
        <p:spPr>
          <a:xfrm>
            <a:off x="0" y="136525"/>
            <a:ext cx="9448800" cy="701675"/>
          </a:xfrm>
          <a:effectLst>
            <a:outerShdw blurRad="63500" dist="38099" dir="2700000" algn="ctr" rotWithShape="0">
              <a:schemeClr val="tx1">
                <a:alpha val="74998"/>
              </a:schemeClr>
            </a:outerShdw>
          </a:effectLst>
        </p:spPr>
        <p:txBody>
          <a:bodyPr anchor="t">
            <a:spAutoFit/>
          </a:bodyPr>
          <a:lstStyle/>
          <a:p>
            <a:pPr algn="ctr" eaLnBrk="1" hangingPunct="1">
              <a:spcBef>
                <a:spcPct val="50000"/>
              </a:spcBef>
              <a:defRPr/>
            </a:pPr>
            <a:r>
              <a:rPr kumimoji="0" lang="en-US" sz="4000" b="1" i="0">
                <a:solidFill>
                  <a:srgbClr val="FFFF00"/>
                </a:solidFill>
                <a:effectLst/>
                <a:latin typeface="Arial"/>
                <a:ea typeface="+mj-ea"/>
                <a:cs typeface="Arial"/>
              </a:rPr>
              <a:t>How Can We Fit in the Judges?</a:t>
            </a:r>
          </a:p>
        </p:txBody>
      </p:sp>
    </p:spTree>
    <p:extLst>
      <p:ext uri="{BB962C8B-B14F-4D97-AF65-F5344CB8AC3E}">
        <p14:creationId xmlns:p14="http://schemas.microsoft.com/office/powerpoint/2010/main" val="2097974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6013"/>
                                        </p:tgtEl>
                                        <p:attrNameLst>
                                          <p:attrName>style.visibility</p:attrName>
                                        </p:attrNameLst>
                                      </p:cBhvr>
                                      <p:to>
                                        <p:strVal val="visible"/>
                                      </p:to>
                                    </p:set>
                                    <p:animEffect transition="in" filter="fade">
                                      <p:cBhvr>
                                        <p:cTn id="7" dur="500"/>
                                        <p:tgtEl>
                                          <p:spTgt spid="4260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6014"/>
                                        </p:tgtEl>
                                        <p:attrNameLst>
                                          <p:attrName>style.visibility</p:attrName>
                                        </p:attrNameLst>
                                      </p:cBhvr>
                                      <p:to>
                                        <p:strVal val="visible"/>
                                      </p:to>
                                    </p:set>
                                    <p:animEffect transition="in" filter="fade">
                                      <p:cBhvr>
                                        <p:cTn id="12" dur="500"/>
                                        <p:tgtEl>
                                          <p:spTgt spid="4260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6015"/>
                                        </p:tgtEl>
                                        <p:attrNameLst>
                                          <p:attrName>style.visibility</p:attrName>
                                        </p:attrNameLst>
                                      </p:cBhvr>
                                      <p:to>
                                        <p:strVal val="visible"/>
                                      </p:to>
                                    </p:set>
                                    <p:animEffect transition="in" filter="fade">
                                      <p:cBhvr>
                                        <p:cTn id="17" dur="500"/>
                                        <p:tgtEl>
                                          <p:spTgt spid="4260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6021"/>
                                        </p:tgtEl>
                                        <p:attrNameLst>
                                          <p:attrName>style.visibility</p:attrName>
                                        </p:attrNameLst>
                                      </p:cBhvr>
                                      <p:to>
                                        <p:strVal val="visible"/>
                                      </p:to>
                                    </p:set>
                                    <p:animEffect transition="in" filter="fade">
                                      <p:cBhvr>
                                        <p:cTn id="22" dur="500"/>
                                        <p:tgtEl>
                                          <p:spTgt spid="42602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26016"/>
                                        </p:tgtEl>
                                        <p:attrNameLst>
                                          <p:attrName>style.visibility</p:attrName>
                                        </p:attrNameLst>
                                      </p:cBhvr>
                                      <p:to>
                                        <p:strVal val="visible"/>
                                      </p:to>
                                    </p:set>
                                    <p:animEffect transition="in" filter="fade">
                                      <p:cBhvr>
                                        <p:cTn id="27" dur="500"/>
                                        <p:tgtEl>
                                          <p:spTgt spid="4260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26017"/>
                                        </p:tgtEl>
                                        <p:attrNameLst>
                                          <p:attrName>style.visibility</p:attrName>
                                        </p:attrNameLst>
                                      </p:cBhvr>
                                      <p:to>
                                        <p:strVal val="visible"/>
                                      </p:to>
                                    </p:set>
                                    <p:animEffect transition="in" filter="fade">
                                      <p:cBhvr>
                                        <p:cTn id="30" dur="500"/>
                                        <p:tgtEl>
                                          <p:spTgt spid="42601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26018"/>
                                        </p:tgtEl>
                                        <p:attrNameLst>
                                          <p:attrName>style.visibility</p:attrName>
                                        </p:attrNameLst>
                                      </p:cBhvr>
                                      <p:to>
                                        <p:strVal val="visible"/>
                                      </p:to>
                                    </p:set>
                                    <p:animEffect transition="in" filter="fade">
                                      <p:cBhvr>
                                        <p:cTn id="35" dur="500"/>
                                        <p:tgtEl>
                                          <p:spTgt spid="4260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6019"/>
                                        </p:tgtEl>
                                        <p:attrNameLst>
                                          <p:attrName>style.visibility</p:attrName>
                                        </p:attrNameLst>
                                      </p:cBhvr>
                                      <p:to>
                                        <p:strVal val="visible"/>
                                      </p:to>
                                    </p:set>
                                    <p:animEffect transition="in" filter="fade">
                                      <p:cBhvr>
                                        <p:cTn id="38" dur="500"/>
                                        <p:tgtEl>
                                          <p:spTgt spid="42601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26020"/>
                                        </p:tgtEl>
                                        <p:attrNameLst>
                                          <p:attrName>style.visibility</p:attrName>
                                        </p:attrNameLst>
                                      </p:cBhvr>
                                      <p:to>
                                        <p:strVal val="visible"/>
                                      </p:to>
                                    </p:set>
                                    <p:animEffect transition="in" filter="fade">
                                      <p:cBhvr>
                                        <p:cTn id="43" dur="500"/>
                                        <p:tgtEl>
                                          <p:spTgt spid="426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6013" grpId="0" animBg="1"/>
      <p:bldP spid="426014" grpId="0" autoUpdateAnimBg="0"/>
      <p:bldP spid="426015" grpId="0" autoUpdateAnimBg="0"/>
      <p:bldP spid="426016" grpId="0" autoUpdateAnimBg="0"/>
      <p:bldP spid="426017" grpId="0" animBg="1"/>
      <p:bldP spid="426018" grpId="0" autoUpdateAnimBg="0"/>
      <p:bldP spid="426019" grpId="0" animBg="1"/>
      <p:bldP spid="426020" grpId="0" animBg="1"/>
      <p:bldP spid="426021"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8289" name="Object 2"/>
          <p:cNvGraphicFramePr>
            <a:graphicFrameLocks noChangeAspect="1"/>
          </p:cNvGraphicFramePr>
          <p:nvPr/>
        </p:nvGraphicFramePr>
        <p:xfrm>
          <a:off x="990600" y="231775"/>
          <a:ext cx="8001000" cy="6626225"/>
        </p:xfrm>
        <a:graphic>
          <a:graphicData uri="http://schemas.openxmlformats.org/presentationml/2006/ole">
            <mc:AlternateContent xmlns:mc="http://schemas.openxmlformats.org/markup-compatibility/2006">
              <mc:Choice xmlns:v="urn:schemas-microsoft-com:vml" Requires="v">
                <p:oleObj name="Document" r:id="rId3" imgW="6223000" imgH="5156200" progId="Word.Document.8">
                  <p:embed/>
                </p:oleObj>
              </mc:Choice>
              <mc:Fallback>
                <p:oleObj name="Document" r:id="rId3" imgW="6223000" imgH="51562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31775"/>
                        <a:ext cx="8001000" cy="662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68290" name="Rectangle 2"/>
          <p:cNvSpPr>
            <a:spLocks noGrp="1" noChangeArrowheads="1"/>
          </p:cNvSpPr>
          <p:nvPr>
            <p:ph type="title"/>
          </p:nvPr>
        </p:nvSpPr>
        <p:spPr>
          <a:xfrm rot="16200000">
            <a:off x="-3200400" y="2971800"/>
            <a:ext cx="7086600" cy="685800"/>
          </a:xfrm>
        </p:spPr>
        <p:txBody>
          <a:bodyPr/>
          <a:lstStyle/>
          <a:p>
            <a:r>
              <a:rPr kumimoji="0" lang="en-US" sz="4800">
                <a:latin typeface="Arial" charset="0"/>
                <a:ea typeface="ＭＳ Ｐゴシック" charset="0"/>
                <a:cs typeface="Arial" charset="0"/>
              </a:rPr>
              <a:t>Years the Judges Ruled </a:t>
            </a:r>
          </a:p>
        </p:txBody>
      </p:sp>
      <p:sp>
        <p:nvSpPr>
          <p:cNvPr id="268291" name="Text Box 9"/>
          <p:cNvSpPr txBox="1">
            <a:spLocks noChangeArrowheads="1"/>
          </p:cNvSpPr>
          <p:nvPr/>
        </p:nvSpPr>
        <p:spPr bwMode="auto">
          <a:xfrm>
            <a:off x="8375650" y="76200"/>
            <a:ext cx="7096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CC66"/>
                </a:solidFill>
              </a:rPr>
              <a:t>65b</a:t>
            </a:r>
          </a:p>
        </p:txBody>
      </p:sp>
      <p:sp>
        <p:nvSpPr>
          <p:cNvPr id="297998" name="WordArt 14"/>
          <p:cNvSpPr>
            <a:spLocks noChangeArrowheads="1" noChangeShapeType="1" noTextEdit="1"/>
          </p:cNvSpPr>
          <p:nvPr/>
        </p:nvSpPr>
        <p:spPr bwMode="auto">
          <a:xfrm>
            <a:off x="4953000" y="2514600"/>
            <a:ext cx="609600" cy="558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en-US" sz="3600" kern="10" normalizeH="1">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114</a:t>
            </a:r>
          </a:p>
        </p:txBody>
      </p:sp>
      <p:sp>
        <p:nvSpPr>
          <p:cNvPr id="297999" name="WordArt 15"/>
          <p:cNvSpPr>
            <a:spLocks noChangeArrowheads="1" noChangeShapeType="1" noTextEdit="1"/>
          </p:cNvSpPr>
          <p:nvPr/>
        </p:nvSpPr>
        <p:spPr bwMode="auto">
          <a:xfrm>
            <a:off x="7620000" y="2514600"/>
            <a:ext cx="609600" cy="558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en-US" sz="3600" kern="10" normalizeH="1">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296</a:t>
            </a:r>
          </a:p>
        </p:txBody>
      </p:sp>
      <p:sp>
        <p:nvSpPr>
          <p:cNvPr id="298000" name="WordArt 16"/>
          <p:cNvSpPr>
            <a:spLocks noChangeArrowheads="1" noChangeShapeType="1" noTextEdit="1"/>
          </p:cNvSpPr>
          <p:nvPr/>
        </p:nvSpPr>
        <p:spPr bwMode="auto">
          <a:xfrm>
            <a:off x="3657600" y="1676400"/>
            <a:ext cx="2133600" cy="711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en-US" sz="3600" kern="10" normalizeH="1">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Oppression</a:t>
            </a:r>
          </a:p>
        </p:txBody>
      </p:sp>
      <p:sp>
        <p:nvSpPr>
          <p:cNvPr id="298002" name="WordArt 18"/>
          <p:cNvSpPr>
            <a:spLocks noChangeArrowheads="1" noChangeShapeType="1" noTextEdit="1"/>
          </p:cNvSpPr>
          <p:nvPr/>
        </p:nvSpPr>
        <p:spPr bwMode="auto">
          <a:xfrm>
            <a:off x="6248400" y="1676400"/>
            <a:ext cx="2133600" cy="711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en-US" sz="3600" kern="10" normalizeH="1">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Peace</a:t>
            </a:r>
          </a:p>
        </p:txBody>
      </p:sp>
      <p:sp>
        <p:nvSpPr>
          <p:cNvPr id="298003" name="WordArt 19"/>
          <p:cNvSpPr>
            <a:spLocks noChangeArrowheads="1" noChangeShapeType="1" noTextEdit="1"/>
          </p:cNvSpPr>
          <p:nvPr/>
        </p:nvSpPr>
        <p:spPr bwMode="auto">
          <a:xfrm>
            <a:off x="6019800" y="4267200"/>
            <a:ext cx="609600" cy="558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en-US" sz="3600" kern="10" normalizeH="1">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410</a:t>
            </a:r>
          </a:p>
        </p:txBody>
      </p:sp>
      <p:sp>
        <p:nvSpPr>
          <p:cNvPr id="298004" name="WordArt 20"/>
          <p:cNvSpPr>
            <a:spLocks noChangeArrowheads="1" noChangeShapeType="1" noTextEdit="1"/>
          </p:cNvSpPr>
          <p:nvPr/>
        </p:nvSpPr>
        <p:spPr bwMode="auto">
          <a:xfrm>
            <a:off x="5257800" y="3429000"/>
            <a:ext cx="2133600" cy="711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en-US" sz="3600" kern="10" normalizeH="1">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Total</a:t>
            </a:r>
          </a:p>
        </p:txBody>
      </p:sp>
      <p:sp>
        <p:nvSpPr>
          <p:cNvPr id="298005" name="WordArt 21"/>
          <p:cNvSpPr>
            <a:spLocks noChangeArrowheads="1" noChangeShapeType="1" noTextEdit="1"/>
          </p:cNvSpPr>
          <p:nvPr/>
        </p:nvSpPr>
        <p:spPr bwMode="auto">
          <a:xfrm>
            <a:off x="990600" y="6299200"/>
            <a:ext cx="2895600" cy="558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en-US" sz="3600" kern="10" normalizeH="1">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1049 BC Samson died</a:t>
            </a:r>
          </a:p>
        </p:txBody>
      </p:sp>
      <p:sp>
        <p:nvSpPr>
          <p:cNvPr id="298006" name="WordArt 22"/>
          <p:cNvSpPr>
            <a:spLocks noChangeArrowheads="1" noChangeShapeType="1" noTextEdit="1"/>
          </p:cNvSpPr>
          <p:nvPr/>
        </p:nvSpPr>
        <p:spPr bwMode="auto">
          <a:xfrm>
            <a:off x="990600" y="838200"/>
            <a:ext cx="4038600" cy="5334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en-US" sz="3600" kern="10" normalizeH="1">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1381 BC Mesopotamian rule began</a:t>
            </a:r>
          </a:p>
        </p:txBody>
      </p:sp>
      <p:sp>
        <p:nvSpPr>
          <p:cNvPr id="298009" name="AutoShape 25"/>
          <p:cNvSpPr>
            <a:spLocks noChangeArrowheads="1"/>
          </p:cNvSpPr>
          <p:nvPr/>
        </p:nvSpPr>
        <p:spPr bwMode="auto">
          <a:xfrm>
            <a:off x="1905000" y="1371600"/>
            <a:ext cx="990600" cy="4876800"/>
          </a:xfrm>
          <a:prstGeom prst="upDownArrow">
            <a:avLst>
              <a:gd name="adj1" fmla="val 50000"/>
              <a:gd name="adj2" fmla="val 98462"/>
            </a:avLst>
          </a:prstGeom>
          <a:gradFill rotWithShape="0">
            <a:gsLst>
              <a:gs pos="0">
                <a:schemeClr val="bg2"/>
              </a:gs>
              <a:gs pos="100000">
                <a:srgbClr val="FF9933"/>
              </a:gs>
            </a:gsLst>
            <a:path path="rect">
              <a:fillToRect l="50000" t="50000" r="50000" b="50000"/>
            </a:path>
          </a:gradFill>
          <a:ln w="9525">
            <a:noFill/>
            <a:miter lim="800000"/>
            <a:headEnd/>
            <a:tailEnd/>
          </a:ln>
          <a:effectLst>
            <a:outerShdw blurRad="63500" dist="38099" dir="2700000" algn="ctr" rotWithShape="0">
              <a:srgbClr val="000000">
                <a:alpha val="74998"/>
              </a:srgbClr>
            </a:outerShdw>
          </a:effectLst>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298007" name="WordArt 23"/>
          <p:cNvSpPr>
            <a:spLocks noChangeArrowheads="1" noChangeShapeType="1" noTextEdit="1"/>
          </p:cNvSpPr>
          <p:nvPr/>
        </p:nvSpPr>
        <p:spPr bwMode="auto">
          <a:xfrm>
            <a:off x="2057400" y="4267200"/>
            <a:ext cx="609600" cy="558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en-US" sz="3600" kern="10" normalizeH="1">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332</a:t>
            </a:r>
          </a:p>
        </p:txBody>
      </p:sp>
      <p:sp>
        <p:nvSpPr>
          <p:cNvPr id="298008" name="WordArt 24"/>
          <p:cNvSpPr>
            <a:spLocks noChangeArrowheads="1" noChangeShapeType="1" noTextEdit="1"/>
          </p:cNvSpPr>
          <p:nvPr/>
        </p:nvSpPr>
        <p:spPr bwMode="auto">
          <a:xfrm>
            <a:off x="1295400" y="3429000"/>
            <a:ext cx="2133600" cy="711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en-US" sz="3600" kern="10" normalizeH="1">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Total</a:t>
            </a:r>
          </a:p>
        </p:txBody>
      </p:sp>
    </p:spTree>
    <p:extLst>
      <p:ext uri="{BB962C8B-B14F-4D97-AF65-F5344CB8AC3E}">
        <p14:creationId xmlns:p14="http://schemas.microsoft.com/office/powerpoint/2010/main" val="27739978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8006"/>
                                        </p:tgtEl>
                                        <p:attrNameLst>
                                          <p:attrName>style.visibility</p:attrName>
                                        </p:attrNameLst>
                                      </p:cBhvr>
                                      <p:to>
                                        <p:strVal val="visible"/>
                                      </p:to>
                                    </p:set>
                                    <p:animEffect transition="in" filter="fade">
                                      <p:cBhvr>
                                        <p:cTn id="7" dur="500"/>
                                        <p:tgtEl>
                                          <p:spTgt spid="2980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8005"/>
                                        </p:tgtEl>
                                        <p:attrNameLst>
                                          <p:attrName>style.visibility</p:attrName>
                                        </p:attrNameLst>
                                      </p:cBhvr>
                                      <p:to>
                                        <p:strVal val="visible"/>
                                      </p:to>
                                    </p:set>
                                    <p:animEffect transition="in" filter="fade">
                                      <p:cBhvr>
                                        <p:cTn id="12" dur="500"/>
                                        <p:tgtEl>
                                          <p:spTgt spid="29800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8009"/>
                                        </p:tgtEl>
                                        <p:attrNameLst>
                                          <p:attrName>style.visibility</p:attrName>
                                        </p:attrNameLst>
                                      </p:cBhvr>
                                      <p:to>
                                        <p:strVal val="visible"/>
                                      </p:to>
                                    </p:set>
                                    <p:animEffect transition="in" filter="fade">
                                      <p:cBhvr>
                                        <p:cTn id="17" dur="500"/>
                                        <p:tgtEl>
                                          <p:spTgt spid="29800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8008"/>
                                        </p:tgtEl>
                                        <p:attrNameLst>
                                          <p:attrName>style.visibility</p:attrName>
                                        </p:attrNameLst>
                                      </p:cBhvr>
                                      <p:to>
                                        <p:strVal val="visible"/>
                                      </p:to>
                                    </p:set>
                                    <p:animEffect transition="in" filter="fade">
                                      <p:cBhvr>
                                        <p:cTn id="22" dur="500"/>
                                        <p:tgtEl>
                                          <p:spTgt spid="29800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8007"/>
                                        </p:tgtEl>
                                        <p:attrNameLst>
                                          <p:attrName>style.visibility</p:attrName>
                                        </p:attrNameLst>
                                      </p:cBhvr>
                                      <p:to>
                                        <p:strVal val="visible"/>
                                      </p:to>
                                    </p:set>
                                    <p:animEffect transition="in" filter="fade">
                                      <p:cBhvr>
                                        <p:cTn id="27" dur="500"/>
                                        <p:tgtEl>
                                          <p:spTgt spid="29800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8000"/>
                                        </p:tgtEl>
                                        <p:attrNameLst>
                                          <p:attrName>style.visibility</p:attrName>
                                        </p:attrNameLst>
                                      </p:cBhvr>
                                      <p:to>
                                        <p:strVal val="visible"/>
                                      </p:to>
                                    </p:set>
                                    <p:animEffect transition="in" filter="fade">
                                      <p:cBhvr>
                                        <p:cTn id="32" dur="500"/>
                                        <p:tgtEl>
                                          <p:spTgt spid="29800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7998"/>
                                        </p:tgtEl>
                                        <p:attrNameLst>
                                          <p:attrName>style.visibility</p:attrName>
                                        </p:attrNameLst>
                                      </p:cBhvr>
                                      <p:to>
                                        <p:strVal val="visible"/>
                                      </p:to>
                                    </p:set>
                                    <p:animEffect transition="in" filter="fade">
                                      <p:cBhvr>
                                        <p:cTn id="37" dur="500"/>
                                        <p:tgtEl>
                                          <p:spTgt spid="29799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8002"/>
                                        </p:tgtEl>
                                        <p:attrNameLst>
                                          <p:attrName>style.visibility</p:attrName>
                                        </p:attrNameLst>
                                      </p:cBhvr>
                                      <p:to>
                                        <p:strVal val="visible"/>
                                      </p:to>
                                    </p:set>
                                    <p:animEffect transition="in" filter="fade">
                                      <p:cBhvr>
                                        <p:cTn id="42" dur="500"/>
                                        <p:tgtEl>
                                          <p:spTgt spid="29800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7999"/>
                                        </p:tgtEl>
                                        <p:attrNameLst>
                                          <p:attrName>style.visibility</p:attrName>
                                        </p:attrNameLst>
                                      </p:cBhvr>
                                      <p:to>
                                        <p:strVal val="visible"/>
                                      </p:to>
                                    </p:set>
                                    <p:animEffect transition="in" filter="fade">
                                      <p:cBhvr>
                                        <p:cTn id="47" dur="500"/>
                                        <p:tgtEl>
                                          <p:spTgt spid="29799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98004"/>
                                        </p:tgtEl>
                                        <p:attrNameLst>
                                          <p:attrName>style.visibility</p:attrName>
                                        </p:attrNameLst>
                                      </p:cBhvr>
                                      <p:to>
                                        <p:strVal val="visible"/>
                                      </p:to>
                                    </p:set>
                                    <p:animEffect transition="in" filter="fade">
                                      <p:cBhvr>
                                        <p:cTn id="52" dur="500"/>
                                        <p:tgtEl>
                                          <p:spTgt spid="29800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98003"/>
                                        </p:tgtEl>
                                        <p:attrNameLst>
                                          <p:attrName>style.visibility</p:attrName>
                                        </p:attrNameLst>
                                      </p:cBhvr>
                                      <p:to>
                                        <p:strVal val="visible"/>
                                      </p:to>
                                    </p:set>
                                    <p:animEffect transition="in" filter="fade">
                                      <p:cBhvr>
                                        <p:cTn id="57" dur="500"/>
                                        <p:tgtEl>
                                          <p:spTgt spid="298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98" grpId="0" animBg="1"/>
      <p:bldP spid="297999" grpId="0" animBg="1"/>
      <p:bldP spid="298000" grpId="0" animBg="1"/>
      <p:bldP spid="298002" grpId="0" animBg="1"/>
      <p:bldP spid="298003" grpId="0" animBg="1"/>
      <p:bldP spid="298004" grpId="0" animBg="1"/>
      <p:bldP spid="298005" grpId="0" animBg="1"/>
      <p:bldP spid="298006" grpId="0" animBg="1"/>
      <p:bldP spid="298009" grpId="0" animBg="1"/>
      <p:bldP spid="298007" grpId="0" animBg="1"/>
      <p:bldP spid="29800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2"/>
          <p:cNvSpPr>
            <a:spLocks noGrp="1" noChangeArrowheads="1"/>
          </p:cNvSpPr>
          <p:nvPr>
            <p:ph type="title"/>
          </p:nvPr>
        </p:nvSpPr>
        <p:spPr/>
        <p:txBody>
          <a:bodyPr/>
          <a:lstStyle/>
          <a:p>
            <a:pPr algn="ctr" eaLnBrk="1" hangingPunct="1"/>
            <a:r>
              <a:rPr lang="en-US" b="1">
                <a:latin typeface="Arial" charset="0"/>
                <a:ea typeface="ＭＳ Ｐゴシック" charset="0"/>
                <a:cs typeface="ＭＳ Ｐゴシック" charset="0"/>
              </a:rPr>
              <a:t>Possible Solutions</a:t>
            </a:r>
          </a:p>
        </p:txBody>
      </p:sp>
      <p:sp>
        <p:nvSpPr>
          <p:cNvPr id="70659" name="Rectangle 3"/>
          <p:cNvSpPr>
            <a:spLocks noGrp="1" noChangeArrowheads="1"/>
          </p:cNvSpPr>
          <p:nvPr>
            <p:ph type="body" idx="1"/>
          </p:nvPr>
        </p:nvSpPr>
        <p:spPr>
          <a:xfrm>
            <a:off x="1219200" y="1828800"/>
            <a:ext cx="7772400" cy="4495800"/>
          </a:xfrm>
        </p:spPr>
        <p:txBody>
          <a:bodyPr/>
          <a:lstStyle/>
          <a:p>
            <a:pPr marL="609600" indent="-609600" eaLnBrk="1" hangingPunct="1">
              <a:buFontTx/>
              <a:buAutoNum type="arabicParenR"/>
            </a:pPr>
            <a:r>
              <a:rPr lang="en-US">
                <a:solidFill>
                  <a:schemeClr val="accent1"/>
                </a:solidFill>
                <a:latin typeface="Arial" charset="0"/>
                <a:ea typeface="ＭＳ Ｐゴシック" charset="0"/>
                <a:cs typeface="Arial" charset="0"/>
              </a:rPr>
              <a:t>Include the years of oppression</a:t>
            </a:r>
            <a:r>
              <a:rPr lang="en-US">
                <a:latin typeface="Arial" charset="0"/>
                <a:ea typeface="ＭＳ Ｐゴシック" charset="0"/>
                <a:cs typeface="Arial" charset="0"/>
              </a:rPr>
              <a:t> by Israel</a:t>
            </a:r>
            <a:r>
              <a:rPr lang="fr-FR">
                <a:latin typeface="Arial" charset="0"/>
                <a:ea typeface="ＭＳ Ｐゴシック" charset="0"/>
                <a:cs typeface="Arial" charset="0"/>
              </a:rPr>
              <a:t>'</a:t>
            </a:r>
            <a:r>
              <a:rPr lang="en-US">
                <a:latin typeface="Arial" charset="0"/>
                <a:ea typeface="ＭＳ Ｐゴシック" charset="0"/>
                <a:cs typeface="Arial" charset="0"/>
              </a:rPr>
              <a:t>s enemies within the periods of leadership of the Judges</a:t>
            </a:r>
            <a:endParaRPr lang="en-US">
              <a:latin typeface="Arial" charset="0"/>
              <a:ea typeface="ＭＳ Ｐゴシック" charset="0"/>
              <a:cs typeface="Times New Roman" charset="0"/>
            </a:endParaRPr>
          </a:p>
          <a:p>
            <a:pPr marL="609600" indent="-609600" eaLnBrk="1" hangingPunct="1">
              <a:buFontTx/>
              <a:buAutoNum type="arabicParenR"/>
            </a:pPr>
            <a:r>
              <a:rPr lang="en-US">
                <a:solidFill>
                  <a:schemeClr val="accent1"/>
                </a:solidFill>
                <a:latin typeface="Arial" charset="0"/>
                <a:ea typeface="ＭＳ Ｐゴシック" charset="0"/>
                <a:cs typeface="Arial" charset="0"/>
              </a:rPr>
              <a:t>Overlap</a:t>
            </a:r>
            <a:r>
              <a:rPr lang="en-US">
                <a:latin typeface="Arial" charset="0"/>
                <a:ea typeface="ＭＳ Ｐゴシック" charset="0"/>
                <a:cs typeface="Arial" charset="0"/>
              </a:rPr>
              <a:t> the leaderships of the Judges</a:t>
            </a:r>
            <a:endParaRPr lang="en-US">
              <a:latin typeface="Arial" charset="0"/>
              <a:ea typeface="ＭＳ Ｐゴシック" charset="0"/>
              <a:cs typeface="Times New Roman" charset="0"/>
            </a:endParaRPr>
          </a:p>
        </p:txBody>
      </p:sp>
      <p:sp>
        <p:nvSpPr>
          <p:cNvPr id="270339" name="Text Box 4"/>
          <p:cNvSpPr txBox="1">
            <a:spLocks noChangeArrowheads="1"/>
          </p:cNvSpPr>
          <p:nvPr/>
        </p:nvSpPr>
        <p:spPr bwMode="auto">
          <a:xfrm>
            <a:off x="8305800" y="76200"/>
            <a:ext cx="6080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70i</a:t>
            </a:r>
          </a:p>
        </p:txBody>
      </p:sp>
    </p:spTree>
    <p:extLst>
      <p:ext uri="{BB962C8B-B14F-4D97-AF65-F5344CB8AC3E}">
        <p14:creationId xmlns:p14="http://schemas.microsoft.com/office/powerpoint/2010/main" val="2401636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06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065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23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6675"/>
            <a:ext cx="4810125" cy="679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7" name="Rectangle 3"/>
          <p:cNvSpPr>
            <a:spLocks noChangeArrowheads="1"/>
          </p:cNvSpPr>
          <p:nvPr/>
        </p:nvSpPr>
        <p:spPr bwMode="auto">
          <a:xfrm>
            <a:off x="5181600" y="57912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272388" name="Line 4"/>
          <p:cNvSpPr>
            <a:spLocks noChangeShapeType="1"/>
          </p:cNvSpPr>
          <p:nvPr/>
        </p:nvSpPr>
        <p:spPr bwMode="auto">
          <a:xfrm>
            <a:off x="1828800" y="5943600"/>
            <a:ext cx="3352800"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2389" name="Rectangle 5"/>
          <p:cNvSpPr>
            <a:spLocks noChangeArrowheads="1"/>
          </p:cNvSpPr>
          <p:nvPr/>
        </p:nvSpPr>
        <p:spPr bwMode="auto">
          <a:xfrm>
            <a:off x="7239000" y="43434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272390" name="Line 6"/>
          <p:cNvSpPr>
            <a:spLocks noChangeShapeType="1"/>
          </p:cNvSpPr>
          <p:nvPr/>
        </p:nvSpPr>
        <p:spPr bwMode="auto">
          <a:xfrm>
            <a:off x="2743200" y="4572000"/>
            <a:ext cx="4495800"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2391" name="Text Box 7"/>
          <p:cNvSpPr txBox="1">
            <a:spLocks noChangeArrowheads="1"/>
          </p:cNvSpPr>
          <p:nvPr/>
        </p:nvSpPr>
        <p:spPr bwMode="auto">
          <a:xfrm>
            <a:off x="5435600" y="5715000"/>
            <a:ext cx="1244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cs typeface="Arial" charset="0"/>
              </a:rPr>
              <a:t>Othniel</a:t>
            </a:r>
          </a:p>
        </p:txBody>
      </p:sp>
      <p:sp>
        <p:nvSpPr>
          <p:cNvPr id="272392" name="Text Box 8"/>
          <p:cNvSpPr txBox="1">
            <a:spLocks noChangeArrowheads="1"/>
          </p:cNvSpPr>
          <p:nvPr/>
        </p:nvSpPr>
        <p:spPr bwMode="auto">
          <a:xfrm>
            <a:off x="7696200" y="4267200"/>
            <a:ext cx="9540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cs typeface="Arial" charset="0"/>
              </a:rPr>
              <a:t>Ehud</a:t>
            </a:r>
          </a:p>
        </p:txBody>
      </p:sp>
      <p:sp>
        <p:nvSpPr>
          <p:cNvPr id="272393" name="Line 9"/>
          <p:cNvSpPr>
            <a:spLocks noChangeShapeType="1"/>
          </p:cNvSpPr>
          <p:nvPr/>
        </p:nvSpPr>
        <p:spPr bwMode="auto">
          <a:xfrm rot="20524962" flipV="1">
            <a:off x="2122488" y="989013"/>
            <a:ext cx="3289300" cy="733425"/>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2394" name="Rectangle 10"/>
          <p:cNvSpPr>
            <a:spLocks noChangeArrowheads="1"/>
          </p:cNvSpPr>
          <p:nvPr/>
        </p:nvSpPr>
        <p:spPr bwMode="auto">
          <a:xfrm>
            <a:off x="5181600" y="3048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272395" name="Text Box 11"/>
          <p:cNvSpPr txBox="1">
            <a:spLocks noChangeArrowheads="1"/>
          </p:cNvSpPr>
          <p:nvPr/>
        </p:nvSpPr>
        <p:spPr bwMode="auto">
          <a:xfrm>
            <a:off x="5359400" y="228600"/>
            <a:ext cx="15017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cs typeface="Arial" charset="0"/>
              </a:rPr>
              <a:t>Shamgar</a:t>
            </a:r>
          </a:p>
        </p:txBody>
      </p:sp>
      <p:sp>
        <p:nvSpPr>
          <p:cNvPr id="272396" name="Line 12"/>
          <p:cNvSpPr>
            <a:spLocks noChangeShapeType="1"/>
          </p:cNvSpPr>
          <p:nvPr/>
        </p:nvSpPr>
        <p:spPr bwMode="auto">
          <a:xfrm>
            <a:off x="2286000" y="4800600"/>
            <a:ext cx="2895600"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2397" name="Line 13"/>
          <p:cNvSpPr>
            <a:spLocks noChangeShapeType="1"/>
          </p:cNvSpPr>
          <p:nvPr/>
        </p:nvSpPr>
        <p:spPr bwMode="auto">
          <a:xfrm>
            <a:off x="2971800" y="2667000"/>
            <a:ext cx="4267200"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2398" name="Rectangle 14"/>
          <p:cNvSpPr>
            <a:spLocks noChangeArrowheads="1"/>
          </p:cNvSpPr>
          <p:nvPr/>
        </p:nvSpPr>
        <p:spPr bwMode="auto">
          <a:xfrm>
            <a:off x="5181600" y="46482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272399" name="Rectangle 15"/>
          <p:cNvSpPr>
            <a:spLocks noChangeArrowheads="1"/>
          </p:cNvSpPr>
          <p:nvPr/>
        </p:nvSpPr>
        <p:spPr bwMode="auto">
          <a:xfrm>
            <a:off x="7239000" y="24384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272400" name="Text Box 16"/>
          <p:cNvSpPr txBox="1">
            <a:spLocks noChangeArrowheads="1"/>
          </p:cNvSpPr>
          <p:nvPr/>
        </p:nvSpPr>
        <p:spPr bwMode="auto">
          <a:xfrm>
            <a:off x="5359400" y="4572000"/>
            <a:ext cx="14335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cs typeface="Arial" charset="0"/>
              </a:rPr>
              <a:t>Deborah</a:t>
            </a:r>
          </a:p>
        </p:txBody>
      </p:sp>
      <p:sp>
        <p:nvSpPr>
          <p:cNvPr id="272401" name="Text Box 17"/>
          <p:cNvSpPr txBox="1">
            <a:spLocks noChangeArrowheads="1"/>
          </p:cNvSpPr>
          <p:nvPr/>
        </p:nvSpPr>
        <p:spPr bwMode="auto">
          <a:xfrm>
            <a:off x="7620000" y="2362200"/>
            <a:ext cx="10398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cs typeface="Arial" charset="0"/>
              </a:rPr>
              <a:t>Barak</a:t>
            </a:r>
          </a:p>
        </p:txBody>
      </p:sp>
      <p:sp>
        <p:nvSpPr>
          <p:cNvPr id="272402" name="Line 18"/>
          <p:cNvSpPr>
            <a:spLocks noChangeShapeType="1"/>
          </p:cNvSpPr>
          <p:nvPr/>
        </p:nvSpPr>
        <p:spPr bwMode="auto">
          <a:xfrm>
            <a:off x="2743200" y="3048000"/>
            <a:ext cx="2438400"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2403" name="Rectangle 19"/>
          <p:cNvSpPr>
            <a:spLocks noChangeArrowheads="1"/>
          </p:cNvSpPr>
          <p:nvPr/>
        </p:nvSpPr>
        <p:spPr bwMode="auto">
          <a:xfrm>
            <a:off x="5181600" y="28956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272404" name="Text Box 20"/>
          <p:cNvSpPr txBox="1">
            <a:spLocks noChangeArrowheads="1"/>
          </p:cNvSpPr>
          <p:nvPr/>
        </p:nvSpPr>
        <p:spPr bwMode="auto">
          <a:xfrm>
            <a:off x="5472113" y="2819400"/>
            <a:ext cx="1244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cs typeface="Arial" charset="0"/>
              </a:rPr>
              <a:t>Gideon</a:t>
            </a:r>
          </a:p>
        </p:txBody>
      </p:sp>
      <p:sp>
        <p:nvSpPr>
          <p:cNvPr id="272405" name="Line 21"/>
          <p:cNvSpPr>
            <a:spLocks noChangeShapeType="1"/>
          </p:cNvSpPr>
          <p:nvPr/>
        </p:nvSpPr>
        <p:spPr bwMode="auto">
          <a:xfrm>
            <a:off x="2438400" y="4114800"/>
            <a:ext cx="2743200"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2406" name="Rectangle 22"/>
          <p:cNvSpPr>
            <a:spLocks noChangeArrowheads="1"/>
          </p:cNvSpPr>
          <p:nvPr/>
        </p:nvSpPr>
        <p:spPr bwMode="auto">
          <a:xfrm>
            <a:off x="5181600" y="39624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272407" name="Text Box 23"/>
          <p:cNvSpPr txBox="1">
            <a:spLocks noChangeArrowheads="1"/>
          </p:cNvSpPr>
          <p:nvPr/>
        </p:nvSpPr>
        <p:spPr bwMode="auto">
          <a:xfrm>
            <a:off x="5207000" y="3927475"/>
            <a:ext cx="17414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cs typeface="Arial" charset="0"/>
              </a:rPr>
              <a:t>Abimelech</a:t>
            </a:r>
          </a:p>
        </p:txBody>
      </p:sp>
      <p:sp>
        <p:nvSpPr>
          <p:cNvPr id="272408" name="Line 24"/>
          <p:cNvSpPr>
            <a:spLocks noChangeShapeType="1"/>
          </p:cNvSpPr>
          <p:nvPr/>
        </p:nvSpPr>
        <p:spPr bwMode="auto">
          <a:xfrm>
            <a:off x="2209800" y="3810000"/>
            <a:ext cx="5029200"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2409" name="Rectangle 25"/>
          <p:cNvSpPr>
            <a:spLocks noChangeArrowheads="1"/>
          </p:cNvSpPr>
          <p:nvPr/>
        </p:nvSpPr>
        <p:spPr bwMode="auto">
          <a:xfrm>
            <a:off x="7239000" y="35814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272410" name="Text Box 26"/>
          <p:cNvSpPr txBox="1">
            <a:spLocks noChangeArrowheads="1"/>
          </p:cNvSpPr>
          <p:nvPr/>
        </p:nvSpPr>
        <p:spPr bwMode="auto">
          <a:xfrm>
            <a:off x="7680325" y="3546475"/>
            <a:ext cx="7937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cs typeface="Arial" charset="0"/>
              </a:rPr>
              <a:t>Tola</a:t>
            </a:r>
          </a:p>
        </p:txBody>
      </p:sp>
      <p:sp>
        <p:nvSpPr>
          <p:cNvPr id="272411" name="Line 27"/>
          <p:cNvSpPr>
            <a:spLocks noChangeShapeType="1"/>
          </p:cNvSpPr>
          <p:nvPr/>
        </p:nvSpPr>
        <p:spPr bwMode="auto">
          <a:xfrm rot="-1209774">
            <a:off x="3397250" y="2227263"/>
            <a:ext cx="3840163" cy="600075"/>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2412" name="Rectangle 28"/>
          <p:cNvSpPr>
            <a:spLocks noChangeArrowheads="1"/>
          </p:cNvSpPr>
          <p:nvPr/>
        </p:nvSpPr>
        <p:spPr bwMode="auto">
          <a:xfrm>
            <a:off x="7239000" y="19050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272413" name="Text Box 29"/>
          <p:cNvSpPr txBox="1">
            <a:spLocks noChangeArrowheads="1"/>
          </p:cNvSpPr>
          <p:nvPr/>
        </p:nvSpPr>
        <p:spPr bwMode="auto">
          <a:xfrm>
            <a:off x="7758113" y="1828800"/>
            <a:ext cx="7318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cs typeface="Arial" charset="0"/>
              </a:rPr>
              <a:t>Jair</a:t>
            </a:r>
          </a:p>
        </p:txBody>
      </p:sp>
      <p:sp>
        <p:nvSpPr>
          <p:cNvPr id="272414" name="Line 30"/>
          <p:cNvSpPr>
            <a:spLocks noChangeShapeType="1"/>
          </p:cNvSpPr>
          <p:nvPr/>
        </p:nvSpPr>
        <p:spPr bwMode="auto">
          <a:xfrm>
            <a:off x="3733800" y="3581400"/>
            <a:ext cx="1447800"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2415" name="Rectangle 31"/>
          <p:cNvSpPr>
            <a:spLocks noChangeArrowheads="1"/>
          </p:cNvSpPr>
          <p:nvPr/>
        </p:nvSpPr>
        <p:spPr bwMode="auto">
          <a:xfrm>
            <a:off x="5181600" y="33528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272416" name="Text Box 32"/>
          <p:cNvSpPr txBox="1">
            <a:spLocks noChangeArrowheads="1"/>
          </p:cNvSpPr>
          <p:nvPr/>
        </p:nvSpPr>
        <p:spPr bwMode="auto">
          <a:xfrm>
            <a:off x="5359400" y="3276600"/>
            <a:ext cx="15525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cs typeface="Arial" charset="0"/>
              </a:rPr>
              <a:t>Jephthah</a:t>
            </a:r>
          </a:p>
        </p:txBody>
      </p:sp>
      <p:sp>
        <p:nvSpPr>
          <p:cNvPr id="272417" name="Line 33"/>
          <p:cNvSpPr>
            <a:spLocks noChangeShapeType="1"/>
          </p:cNvSpPr>
          <p:nvPr/>
        </p:nvSpPr>
        <p:spPr bwMode="auto">
          <a:xfrm>
            <a:off x="2209800" y="5334000"/>
            <a:ext cx="5029200"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2418" name="Rectangle 34"/>
          <p:cNvSpPr>
            <a:spLocks noChangeArrowheads="1"/>
          </p:cNvSpPr>
          <p:nvPr/>
        </p:nvSpPr>
        <p:spPr bwMode="auto">
          <a:xfrm>
            <a:off x="7239000" y="51816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272419" name="Text Box 35"/>
          <p:cNvSpPr txBox="1">
            <a:spLocks noChangeArrowheads="1"/>
          </p:cNvSpPr>
          <p:nvPr/>
        </p:nvSpPr>
        <p:spPr bwMode="auto">
          <a:xfrm>
            <a:off x="7680325" y="5146675"/>
            <a:ext cx="9715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cs typeface="Arial" charset="0"/>
              </a:rPr>
              <a:t>Izban</a:t>
            </a:r>
          </a:p>
        </p:txBody>
      </p:sp>
      <p:sp>
        <p:nvSpPr>
          <p:cNvPr id="272420" name="Line 36"/>
          <p:cNvSpPr>
            <a:spLocks noChangeShapeType="1"/>
          </p:cNvSpPr>
          <p:nvPr/>
        </p:nvSpPr>
        <p:spPr bwMode="auto">
          <a:xfrm rot="-977306">
            <a:off x="2570163" y="2028825"/>
            <a:ext cx="2619375" cy="33020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2421" name="Rectangle 37"/>
          <p:cNvSpPr>
            <a:spLocks noChangeArrowheads="1"/>
          </p:cNvSpPr>
          <p:nvPr/>
        </p:nvSpPr>
        <p:spPr bwMode="auto">
          <a:xfrm>
            <a:off x="5181600" y="17526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272422" name="Text Box 38"/>
          <p:cNvSpPr txBox="1">
            <a:spLocks noChangeArrowheads="1"/>
          </p:cNvSpPr>
          <p:nvPr/>
        </p:nvSpPr>
        <p:spPr bwMode="auto">
          <a:xfrm>
            <a:off x="5641975" y="1717675"/>
            <a:ext cx="8509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cs typeface="Arial" charset="0"/>
              </a:rPr>
              <a:t>Elon</a:t>
            </a:r>
          </a:p>
        </p:txBody>
      </p:sp>
      <p:sp>
        <p:nvSpPr>
          <p:cNvPr id="272423" name="Rectangle 39"/>
          <p:cNvSpPr>
            <a:spLocks noChangeArrowheads="1"/>
          </p:cNvSpPr>
          <p:nvPr/>
        </p:nvSpPr>
        <p:spPr bwMode="auto">
          <a:xfrm>
            <a:off x="7239000" y="57912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272424" name="Line 40"/>
          <p:cNvSpPr>
            <a:spLocks noChangeShapeType="1"/>
          </p:cNvSpPr>
          <p:nvPr/>
        </p:nvSpPr>
        <p:spPr bwMode="auto">
          <a:xfrm rot="-1209774">
            <a:off x="2632075" y="3321050"/>
            <a:ext cx="4137025" cy="339725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2425" name="Text Box 41"/>
          <p:cNvSpPr txBox="1">
            <a:spLocks noChangeArrowheads="1"/>
          </p:cNvSpPr>
          <p:nvPr/>
        </p:nvSpPr>
        <p:spPr bwMode="auto">
          <a:xfrm>
            <a:off x="7680325" y="5756275"/>
            <a:ext cx="11588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cs typeface="Arial" charset="0"/>
              </a:rPr>
              <a:t>Abdon</a:t>
            </a:r>
          </a:p>
        </p:txBody>
      </p:sp>
      <p:sp>
        <p:nvSpPr>
          <p:cNvPr id="272426" name="Rectangle 42"/>
          <p:cNvSpPr>
            <a:spLocks noChangeArrowheads="1"/>
          </p:cNvSpPr>
          <p:nvPr/>
        </p:nvSpPr>
        <p:spPr bwMode="auto">
          <a:xfrm>
            <a:off x="7239000" y="12192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272427" name="Text Box 43"/>
          <p:cNvSpPr txBox="1">
            <a:spLocks noChangeArrowheads="1"/>
          </p:cNvSpPr>
          <p:nvPr/>
        </p:nvSpPr>
        <p:spPr bwMode="auto">
          <a:xfrm>
            <a:off x="7524750" y="1184275"/>
            <a:ext cx="13811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cs typeface="Arial" charset="0"/>
              </a:rPr>
              <a:t>Samson</a:t>
            </a:r>
          </a:p>
        </p:txBody>
      </p:sp>
      <p:grpSp>
        <p:nvGrpSpPr>
          <p:cNvPr id="272428" name="Group 44"/>
          <p:cNvGrpSpPr>
            <a:grpSpLocks/>
          </p:cNvGrpSpPr>
          <p:nvPr/>
        </p:nvGrpSpPr>
        <p:grpSpPr bwMode="auto">
          <a:xfrm>
            <a:off x="1160463" y="1447800"/>
            <a:ext cx="6078537" cy="3305175"/>
            <a:chOff x="731" y="912"/>
            <a:chExt cx="3829" cy="2082"/>
          </a:xfrm>
        </p:grpSpPr>
        <p:sp>
          <p:nvSpPr>
            <p:cNvPr id="272432" name="Line 45"/>
            <p:cNvSpPr>
              <a:spLocks noChangeShapeType="1"/>
            </p:cNvSpPr>
            <p:nvPr/>
          </p:nvSpPr>
          <p:spPr bwMode="auto">
            <a:xfrm>
              <a:off x="2016" y="912"/>
              <a:ext cx="2544"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2433" name="Line 46"/>
            <p:cNvSpPr>
              <a:spLocks noChangeShapeType="1"/>
            </p:cNvSpPr>
            <p:nvPr/>
          </p:nvSpPr>
          <p:spPr bwMode="auto">
            <a:xfrm rot="20524962" flipV="1">
              <a:off x="731" y="1148"/>
              <a:ext cx="1621" cy="1846"/>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grpSp>
      <p:sp>
        <p:nvSpPr>
          <p:cNvPr id="272429" name="Text Box 47"/>
          <p:cNvSpPr txBox="1">
            <a:spLocks noChangeArrowheads="1"/>
          </p:cNvSpPr>
          <p:nvPr/>
        </p:nvSpPr>
        <p:spPr bwMode="auto">
          <a:xfrm>
            <a:off x="5029200" y="6521450"/>
            <a:ext cx="4110038"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600" b="1">
                <a:solidFill>
                  <a:srgbClr val="FFFF00"/>
                </a:solidFill>
                <a:cs typeface="Arial" charset="0"/>
              </a:rPr>
              <a:t>The Moody Atlas of Bible Lands, map 34</a:t>
            </a:r>
          </a:p>
        </p:txBody>
      </p:sp>
      <p:sp>
        <p:nvSpPr>
          <p:cNvPr id="272430" name="Text Box 48"/>
          <p:cNvSpPr txBox="1">
            <a:spLocks noChangeArrowheads="1"/>
          </p:cNvSpPr>
          <p:nvPr/>
        </p:nvSpPr>
        <p:spPr bwMode="auto">
          <a:xfrm>
            <a:off x="0" y="381000"/>
            <a:ext cx="199707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a:solidFill>
                  <a:srgbClr val="000000"/>
                </a:solidFill>
                <a:cs typeface="Arial" charset="0"/>
              </a:rPr>
              <a:t>New Bible Atlas</a:t>
            </a:r>
          </a:p>
        </p:txBody>
      </p:sp>
      <p:sp>
        <p:nvSpPr>
          <p:cNvPr id="272431" name="Rectangle 49"/>
          <p:cNvSpPr>
            <a:spLocks noGrp="1" noChangeArrowheads="1"/>
          </p:cNvSpPr>
          <p:nvPr>
            <p:ph type="title" idx="4294967295"/>
          </p:nvPr>
        </p:nvSpPr>
        <p:spPr>
          <a:xfrm>
            <a:off x="-76200" y="1371600"/>
            <a:ext cx="2514600" cy="1752600"/>
          </a:xfrm>
        </p:spPr>
        <p:txBody>
          <a:bodyPr/>
          <a:lstStyle/>
          <a:p>
            <a:pPr eaLnBrk="1" hangingPunct="1"/>
            <a:r>
              <a:rPr lang="en-US" sz="3600" b="1">
                <a:latin typeface="Arial" charset="0"/>
                <a:ea typeface="ＭＳ Ｐゴシック" charset="0"/>
                <a:cs typeface="Arial" charset="0"/>
              </a:rPr>
              <a:t>Locations of Judges</a:t>
            </a:r>
          </a:p>
        </p:txBody>
      </p:sp>
    </p:spTree>
    <p:extLst>
      <p:ext uri="{BB962C8B-B14F-4D97-AF65-F5344CB8AC3E}">
        <p14:creationId xmlns:p14="http://schemas.microsoft.com/office/powerpoint/2010/main" val="25467211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Grp="1" noChangeArrowheads="1"/>
          </p:cNvSpPr>
          <p:nvPr>
            <p:ph type="title"/>
          </p:nvPr>
        </p:nvSpPr>
        <p:spPr/>
        <p:txBody>
          <a:bodyPr/>
          <a:lstStyle/>
          <a:p>
            <a:pPr algn="ctr" eaLnBrk="1" hangingPunct="1"/>
            <a:r>
              <a:rPr lang="en-US" b="1">
                <a:latin typeface="Arial" charset="0"/>
                <a:ea typeface="ＭＳ Ｐゴシック" charset="0"/>
                <a:cs typeface="Arial" charset="0"/>
              </a:rPr>
              <a:t>What Do We Think?</a:t>
            </a:r>
          </a:p>
        </p:txBody>
      </p:sp>
      <p:sp>
        <p:nvSpPr>
          <p:cNvPr id="274434" name="Text Box 4"/>
          <p:cNvSpPr txBox="1">
            <a:spLocks noChangeArrowheads="1"/>
          </p:cNvSpPr>
          <p:nvPr/>
        </p:nvSpPr>
        <p:spPr bwMode="auto">
          <a:xfrm>
            <a:off x="8305800" y="76200"/>
            <a:ext cx="6080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70i</a:t>
            </a:r>
          </a:p>
        </p:txBody>
      </p:sp>
      <p:sp>
        <p:nvSpPr>
          <p:cNvPr id="71685" name="Rectangle 5"/>
          <p:cNvSpPr>
            <a:spLocks noChangeArrowheads="1"/>
          </p:cNvSpPr>
          <p:nvPr/>
        </p:nvSpPr>
        <p:spPr bwMode="auto">
          <a:xfrm>
            <a:off x="1371600" y="1600200"/>
            <a:ext cx="76200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342900" indent="-342900" defTabSz="914400" fontAlgn="base">
              <a:lnSpc>
                <a:spcPct val="90000"/>
              </a:lnSpc>
              <a:spcBef>
                <a:spcPct val="20000"/>
              </a:spcBef>
              <a:spcAft>
                <a:spcPct val="0"/>
              </a:spcAft>
              <a:buClr>
                <a:srgbClr val="FFCC66"/>
              </a:buClr>
              <a:buSzPct val="90000"/>
              <a:buFont typeface="Symbol" charset="0"/>
              <a:buChar char="¨"/>
            </a:pPr>
            <a:r>
              <a:rPr lang="en-US" sz="3200">
                <a:solidFill>
                  <a:srgbClr val="EAEAEA"/>
                </a:solidFill>
                <a:latin typeface="Arial" charset="0"/>
                <a:ea typeface="ＭＳ Ｐゴシック" charset="0"/>
                <a:cs typeface="Arial" charset="0"/>
              </a:rPr>
              <a:t>It is clear from the </a:t>
            </a:r>
            <a:r>
              <a:rPr lang="en-US" sz="3200">
                <a:solidFill>
                  <a:srgbClr val="EEB00B"/>
                </a:solidFill>
                <a:latin typeface="Arial" charset="0"/>
                <a:ea typeface="ＭＳ Ｐゴシック" charset="0"/>
                <a:cs typeface="Arial" charset="0"/>
              </a:rPr>
              <a:t>Bible</a:t>
            </a:r>
            <a:r>
              <a:rPr lang="en-US" sz="3200">
                <a:solidFill>
                  <a:srgbClr val="EAEAEA"/>
                </a:solidFill>
                <a:latin typeface="Arial" charset="0"/>
                <a:ea typeface="ＭＳ Ｐゴシック" charset="0"/>
                <a:cs typeface="Arial" charset="0"/>
              </a:rPr>
              <a:t> that the period of the Judges spans 410 yrs </a:t>
            </a:r>
          </a:p>
          <a:p>
            <a:pPr marL="342900" indent="-342900" defTabSz="914400" fontAlgn="base">
              <a:lnSpc>
                <a:spcPct val="90000"/>
              </a:lnSpc>
              <a:spcBef>
                <a:spcPct val="20000"/>
              </a:spcBef>
              <a:spcAft>
                <a:spcPct val="0"/>
              </a:spcAft>
              <a:buClr>
                <a:srgbClr val="FFCC66"/>
              </a:buClr>
              <a:buSzPct val="90000"/>
              <a:buFont typeface="Symbol" charset="0"/>
              <a:buChar char="¨"/>
            </a:pPr>
            <a:r>
              <a:rPr lang="en-US" sz="3200">
                <a:solidFill>
                  <a:srgbClr val="EAEAEA"/>
                </a:solidFill>
                <a:latin typeface="Arial" charset="0"/>
                <a:ea typeface="ＭＳ Ｐゴシック" charset="0"/>
                <a:cs typeface="Arial" charset="0"/>
              </a:rPr>
              <a:t>Closer study reveals that there are some </a:t>
            </a:r>
            <a:r>
              <a:rPr lang="en-US" sz="3200">
                <a:solidFill>
                  <a:srgbClr val="EEB00B"/>
                </a:solidFill>
                <a:latin typeface="Arial" charset="0"/>
                <a:ea typeface="ＭＳ Ｐゴシック" charset="0"/>
                <a:cs typeface="Arial" charset="0"/>
              </a:rPr>
              <a:t>overlaps</a:t>
            </a:r>
            <a:r>
              <a:rPr lang="en-US" sz="3200">
                <a:solidFill>
                  <a:srgbClr val="EAEAEA"/>
                </a:solidFill>
                <a:latin typeface="Arial" charset="0"/>
                <a:ea typeface="ＭＳ Ｐゴシック" charset="0"/>
                <a:cs typeface="Arial" charset="0"/>
              </a:rPr>
              <a:t>. </a:t>
            </a:r>
            <a:r>
              <a:rPr lang="en-US" sz="3200" i="1">
                <a:solidFill>
                  <a:srgbClr val="EAEAEA"/>
                </a:solidFill>
                <a:latin typeface="Arial" charset="0"/>
                <a:ea typeface="ＭＳ Ｐゴシック" charset="0"/>
                <a:cs typeface="Arial" charset="0"/>
              </a:rPr>
              <a:t>For example, the judges Jephthah to Samson overlapped with the 40 years of Philistine oppression and the years of priestly service of Eli and Samuel </a:t>
            </a:r>
            <a:endParaRPr lang="en-US" sz="3200">
              <a:solidFill>
                <a:srgbClr val="EAEAEA"/>
              </a:solidFill>
              <a:latin typeface="Arial" charset="0"/>
              <a:ea typeface="ＭＳ Ｐゴシック" charset="0"/>
              <a:cs typeface="Times New Roman" charset="0"/>
            </a:endParaRPr>
          </a:p>
          <a:p>
            <a:pPr marL="342900" indent="-342900" defTabSz="914400" fontAlgn="base">
              <a:lnSpc>
                <a:spcPct val="90000"/>
              </a:lnSpc>
              <a:spcBef>
                <a:spcPct val="20000"/>
              </a:spcBef>
              <a:spcAft>
                <a:spcPct val="0"/>
              </a:spcAft>
              <a:buClr>
                <a:srgbClr val="FFCC66"/>
              </a:buClr>
              <a:buSzPct val="90000"/>
              <a:buFont typeface="Symbol" charset="0"/>
              <a:buChar char="¨"/>
            </a:pPr>
            <a:endParaRPr lang="en-US" sz="3200">
              <a:solidFill>
                <a:srgbClr val="EAEAEA"/>
              </a:solidFill>
              <a:latin typeface="Arial" charset="0"/>
              <a:ea typeface="ＭＳ Ｐゴシック" charset="0"/>
              <a:cs typeface="Times New Roman" charset="0"/>
            </a:endParaRPr>
          </a:p>
        </p:txBody>
      </p:sp>
    </p:spTree>
    <p:extLst>
      <p:ext uri="{BB962C8B-B14F-4D97-AF65-F5344CB8AC3E}">
        <p14:creationId xmlns:p14="http://schemas.microsoft.com/office/powerpoint/2010/main" val="4733518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68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168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5"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88950"/>
            <a:ext cx="9144000" cy="644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482" name="Rectangle 2"/>
          <p:cNvSpPr>
            <a:spLocks noGrp="1" noChangeArrowheads="1"/>
          </p:cNvSpPr>
          <p:nvPr>
            <p:ph type="ctrTitle"/>
          </p:nvPr>
        </p:nvSpPr>
        <p:spPr>
          <a:xfrm>
            <a:off x="0" y="46038"/>
            <a:ext cx="8382000" cy="685800"/>
          </a:xfrm>
          <a:gradFill rotWithShape="0">
            <a:gsLst>
              <a:gs pos="0">
                <a:srgbClr val="800080"/>
              </a:gs>
              <a:gs pos="100000">
                <a:srgbClr val="3B003B"/>
              </a:gs>
            </a:gsLst>
            <a:path path="shape">
              <a:fillToRect l="50000" t="50000" r="50000" b="50000"/>
            </a:path>
          </a:gradFill>
        </p:spPr>
        <p:txBody>
          <a:bodyPr/>
          <a:lstStyle/>
          <a:p>
            <a:pPr eaLnBrk="1" hangingPunct="1"/>
            <a:r>
              <a:rPr lang="en-US" sz="4000">
                <a:latin typeface="Arial" charset="0"/>
                <a:ea typeface="ＭＳ Ｐゴシック" charset="0"/>
                <a:cs typeface="Arial" charset="0"/>
              </a:rPr>
              <a:t>Old Testament Patriarchs &amp; Judges</a:t>
            </a:r>
          </a:p>
        </p:txBody>
      </p:sp>
      <p:sp>
        <p:nvSpPr>
          <p:cNvPr id="276483" name="Rectangle 3"/>
          <p:cNvSpPr>
            <a:spLocks noGrp="1" noChangeArrowheads="1"/>
          </p:cNvSpPr>
          <p:nvPr>
            <p:ph type="subTitle" idx="1"/>
          </p:nvPr>
        </p:nvSpPr>
        <p:spPr>
          <a:xfrm>
            <a:off x="3048000" y="2743200"/>
            <a:ext cx="4572000" cy="990600"/>
          </a:xfrm>
        </p:spPr>
        <p:txBody>
          <a:bodyPr/>
          <a:lstStyle/>
          <a:p>
            <a:pPr eaLnBrk="1" hangingPunct="1">
              <a:buFont typeface="Symbol" charset="0"/>
              <a:buNone/>
            </a:pPr>
            <a:r>
              <a:rPr lang="en-US" sz="3600" b="1">
                <a:solidFill>
                  <a:schemeClr val="bg2"/>
                </a:solidFill>
                <a:latin typeface="Arial" charset="0"/>
                <a:ea typeface="ＭＳ Ｐゴシック" charset="0"/>
                <a:cs typeface="Arial" charset="0"/>
              </a:rPr>
              <a:t>Note the Overlaps!</a:t>
            </a:r>
          </a:p>
        </p:txBody>
      </p:sp>
      <p:sp>
        <p:nvSpPr>
          <p:cNvPr id="276484" name="Text Box 8"/>
          <p:cNvSpPr txBox="1">
            <a:spLocks noChangeArrowheads="1"/>
          </p:cNvSpPr>
          <p:nvPr/>
        </p:nvSpPr>
        <p:spPr bwMode="auto">
          <a:xfrm>
            <a:off x="8382000" y="0"/>
            <a:ext cx="762000" cy="6461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b="1">
                <a:solidFill>
                  <a:srgbClr val="EAEAEA"/>
                </a:solidFill>
                <a:cs typeface="Arial" charset="0"/>
              </a:rPr>
              <a:t>65a</a:t>
            </a:r>
          </a:p>
          <a:p>
            <a:pPr defTabSz="914400" eaLnBrk="1" fontAlgn="base" hangingPunct="1">
              <a:spcBef>
                <a:spcPct val="0"/>
              </a:spcBef>
              <a:spcAft>
                <a:spcPct val="0"/>
              </a:spcAft>
            </a:pPr>
            <a:endParaRPr lang="en-US" sz="1600">
              <a:solidFill>
                <a:srgbClr val="EAEAEA"/>
              </a:solidFill>
              <a:cs typeface="Arial" charset="0"/>
            </a:endParaRPr>
          </a:p>
        </p:txBody>
      </p:sp>
      <p:sp>
        <p:nvSpPr>
          <p:cNvPr id="276485" name="Oval 9"/>
          <p:cNvSpPr>
            <a:spLocks noChangeArrowheads="1"/>
          </p:cNvSpPr>
          <p:nvPr/>
        </p:nvSpPr>
        <p:spPr bwMode="auto">
          <a:xfrm>
            <a:off x="152400" y="5410200"/>
            <a:ext cx="1295400" cy="1447800"/>
          </a:xfrm>
          <a:prstGeom prst="ellipse">
            <a:avLst/>
          </a:prstGeom>
          <a:noFill/>
          <a:ln w="57150">
            <a:solidFill>
              <a:srgbClr val="DF002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1600">
              <a:solidFill>
                <a:srgbClr val="EAEAEA"/>
              </a:solidFill>
              <a:latin typeface="Arial" charset="0"/>
              <a:ea typeface="ＭＳ Ｐゴシック" charset="0"/>
              <a:cs typeface="Arial" charset="0"/>
            </a:endParaRPr>
          </a:p>
        </p:txBody>
      </p:sp>
      <p:sp>
        <p:nvSpPr>
          <p:cNvPr id="276486" name="Oval 10"/>
          <p:cNvSpPr>
            <a:spLocks noChangeArrowheads="1"/>
          </p:cNvSpPr>
          <p:nvPr/>
        </p:nvSpPr>
        <p:spPr bwMode="auto">
          <a:xfrm>
            <a:off x="6324600" y="5410200"/>
            <a:ext cx="1295400" cy="1447800"/>
          </a:xfrm>
          <a:prstGeom prst="ellipse">
            <a:avLst/>
          </a:prstGeom>
          <a:noFill/>
          <a:ln w="57150">
            <a:solidFill>
              <a:srgbClr val="DF002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1600">
              <a:solidFill>
                <a:srgbClr val="EAEAEA"/>
              </a:solidFill>
              <a:latin typeface="Arial" charset="0"/>
              <a:ea typeface="ＭＳ Ｐゴシック" charset="0"/>
              <a:cs typeface="Arial" charset="0"/>
            </a:endParaRPr>
          </a:p>
        </p:txBody>
      </p:sp>
    </p:spTree>
    <p:extLst>
      <p:ext uri="{BB962C8B-B14F-4D97-AF65-F5344CB8AC3E}">
        <p14:creationId xmlns:p14="http://schemas.microsoft.com/office/powerpoint/2010/main" val="37149946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01675"/>
            <a:ext cx="8839200" cy="623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8530" name="Rectangle 3"/>
          <p:cNvSpPr>
            <a:spLocks noGrp="1" noChangeArrowheads="1"/>
          </p:cNvSpPr>
          <p:nvPr>
            <p:ph type="ctrTitle"/>
          </p:nvPr>
        </p:nvSpPr>
        <p:spPr>
          <a:xfrm>
            <a:off x="0" y="46038"/>
            <a:ext cx="8382000" cy="685800"/>
          </a:xfrm>
          <a:gradFill rotWithShape="0">
            <a:gsLst>
              <a:gs pos="0">
                <a:srgbClr val="800080"/>
              </a:gs>
              <a:gs pos="100000">
                <a:srgbClr val="3B003B"/>
              </a:gs>
            </a:gsLst>
            <a:path path="shape">
              <a:fillToRect l="50000" t="50000" r="50000" b="50000"/>
            </a:path>
          </a:gradFill>
        </p:spPr>
        <p:txBody>
          <a:bodyPr/>
          <a:lstStyle/>
          <a:p>
            <a:pPr eaLnBrk="1" hangingPunct="1"/>
            <a:r>
              <a:rPr lang="en-US" sz="4000">
                <a:latin typeface="Arial" charset="0"/>
                <a:ea typeface="ＭＳ Ｐゴシック" charset="0"/>
                <a:cs typeface="Arial" charset="0"/>
              </a:rPr>
              <a:t>Old Testament Patriarchs &amp; Judges</a:t>
            </a:r>
          </a:p>
        </p:txBody>
      </p:sp>
      <p:sp>
        <p:nvSpPr>
          <p:cNvPr id="278531" name="Text Box 5"/>
          <p:cNvSpPr txBox="1">
            <a:spLocks noChangeArrowheads="1"/>
          </p:cNvSpPr>
          <p:nvPr/>
        </p:nvSpPr>
        <p:spPr bwMode="auto">
          <a:xfrm>
            <a:off x="8382000" y="0"/>
            <a:ext cx="762000" cy="6461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b="1">
                <a:solidFill>
                  <a:srgbClr val="EAEAEA"/>
                </a:solidFill>
                <a:cs typeface="Arial" charset="0"/>
              </a:rPr>
              <a:t>65a</a:t>
            </a:r>
          </a:p>
          <a:p>
            <a:pPr defTabSz="914400" eaLnBrk="1" fontAlgn="base" hangingPunct="1">
              <a:spcBef>
                <a:spcPct val="0"/>
              </a:spcBef>
              <a:spcAft>
                <a:spcPct val="0"/>
              </a:spcAft>
            </a:pPr>
            <a:endParaRPr lang="en-US" sz="1600">
              <a:solidFill>
                <a:srgbClr val="EAEAEA"/>
              </a:solidFill>
              <a:cs typeface="Arial" charset="0"/>
            </a:endParaRPr>
          </a:p>
        </p:txBody>
      </p:sp>
      <p:sp>
        <p:nvSpPr>
          <p:cNvPr id="278532" name="Oval 6"/>
          <p:cNvSpPr>
            <a:spLocks noChangeArrowheads="1"/>
          </p:cNvSpPr>
          <p:nvPr/>
        </p:nvSpPr>
        <p:spPr bwMode="auto">
          <a:xfrm>
            <a:off x="152400" y="2551113"/>
            <a:ext cx="3802063" cy="4306887"/>
          </a:xfrm>
          <a:prstGeom prst="ellipse">
            <a:avLst/>
          </a:prstGeom>
          <a:noFill/>
          <a:ln w="57150">
            <a:solidFill>
              <a:srgbClr val="DF002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1600">
              <a:solidFill>
                <a:srgbClr val="EAEAEA"/>
              </a:solidFill>
              <a:latin typeface="Arial" charset="0"/>
              <a:ea typeface="ＭＳ Ｐゴシック" charset="0"/>
              <a:cs typeface="Arial" charset="0"/>
            </a:endParaRPr>
          </a:p>
        </p:txBody>
      </p:sp>
      <p:sp>
        <p:nvSpPr>
          <p:cNvPr id="278533" name="Rectangle 4"/>
          <p:cNvSpPr>
            <a:spLocks noGrp="1" noChangeArrowheads="1"/>
          </p:cNvSpPr>
          <p:nvPr>
            <p:ph type="subTitle" idx="1"/>
          </p:nvPr>
        </p:nvSpPr>
        <p:spPr>
          <a:xfrm>
            <a:off x="228600" y="2819400"/>
            <a:ext cx="4572000" cy="685800"/>
          </a:xfrm>
        </p:spPr>
        <p:txBody>
          <a:bodyPr/>
          <a:lstStyle/>
          <a:p>
            <a:pPr eaLnBrk="1" hangingPunct="1">
              <a:buFont typeface="Symbol" charset="0"/>
              <a:buNone/>
            </a:pPr>
            <a:r>
              <a:rPr lang="en-US" sz="3600" b="1">
                <a:solidFill>
                  <a:schemeClr val="bg2"/>
                </a:solidFill>
                <a:latin typeface="Arial" charset="0"/>
                <a:ea typeface="ＭＳ Ｐゴシック" charset="0"/>
                <a:cs typeface="Arial" charset="0"/>
              </a:rPr>
              <a:t>Note the Overlaps!</a:t>
            </a:r>
          </a:p>
        </p:txBody>
      </p:sp>
    </p:spTree>
    <p:extLst>
      <p:ext uri="{BB962C8B-B14F-4D97-AF65-F5344CB8AC3E}">
        <p14:creationId xmlns:p14="http://schemas.microsoft.com/office/powerpoint/2010/main" val="24376480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r="-39"/>
          <a:stretch>
            <a:fillRect/>
          </a:stretch>
        </p:blipFill>
        <p:spPr bwMode="auto">
          <a:xfrm>
            <a:off x="0" y="650875"/>
            <a:ext cx="8915400" cy="628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0578" name="Rectangle 3"/>
          <p:cNvSpPr>
            <a:spLocks noGrp="1" noChangeArrowheads="1"/>
          </p:cNvSpPr>
          <p:nvPr>
            <p:ph type="ctrTitle"/>
          </p:nvPr>
        </p:nvSpPr>
        <p:spPr>
          <a:xfrm>
            <a:off x="0" y="0"/>
            <a:ext cx="8458200" cy="762000"/>
          </a:xfrm>
          <a:gradFill rotWithShape="0">
            <a:gsLst>
              <a:gs pos="0">
                <a:srgbClr val="800080"/>
              </a:gs>
              <a:gs pos="100000">
                <a:srgbClr val="3B003B"/>
              </a:gs>
            </a:gsLst>
            <a:path path="shape">
              <a:fillToRect l="50000" t="50000" r="50000" b="50000"/>
            </a:path>
          </a:gradFill>
        </p:spPr>
        <p:txBody>
          <a:bodyPr/>
          <a:lstStyle/>
          <a:p>
            <a:pPr eaLnBrk="1" hangingPunct="1"/>
            <a:r>
              <a:rPr lang="en-US" sz="4000">
                <a:latin typeface="Arial" charset="0"/>
                <a:ea typeface="ＭＳ Ｐゴシック" charset="0"/>
                <a:cs typeface="Arial" charset="0"/>
              </a:rPr>
              <a:t>Old Testament Patriarchs &amp; Judges</a:t>
            </a:r>
          </a:p>
        </p:txBody>
      </p:sp>
      <p:sp>
        <p:nvSpPr>
          <p:cNvPr id="280579" name="Text Box 5"/>
          <p:cNvSpPr txBox="1">
            <a:spLocks noChangeArrowheads="1"/>
          </p:cNvSpPr>
          <p:nvPr/>
        </p:nvSpPr>
        <p:spPr bwMode="auto">
          <a:xfrm>
            <a:off x="8382000" y="30163"/>
            <a:ext cx="762000" cy="6461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b="1">
                <a:solidFill>
                  <a:srgbClr val="EAEAEA"/>
                </a:solidFill>
                <a:cs typeface="Arial" charset="0"/>
              </a:rPr>
              <a:t>65a</a:t>
            </a:r>
          </a:p>
          <a:p>
            <a:pPr defTabSz="914400" eaLnBrk="1" fontAlgn="base" hangingPunct="1">
              <a:spcBef>
                <a:spcPct val="0"/>
              </a:spcBef>
              <a:spcAft>
                <a:spcPct val="0"/>
              </a:spcAft>
            </a:pPr>
            <a:endParaRPr lang="en-US" sz="1600">
              <a:solidFill>
                <a:srgbClr val="EAEAEA"/>
              </a:solidFill>
              <a:cs typeface="Arial" charset="0"/>
            </a:endParaRPr>
          </a:p>
        </p:txBody>
      </p:sp>
      <p:sp>
        <p:nvSpPr>
          <p:cNvPr id="280580" name="Oval 7"/>
          <p:cNvSpPr>
            <a:spLocks noChangeArrowheads="1"/>
          </p:cNvSpPr>
          <p:nvPr/>
        </p:nvSpPr>
        <p:spPr bwMode="auto">
          <a:xfrm>
            <a:off x="2819400" y="3276600"/>
            <a:ext cx="4572000" cy="3581400"/>
          </a:xfrm>
          <a:prstGeom prst="ellipse">
            <a:avLst/>
          </a:prstGeom>
          <a:noFill/>
          <a:ln w="57150">
            <a:solidFill>
              <a:srgbClr val="DF002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1600">
              <a:solidFill>
                <a:srgbClr val="EAEAEA"/>
              </a:solidFill>
              <a:latin typeface="Arial" charset="0"/>
              <a:ea typeface="ＭＳ Ｐゴシック" charset="0"/>
              <a:cs typeface="Arial" charset="0"/>
            </a:endParaRPr>
          </a:p>
        </p:txBody>
      </p:sp>
      <p:sp>
        <p:nvSpPr>
          <p:cNvPr id="280581" name="Rectangle 4"/>
          <p:cNvSpPr>
            <a:spLocks noGrp="1" noChangeArrowheads="1"/>
          </p:cNvSpPr>
          <p:nvPr>
            <p:ph type="subTitle" idx="1"/>
          </p:nvPr>
        </p:nvSpPr>
        <p:spPr>
          <a:xfrm>
            <a:off x="3200400" y="3200400"/>
            <a:ext cx="4572000" cy="990600"/>
          </a:xfrm>
        </p:spPr>
        <p:txBody>
          <a:bodyPr/>
          <a:lstStyle/>
          <a:p>
            <a:pPr eaLnBrk="1" hangingPunct="1">
              <a:buFont typeface="Symbol" charset="0"/>
              <a:buNone/>
            </a:pPr>
            <a:r>
              <a:rPr lang="en-US" sz="3600" b="1">
                <a:solidFill>
                  <a:schemeClr val="bg2"/>
                </a:solidFill>
                <a:latin typeface="Arial" charset="0"/>
                <a:ea typeface="ＭＳ Ｐゴシック" charset="0"/>
                <a:cs typeface="Arial" charset="0"/>
              </a:rPr>
              <a:t>Note the Overlaps!</a:t>
            </a:r>
          </a:p>
        </p:txBody>
      </p:sp>
    </p:spTree>
    <p:extLst>
      <p:ext uri="{BB962C8B-B14F-4D97-AF65-F5344CB8AC3E}">
        <p14:creationId xmlns:p14="http://schemas.microsoft.com/office/powerpoint/2010/main" val="15028047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2"/>
          <p:cNvSpPr>
            <a:spLocks noGrp="1" noChangeArrowheads="1"/>
          </p:cNvSpPr>
          <p:nvPr>
            <p:ph type="title"/>
          </p:nvPr>
        </p:nvSpPr>
        <p:spPr/>
        <p:txBody>
          <a:bodyPr/>
          <a:lstStyle/>
          <a:p>
            <a:pPr algn="ctr" eaLnBrk="1" hangingPunct="1"/>
            <a:r>
              <a:rPr lang="en-US" b="1">
                <a:latin typeface="Arial" charset="0"/>
                <a:ea typeface="ＭＳ Ｐゴシック" charset="0"/>
                <a:cs typeface="Arial" charset="0"/>
              </a:rPr>
              <a:t>Conclusions from Findings</a:t>
            </a:r>
          </a:p>
        </p:txBody>
      </p:sp>
      <p:sp>
        <p:nvSpPr>
          <p:cNvPr id="72707" name="Rectangle 3"/>
          <p:cNvSpPr>
            <a:spLocks noGrp="1" noChangeArrowheads="1"/>
          </p:cNvSpPr>
          <p:nvPr>
            <p:ph type="body" idx="1"/>
          </p:nvPr>
        </p:nvSpPr>
        <p:spPr/>
        <p:txBody>
          <a:bodyPr/>
          <a:lstStyle/>
          <a:p>
            <a:pPr eaLnBrk="1" hangingPunct="1"/>
            <a:r>
              <a:rPr lang="en-US">
                <a:latin typeface="Arial" charset="0"/>
                <a:ea typeface="ＭＳ Ｐゴシック" charset="0"/>
                <a:cs typeface="Arial" charset="0"/>
              </a:rPr>
              <a:t>There is </a:t>
            </a:r>
            <a:r>
              <a:rPr lang="en-US">
                <a:solidFill>
                  <a:schemeClr val="accent1"/>
                </a:solidFill>
                <a:latin typeface="Arial" charset="0"/>
                <a:ea typeface="ＭＳ Ｐゴシック" charset="0"/>
                <a:cs typeface="Arial" charset="0"/>
              </a:rPr>
              <a:t>not enough biblical information</a:t>
            </a:r>
            <a:r>
              <a:rPr lang="en-US">
                <a:latin typeface="Arial" charset="0"/>
                <a:ea typeface="ＭＳ Ｐゴシック" charset="0"/>
                <a:cs typeface="Arial" charset="0"/>
              </a:rPr>
              <a:t> to determine the exact number of years that each judge ruled alone</a:t>
            </a:r>
          </a:p>
          <a:p>
            <a:pPr eaLnBrk="1" hangingPunct="1"/>
            <a:r>
              <a:rPr lang="en-US">
                <a:latin typeface="Arial" charset="0"/>
                <a:ea typeface="ＭＳ Ｐゴシック" charset="0"/>
                <a:cs typeface="Arial" charset="0"/>
              </a:rPr>
              <a:t>The years that Israel fell under enemy rule are </a:t>
            </a:r>
            <a:r>
              <a:rPr lang="en-US">
                <a:solidFill>
                  <a:schemeClr val="accent1"/>
                </a:solidFill>
                <a:latin typeface="Arial" charset="0"/>
                <a:ea typeface="ＭＳ Ｐゴシック" charset="0"/>
                <a:cs typeface="Arial" charset="0"/>
              </a:rPr>
              <a:t>not always mentioned</a:t>
            </a:r>
          </a:p>
          <a:p>
            <a:pPr eaLnBrk="1" hangingPunct="1"/>
            <a:r>
              <a:rPr lang="en-US">
                <a:latin typeface="Arial" charset="0"/>
                <a:ea typeface="ＭＳ Ｐゴシック" charset="0"/>
                <a:cs typeface="Arial" charset="0"/>
              </a:rPr>
              <a:t>Nevertheless, the Bible is </a:t>
            </a:r>
            <a:r>
              <a:rPr lang="en-US">
                <a:solidFill>
                  <a:schemeClr val="accent1"/>
                </a:solidFill>
                <a:latin typeface="Arial" charset="0"/>
                <a:ea typeface="ＭＳ Ｐゴシック" charset="0"/>
                <a:cs typeface="Arial" charset="0"/>
              </a:rPr>
              <a:t>accurate</a:t>
            </a:r>
            <a:r>
              <a:rPr lang="en-US">
                <a:latin typeface="Arial" charset="0"/>
                <a:ea typeface="ＭＳ Ｐゴシック" charset="0"/>
                <a:cs typeface="Arial" charset="0"/>
              </a:rPr>
              <a:t> in its historical information</a:t>
            </a:r>
            <a:endParaRPr lang="en-US">
              <a:latin typeface="Arial" charset="0"/>
              <a:ea typeface="ＭＳ Ｐゴシック" charset="0"/>
              <a:cs typeface="ＭＳ Ｐゴシック" charset="0"/>
            </a:endParaRPr>
          </a:p>
        </p:txBody>
      </p:sp>
      <p:sp>
        <p:nvSpPr>
          <p:cNvPr id="282627" name="Text Box 4"/>
          <p:cNvSpPr txBox="1">
            <a:spLocks noChangeArrowheads="1"/>
          </p:cNvSpPr>
          <p:nvPr/>
        </p:nvSpPr>
        <p:spPr bwMode="auto">
          <a:xfrm>
            <a:off x="8305800" y="76200"/>
            <a:ext cx="6080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70i</a:t>
            </a:r>
          </a:p>
        </p:txBody>
      </p:sp>
    </p:spTree>
    <p:extLst>
      <p:ext uri="{BB962C8B-B14F-4D97-AF65-F5344CB8AC3E}">
        <p14:creationId xmlns:p14="http://schemas.microsoft.com/office/powerpoint/2010/main" val="3295478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27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270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27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9"/>
          <p:cNvSpPr>
            <a:spLocks noGrp="1" noChangeArrowheads="1"/>
          </p:cNvSpPr>
          <p:nvPr>
            <p:ph type="title" idx="4294967295"/>
          </p:nvPr>
        </p:nvSpPr>
        <p:spPr/>
        <p:txBody>
          <a:bodyPr/>
          <a:lstStyle/>
          <a:p>
            <a:pPr eaLnBrk="1" hangingPunct="1"/>
            <a:r>
              <a:rPr lang="en-US" b="1">
                <a:latin typeface="Arial" charset="0"/>
                <a:ea typeface="ＭＳ Ｐゴシック" charset="0"/>
                <a:cs typeface="Arial" charset="0"/>
              </a:rPr>
              <a:t>Samson</a:t>
            </a:r>
            <a:r>
              <a:rPr lang="fr-FR" altLang="ja-JP" b="1">
                <a:latin typeface="Arial" charset="0"/>
                <a:ea typeface="ＭＳ Ｐゴシック" charset="0"/>
                <a:cs typeface="Arial" charset="0"/>
              </a:rPr>
              <a:t>'</a:t>
            </a:r>
            <a:r>
              <a:rPr lang="en-US" b="1">
                <a:latin typeface="Arial" charset="0"/>
                <a:ea typeface="ＭＳ Ｐゴシック" charset="0"/>
                <a:cs typeface="Arial" charset="0"/>
              </a:rPr>
              <a:t>s Weakness</a:t>
            </a:r>
          </a:p>
        </p:txBody>
      </p:sp>
      <p:pic>
        <p:nvPicPr>
          <p:cNvPr id="284674" name="Picture 2" descr="sams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4675" name="Text Box 3"/>
          <p:cNvSpPr txBox="1">
            <a:spLocks noChangeArrowheads="1"/>
          </p:cNvSpPr>
          <p:nvPr/>
        </p:nvSpPr>
        <p:spPr bwMode="auto">
          <a:xfrm>
            <a:off x="1835150" y="152400"/>
            <a:ext cx="709295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sz="4800" b="1">
                <a:solidFill>
                  <a:srgbClr val="FFFF00"/>
                </a:solidFill>
                <a:cs typeface="Arial" charset="0"/>
              </a:rPr>
              <a:t>The Story of Samson</a:t>
            </a:r>
          </a:p>
        </p:txBody>
      </p:sp>
      <p:sp>
        <p:nvSpPr>
          <p:cNvPr id="284676" name="AutoShape 4"/>
          <p:cNvSpPr>
            <a:spLocks noChangeArrowheads="1"/>
          </p:cNvSpPr>
          <p:nvPr/>
        </p:nvSpPr>
        <p:spPr bwMode="auto">
          <a:xfrm>
            <a:off x="228600" y="3048000"/>
            <a:ext cx="3048000" cy="533400"/>
          </a:xfrm>
          <a:prstGeom prst="rightArrowCallout">
            <a:avLst>
              <a:gd name="adj1" fmla="val 25000"/>
              <a:gd name="adj2" fmla="val 25000"/>
              <a:gd name="adj3" fmla="val 95238"/>
              <a:gd name="adj4" fmla="val 66667"/>
            </a:avLst>
          </a:prstGeom>
          <a:solidFill>
            <a:schemeClr val="accent1"/>
          </a:solidFill>
          <a:ln w="9525">
            <a:solidFill>
              <a:schemeClr val="tx1"/>
            </a:solidFill>
            <a:miter lim="800000"/>
            <a:headEnd/>
            <a:tailEnd/>
          </a:ln>
        </p:spPr>
        <p:txBody>
          <a:bodyPr wrap="none" anchor="ctr"/>
          <a:lstStyle/>
          <a:p>
            <a:pPr algn="ctr" defTabSz="914400" fontAlgn="base">
              <a:spcBef>
                <a:spcPct val="0"/>
              </a:spcBef>
              <a:spcAft>
                <a:spcPct val="0"/>
              </a:spcAft>
            </a:pPr>
            <a:r>
              <a:rPr lang="en-US" sz="3200" b="1">
                <a:solidFill>
                  <a:srgbClr val="000000"/>
                </a:solidFill>
                <a:latin typeface="Arial" charset="0"/>
                <a:ea typeface="ＭＳ Ｐゴシック" charset="0"/>
                <a:cs typeface="Arial" charset="0"/>
              </a:rPr>
              <a:t>Hair?</a:t>
            </a:r>
          </a:p>
        </p:txBody>
      </p:sp>
      <p:sp>
        <p:nvSpPr>
          <p:cNvPr id="252934" name="Text Box 5"/>
          <p:cNvSpPr txBox="1">
            <a:spLocks noChangeArrowheads="1"/>
          </p:cNvSpPr>
          <p:nvPr/>
        </p:nvSpPr>
        <p:spPr bwMode="auto">
          <a:xfrm>
            <a:off x="2581397" y="1035050"/>
            <a:ext cx="6375836"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defPPr>
              <a:defRPr lang="en-US"/>
            </a:defPPr>
            <a:lvl1pPr algn="r" eaLnBrk="1" hangingPunct="1">
              <a:defRPr sz="4000" b="1" i="1">
                <a:solidFill>
                  <a:schemeClr val="bg1"/>
                </a:solidFill>
                <a:effectLst>
                  <a:glow rad="101600">
                    <a:schemeClr val="tx1">
                      <a:alpha val="75000"/>
                    </a:schemeClr>
                  </a:glow>
                </a:effectLst>
                <a:latin typeface="Arial"/>
                <a:cs typeface="Arial"/>
              </a:defRPr>
            </a:lvl1pPr>
            <a:lvl2pPr marL="37931725" indent="-37474525" eaLnBrk="0" hangingPunct="0">
              <a:defRPr sz="2400"/>
            </a:lvl2pPr>
            <a:lvl3pPr eaLnBrk="0" hangingPunct="0">
              <a:defRPr sz="2400"/>
            </a:lvl3pPr>
            <a:lvl4pPr eaLnBrk="0" hangingPunct="0">
              <a:defRPr sz="2400"/>
            </a:lvl4pPr>
            <a:lvl5pPr eaLnBrk="0" hangingPunct="0">
              <a:defRPr sz="2400"/>
            </a:lvl5pPr>
            <a:lvl6pPr marL="457200" eaLnBrk="0" fontAlgn="base" hangingPunct="0">
              <a:spcBef>
                <a:spcPct val="0"/>
              </a:spcBef>
              <a:spcAft>
                <a:spcPct val="0"/>
              </a:spcAft>
              <a:defRPr sz="2400"/>
            </a:lvl6pPr>
            <a:lvl7pPr marL="914400" eaLnBrk="0" fontAlgn="base" hangingPunct="0">
              <a:spcBef>
                <a:spcPct val="0"/>
              </a:spcBef>
              <a:spcAft>
                <a:spcPct val="0"/>
              </a:spcAft>
              <a:defRPr sz="2400"/>
            </a:lvl7pPr>
            <a:lvl8pPr marL="1371600" eaLnBrk="0" fontAlgn="base" hangingPunct="0">
              <a:spcBef>
                <a:spcPct val="0"/>
              </a:spcBef>
              <a:spcAft>
                <a:spcPct val="0"/>
              </a:spcAft>
              <a:defRPr sz="2400"/>
            </a:lvl8pPr>
            <a:lvl9pPr marL="1828800" eaLnBrk="0" fontAlgn="base" hangingPunct="0">
              <a:spcBef>
                <a:spcPct val="0"/>
              </a:spcBef>
              <a:spcAft>
                <a:spcPct val="0"/>
              </a:spcAft>
              <a:defRPr sz="2400"/>
            </a:lvl9pPr>
          </a:lstStyle>
          <a:p>
            <a:pPr defTabSz="914400" fontAlgn="base">
              <a:spcBef>
                <a:spcPct val="0"/>
              </a:spcBef>
              <a:spcAft>
                <a:spcPct val="0"/>
              </a:spcAft>
              <a:defRPr/>
            </a:pPr>
            <a:r>
              <a:rPr lang="en-US" dirty="0">
                <a:solidFill>
                  <a:srgbClr val="FFFFFF"/>
                </a:solidFill>
                <a:effectLst>
                  <a:glow rad="101600">
                    <a:srgbClr val="000000">
                      <a:alpha val="75000"/>
                    </a:srgbClr>
                  </a:glow>
                </a:effectLst>
                <a:ea typeface="ＭＳ Ｐゴシック" charset="0"/>
              </a:rPr>
              <a:t>What was his weakness?</a:t>
            </a:r>
          </a:p>
        </p:txBody>
      </p:sp>
      <p:sp>
        <p:nvSpPr>
          <p:cNvPr id="179206" name="AutoShape 6"/>
          <p:cNvSpPr>
            <a:spLocks noChangeArrowheads="1"/>
          </p:cNvSpPr>
          <p:nvPr/>
        </p:nvSpPr>
        <p:spPr bwMode="auto">
          <a:xfrm flipH="1">
            <a:off x="2438400" y="2133600"/>
            <a:ext cx="3048000" cy="533400"/>
          </a:xfrm>
          <a:prstGeom prst="rightArrowCallout">
            <a:avLst>
              <a:gd name="adj1" fmla="val 25000"/>
              <a:gd name="adj2" fmla="val 25000"/>
              <a:gd name="adj3" fmla="val 95238"/>
              <a:gd name="adj4" fmla="val 66667"/>
            </a:avLst>
          </a:prstGeom>
          <a:solidFill>
            <a:schemeClr val="accent1"/>
          </a:solidFill>
          <a:ln w="9525">
            <a:solidFill>
              <a:schemeClr val="tx1"/>
            </a:solidFill>
            <a:miter lim="800000"/>
            <a:headEnd/>
            <a:tailEnd/>
          </a:ln>
        </p:spPr>
        <p:txBody>
          <a:bodyPr wrap="none" anchor="ctr"/>
          <a:lstStyle/>
          <a:p>
            <a:pPr algn="ctr" defTabSz="914400" fontAlgn="base">
              <a:spcBef>
                <a:spcPct val="0"/>
              </a:spcBef>
              <a:spcAft>
                <a:spcPct val="0"/>
              </a:spcAft>
            </a:pPr>
            <a:r>
              <a:rPr lang="en-US" sz="3200" b="1">
                <a:solidFill>
                  <a:srgbClr val="000000"/>
                </a:solidFill>
                <a:latin typeface="Arial" charset="0"/>
                <a:ea typeface="ＭＳ Ｐゴシック" charset="0"/>
                <a:cs typeface="Arial" charset="0"/>
              </a:rPr>
              <a:t>Her?</a:t>
            </a:r>
          </a:p>
        </p:txBody>
      </p:sp>
      <p:sp>
        <p:nvSpPr>
          <p:cNvPr id="179207" name="Text Box 7"/>
          <p:cNvSpPr txBox="1">
            <a:spLocks noChangeArrowheads="1"/>
          </p:cNvSpPr>
          <p:nvPr/>
        </p:nvSpPr>
        <p:spPr bwMode="auto">
          <a:xfrm>
            <a:off x="2555776" y="4442336"/>
            <a:ext cx="6291808"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r>
              <a:rPr lang="ja-JP" altLang="en-US" sz="4000" b="1" i="1" dirty="0">
                <a:solidFill>
                  <a:srgbClr val="FFFFFF"/>
                </a:solidFill>
                <a:effectLst>
                  <a:glow rad="101600">
                    <a:srgbClr val="000000">
                      <a:alpha val="75000"/>
                    </a:srgbClr>
                  </a:glow>
                </a:effectLst>
                <a:latin typeface="Arial"/>
                <a:cs typeface="Arial"/>
              </a:rPr>
              <a:t>“</a:t>
            </a:r>
            <a:r>
              <a:rPr lang="en-US" sz="4000" b="1" i="1" dirty="0">
                <a:solidFill>
                  <a:srgbClr val="FFFFFF"/>
                </a:solidFill>
                <a:effectLst>
                  <a:glow rad="101600">
                    <a:srgbClr val="000000">
                      <a:alpha val="75000"/>
                    </a:srgbClr>
                  </a:glow>
                </a:effectLst>
                <a:latin typeface="Arial"/>
                <a:cs typeface="Arial"/>
              </a:rPr>
              <a:t>Samson… the he man with a she weakness</a:t>
            </a:r>
            <a:r>
              <a:rPr lang="ja-JP" altLang="en-US" sz="4000" b="1" i="1" dirty="0">
                <a:solidFill>
                  <a:srgbClr val="FFFFFF"/>
                </a:solidFill>
                <a:effectLst>
                  <a:glow rad="101600">
                    <a:srgbClr val="000000">
                      <a:alpha val="75000"/>
                    </a:srgbClr>
                  </a:glow>
                </a:effectLst>
                <a:latin typeface="Arial"/>
                <a:cs typeface="Arial"/>
              </a:rPr>
              <a:t>”</a:t>
            </a:r>
            <a:endParaRPr lang="en-US" sz="4000" b="1" i="1" dirty="0">
              <a:solidFill>
                <a:srgbClr val="FFFFFF"/>
              </a:solidFill>
              <a:effectLst>
                <a:glow rad="101600">
                  <a:srgbClr val="000000">
                    <a:alpha val="75000"/>
                  </a:srgbClr>
                </a:glow>
              </a:effectLst>
              <a:latin typeface="Arial"/>
              <a:cs typeface="Arial"/>
            </a:endParaRPr>
          </a:p>
          <a:p>
            <a:pPr algn="r" defTabSz="914400" eaLnBrk="1" fontAlgn="base" hangingPunct="1">
              <a:spcBef>
                <a:spcPct val="0"/>
              </a:spcBef>
              <a:spcAft>
                <a:spcPct val="0"/>
              </a:spcAft>
              <a:defRPr/>
            </a:pPr>
            <a:r>
              <a:rPr lang="en-US" sz="4000" b="1" i="1" dirty="0">
                <a:solidFill>
                  <a:srgbClr val="FFFFFF"/>
                </a:solidFill>
                <a:effectLst>
                  <a:glow rad="101600">
                    <a:srgbClr val="000000">
                      <a:alpha val="75000"/>
                    </a:srgbClr>
                  </a:glow>
                </a:effectLst>
                <a:latin typeface="Arial"/>
                <a:cs typeface="Arial"/>
              </a:rPr>
              <a:t>-Chuck </a:t>
            </a:r>
            <a:r>
              <a:rPr lang="en-US" sz="4000" b="1" i="1" dirty="0" err="1">
                <a:solidFill>
                  <a:srgbClr val="FFFFFF"/>
                </a:solidFill>
                <a:effectLst>
                  <a:glow rad="101600">
                    <a:srgbClr val="000000">
                      <a:alpha val="75000"/>
                    </a:srgbClr>
                  </a:glow>
                </a:effectLst>
                <a:latin typeface="Arial"/>
                <a:cs typeface="Arial"/>
              </a:rPr>
              <a:t>Swindoll</a:t>
            </a:r>
            <a:endParaRPr lang="en-US" sz="4000" b="1" i="1" dirty="0">
              <a:solidFill>
                <a:srgbClr val="FFFFFF"/>
              </a:solidFill>
              <a:effectLst>
                <a:glow rad="101600">
                  <a:srgbClr val="000000">
                    <a:alpha val="75000"/>
                  </a:srgbClr>
                </a:glow>
              </a:effectLst>
              <a:latin typeface="Arial"/>
              <a:cs typeface="Arial"/>
            </a:endParaRPr>
          </a:p>
        </p:txBody>
      </p:sp>
      <p:sp>
        <p:nvSpPr>
          <p:cNvPr id="179208" name="AutoShape 8"/>
          <p:cNvSpPr>
            <a:spLocks noChangeArrowheads="1"/>
          </p:cNvSpPr>
          <p:nvPr/>
        </p:nvSpPr>
        <p:spPr bwMode="auto">
          <a:xfrm flipH="1">
            <a:off x="4419600" y="3657600"/>
            <a:ext cx="3048000" cy="533400"/>
          </a:xfrm>
          <a:prstGeom prst="rightArrowCallout">
            <a:avLst>
              <a:gd name="adj1" fmla="val 25000"/>
              <a:gd name="adj2" fmla="val 25000"/>
              <a:gd name="adj3" fmla="val 95238"/>
              <a:gd name="adj4" fmla="val 66667"/>
            </a:avLst>
          </a:prstGeom>
          <a:solidFill>
            <a:schemeClr val="accent1"/>
          </a:solidFill>
          <a:ln w="9525">
            <a:solidFill>
              <a:schemeClr val="tx1"/>
            </a:solidFill>
            <a:miter lim="800000"/>
            <a:headEnd/>
            <a:tailEnd/>
          </a:ln>
        </p:spPr>
        <p:txBody>
          <a:bodyPr wrap="none" anchor="ctr"/>
          <a:lstStyle/>
          <a:p>
            <a:pPr algn="ctr" defTabSz="914400" fontAlgn="base">
              <a:spcBef>
                <a:spcPct val="0"/>
              </a:spcBef>
              <a:spcAft>
                <a:spcPct val="0"/>
              </a:spcAft>
            </a:pPr>
            <a:r>
              <a:rPr lang="en-US" sz="3200" b="1">
                <a:solidFill>
                  <a:srgbClr val="000000"/>
                </a:solidFill>
                <a:latin typeface="Arial" charset="0"/>
                <a:ea typeface="ＭＳ Ｐゴシック" charset="0"/>
                <a:cs typeface="Arial" charset="0"/>
              </a:rPr>
              <a:t>Heart?</a:t>
            </a:r>
          </a:p>
        </p:txBody>
      </p:sp>
    </p:spTree>
    <p:extLst>
      <p:ext uri="{BB962C8B-B14F-4D97-AF65-F5344CB8AC3E}">
        <p14:creationId xmlns:p14="http://schemas.microsoft.com/office/powerpoint/2010/main" val="3163414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79206"/>
                                        </p:tgtEl>
                                        <p:attrNameLst>
                                          <p:attrName>style.visibility</p:attrName>
                                        </p:attrNameLst>
                                      </p:cBhvr>
                                      <p:to>
                                        <p:strVal val="visible"/>
                                      </p:to>
                                    </p:set>
                                    <p:anim calcmode="lin" valueType="num">
                                      <p:cBhvr>
                                        <p:cTn id="7" dur="5000" fill="hold"/>
                                        <p:tgtEl>
                                          <p:spTgt spid="179206"/>
                                        </p:tgtEl>
                                        <p:attrNameLst>
                                          <p:attrName>ppt_w</p:attrName>
                                        </p:attrNameLst>
                                      </p:cBhvr>
                                      <p:tavLst>
                                        <p:tav tm="0" fmla="#ppt_w*sin(2.5*pi*$)">
                                          <p:val>
                                            <p:fltVal val="0"/>
                                          </p:val>
                                        </p:tav>
                                        <p:tav tm="100000">
                                          <p:val>
                                            <p:fltVal val="1"/>
                                          </p:val>
                                        </p:tav>
                                      </p:tavLst>
                                    </p:anim>
                                    <p:anim calcmode="lin" valueType="num">
                                      <p:cBhvr>
                                        <p:cTn id="8" dur="5000" fill="hold"/>
                                        <p:tgtEl>
                                          <p:spTgt spid="179206"/>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179207"/>
                                        </p:tgtEl>
                                        <p:attrNameLst>
                                          <p:attrName>style.visibility</p:attrName>
                                        </p:attrNameLst>
                                      </p:cBhvr>
                                      <p:to>
                                        <p:strVal val="visible"/>
                                      </p:to>
                                    </p:set>
                                    <p:animEffect transition="in" filter="fade">
                                      <p:cBhvr>
                                        <p:cTn id="13" dur="500"/>
                                        <p:tgtEl>
                                          <p:spTgt spid="1792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79208"/>
                                        </p:tgtEl>
                                        <p:attrNameLst>
                                          <p:attrName>style.visibility</p:attrName>
                                        </p:attrNameLst>
                                      </p:cBhvr>
                                      <p:to>
                                        <p:strVal val="visible"/>
                                      </p:to>
                                    </p:set>
                                    <p:anim calcmode="lin" valueType="num">
                                      <p:cBhvr additive="base">
                                        <p:cTn id="18" dur="500" fill="hold"/>
                                        <p:tgtEl>
                                          <p:spTgt spid="179208"/>
                                        </p:tgtEl>
                                        <p:attrNameLst>
                                          <p:attrName>ppt_x</p:attrName>
                                        </p:attrNameLst>
                                      </p:cBhvr>
                                      <p:tavLst>
                                        <p:tav tm="0">
                                          <p:val>
                                            <p:strVal val="1+#ppt_w/2"/>
                                          </p:val>
                                        </p:tav>
                                        <p:tav tm="100000">
                                          <p:val>
                                            <p:strVal val="#ppt_x"/>
                                          </p:val>
                                        </p:tav>
                                      </p:tavLst>
                                    </p:anim>
                                    <p:anim calcmode="lin" valueType="num">
                                      <p:cBhvr additive="base">
                                        <p:cTn id="19" dur="500" fill="hold"/>
                                        <p:tgtEl>
                                          <p:spTgt spid="1792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6" grpId="0" animBg="1" autoUpdateAnimBg="0"/>
      <p:bldP spid="179208" grpId="0" animBg="1" autoUpdateAnimBg="0"/>
    </p:bldLst>
  </p:timing>
</p:sld>
</file>

<file path=ppt/theme/theme1.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Quill Pen">
  <a:themeElements>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fontScheme name="Quill Pe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Quill Pen 1">
        <a:dk1>
          <a:srgbClr val="000000"/>
        </a:dk1>
        <a:lt1>
          <a:srgbClr val="FFFF99"/>
        </a:lt1>
        <a:dk2>
          <a:srgbClr val="003300"/>
        </a:dk2>
        <a:lt2>
          <a:srgbClr val="FFCC66"/>
        </a:lt2>
        <a:accent1>
          <a:srgbClr val="CC3300"/>
        </a:accent1>
        <a:accent2>
          <a:srgbClr val="009999"/>
        </a:accent2>
        <a:accent3>
          <a:srgbClr val="AAADAA"/>
        </a:accent3>
        <a:accent4>
          <a:srgbClr val="DADA82"/>
        </a:accent4>
        <a:accent5>
          <a:srgbClr val="E2ADAA"/>
        </a:accent5>
        <a:accent6>
          <a:srgbClr val="008A8A"/>
        </a:accent6>
        <a:hlink>
          <a:srgbClr val="660033"/>
        </a:hlink>
        <a:folHlink>
          <a:srgbClr val="336633"/>
        </a:folHlink>
      </a:clrScheme>
      <a:clrMap bg1="dk2" tx1="lt1" bg2="dk1" tx2="lt2" accent1="accent1" accent2="accent2" accent3="accent3" accent4="accent4" accent5="accent5" accent6="accent6" hlink="hlink" folHlink="folHlink"/>
    </a:extraClrScheme>
    <a:extraClrScheme>
      <a:clrScheme name="Quill Pen 2">
        <a:dk1>
          <a:srgbClr val="000000"/>
        </a:dk1>
        <a:lt1>
          <a:srgbClr val="FFFFCC"/>
        </a:lt1>
        <a:dk2>
          <a:srgbClr val="333300"/>
        </a:dk2>
        <a:lt2>
          <a:srgbClr val="3333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Quill Pen 3">
        <a:dk1>
          <a:srgbClr val="000000"/>
        </a:dk1>
        <a:lt1>
          <a:srgbClr val="00FFFF"/>
        </a:lt1>
        <a:dk2>
          <a:srgbClr val="0000FF"/>
        </a:dk2>
        <a:lt2>
          <a:srgbClr val="FFFF00"/>
        </a:lt2>
        <a:accent1>
          <a:srgbClr val="FF9900"/>
        </a:accent1>
        <a:accent2>
          <a:srgbClr val="00FFFF"/>
        </a:accent2>
        <a:accent3>
          <a:srgbClr val="AAAAFF"/>
        </a:accent3>
        <a:accent4>
          <a:srgbClr val="00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clrMap bg1="dk2" tx1="lt1" bg2="dk1" tx2="lt2" accent1="accent1" accent2="accent2" accent3="accent3" accent4="accent4" accent5="accent5" accent6="accent6" hlink="hlink" folHlink="folHlink"/>
    </a:extraClrScheme>
    <a:extraClrScheme>
      <a:clrScheme name="Quill Pen 5">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Quill Pen 6">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Quill Pen 7">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2407</TotalTime>
  <Words>8358</Words>
  <Application>Microsoft Macintosh PowerPoint</Application>
  <PresentationFormat>On-screen Show (4:3)</PresentationFormat>
  <Paragraphs>1568</Paragraphs>
  <Slides>125</Slides>
  <Notes>119</Notes>
  <HiddenSlides>0</HiddenSlides>
  <MMClips>0</MMClips>
  <ScaleCrop>false</ScaleCrop>
  <HeadingPairs>
    <vt:vector size="8" baseType="variant">
      <vt:variant>
        <vt:lpstr>Fonts Used</vt:lpstr>
      </vt:variant>
      <vt:variant>
        <vt:i4>17</vt:i4>
      </vt:variant>
      <vt:variant>
        <vt:lpstr>Theme</vt:lpstr>
      </vt:variant>
      <vt:variant>
        <vt:i4>26</vt:i4>
      </vt:variant>
      <vt:variant>
        <vt:lpstr>Embedded OLE Servers</vt:lpstr>
      </vt:variant>
      <vt:variant>
        <vt:i4>2</vt:i4>
      </vt:variant>
      <vt:variant>
        <vt:lpstr>Slide Titles</vt:lpstr>
      </vt:variant>
      <vt:variant>
        <vt:i4>125</vt:i4>
      </vt:variant>
    </vt:vector>
  </HeadingPairs>
  <TitlesOfParts>
    <vt:vector size="170" baseType="lpstr">
      <vt:lpstr>Liffo</vt:lpstr>
      <vt:lpstr>ＭＳ Ｐゴシック</vt:lpstr>
      <vt:lpstr>Times</vt:lpstr>
      <vt:lpstr>Arial</vt:lpstr>
      <vt:lpstr>Arial Black</vt:lpstr>
      <vt:lpstr>Arial Narrow</vt:lpstr>
      <vt:lpstr>Arial Rounded MT Bold</vt:lpstr>
      <vt:lpstr>Calibri</vt:lpstr>
      <vt:lpstr>Comic Sans MS</vt:lpstr>
      <vt:lpstr>Helvetica</vt:lpstr>
      <vt:lpstr>Impact</vt:lpstr>
      <vt:lpstr>Monotype Sorts</vt:lpstr>
      <vt:lpstr>Symbol</vt:lpstr>
      <vt:lpstr>Tahoma</vt:lpstr>
      <vt:lpstr>Times New Roman</vt:lpstr>
      <vt:lpstr>Wingdings</vt:lpstr>
      <vt:lpstr>Wingdings 3</vt:lpstr>
      <vt:lpstr>Lock And Key</vt:lpstr>
      <vt:lpstr>1_Default Design</vt:lpstr>
      <vt:lpstr>Default Design</vt:lpstr>
      <vt:lpstr>Orbit</vt:lpstr>
      <vt:lpstr>2_Default Design</vt:lpstr>
      <vt:lpstr>untitled 2</vt:lpstr>
      <vt:lpstr>Topo</vt:lpstr>
      <vt:lpstr>MEADOW</vt:lpstr>
      <vt:lpstr>Quill Pen</vt:lpstr>
      <vt:lpstr>Project Overview (Standard)</vt:lpstr>
      <vt:lpstr>1_Orbit</vt:lpstr>
      <vt:lpstr>6_MEADOW</vt:lpstr>
      <vt:lpstr>3_Default Design</vt:lpstr>
      <vt:lpstr>1_Balance</vt:lpstr>
      <vt:lpstr>4_Default Design</vt:lpstr>
      <vt:lpstr>1_MEADOW</vt:lpstr>
      <vt:lpstr>2_Orbit</vt:lpstr>
      <vt:lpstr>13_Default Design</vt:lpstr>
      <vt:lpstr>3_Orbit</vt:lpstr>
      <vt:lpstr>1_Lock And Key</vt:lpstr>
      <vt:lpstr>18_Default Design</vt:lpstr>
      <vt:lpstr>5_Default Design</vt:lpstr>
      <vt:lpstr>6_Default Design</vt:lpstr>
      <vt:lpstr>7_Default Design</vt:lpstr>
      <vt:lpstr>49_Blank Presentation</vt:lpstr>
      <vt:lpstr>1_Topo</vt:lpstr>
      <vt:lpstr>Photo Editor Photo</vt:lpstr>
      <vt:lpstr>Document</vt:lpstr>
      <vt:lpstr>UNLOCKING THE MYSTERIES OF OLD TESTAMENT CHRONOLOGY</vt:lpstr>
      <vt:lpstr>Genesis 5  Small Group Questions</vt:lpstr>
      <vt:lpstr>Our Questions</vt:lpstr>
      <vt:lpstr>Our Method of Investigation</vt:lpstr>
      <vt:lpstr>Genealogies  &amp; OT Chronology  </vt:lpstr>
      <vt:lpstr>What is OT Chronology?</vt:lpstr>
      <vt:lpstr>Why is the Chronology  of the OT important?</vt:lpstr>
      <vt:lpstr>How do Historians Determine the Chronology of the OT?</vt:lpstr>
      <vt:lpstr>How do historians determine OT Chronology?</vt:lpstr>
      <vt:lpstr>PowerPoint Presentation</vt:lpstr>
      <vt:lpstr>Oh, no… I hit the geneaologies</vt:lpstr>
      <vt:lpstr>What’s the point?</vt:lpstr>
      <vt:lpstr>What’s the point?</vt:lpstr>
      <vt:lpstr>Can We Find the Date of Creation from Genesis 5 &amp; 11?</vt:lpstr>
      <vt:lpstr>The Mystery of the Genesis  5 &amp; 11 Genealogies</vt:lpstr>
      <vt:lpstr>Genesis Genealogy Mysteries</vt:lpstr>
      <vt:lpstr>Genesis 5 Genealogy</vt:lpstr>
      <vt:lpstr>Why Don't Genesis 5 &amp; 11 Have Gaps?</vt:lpstr>
      <vt:lpstr>Age at Son's Birth</vt:lpstr>
      <vt:lpstr>Genesis 5 Age at Death</vt:lpstr>
      <vt:lpstr>Why Don't Genesis 5 &amp; 11 Have Gaps?</vt:lpstr>
      <vt:lpstr>Genesis 5 Shorter Than Luke 3</vt:lpstr>
      <vt:lpstr>Why Don't Genesis 5 &amp; 11 Have Gaps?</vt:lpstr>
      <vt:lpstr>Two Views</vt:lpstr>
      <vt:lpstr>Arguments Posed for Gaps</vt:lpstr>
      <vt:lpstr>Straight Chronology Support</vt:lpstr>
      <vt:lpstr>How can you tell the age of the earth?</vt:lpstr>
      <vt:lpstr>"Just do the math."</vt:lpstr>
      <vt:lpstr>Chronology of the Patriarchs (Gen. 5, 11)</vt:lpstr>
      <vt:lpstr>Methuselah's Death</vt:lpstr>
      <vt:lpstr>Flood Chronology</vt:lpstr>
      <vt:lpstr>Flood Chronology</vt:lpstr>
      <vt:lpstr>Patriarch's long lives</vt:lpstr>
      <vt:lpstr>Sumerian King List</vt:lpstr>
      <vt:lpstr>Sumerian King List</vt:lpstr>
      <vt:lpstr>Sumerian King List</vt:lpstr>
      <vt:lpstr>Sumerian King List</vt:lpstr>
      <vt:lpstr>Genesis 5 Age at Son's Birth</vt:lpstr>
      <vt:lpstr>Kitchen on Age at Son's Birth</vt:lpstr>
      <vt:lpstr>Kitchen on Age at Death</vt:lpstr>
      <vt:lpstr>Alternate Kitchen View</vt:lpstr>
      <vt:lpstr>Methuselah</vt:lpstr>
      <vt:lpstr>The Meaning of Each Patriarch's Name in the 10 Generations</vt:lpstr>
      <vt:lpstr>The Meaning of Each Patriarch's Name in the 10 Generations</vt:lpstr>
      <vt:lpstr>OK, so what's the point?</vt:lpstr>
      <vt:lpstr>Will you take God's Word at face value—even when it is uncomfortable?</vt:lpstr>
      <vt:lpstr>How can you tell the age of the earth?</vt:lpstr>
      <vt:lpstr>The Table of Nations</vt:lpstr>
      <vt:lpstr>Is the Table of Nations Accurate (Gen. 10-11)?</vt:lpstr>
      <vt:lpstr>Water Vapor Canopy Theory</vt:lpstr>
      <vt:lpstr>Evangelicals Differ</vt:lpstr>
      <vt:lpstr>Conclusions from Findings</vt:lpstr>
      <vt:lpstr>Black</vt:lpstr>
      <vt:lpstr>The Mystery of the Patriarchs</vt:lpstr>
      <vt:lpstr>The Mystery of the Patriarchs</vt:lpstr>
      <vt:lpstr>Egyptian Chronology</vt:lpstr>
      <vt:lpstr>Beni Hasan Mural</vt:lpstr>
      <vt:lpstr>Conclusions from Findings</vt:lpstr>
      <vt:lpstr>Black</vt:lpstr>
      <vt:lpstr>Crossing the Reed Sea</vt:lpstr>
      <vt:lpstr>The Exodus Took Faith!</vt:lpstr>
      <vt:lpstr>Was this Rameses II?</vt:lpstr>
      <vt:lpstr>Traditional History of Egypt</vt:lpstr>
      <vt:lpstr>Traditional Dating of New Kingdom Pharaohs</vt:lpstr>
      <vt:lpstr>Amenophis II</vt:lpstr>
      <vt:lpstr>Traditional Dating of New Kingdom Pharaohs</vt:lpstr>
      <vt:lpstr>Contradicting Histories of Egypt</vt:lpstr>
      <vt:lpstr>Histories of Egypt</vt:lpstr>
      <vt:lpstr>What was the Date of the Exodus?</vt:lpstr>
      <vt:lpstr>When was the Exodus?</vt:lpstr>
      <vt:lpstr>Egyptian Sojourn Chronologies Contrasted</vt:lpstr>
      <vt:lpstr>Egyptian Sojourn Chronologies Evaluated  </vt:lpstr>
      <vt:lpstr>The Mystery of the Exodus</vt:lpstr>
      <vt:lpstr>Small Group Discussion</vt:lpstr>
      <vt:lpstr>An Early Exodus (1446)</vt:lpstr>
      <vt:lpstr>Jephthah versus Ammonites</vt:lpstr>
      <vt:lpstr>An Early Exodus (1446)</vt:lpstr>
      <vt:lpstr>An Early Exodus (1446)</vt:lpstr>
      <vt:lpstr>Merneptah Stela</vt:lpstr>
      <vt:lpstr>An Early Exodus (1446)</vt:lpstr>
      <vt:lpstr>A Late Exodus (1266-1299)</vt:lpstr>
      <vt:lpstr>A Late Exodus (1266-1299)</vt:lpstr>
      <vt:lpstr>A Late Exodus (1266-1299)</vt:lpstr>
      <vt:lpstr>Early Date Evidence  </vt:lpstr>
      <vt:lpstr>Early Date Responses</vt:lpstr>
      <vt:lpstr>What Do We Think?</vt:lpstr>
      <vt:lpstr>Conclusions from Findings</vt:lpstr>
      <vt:lpstr>Black</vt:lpstr>
      <vt:lpstr>The Mystery of the Judges</vt:lpstr>
      <vt:lpstr>How Can We Fit in the Judges?</vt:lpstr>
      <vt:lpstr>Years the Judges Ruled </vt:lpstr>
      <vt:lpstr>Possible Solutions</vt:lpstr>
      <vt:lpstr>Locations of Judges</vt:lpstr>
      <vt:lpstr>What Do We Think?</vt:lpstr>
      <vt:lpstr>Old Testament Patriarchs &amp; Judges</vt:lpstr>
      <vt:lpstr>Old Testament Patriarchs &amp; Judges</vt:lpstr>
      <vt:lpstr>Old Testament Patriarchs &amp; Judges</vt:lpstr>
      <vt:lpstr>Conclusions from Findings</vt:lpstr>
      <vt:lpstr>Samson's Weakness</vt:lpstr>
      <vt:lpstr>Black</vt:lpstr>
      <vt:lpstr>The Mystery of the Kings</vt:lpstr>
      <vt:lpstr>Is the Chronology of Israel's Kings Necessary?</vt:lpstr>
      <vt:lpstr>Years Kings of Judah Ruled</vt:lpstr>
      <vt:lpstr>Years Kings of Judah Ruled</vt:lpstr>
      <vt:lpstr>Proposed Reasons for Discrepancies</vt:lpstr>
      <vt:lpstr>Proposed Solutions</vt:lpstr>
      <vt:lpstr>The Gezer Calendar</vt:lpstr>
      <vt:lpstr>The Gezer Calendar</vt:lpstr>
      <vt:lpstr>Jewish Calendars</vt:lpstr>
      <vt:lpstr>Hebrew Calendars</vt:lpstr>
      <vt:lpstr>Hebrew Calendars</vt:lpstr>
      <vt:lpstr>Thiele's Solution</vt:lpstr>
      <vt:lpstr>Thiele's Solution</vt:lpstr>
      <vt:lpstr>Chart of OT Kings &amp; Prophets</vt:lpstr>
      <vt:lpstr>Chart of OT Kings &amp; Prophets</vt:lpstr>
      <vt:lpstr>What Do We Think?</vt:lpstr>
      <vt:lpstr>Conclusions from Findings</vt:lpstr>
      <vt:lpstr>Old Testament Timeline</vt:lpstr>
      <vt:lpstr>OUR CONCLUSIONS</vt:lpstr>
      <vt:lpstr>HOW CAN WE APPLY THIS?</vt:lpstr>
      <vt:lpstr>Bibliography</vt:lpstr>
      <vt:lpstr>Some Useful Websites</vt:lpstr>
      <vt:lpstr>Why is Chronology Important?</vt:lpstr>
      <vt:lpstr>OT Backgrounds link at BibleStudyDownloads.org</vt:lpstr>
      <vt:lpstr>Black</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UNLOCKING THE MYSTERIES OF OLD TESTAMENT CHRONOLOGY</dc:title>
  <dc:creator>Rick Griffith</dc:creator>
  <cp:lastModifiedBy>Rick Griffith</cp:lastModifiedBy>
  <cp:revision>35</cp:revision>
  <dcterms:created xsi:type="dcterms:W3CDTF">2014-09-26T08:59:23Z</dcterms:created>
  <dcterms:modified xsi:type="dcterms:W3CDTF">2026-05-27T03:16:56Z</dcterms:modified>
</cp:coreProperties>
</file>