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51" r:id="rId3"/>
    <p:sldMasterId id="2147483649" r:id="rId4"/>
    <p:sldMasterId id="2147483894" r:id="rId5"/>
    <p:sldMasterId id="2147483977" r:id="rId6"/>
  </p:sldMasterIdLst>
  <p:notesMasterIdLst>
    <p:notesMasterId r:id="rId58"/>
  </p:notesMasterIdLst>
  <p:sldIdLst>
    <p:sldId id="256" r:id="rId7"/>
    <p:sldId id="304" r:id="rId8"/>
    <p:sldId id="305" r:id="rId9"/>
    <p:sldId id="308" r:id="rId10"/>
    <p:sldId id="306" r:id="rId11"/>
    <p:sldId id="264" r:id="rId12"/>
    <p:sldId id="257" r:id="rId13"/>
    <p:sldId id="266" r:id="rId14"/>
    <p:sldId id="273" r:id="rId15"/>
    <p:sldId id="297" r:id="rId16"/>
    <p:sldId id="274" r:id="rId17"/>
    <p:sldId id="275" r:id="rId18"/>
    <p:sldId id="276" r:id="rId19"/>
    <p:sldId id="277" r:id="rId20"/>
    <p:sldId id="278" r:id="rId21"/>
    <p:sldId id="279" r:id="rId22"/>
    <p:sldId id="281" r:id="rId23"/>
    <p:sldId id="300" r:id="rId24"/>
    <p:sldId id="323" r:id="rId25"/>
    <p:sldId id="324" r:id="rId26"/>
    <p:sldId id="282" r:id="rId27"/>
    <p:sldId id="283" r:id="rId28"/>
    <p:sldId id="317" r:id="rId29"/>
    <p:sldId id="318" r:id="rId30"/>
    <p:sldId id="263" r:id="rId31"/>
    <p:sldId id="302" r:id="rId32"/>
    <p:sldId id="309" r:id="rId33"/>
    <p:sldId id="295" r:id="rId34"/>
    <p:sldId id="296" r:id="rId35"/>
    <p:sldId id="288" r:id="rId36"/>
    <p:sldId id="289" r:id="rId37"/>
    <p:sldId id="290" r:id="rId38"/>
    <p:sldId id="298" r:id="rId39"/>
    <p:sldId id="299" r:id="rId40"/>
    <p:sldId id="292" r:id="rId41"/>
    <p:sldId id="293" r:id="rId42"/>
    <p:sldId id="294" r:id="rId43"/>
    <p:sldId id="260" r:id="rId44"/>
    <p:sldId id="271" r:id="rId45"/>
    <p:sldId id="272" r:id="rId46"/>
    <p:sldId id="310" r:id="rId47"/>
    <p:sldId id="311" r:id="rId48"/>
    <p:sldId id="313" r:id="rId49"/>
    <p:sldId id="314" r:id="rId50"/>
    <p:sldId id="315" r:id="rId51"/>
    <p:sldId id="312" r:id="rId52"/>
    <p:sldId id="316" r:id="rId53"/>
    <p:sldId id="319" r:id="rId54"/>
    <p:sldId id="325" r:id="rId55"/>
    <p:sldId id="321" r:id="rId56"/>
    <p:sldId id="322"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D6"/>
    <a:srgbClr val="8D8DFF"/>
    <a:srgbClr val="5353FF"/>
    <a:srgbClr val="3366FF"/>
    <a:srgbClr val="FF9933"/>
    <a:srgbClr val="FFD685"/>
    <a:srgbClr val="FFFF00"/>
    <a:srgbClr val="1A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1"/>
    <p:restoredTop sz="79814"/>
  </p:normalViewPr>
  <p:slideViewPr>
    <p:cSldViewPr>
      <p:cViewPr varScale="1">
        <p:scale>
          <a:sx n="110" d="100"/>
          <a:sy n="110" d="100"/>
        </p:scale>
        <p:origin x="168"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51" name="Rectangle 7"/>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8550" name="Rectangle 6"/>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2228" name="Rectangle 5"/>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8" name="Rectangle 4"/>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47" name="Rectangle 3"/>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8546" name="Rectangle 2"/>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EB0C27-3443-4297-ABDD-C885D6A05612}" type="slidenum">
              <a:rPr lang="en-US" altLang="en-US"/>
              <a:pPr/>
              <a:t>‹#›</a:t>
            </a:fld>
            <a:endParaRPr lang="en-US" altLang="en-US"/>
          </a:p>
        </p:txBody>
      </p:sp>
    </p:spTree>
    <p:extLst>
      <p:ext uri="{BB962C8B-B14F-4D97-AF65-F5344CB8AC3E}">
        <p14:creationId xmlns:p14="http://schemas.microsoft.com/office/powerpoint/2010/main" val="1874905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D7E13F-6991-4A8E-9017-13752A013A01}" type="slidenum">
              <a:rPr lang="en-US" altLang="en-US" sz="1200"/>
              <a:pPr/>
              <a:t>1</a:t>
            </a:fld>
            <a:endParaRPr lang="en-US"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5395F2-3C54-49C4-AA6D-A71F06EF5DAC}" type="slidenum">
              <a:rPr lang="en-US" altLang="en-US" sz="1200"/>
              <a:pPr/>
              <a:t>10</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A0CD4F4-308E-400D-B5EF-1BC4A522535C}" type="slidenum">
              <a:rPr lang="en-US" altLang="en-US" sz="1200"/>
              <a:pPr/>
              <a:t>11</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024E60F-B647-4457-BFD0-75AB51E8C7E6}" type="slidenum">
              <a:rPr lang="en-US" altLang="en-US" sz="1200"/>
              <a:pPr/>
              <a:t>12</a:t>
            </a:fld>
            <a:endParaRPr lang="en-US" alt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gradually gave way to simple strokes of the stylus on clay.</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17</a:t>
            </a:fld>
            <a:endParaRPr lang="en-US" altLang="en-US"/>
          </a:p>
        </p:txBody>
      </p:sp>
    </p:spTree>
    <p:extLst>
      <p:ext uri="{BB962C8B-B14F-4D97-AF65-F5344CB8AC3E}">
        <p14:creationId xmlns:p14="http://schemas.microsoft.com/office/powerpoint/2010/main" val="275208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Copilot results on 25 May 2024 (searched for "Stages of Cuneiform Development that does not mention evolution"):</a:t>
            </a:r>
          </a:p>
          <a:p>
            <a:r>
              <a:rPr lang="en-US" dirty="0"/>
              <a:t>Certainly! Let’s delve into the stages of </a:t>
            </a:r>
            <a:r>
              <a:rPr lang="en-US" b="1" dirty="0"/>
              <a:t>cuneiform development</a:t>
            </a:r>
            <a:r>
              <a:rPr lang="en-US" dirty="0"/>
              <a:t>, focusing on its historical progression without invoking the concept of evolution:</a:t>
            </a:r>
          </a:p>
          <a:p>
            <a:pPr>
              <a:buFont typeface="+mj-lt"/>
              <a:buAutoNum type="arabicPeriod"/>
            </a:pPr>
            <a:r>
              <a:rPr lang="en-US" b="1" dirty="0"/>
              <a:t>Proto-Cuneiform (c. 3500 BCE)</a:t>
            </a:r>
            <a:r>
              <a:rPr lang="en-US" dirty="0"/>
              <a:t>:</a:t>
            </a:r>
          </a:p>
          <a:p>
            <a:pPr marL="742950" lvl="1" indent="-285750">
              <a:buFont typeface="+mj-lt"/>
              <a:buAutoNum type="arabicPeriod"/>
            </a:pPr>
            <a:r>
              <a:rPr lang="en-US" dirty="0"/>
              <a:t>The earliest cuneiform tablets were </a:t>
            </a:r>
            <a:r>
              <a:rPr lang="en-US" b="1" dirty="0"/>
              <a:t>pictorial</a:t>
            </a:r>
            <a:r>
              <a:rPr lang="en-US" dirty="0"/>
              <a:t> in nature. These depicted concrete and visible subjects such as kings, battles, and floods.</a:t>
            </a:r>
          </a:p>
          <a:p>
            <a:pPr marL="742950" lvl="1" indent="-285750">
              <a:buFont typeface="+mj-lt"/>
              <a:buAutoNum type="arabicPeriod"/>
            </a:pPr>
            <a:r>
              <a:rPr lang="en-US" dirty="0"/>
              <a:t>Their primary purpose was long-distance communication in trade. As a result, their compositions were straightforward, emphasizing information about goods, prices, and sellers.</a:t>
            </a:r>
          </a:p>
          <a:p>
            <a:pPr>
              <a:buFont typeface="+mj-lt"/>
              <a:buAutoNum type="arabicPeriod"/>
            </a:pPr>
            <a:r>
              <a:rPr lang="en-US" b="1" dirty="0"/>
              <a:t>Cuneiform Script Development (c. 3500 BCE)</a:t>
            </a:r>
            <a:r>
              <a:rPr lang="en-US" dirty="0"/>
              <a:t>:</a:t>
            </a:r>
          </a:p>
          <a:p>
            <a:pPr marL="742950" lvl="1" indent="-285750">
              <a:buFont typeface="+mj-lt"/>
              <a:buAutoNum type="arabicPeriod"/>
            </a:pPr>
            <a:r>
              <a:rPr lang="en-US" dirty="0"/>
              <a:t>The </a:t>
            </a:r>
            <a:r>
              <a:rPr lang="en-US" b="1" dirty="0"/>
              <a:t>Sumerians</a:t>
            </a:r>
            <a:r>
              <a:rPr lang="en-US" dirty="0"/>
              <a:t> pioneered the cuneiform script around this time.</a:t>
            </a:r>
          </a:p>
          <a:p>
            <a:pPr marL="742950" lvl="1" indent="-285750">
              <a:buFont typeface="+mj-lt"/>
              <a:buAutoNum type="arabicPeriod"/>
            </a:pPr>
            <a:r>
              <a:rPr lang="en-US" dirty="0"/>
              <a:t>The name “cuneiform” derives from the Latin word “cuneus,” meaning </a:t>
            </a:r>
            <a:r>
              <a:rPr lang="en-US" b="1" dirty="0"/>
              <a:t>“wedge.”</a:t>
            </a:r>
            <a:r>
              <a:rPr lang="en-US" dirty="0"/>
              <a:t> This reflects the wedge-shaped style of writing.</a:t>
            </a:r>
          </a:p>
          <a:p>
            <a:pPr marL="742950" lvl="1" indent="-285750">
              <a:buFont typeface="+mj-lt"/>
              <a:buAutoNum type="arabicPeriod"/>
            </a:pPr>
            <a:r>
              <a:rPr lang="en-US" dirty="0"/>
              <a:t>Using a stylus, they pressed into soft clay, creating wedge-like imprints representing word-signs (pictographs) and later, phonograms (word-concepts).</a:t>
            </a:r>
          </a:p>
          <a:p>
            <a:pPr>
              <a:buFont typeface="+mj-lt"/>
              <a:buAutoNum type="arabicPeriod"/>
            </a:pPr>
            <a:r>
              <a:rPr lang="en-US" b="1" dirty="0"/>
              <a:t>Advancements in </a:t>
            </a:r>
            <a:r>
              <a:rPr lang="en-US" b="1" dirty="0" err="1"/>
              <a:t>Uruk</a:t>
            </a:r>
            <a:r>
              <a:rPr lang="en-US" b="1" dirty="0"/>
              <a:t> (c. 3200 BCE)</a:t>
            </a:r>
            <a:r>
              <a:rPr lang="en-US" dirty="0"/>
              <a:t>:</a:t>
            </a:r>
          </a:p>
          <a:p>
            <a:pPr marL="742950" lvl="1" indent="-285750">
              <a:buFont typeface="+mj-lt"/>
              <a:buAutoNum type="arabicPeriod"/>
            </a:pPr>
            <a:r>
              <a:rPr lang="en-US" dirty="0"/>
              <a:t>The city of </a:t>
            </a:r>
            <a:r>
              <a:rPr lang="en-US" b="1" dirty="0" err="1"/>
              <a:t>Uruk</a:t>
            </a:r>
            <a:r>
              <a:rPr lang="en-US" dirty="0"/>
              <a:t> significantly contributed to the advancement of cuneiform writing.</a:t>
            </a:r>
          </a:p>
          <a:p>
            <a:pPr marL="742950" lvl="1" indent="-285750">
              <a:buFont typeface="+mj-lt"/>
              <a:buAutoNum type="arabicPeriod"/>
            </a:pPr>
            <a:r>
              <a:rPr lang="en-US" dirty="0"/>
              <a:t>Here, cuneiform evolved further, enabling the creation of </a:t>
            </a:r>
            <a:r>
              <a:rPr lang="en-US" b="1" dirty="0"/>
              <a:t>literature</a:t>
            </a:r>
            <a:r>
              <a:rPr lang="en-US" dirty="0"/>
              <a:t> beyond mere administrative records.</a:t>
            </a:r>
          </a:p>
          <a:p>
            <a:pPr marL="742950" lvl="1" indent="-285750">
              <a:buFont typeface="+mj-lt"/>
              <a:buAutoNum type="arabicPeriod"/>
            </a:pPr>
            <a:r>
              <a:rPr lang="en-US" dirty="0" err="1"/>
              <a:t>Uruk’s</a:t>
            </a:r>
            <a:r>
              <a:rPr lang="en-US" dirty="0"/>
              <a:t> contributions elevated cuneiform to a powerful tool for expressing ideas and stories.</a:t>
            </a:r>
          </a:p>
          <a:p>
            <a:pPr>
              <a:buFont typeface="+mj-lt"/>
              <a:buAutoNum type="arabicPeriod"/>
            </a:pPr>
            <a:r>
              <a:rPr lang="en-US" b="1" dirty="0"/>
              <a:t>Refinement (3000 BCE)</a:t>
            </a:r>
            <a:r>
              <a:rPr lang="en-US" dirty="0"/>
              <a:t>:</a:t>
            </a:r>
          </a:p>
          <a:p>
            <a:pPr marL="742950" lvl="1" indent="-285750">
              <a:buFont typeface="+mj-lt"/>
              <a:buAutoNum type="arabicPeriod"/>
            </a:pPr>
            <a:r>
              <a:rPr lang="en-US" dirty="0"/>
              <a:t>Cuneiform continued to evolve, becoming more refined.</a:t>
            </a:r>
          </a:p>
          <a:p>
            <a:pPr marL="742950" lvl="1" indent="-285750">
              <a:buFont typeface="+mj-lt"/>
              <a:buAutoNum type="arabicPeriod"/>
            </a:pPr>
            <a:r>
              <a:rPr lang="en-US" dirty="0"/>
              <a:t>The consistent use of phonetic writing became apparent after </a:t>
            </a:r>
            <a:r>
              <a:rPr lang="en-US" b="1" dirty="0"/>
              <a:t>2600 BCE</a:t>
            </a:r>
            <a:r>
              <a:rPr lang="en-US" dirty="0"/>
              <a:t>.</a:t>
            </a:r>
          </a:p>
          <a:p>
            <a:pPr marL="742950" lvl="1" indent="-285750">
              <a:buFont typeface="+mj-lt"/>
              <a:buAutoNum type="arabicPeriod"/>
            </a:pPr>
            <a:r>
              <a:rPr lang="en-US" dirty="0"/>
              <a:t>This marked the beginning of a true writing system, combining word-signs and phonograms.</a:t>
            </a:r>
          </a:p>
          <a:p>
            <a:pPr>
              <a:buFont typeface="+mj-lt"/>
              <a:buAutoNum type="arabicPeriod"/>
            </a:pPr>
            <a:r>
              <a:rPr lang="en-US" b="1" dirty="0"/>
              <a:t>Full Development (2900 BCE - 2334 BCE)</a:t>
            </a:r>
            <a:r>
              <a:rPr lang="en-US" dirty="0"/>
              <a:t>:</a:t>
            </a:r>
          </a:p>
          <a:p>
            <a:pPr marL="742950" lvl="1" indent="-285750">
              <a:buFont typeface="+mj-lt"/>
              <a:buAutoNum type="arabicPeriod"/>
            </a:pPr>
            <a:r>
              <a:rPr lang="en-US" dirty="0"/>
              <a:t>During the </a:t>
            </a:r>
            <a:r>
              <a:rPr lang="en-US" b="1" dirty="0"/>
              <a:t>Early Dynastic Period</a:t>
            </a:r>
            <a:r>
              <a:rPr lang="en-US" dirty="0"/>
              <a:t> in Mesopotamia, cuneiform reached its full development.</a:t>
            </a:r>
          </a:p>
          <a:p>
            <a:pPr marL="742950" lvl="1" indent="-285750">
              <a:buFont typeface="+mj-lt"/>
              <a:buAutoNum type="arabicPeriod"/>
            </a:pPr>
            <a:r>
              <a:rPr lang="en-US" dirty="0"/>
              <a:t>It became a sophisticated script, capable of expressing complex ideas, myths, and historical narratives.</a:t>
            </a:r>
          </a:p>
          <a:p>
            <a:pPr>
              <a:buFont typeface="+mj-lt"/>
              <a:buAutoNum type="arabicPeriod"/>
            </a:pPr>
            <a:r>
              <a:rPr lang="en-US" b="1" dirty="0" err="1"/>
              <a:t>Enheduanna</a:t>
            </a:r>
            <a:r>
              <a:rPr lang="en-US" b="1" dirty="0"/>
              <a:t>: World’s First Author (2285 BCE - 2250 BCE)</a:t>
            </a:r>
            <a:r>
              <a:rPr lang="en-US" dirty="0"/>
              <a:t>:</a:t>
            </a:r>
          </a:p>
          <a:p>
            <a:pPr marL="742950" lvl="1" indent="-285750">
              <a:buFont typeface="+mj-lt"/>
              <a:buAutoNum type="arabicPeriod"/>
            </a:pPr>
            <a:r>
              <a:rPr lang="en-US" b="1" dirty="0" err="1"/>
              <a:t>Enheduanna</a:t>
            </a:r>
            <a:r>
              <a:rPr lang="en-US" dirty="0"/>
              <a:t>, daughter of </a:t>
            </a:r>
            <a:r>
              <a:rPr lang="en-US" b="1" dirty="0"/>
              <a:t>Sargon of Akkad</a:t>
            </a:r>
            <a:r>
              <a:rPr lang="en-US" dirty="0"/>
              <a:t>, holds the distinction of being the world’s first author known by name.</a:t>
            </a:r>
          </a:p>
          <a:p>
            <a:pPr marL="742950" lvl="1" indent="-285750">
              <a:buFont typeface="+mj-lt"/>
              <a:buAutoNum type="arabicPeriod"/>
            </a:pPr>
            <a:r>
              <a:rPr lang="en-US" dirty="0"/>
              <a:t>She composed hymns and poems in cuneiform, leaving a lasting literary legacy.</a:t>
            </a:r>
          </a:p>
          <a:p>
            <a:pPr>
              <a:buFont typeface="+mj-lt"/>
              <a:buAutoNum type="arabicPeriod"/>
            </a:pPr>
            <a:r>
              <a:rPr lang="en-US" b="1" dirty="0"/>
              <a:t>Epic of Gilgamesh (c. 2150 BCE - c. 1400 BCE)</a:t>
            </a:r>
            <a:r>
              <a:rPr lang="en-US" dirty="0"/>
              <a:t>:</a:t>
            </a:r>
          </a:p>
          <a:p>
            <a:pPr marL="742950" lvl="1" indent="-285750">
              <a:buFont typeface="+mj-lt"/>
              <a:buAutoNum type="arabicPeriod"/>
            </a:pPr>
            <a:r>
              <a:rPr lang="en-US" dirty="0"/>
              <a:t>The tales of </a:t>
            </a:r>
            <a:r>
              <a:rPr lang="en-US" b="1" dirty="0"/>
              <a:t>Gilgamesh</a:t>
            </a:r>
            <a:r>
              <a:rPr lang="en-US" dirty="0"/>
              <a:t> were written in cuneiform during this period.</a:t>
            </a:r>
          </a:p>
          <a:p>
            <a:pPr marL="742950" lvl="1" indent="-285750">
              <a:buFont typeface="+mj-lt"/>
              <a:buAutoNum type="arabicPeriod"/>
            </a:pPr>
            <a:r>
              <a:rPr lang="en-US" dirty="0"/>
              <a:t>These stories later informed the epic known as </a:t>
            </a:r>
            <a:r>
              <a:rPr lang="en-US" b="1" dirty="0"/>
              <a:t>The Epic of Gilgamesh</a:t>
            </a:r>
            <a:r>
              <a:rPr lang="en-US" dirty="0"/>
              <a:t>.</a:t>
            </a:r>
          </a:p>
          <a:p>
            <a:pPr>
              <a:buFont typeface="+mj-lt"/>
              <a:buAutoNum type="arabicPeriod"/>
            </a:pPr>
            <a:r>
              <a:rPr lang="en-US" b="1" dirty="0"/>
              <a:t>Other Notable Works</a:t>
            </a:r>
            <a:r>
              <a:rPr lang="en-US" dirty="0"/>
              <a:t>:</a:t>
            </a:r>
          </a:p>
          <a:p>
            <a:pPr marL="742950" lvl="1" indent="-285750">
              <a:buFont typeface="+mj-lt"/>
              <a:buAutoNum type="arabicPeriod"/>
            </a:pPr>
            <a:r>
              <a:rPr lang="en-US" b="1" dirty="0"/>
              <a:t>The Descent of Inanna</a:t>
            </a:r>
            <a:r>
              <a:rPr lang="en-US" dirty="0"/>
              <a:t> (c. 1900 BCE - c. 1600 BCE) and the </a:t>
            </a:r>
            <a:r>
              <a:rPr lang="en-US" b="1" dirty="0"/>
              <a:t>Atrahasis Myth of the Great Flood</a:t>
            </a:r>
            <a:r>
              <a:rPr lang="en-US" dirty="0"/>
              <a:t> (c. 1640 BCE - c. 1700 BCE) were also composed in cuneiform.</a:t>
            </a:r>
          </a:p>
          <a:p>
            <a:pPr marL="742950" lvl="1" indent="-285750">
              <a:buFont typeface="+mj-lt"/>
              <a:buAutoNum type="arabicPeriod"/>
            </a:pPr>
            <a:r>
              <a:rPr lang="en-US" dirty="0"/>
              <a:t>The </a:t>
            </a:r>
            <a:r>
              <a:rPr lang="en-US" b="1" dirty="0"/>
              <a:t>Ashurbanipal’s Library at Nineveh</a:t>
            </a:r>
            <a:r>
              <a:rPr lang="en-US" dirty="0"/>
              <a:t> (c. 647 BCE - c. 629 BCE) contained an extensive collection of cuneiform clay tablets.</a:t>
            </a:r>
          </a:p>
          <a:p>
            <a:pPr>
              <a:buFont typeface="+mj-lt"/>
              <a:buAutoNum type="arabicPeriod"/>
            </a:pPr>
            <a:r>
              <a:rPr lang="en-US" b="1" dirty="0"/>
              <a:t>Transition to Alphabetic Script (c. 100 BCE)</a:t>
            </a:r>
            <a:r>
              <a:rPr lang="en-US" dirty="0"/>
              <a:t>:</a:t>
            </a:r>
          </a:p>
          <a:p>
            <a:pPr marL="742950" lvl="1" indent="-285750">
              <a:buFont typeface="+mj-lt"/>
              <a:buAutoNum type="arabicPeriod"/>
            </a:pPr>
            <a:r>
              <a:rPr lang="en-US" dirty="0"/>
              <a:t>Cuneiform was eventually abandoned in favor of the </a:t>
            </a:r>
            <a:r>
              <a:rPr lang="en-US" b="1" dirty="0"/>
              <a:t>alphabetic script</a:t>
            </a:r>
            <a:r>
              <a:rPr lang="en-US" dirty="0"/>
              <a:t> after approximately </a:t>
            </a:r>
            <a:r>
              <a:rPr lang="en-US" b="1" dirty="0"/>
              <a:t>100 BCE</a:t>
            </a:r>
            <a:r>
              <a:rPr lang="en-US" dirty="0"/>
              <a:t>.</a:t>
            </a:r>
          </a:p>
          <a:p>
            <a:r>
              <a:rPr lang="en-US" dirty="0"/>
              <a:t>The decipherment of cuneiform tablets in the 19th century transformed our understanding of history, revealing the rich cultural heritage of ancient Mesopotamia.</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18</a:t>
            </a:fld>
            <a:endParaRPr lang="en-US" altLang="en-US"/>
          </a:p>
        </p:txBody>
      </p:sp>
    </p:spTree>
    <p:extLst>
      <p:ext uri="{BB962C8B-B14F-4D97-AF65-F5344CB8AC3E}">
        <p14:creationId xmlns:p14="http://schemas.microsoft.com/office/powerpoint/2010/main" val="220245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gradually gave way to simple strokes of the stylus on clay.</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19</a:t>
            </a:fld>
            <a:endParaRPr lang="en-US" altLang="en-US"/>
          </a:p>
        </p:txBody>
      </p:sp>
    </p:spTree>
    <p:extLst>
      <p:ext uri="{BB962C8B-B14F-4D97-AF65-F5344CB8AC3E}">
        <p14:creationId xmlns:p14="http://schemas.microsoft.com/office/powerpoint/2010/main" val="25097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E565245-674A-46CA-B144-191964FDD34D}" type="slidenum">
              <a:rPr lang="en-US" altLang="en-US" sz="1200"/>
              <a:pPr/>
              <a:t>40</a:t>
            </a:fld>
            <a:endParaRPr lang="en-US" alt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all have known about the circle since we were able to see fruit and the sun and moon. But how to harness its power?</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43</a:t>
            </a:fld>
            <a:endParaRPr lang="en-US" altLang="en-US"/>
          </a:p>
        </p:txBody>
      </p:sp>
    </p:spTree>
    <p:extLst>
      <p:ext uri="{BB962C8B-B14F-4D97-AF65-F5344CB8AC3E}">
        <p14:creationId xmlns:p14="http://schemas.microsoft.com/office/powerpoint/2010/main" val="213922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the Sumerians were the first to use the power of the circle to make a wheel.</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44</a:t>
            </a:fld>
            <a:endParaRPr lang="en-US" altLang="en-US"/>
          </a:p>
        </p:txBody>
      </p:sp>
    </p:spTree>
    <p:extLst>
      <p:ext uri="{BB962C8B-B14F-4D97-AF65-F5344CB8AC3E}">
        <p14:creationId xmlns:p14="http://schemas.microsoft.com/office/powerpoint/2010/main" val="179540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wheel then provided the means to make pottery to hold things.</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45</a:t>
            </a:fld>
            <a:endParaRPr lang="en-US" altLang="en-US"/>
          </a:p>
        </p:txBody>
      </p:sp>
    </p:spTree>
    <p:extLst>
      <p:ext uri="{BB962C8B-B14F-4D97-AF65-F5344CB8AC3E}">
        <p14:creationId xmlns:p14="http://schemas.microsoft.com/office/powerpoint/2010/main" val="79825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B17F26A-720F-4A7A-8057-1088054DEA51}" type="slidenum">
              <a:rPr lang="en-US" altLang="en-US" sz="1200"/>
              <a:pPr/>
              <a:t>2</a:t>
            </a:fld>
            <a:endParaRPr lang="en-US" altLang="en-US" sz="120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Times New Roman" pitchFamily="18" charset="0"/>
                <a:ea typeface="ＭＳ Ｐゴシック" pitchFamily="34" charset="-128"/>
              </a:rPr>
              <a:t>Sumerians were descendents of Shem (Semites) who around 4000 BC migrated to the point where the Tigris and Euphrates meet in southern Mesopotamia.  This map interestingly show the Semitic peoples coming out of the desert (http://ancienthistory.about.com/gi/dynamic/offsite.htm?site=http://www.art%2Darena.com/iran1.html).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Sumerians also built the first temples as geometric ziggurats.</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46</a:t>
            </a:fld>
            <a:endParaRPr lang="en-US" altLang="en-US"/>
          </a:p>
        </p:txBody>
      </p:sp>
    </p:spTree>
    <p:extLst>
      <p:ext uri="{BB962C8B-B14F-4D97-AF65-F5344CB8AC3E}">
        <p14:creationId xmlns:p14="http://schemas.microsoft.com/office/powerpoint/2010/main" val="1897917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37B9B0D-73EF-4EDA-BB8B-493527378207}" type="slidenum">
              <a:rPr lang="en-US" altLang="en-US" sz="1200"/>
              <a:pPr/>
              <a:t>3</a:t>
            </a:fld>
            <a:endParaRPr lang="en-US" alt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16864EF-C349-4920-AD95-B29EBDC10B37}" type="slidenum">
              <a:rPr lang="en-US" altLang="en-US" sz="1200"/>
              <a:pPr/>
              <a:t>4</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Can you name the four key regions of ancient civilization and their rivers?</a:t>
            </a:r>
          </a:p>
          <a:p>
            <a:r>
              <a:rPr lang="en-US" altLang="en-US" dirty="0">
                <a:latin typeface="Times New Roman" pitchFamily="18" charset="0"/>
                <a:ea typeface="ＭＳ Ｐゴシック" pitchFamily="34" charset="-128"/>
              </a:rPr>
              <a:t>______________</a:t>
            </a: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http://</a:t>
            </a:r>
            <a:r>
              <a:rPr lang="en-US" altLang="en-US" dirty="0" err="1">
                <a:latin typeface="Times New Roman" pitchFamily="18" charset="0"/>
                <a:ea typeface="ＭＳ Ｐゴシック" pitchFamily="34" charset="-128"/>
              </a:rPr>
              <a:t>www.google.com.sg</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imgres?imgurl</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web.syr.edu</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clmitche</a:t>
            </a:r>
            <a:r>
              <a:rPr lang="en-US" altLang="en-US" dirty="0">
                <a:latin typeface="Times New Roman" pitchFamily="18" charset="0"/>
                <a:ea typeface="ＭＳ Ｐゴシック" pitchFamily="34" charset="-128"/>
              </a:rPr>
              <a:t>/Sumerian%2520God.jpg&amp;imgrefurl=http://</a:t>
            </a:r>
            <a:r>
              <a:rPr lang="en-US" altLang="en-US" dirty="0" err="1">
                <a:latin typeface="Times New Roman" pitchFamily="18" charset="0"/>
                <a:ea typeface="ＭＳ Ｐゴシック" pitchFamily="34" charset="-128"/>
              </a:rPr>
              <a:t>web.syr.edu</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clmitche</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River.htm&amp;hl</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en&amp;h</a:t>
            </a:r>
            <a:r>
              <a:rPr lang="en-US" altLang="en-US" dirty="0">
                <a:latin typeface="Times New Roman" pitchFamily="18" charset="0"/>
                <a:ea typeface="ＭＳ Ｐゴシック" pitchFamily="34" charset="-128"/>
              </a:rPr>
              <a:t>=432&amp;w=400&amp;start=9&amp;prev=/images%3Fq%3Dsumerian%2BAn%26imgsz%3Dsmall%7Cmedium%7Clarge%7Cxlarge%26svnum%3D10%26hl%3Den%26lr%3D%26ie%3DUTF-8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117CC82-9DDD-4751-861F-B96820432097}" type="slidenum">
              <a:rPr lang="en-US" altLang="en-US" sz="1200"/>
              <a:pPr/>
              <a:t>5</a:t>
            </a:fld>
            <a:endParaRPr lang="en-US" alt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325898E-D1F3-4DDF-A364-324374DBF9D4}" type="slidenum">
              <a:rPr lang="en-US" altLang="en-US" sz="1200"/>
              <a:pPr/>
              <a:t>6</a:t>
            </a:fld>
            <a:endParaRPr lang="en-US" alt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597221D-A5C0-4ED3-A1AA-1189BBAAC510}" type="slidenum">
              <a:rPr lang="en-US" altLang="en-US" sz="1200"/>
              <a:pPr/>
              <a:t>7</a:t>
            </a:fld>
            <a:endParaRPr lang="en-US" alt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 The modern coastline of the Persian Gulf looks like this today.</a:t>
            </a:r>
          </a:p>
          <a:p>
            <a:r>
              <a:rPr lang="en-US" altLang="en-US" dirty="0">
                <a:latin typeface="Times New Roman" pitchFamily="18" charset="0"/>
                <a:ea typeface="ＭＳ Ｐゴシック" pitchFamily="34" charset="-128"/>
              </a:rPr>
              <a:t>• But the ancient coastline went significantly upstream northwest.</a:t>
            </a:r>
          </a:p>
          <a:p>
            <a:r>
              <a:rPr lang="en-US" altLang="en-US" dirty="0">
                <a:latin typeface="Times New Roman" pitchFamily="18" charset="0"/>
                <a:ea typeface="ＭＳ Ｐゴシック" pitchFamily="34" charset="-128"/>
              </a:rPr>
              <a:t>• Filled in, this dry area today was covered with water</a:t>
            </a:r>
          </a:p>
          <a:p>
            <a:r>
              <a:rPr lang="en-US" altLang="en-US" dirty="0">
                <a:latin typeface="Times New Roman" pitchFamily="18" charset="0"/>
                <a:ea typeface="ＭＳ Ｐゴシック" pitchFamily="34" charset="-128"/>
              </a:rPr>
              <a:t>• This, of course, made ancient Ur a coastal city!</a:t>
            </a:r>
          </a:p>
          <a:p>
            <a:r>
              <a:rPr lang="en-US" altLang="en-US" dirty="0">
                <a:latin typeface="Times New Roman" pitchFamily="18" charset="0"/>
                <a:ea typeface="ＭＳ Ｐゴシック" pitchFamily="34" charset="-128"/>
              </a:rPr>
              <a:t>• Also, the Euphrates River emptied into the Persian Gulf much sooner.</a:t>
            </a:r>
          </a:p>
          <a:p>
            <a:r>
              <a:rPr lang="en-US" altLang="en-US" dirty="0">
                <a:latin typeface="Times New Roman" pitchFamily="18" charset="0"/>
                <a:ea typeface="ＭＳ Ｐゴシック" pitchFamily="34" charset="-128"/>
              </a:rPr>
              <a:t>• Instead of joining the Euphrates as it does today, the Tigris River emptied into the Persian Gulf further east.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ED47C7F-DE44-499F-87F6-AE02734822EA}" type="slidenum">
              <a:rPr lang="en-US" altLang="en-US" sz="1200"/>
              <a:pPr/>
              <a:t>8</a:t>
            </a:fld>
            <a:endParaRPr lang="en-US" alt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Let's look at these three periods in chronological order of 300 years, 450 years 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F6AACC8-9701-4228-AFAC-D5780738BBC3}" type="slidenum">
              <a:rPr lang="en-US" altLang="en-US" sz="1200"/>
              <a:pPr/>
              <a:t>9</a:t>
            </a:fld>
            <a:endParaRPr lang="en-US" alt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C4A3B-8477-48FE-87E9-222797529966}" type="slidenum">
              <a:rPr lang="en-US" altLang="en-US"/>
              <a:pPr/>
              <a:t>‹#›</a:t>
            </a:fld>
            <a:endParaRPr lang="en-US" altLang="en-US"/>
          </a:p>
        </p:txBody>
      </p:sp>
    </p:spTree>
    <p:extLst>
      <p:ext uri="{BB962C8B-B14F-4D97-AF65-F5344CB8AC3E}">
        <p14:creationId xmlns:p14="http://schemas.microsoft.com/office/powerpoint/2010/main" val="16153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3F7FD-11B5-4CB4-B5A4-4A40587E74F6}" type="slidenum">
              <a:rPr lang="en-US" altLang="en-US"/>
              <a:pPr/>
              <a:t>‹#›</a:t>
            </a:fld>
            <a:endParaRPr lang="en-US" altLang="en-US"/>
          </a:p>
        </p:txBody>
      </p:sp>
    </p:spTree>
    <p:extLst>
      <p:ext uri="{BB962C8B-B14F-4D97-AF65-F5344CB8AC3E}">
        <p14:creationId xmlns:p14="http://schemas.microsoft.com/office/powerpoint/2010/main" val="88146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08A499-682B-4F17-8ED7-9BF49A9AD27B}" type="slidenum">
              <a:rPr lang="en-US" altLang="en-US"/>
              <a:pPr/>
              <a:t>‹#›</a:t>
            </a:fld>
            <a:endParaRPr lang="en-US" altLang="en-US"/>
          </a:p>
        </p:txBody>
      </p:sp>
    </p:spTree>
    <p:extLst>
      <p:ext uri="{BB962C8B-B14F-4D97-AF65-F5344CB8AC3E}">
        <p14:creationId xmlns:p14="http://schemas.microsoft.com/office/powerpoint/2010/main" val="24245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05"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397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39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FD92833C-3226-411E-A1A8-3CFFC3B1262F}" type="slidenum">
              <a:rPr lang="en-US" altLang="en-US"/>
              <a:pPr/>
              <a:t>‹#›</a:t>
            </a:fld>
            <a:endParaRPr lang="en-US" altLang="en-US"/>
          </a:p>
        </p:txBody>
      </p:sp>
    </p:spTree>
    <p:extLst>
      <p:ext uri="{BB962C8B-B14F-4D97-AF65-F5344CB8AC3E}">
        <p14:creationId xmlns:p14="http://schemas.microsoft.com/office/powerpoint/2010/main" val="4243606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D2308015-9FBC-4570-83B4-DC73C7A69259}" type="slidenum">
              <a:rPr lang="en-US" altLang="en-US"/>
              <a:pPr/>
              <a:t>‹#›</a:t>
            </a:fld>
            <a:endParaRPr lang="en-US" altLang="en-US"/>
          </a:p>
        </p:txBody>
      </p:sp>
    </p:spTree>
    <p:extLst>
      <p:ext uri="{BB962C8B-B14F-4D97-AF65-F5344CB8AC3E}">
        <p14:creationId xmlns:p14="http://schemas.microsoft.com/office/powerpoint/2010/main" val="422018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639E5E0-1DF1-4716-82B5-C7823E3C38DB}" type="slidenum">
              <a:rPr lang="en-US" altLang="en-US"/>
              <a:pPr/>
              <a:t>‹#›</a:t>
            </a:fld>
            <a:endParaRPr lang="en-US" altLang="en-US"/>
          </a:p>
        </p:txBody>
      </p:sp>
    </p:spTree>
    <p:extLst>
      <p:ext uri="{BB962C8B-B14F-4D97-AF65-F5344CB8AC3E}">
        <p14:creationId xmlns:p14="http://schemas.microsoft.com/office/powerpoint/2010/main" val="19550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55834E5A-674E-4612-A70D-C879EBFFA9CE}" type="slidenum">
              <a:rPr lang="en-US" altLang="en-US"/>
              <a:pPr/>
              <a:t>‹#›</a:t>
            </a:fld>
            <a:endParaRPr lang="en-US" altLang="en-US"/>
          </a:p>
        </p:txBody>
      </p:sp>
    </p:spTree>
    <p:extLst>
      <p:ext uri="{BB962C8B-B14F-4D97-AF65-F5344CB8AC3E}">
        <p14:creationId xmlns:p14="http://schemas.microsoft.com/office/powerpoint/2010/main" val="2166536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6DC25454-A996-4266-B0DB-456184AD5938}" type="slidenum">
              <a:rPr lang="en-US" altLang="en-US"/>
              <a:pPr/>
              <a:t>‹#›</a:t>
            </a:fld>
            <a:endParaRPr lang="en-US" altLang="en-US"/>
          </a:p>
        </p:txBody>
      </p:sp>
    </p:spTree>
    <p:extLst>
      <p:ext uri="{BB962C8B-B14F-4D97-AF65-F5344CB8AC3E}">
        <p14:creationId xmlns:p14="http://schemas.microsoft.com/office/powerpoint/2010/main" val="1487575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C0D5C8FB-6A6F-4D0F-9137-69C330271E1E}" type="slidenum">
              <a:rPr lang="en-US" altLang="en-US"/>
              <a:pPr/>
              <a:t>‹#›</a:t>
            </a:fld>
            <a:endParaRPr lang="en-US" altLang="en-US"/>
          </a:p>
        </p:txBody>
      </p:sp>
    </p:spTree>
    <p:extLst>
      <p:ext uri="{BB962C8B-B14F-4D97-AF65-F5344CB8AC3E}">
        <p14:creationId xmlns:p14="http://schemas.microsoft.com/office/powerpoint/2010/main" val="208994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3B14D378-9BE1-4794-8C34-A4D2C151B487}" type="slidenum">
              <a:rPr lang="en-US" altLang="en-US"/>
              <a:pPr/>
              <a:t>‹#›</a:t>
            </a:fld>
            <a:endParaRPr lang="en-US" altLang="en-US"/>
          </a:p>
        </p:txBody>
      </p:sp>
    </p:spTree>
    <p:extLst>
      <p:ext uri="{BB962C8B-B14F-4D97-AF65-F5344CB8AC3E}">
        <p14:creationId xmlns:p14="http://schemas.microsoft.com/office/powerpoint/2010/main" val="1636795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40AC0339-4D02-48DE-97B4-1DDF812AE305}" type="slidenum">
              <a:rPr lang="en-US" altLang="en-US"/>
              <a:pPr/>
              <a:t>‹#›</a:t>
            </a:fld>
            <a:endParaRPr lang="en-US" altLang="en-US"/>
          </a:p>
        </p:txBody>
      </p:sp>
    </p:spTree>
    <p:extLst>
      <p:ext uri="{BB962C8B-B14F-4D97-AF65-F5344CB8AC3E}">
        <p14:creationId xmlns:p14="http://schemas.microsoft.com/office/powerpoint/2010/main" val="162543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DA288E-6B53-422C-B61A-CD1DA5484AFA}" type="slidenum">
              <a:rPr lang="en-US" altLang="en-US"/>
              <a:pPr/>
              <a:t>‹#›</a:t>
            </a:fld>
            <a:endParaRPr lang="en-US" altLang="en-US"/>
          </a:p>
        </p:txBody>
      </p:sp>
    </p:spTree>
    <p:extLst>
      <p:ext uri="{BB962C8B-B14F-4D97-AF65-F5344CB8AC3E}">
        <p14:creationId xmlns:p14="http://schemas.microsoft.com/office/powerpoint/2010/main" val="153952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4107BEC-4226-44C6-91DB-0095D9FC30BF}" type="slidenum">
              <a:rPr lang="en-US" altLang="en-US"/>
              <a:pPr/>
              <a:t>‹#›</a:t>
            </a:fld>
            <a:endParaRPr lang="en-US" altLang="en-US"/>
          </a:p>
        </p:txBody>
      </p:sp>
    </p:spTree>
    <p:extLst>
      <p:ext uri="{BB962C8B-B14F-4D97-AF65-F5344CB8AC3E}">
        <p14:creationId xmlns:p14="http://schemas.microsoft.com/office/powerpoint/2010/main" val="65646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A83A008-DCB9-4CFE-8EA0-04A7A0E978F3}" type="slidenum">
              <a:rPr lang="en-US" altLang="en-US"/>
              <a:pPr/>
              <a:t>‹#›</a:t>
            </a:fld>
            <a:endParaRPr lang="en-US" altLang="en-US"/>
          </a:p>
        </p:txBody>
      </p:sp>
    </p:spTree>
    <p:extLst>
      <p:ext uri="{BB962C8B-B14F-4D97-AF65-F5344CB8AC3E}">
        <p14:creationId xmlns:p14="http://schemas.microsoft.com/office/powerpoint/2010/main" val="2645272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9510DF10-1CA4-4405-9E65-824A7D0C9DBB}" type="slidenum">
              <a:rPr lang="en-US" altLang="en-US"/>
              <a:pPr/>
              <a:t>‹#›</a:t>
            </a:fld>
            <a:endParaRPr lang="en-US" altLang="en-US"/>
          </a:p>
        </p:txBody>
      </p:sp>
    </p:spTree>
    <p:extLst>
      <p:ext uri="{BB962C8B-B14F-4D97-AF65-F5344CB8AC3E}">
        <p14:creationId xmlns:p14="http://schemas.microsoft.com/office/powerpoint/2010/main" val="1706047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GB"/>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GB"/>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66588"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66589"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endParaRPr lang="en-US" alt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endParaRPr lang="en-US" alt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fld id="{BD2C7DDF-2197-4417-B354-C490ADE0BF5B}" type="slidenum">
              <a:rPr lang="en-US" altLang="en-US"/>
              <a:pPr/>
              <a:t>‹#›</a:t>
            </a:fld>
            <a:endParaRPr lang="en-US" altLang="en-US"/>
          </a:p>
        </p:txBody>
      </p:sp>
    </p:spTree>
    <p:extLst>
      <p:ext uri="{BB962C8B-B14F-4D97-AF65-F5344CB8AC3E}">
        <p14:creationId xmlns:p14="http://schemas.microsoft.com/office/powerpoint/2010/main" val="14969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87BF5FF9-F779-4E95-B8A5-749B951B1949}" type="slidenum">
              <a:rPr lang="en-US" altLang="en-US"/>
              <a:pPr/>
              <a:t>‹#›</a:t>
            </a:fld>
            <a:endParaRPr lang="en-US" altLang="en-US"/>
          </a:p>
        </p:txBody>
      </p:sp>
    </p:spTree>
    <p:extLst>
      <p:ext uri="{BB962C8B-B14F-4D97-AF65-F5344CB8AC3E}">
        <p14:creationId xmlns:p14="http://schemas.microsoft.com/office/powerpoint/2010/main" val="2229955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D7F202CC-9750-470F-9547-8589257391B4}" type="slidenum">
              <a:rPr lang="en-US" altLang="en-US"/>
              <a:pPr/>
              <a:t>‹#›</a:t>
            </a:fld>
            <a:endParaRPr lang="en-US" altLang="en-US"/>
          </a:p>
        </p:txBody>
      </p:sp>
    </p:spTree>
    <p:extLst>
      <p:ext uri="{BB962C8B-B14F-4D97-AF65-F5344CB8AC3E}">
        <p14:creationId xmlns:p14="http://schemas.microsoft.com/office/powerpoint/2010/main" val="3065102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B9A35982-E067-414D-A6EC-83B5F250FD06}" type="slidenum">
              <a:rPr lang="en-US" altLang="en-US"/>
              <a:pPr/>
              <a:t>‹#›</a:t>
            </a:fld>
            <a:endParaRPr lang="en-US" altLang="en-US"/>
          </a:p>
        </p:txBody>
      </p:sp>
    </p:spTree>
    <p:extLst>
      <p:ext uri="{BB962C8B-B14F-4D97-AF65-F5344CB8AC3E}">
        <p14:creationId xmlns:p14="http://schemas.microsoft.com/office/powerpoint/2010/main" val="655900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endParaRPr lang="en-US" altLang="en-US"/>
          </a:p>
        </p:txBody>
      </p:sp>
      <p:sp>
        <p:nvSpPr>
          <p:cNvPr id="8" name="Rectangle 26"/>
          <p:cNvSpPr>
            <a:spLocks noGrp="1" noChangeArrowheads="1"/>
          </p:cNvSpPr>
          <p:nvPr>
            <p:ph type="ftr" sz="quarter" idx="11"/>
          </p:nvPr>
        </p:nvSpPr>
        <p:spPr>
          <a:ln/>
        </p:spPr>
        <p:txBody>
          <a:bodyPr/>
          <a:lstStyle>
            <a:lvl1pPr>
              <a:defRPr/>
            </a:lvl1pPr>
          </a:lstStyle>
          <a:p>
            <a:endParaRPr lang="en-US" altLang="en-US"/>
          </a:p>
        </p:txBody>
      </p:sp>
      <p:sp>
        <p:nvSpPr>
          <p:cNvPr id="9" name="Rectangle 27"/>
          <p:cNvSpPr>
            <a:spLocks noGrp="1" noChangeArrowheads="1"/>
          </p:cNvSpPr>
          <p:nvPr>
            <p:ph type="sldNum" sz="quarter" idx="12"/>
          </p:nvPr>
        </p:nvSpPr>
        <p:spPr>
          <a:ln/>
        </p:spPr>
        <p:txBody>
          <a:bodyPr/>
          <a:lstStyle>
            <a:lvl1pPr>
              <a:defRPr/>
            </a:lvl1pPr>
          </a:lstStyle>
          <a:p>
            <a:fld id="{CBC8C76E-7BE8-4F98-A8D9-9B7282963550}" type="slidenum">
              <a:rPr lang="en-US" altLang="en-US"/>
              <a:pPr/>
              <a:t>‹#›</a:t>
            </a:fld>
            <a:endParaRPr lang="en-US" altLang="en-US"/>
          </a:p>
        </p:txBody>
      </p:sp>
    </p:spTree>
    <p:extLst>
      <p:ext uri="{BB962C8B-B14F-4D97-AF65-F5344CB8AC3E}">
        <p14:creationId xmlns:p14="http://schemas.microsoft.com/office/powerpoint/2010/main" val="1980895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endParaRPr lang="en-US" altLang="en-US"/>
          </a:p>
        </p:txBody>
      </p:sp>
      <p:sp>
        <p:nvSpPr>
          <p:cNvPr id="4" name="Rectangle 26"/>
          <p:cNvSpPr>
            <a:spLocks noGrp="1" noChangeArrowheads="1"/>
          </p:cNvSpPr>
          <p:nvPr>
            <p:ph type="ftr" sz="quarter" idx="11"/>
          </p:nvPr>
        </p:nvSpPr>
        <p:spPr>
          <a:ln/>
        </p:spPr>
        <p:txBody>
          <a:bodyPr/>
          <a:lstStyle>
            <a:lvl1pPr>
              <a:defRPr/>
            </a:lvl1pPr>
          </a:lstStyle>
          <a:p>
            <a:endParaRPr lang="en-US" altLang="en-US"/>
          </a:p>
        </p:txBody>
      </p:sp>
      <p:sp>
        <p:nvSpPr>
          <p:cNvPr id="5" name="Rectangle 27"/>
          <p:cNvSpPr>
            <a:spLocks noGrp="1" noChangeArrowheads="1"/>
          </p:cNvSpPr>
          <p:nvPr>
            <p:ph type="sldNum" sz="quarter" idx="12"/>
          </p:nvPr>
        </p:nvSpPr>
        <p:spPr>
          <a:ln/>
        </p:spPr>
        <p:txBody>
          <a:bodyPr/>
          <a:lstStyle>
            <a:lvl1pPr>
              <a:defRPr/>
            </a:lvl1pPr>
          </a:lstStyle>
          <a:p>
            <a:fld id="{9F5B267B-AD41-4419-BED5-DF628B24FDE8}" type="slidenum">
              <a:rPr lang="en-US" altLang="en-US"/>
              <a:pPr/>
              <a:t>‹#›</a:t>
            </a:fld>
            <a:endParaRPr lang="en-US" altLang="en-US"/>
          </a:p>
        </p:txBody>
      </p:sp>
    </p:spTree>
    <p:extLst>
      <p:ext uri="{BB962C8B-B14F-4D97-AF65-F5344CB8AC3E}">
        <p14:creationId xmlns:p14="http://schemas.microsoft.com/office/powerpoint/2010/main" val="308665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endParaRPr lang="en-US" altLang="en-US"/>
          </a:p>
        </p:txBody>
      </p:sp>
      <p:sp>
        <p:nvSpPr>
          <p:cNvPr id="3" name="Rectangle 26"/>
          <p:cNvSpPr>
            <a:spLocks noGrp="1" noChangeArrowheads="1"/>
          </p:cNvSpPr>
          <p:nvPr>
            <p:ph type="ftr" sz="quarter" idx="11"/>
          </p:nvPr>
        </p:nvSpPr>
        <p:spPr>
          <a:ln/>
        </p:spPr>
        <p:txBody>
          <a:bodyPr/>
          <a:lstStyle>
            <a:lvl1pPr>
              <a:defRPr/>
            </a:lvl1pPr>
          </a:lstStyle>
          <a:p>
            <a:endParaRPr lang="en-US" altLang="en-US"/>
          </a:p>
        </p:txBody>
      </p:sp>
      <p:sp>
        <p:nvSpPr>
          <p:cNvPr id="4" name="Rectangle 27"/>
          <p:cNvSpPr>
            <a:spLocks noGrp="1" noChangeArrowheads="1"/>
          </p:cNvSpPr>
          <p:nvPr>
            <p:ph type="sldNum" sz="quarter" idx="12"/>
          </p:nvPr>
        </p:nvSpPr>
        <p:spPr>
          <a:ln/>
        </p:spPr>
        <p:txBody>
          <a:bodyPr/>
          <a:lstStyle>
            <a:lvl1pPr>
              <a:defRPr/>
            </a:lvl1pPr>
          </a:lstStyle>
          <a:p>
            <a:fld id="{FE6D62F2-E61B-4BEF-B672-9CC48E02DDF7}" type="slidenum">
              <a:rPr lang="en-US" altLang="en-US"/>
              <a:pPr/>
              <a:t>‹#›</a:t>
            </a:fld>
            <a:endParaRPr lang="en-US" altLang="en-US"/>
          </a:p>
        </p:txBody>
      </p:sp>
    </p:spTree>
    <p:extLst>
      <p:ext uri="{BB962C8B-B14F-4D97-AF65-F5344CB8AC3E}">
        <p14:creationId xmlns:p14="http://schemas.microsoft.com/office/powerpoint/2010/main" val="268445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191B69-C925-43D6-8979-064AE89E9EF4}" type="slidenum">
              <a:rPr lang="en-US" altLang="en-US"/>
              <a:pPr/>
              <a:t>‹#›</a:t>
            </a:fld>
            <a:endParaRPr lang="en-US" altLang="en-US"/>
          </a:p>
        </p:txBody>
      </p:sp>
    </p:spTree>
    <p:extLst>
      <p:ext uri="{BB962C8B-B14F-4D97-AF65-F5344CB8AC3E}">
        <p14:creationId xmlns:p14="http://schemas.microsoft.com/office/powerpoint/2010/main" val="63815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79D90853-95D7-4387-A606-4B4C72F0CB3E}" type="slidenum">
              <a:rPr lang="en-US" altLang="en-US"/>
              <a:pPr/>
              <a:t>‹#›</a:t>
            </a:fld>
            <a:endParaRPr lang="en-US" altLang="en-US"/>
          </a:p>
        </p:txBody>
      </p:sp>
    </p:spTree>
    <p:extLst>
      <p:ext uri="{BB962C8B-B14F-4D97-AF65-F5344CB8AC3E}">
        <p14:creationId xmlns:p14="http://schemas.microsoft.com/office/powerpoint/2010/main" val="65605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CCF62F1C-79F2-4343-A6E4-3B212D679374}" type="slidenum">
              <a:rPr lang="en-US" altLang="en-US"/>
              <a:pPr/>
              <a:t>‹#›</a:t>
            </a:fld>
            <a:endParaRPr lang="en-US" altLang="en-US"/>
          </a:p>
        </p:txBody>
      </p:sp>
    </p:spTree>
    <p:extLst>
      <p:ext uri="{BB962C8B-B14F-4D97-AF65-F5344CB8AC3E}">
        <p14:creationId xmlns:p14="http://schemas.microsoft.com/office/powerpoint/2010/main" val="3025060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CFA8A66C-9A6E-422A-B47B-302E2BBDAD7E}" type="slidenum">
              <a:rPr lang="en-US" altLang="en-US"/>
              <a:pPr/>
              <a:t>‹#›</a:t>
            </a:fld>
            <a:endParaRPr lang="en-US" altLang="en-US"/>
          </a:p>
        </p:txBody>
      </p:sp>
    </p:spTree>
    <p:extLst>
      <p:ext uri="{BB962C8B-B14F-4D97-AF65-F5344CB8AC3E}">
        <p14:creationId xmlns:p14="http://schemas.microsoft.com/office/powerpoint/2010/main" val="2891678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9A5C8C93-E9D2-452C-B2A8-EAAE9C8D2736}" type="slidenum">
              <a:rPr lang="en-US" altLang="en-US"/>
              <a:pPr/>
              <a:t>‹#›</a:t>
            </a:fld>
            <a:endParaRPr lang="en-US" altLang="en-US"/>
          </a:p>
        </p:txBody>
      </p:sp>
    </p:spTree>
    <p:extLst>
      <p:ext uri="{BB962C8B-B14F-4D97-AF65-F5344CB8AC3E}">
        <p14:creationId xmlns:p14="http://schemas.microsoft.com/office/powerpoint/2010/main" val="2297087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8" name="Group 6"/>
            <p:cNvGrpSpPr>
              <a:grpSpLocks/>
            </p:cNvGrpSpPr>
            <p:nvPr/>
          </p:nvGrpSpPr>
          <p:grpSpPr bwMode="auto">
            <a:xfrm>
              <a:off x="4944" y="-2"/>
              <a:ext cx="816" cy="3977"/>
              <a:chOff x="4944" y="-2"/>
              <a:chExt cx="816" cy="3977"/>
            </a:xfrm>
          </p:grpSpPr>
          <p:grpSp>
            <p:nvGrpSpPr>
              <p:cNvPr id="20" name="Group 7"/>
              <p:cNvGrpSpPr>
                <a:grpSpLocks/>
              </p:cNvGrpSpPr>
              <p:nvPr userDrawn="1"/>
            </p:nvGrpSpPr>
            <p:grpSpPr bwMode="auto">
              <a:xfrm>
                <a:off x="5280" y="-2"/>
                <a:ext cx="480" cy="1433"/>
                <a:chOff x="5280" y="-2"/>
                <a:chExt cx="480" cy="1433"/>
              </a:xfrm>
            </p:grpSpPr>
            <p:grpSp>
              <p:nvGrpSpPr>
                <p:cNvPr id="41" name="Group 8"/>
                <p:cNvGrpSpPr>
                  <a:grpSpLocks/>
                </p:cNvGrpSpPr>
                <p:nvPr userDrawn="1"/>
              </p:nvGrpSpPr>
              <p:grpSpPr bwMode="auto">
                <a:xfrm rot="-5400000">
                  <a:off x="5485" y="-2"/>
                  <a:ext cx="176" cy="176"/>
                  <a:chOff x="1672" y="330"/>
                  <a:chExt cx="1710" cy="2560"/>
                </a:xfrm>
              </p:grpSpPr>
              <p:grpSp>
                <p:nvGrpSpPr>
                  <p:cNvPr id="50" name="Group 9"/>
                  <p:cNvGrpSpPr>
                    <a:grpSpLocks/>
                  </p:cNvGrpSpPr>
                  <p:nvPr/>
                </p:nvGrpSpPr>
                <p:grpSpPr bwMode="auto">
                  <a:xfrm>
                    <a:off x="1672" y="330"/>
                    <a:ext cx="1710" cy="2560"/>
                    <a:chOff x="1672" y="330"/>
                    <a:chExt cx="1710" cy="2560"/>
                  </a:xfrm>
                </p:grpSpPr>
                <p:sp>
                  <p:nvSpPr>
                    <p:cNvPr id="57" name="Freeform 10"/>
                    <p:cNvSpPr>
                      <a:spLocks/>
                    </p:cNvSpPr>
                    <p:nvPr/>
                  </p:nvSpPr>
                  <p:spPr bwMode="auto">
                    <a:xfrm>
                      <a:off x="216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82" y="345"/>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392"/>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2" name="Freeform 13"/>
                  <p:cNvSpPr>
                    <a:spLocks/>
                  </p:cNvSpPr>
                  <p:nvPr/>
                </p:nvSpPr>
                <p:spPr bwMode="auto">
                  <a:xfrm>
                    <a:off x="2653" y="708"/>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21" y="1595"/>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4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5"/>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897"/>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5330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330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C9103CA-2379-4378-BEE9-0F112151E1CA}" type="slidenum">
              <a:rPr lang="en-US" altLang="en-US"/>
              <a:pPr/>
              <a:t>‹#›</a:t>
            </a:fld>
            <a:endParaRPr lang="en-US" altLang="en-US"/>
          </a:p>
        </p:txBody>
      </p:sp>
    </p:spTree>
    <p:extLst>
      <p:ext uri="{BB962C8B-B14F-4D97-AF65-F5344CB8AC3E}">
        <p14:creationId xmlns:p14="http://schemas.microsoft.com/office/powerpoint/2010/main" val="1557781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09FF3516-C3D9-4352-A8F8-D8D935007C3F}" type="slidenum">
              <a:rPr lang="en-US" altLang="en-US"/>
              <a:pPr/>
              <a:t>‹#›</a:t>
            </a:fld>
            <a:endParaRPr lang="en-US" altLang="en-US"/>
          </a:p>
        </p:txBody>
      </p:sp>
    </p:spTree>
    <p:extLst>
      <p:ext uri="{BB962C8B-B14F-4D97-AF65-F5344CB8AC3E}">
        <p14:creationId xmlns:p14="http://schemas.microsoft.com/office/powerpoint/2010/main" val="1958740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E6317619-8103-4173-93BC-E8990592CFA7}" type="slidenum">
              <a:rPr lang="en-US" altLang="en-US"/>
              <a:pPr/>
              <a:t>‹#›</a:t>
            </a:fld>
            <a:endParaRPr lang="en-US" altLang="en-US"/>
          </a:p>
        </p:txBody>
      </p:sp>
    </p:spTree>
    <p:extLst>
      <p:ext uri="{BB962C8B-B14F-4D97-AF65-F5344CB8AC3E}">
        <p14:creationId xmlns:p14="http://schemas.microsoft.com/office/powerpoint/2010/main" val="2838084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665D00A8-0701-4773-AA89-02D6BABC4ACE}" type="slidenum">
              <a:rPr lang="en-US" altLang="en-US"/>
              <a:pPr/>
              <a:t>‹#›</a:t>
            </a:fld>
            <a:endParaRPr lang="en-US" altLang="en-US"/>
          </a:p>
        </p:txBody>
      </p:sp>
    </p:spTree>
    <p:extLst>
      <p:ext uri="{BB962C8B-B14F-4D97-AF65-F5344CB8AC3E}">
        <p14:creationId xmlns:p14="http://schemas.microsoft.com/office/powerpoint/2010/main" val="3798563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DEFE2533-33BE-4E8F-A53A-8A38626A725B}" type="slidenum">
              <a:rPr lang="en-US" altLang="en-US"/>
              <a:pPr/>
              <a:t>‹#›</a:t>
            </a:fld>
            <a:endParaRPr lang="en-US" altLang="en-US"/>
          </a:p>
        </p:txBody>
      </p:sp>
    </p:spTree>
    <p:extLst>
      <p:ext uri="{BB962C8B-B14F-4D97-AF65-F5344CB8AC3E}">
        <p14:creationId xmlns:p14="http://schemas.microsoft.com/office/powerpoint/2010/main" val="484520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EA7B28BF-6A30-4118-9D5B-0DC49E8D0B6A}" type="slidenum">
              <a:rPr lang="en-US" altLang="en-US"/>
              <a:pPr/>
              <a:t>‹#›</a:t>
            </a:fld>
            <a:endParaRPr lang="en-US" altLang="en-US"/>
          </a:p>
        </p:txBody>
      </p:sp>
    </p:spTree>
    <p:extLst>
      <p:ext uri="{BB962C8B-B14F-4D97-AF65-F5344CB8AC3E}">
        <p14:creationId xmlns:p14="http://schemas.microsoft.com/office/powerpoint/2010/main" val="74884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DB5E07-D291-46C0-8D0C-CB26A47B0F45}" type="slidenum">
              <a:rPr lang="en-US" altLang="en-US"/>
              <a:pPr/>
              <a:t>‹#›</a:t>
            </a:fld>
            <a:endParaRPr lang="en-US" altLang="en-US"/>
          </a:p>
        </p:txBody>
      </p:sp>
    </p:spTree>
    <p:extLst>
      <p:ext uri="{BB962C8B-B14F-4D97-AF65-F5344CB8AC3E}">
        <p14:creationId xmlns:p14="http://schemas.microsoft.com/office/powerpoint/2010/main" val="1459413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014930A8-5A6D-4926-BBB6-081063D0BE94}" type="slidenum">
              <a:rPr lang="en-US" altLang="en-US"/>
              <a:pPr/>
              <a:t>‹#›</a:t>
            </a:fld>
            <a:endParaRPr lang="en-US" altLang="en-US"/>
          </a:p>
        </p:txBody>
      </p:sp>
    </p:spTree>
    <p:extLst>
      <p:ext uri="{BB962C8B-B14F-4D97-AF65-F5344CB8AC3E}">
        <p14:creationId xmlns:p14="http://schemas.microsoft.com/office/powerpoint/2010/main" val="10034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4E07D740-51EB-49AD-BF3D-B67C0E8F4676}" type="slidenum">
              <a:rPr lang="en-US" altLang="en-US"/>
              <a:pPr/>
              <a:t>‹#›</a:t>
            </a:fld>
            <a:endParaRPr lang="en-US" altLang="en-US"/>
          </a:p>
        </p:txBody>
      </p:sp>
    </p:spTree>
    <p:extLst>
      <p:ext uri="{BB962C8B-B14F-4D97-AF65-F5344CB8AC3E}">
        <p14:creationId xmlns:p14="http://schemas.microsoft.com/office/powerpoint/2010/main" val="2939751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751C9BA3-2A52-4859-A9CA-0C98CB73907C}" type="slidenum">
              <a:rPr lang="en-US" altLang="en-US"/>
              <a:pPr/>
              <a:t>‹#›</a:t>
            </a:fld>
            <a:endParaRPr lang="en-US" altLang="en-US"/>
          </a:p>
        </p:txBody>
      </p:sp>
    </p:spTree>
    <p:extLst>
      <p:ext uri="{BB962C8B-B14F-4D97-AF65-F5344CB8AC3E}">
        <p14:creationId xmlns:p14="http://schemas.microsoft.com/office/powerpoint/2010/main" val="3800421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5C095EB2-E8E4-4AEA-856D-0B2254EC57B4}" type="slidenum">
              <a:rPr lang="en-US" altLang="en-US"/>
              <a:pPr/>
              <a:t>‹#›</a:t>
            </a:fld>
            <a:endParaRPr lang="en-US" altLang="en-US"/>
          </a:p>
        </p:txBody>
      </p:sp>
    </p:spTree>
    <p:extLst>
      <p:ext uri="{BB962C8B-B14F-4D97-AF65-F5344CB8AC3E}">
        <p14:creationId xmlns:p14="http://schemas.microsoft.com/office/powerpoint/2010/main" val="435977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E80A83A8-0A95-4680-A768-AE099A9854CA}" type="slidenum">
              <a:rPr lang="en-US" altLang="en-US"/>
              <a:pPr/>
              <a:t>‹#›</a:t>
            </a:fld>
            <a:endParaRPr lang="en-US" altLang="en-US"/>
          </a:p>
        </p:txBody>
      </p:sp>
    </p:spTree>
    <p:extLst>
      <p:ext uri="{BB962C8B-B14F-4D97-AF65-F5344CB8AC3E}">
        <p14:creationId xmlns:p14="http://schemas.microsoft.com/office/powerpoint/2010/main" val="825023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7AD87505-2028-473F-B8A3-B507DE54518E}" type="slidenum">
              <a:rPr lang="en-US" altLang="en-US"/>
              <a:pPr/>
              <a:t>‹#›</a:t>
            </a:fld>
            <a:endParaRPr lang="en-US" altLang="en-US"/>
          </a:p>
        </p:txBody>
      </p:sp>
    </p:spTree>
    <p:extLst>
      <p:ext uri="{BB962C8B-B14F-4D97-AF65-F5344CB8AC3E}">
        <p14:creationId xmlns:p14="http://schemas.microsoft.com/office/powerpoint/2010/main" val="4213404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a:t>Click to edit Master title style</a:t>
            </a:r>
          </a:p>
        </p:txBody>
      </p:sp>
      <p:sp>
        <p:nvSpPr>
          <p:cNvPr id="3" name="SmartArt Placeholder 2"/>
          <p:cNvSpPr>
            <a:spLocks noGrp="1"/>
          </p:cNvSpPr>
          <p:nvPr>
            <p:ph type="dgm" idx="1"/>
          </p:nvPr>
        </p:nvSpPr>
        <p:spPr>
          <a:xfrm>
            <a:off x="263525" y="1598613"/>
            <a:ext cx="7386638" cy="4497387"/>
          </a:xfrm>
        </p:spPr>
        <p:txBody>
          <a:bodyPr/>
          <a:lstStyle/>
          <a:p>
            <a:pPr lvl="0"/>
            <a:endParaRPr lang="en-US" noProof="0"/>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97AE4460-D1D8-4F01-AA31-D6E436D290A6}" type="slidenum">
              <a:rPr lang="en-US" altLang="en-US"/>
              <a:pPr/>
              <a:t>‹#›</a:t>
            </a:fld>
            <a:endParaRPr lang="en-US" altLang="en-US"/>
          </a:p>
        </p:txBody>
      </p:sp>
    </p:spTree>
    <p:extLst>
      <p:ext uri="{BB962C8B-B14F-4D97-AF65-F5344CB8AC3E}">
        <p14:creationId xmlns:p14="http://schemas.microsoft.com/office/powerpoint/2010/main" val="4291915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F77F764F-9CEA-43D2-853B-0E258CC243A8}" type="slidenum">
              <a:rPr lang="en-US" altLang="en-US"/>
              <a:pPr/>
              <a:t>‹#›</a:t>
            </a:fld>
            <a:endParaRPr lang="en-US" altLang="en-US"/>
          </a:p>
        </p:txBody>
      </p:sp>
    </p:spTree>
    <p:extLst>
      <p:ext uri="{BB962C8B-B14F-4D97-AF65-F5344CB8AC3E}">
        <p14:creationId xmlns:p14="http://schemas.microsoft.com/office/powerpoint/2010/main" val="115606688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DE39B16C-14F2-47CE-8A8B-D1CF5CDA9E7C}" type="slidenum">
              <a:rPr lang="en-US" altLang="en-US"/>
              <a:pPr/>
              <a:t>‹#›</a:t>
            </a:fld>
            <a:endParaRPr lang="en-US" altLang="en-US"/>
          </a:p>
        </p:txBody>
      </p:sp>
    </p:spTree>
    <p:extLst>
      <p:ext uri="{BB962C8B-B14F-4D97-AF65-F5344CB8AC3E}">
        <p14:creationId xmlns:p14="http://schemas.microsoft.com/office/powerpoint/2010/main" val="8290547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48CE2149-9373-4093-B92B-80787907AADC}" type="slidenum">
              <a:rPr lang="en-US" altLang="en-US"/>
              <a:pPr/>
              <a:t>‹#›</a:t>
            </a:fld>
            <a:endParaRPr lang="en-US" altLang="en-US"/>
          </a:p>
        </p:txBody>
      </p:sp>
    </p:spTree>
    <p:extLst>
      <p:ext uri="{BB962C8B-B14F-4D97-AF65-F5344CB8AC3E}">
        <p14:creationId xmlns:p14="http://schemas.microsoft.com/office/powerpoint/2010/main" val="3352574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24D6E7B-F24C-4774-9DAE-738D8D6B11EA}" type="slidenum">
              <a:rPr lang="en-US" altLang="en-US"/>
              <a:pPr/>
              <a:t>‹#›</a:t>
            </a:fld>
            <a:endParaRPr lang="en-US" altLang="en-US"/>
          </a:p>
        </p:txBody>
      </p:sp>
    </p:spTree>
    <p:extLst>
      <p:ext uri="{BB962C8B-B14F-4D97-AF65-F5344CB8AC3E}">
        <p14:creationId xmlns:p14="http://schemas.microsoft.com/office/powerpoint/2010/main" val="431796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0A903AE9-838D-4CF1-BB8F-7834F3B29A75}" type="slidenum">
              <a:rPr lang="en-US" altLang="en-US"/>
              <a:pPr/>
              <a:t>‹#›</a:t>
            </a:fld>
            <a:endParaRPr lang="en-US" altLang="en-US"/>
          </a:p>
        </p:txBody>
      </p:sp>
    </p:spTree>
    <p:extLst>
      <p:ext uri="{BB962C8B-B14F-4D97-AF65-F5344CB8AC3E}">
        <p14:creationId xmlns:p14="http://schemas.microsoft.com/office/powerpoint/2010/main" val="255210085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8C60B94B-A06C-4D39-91EA-E16CB2BBDB39}" type="slidenum">
              <a:rPr lang="en-US" altLang="en-US"/>
              <a:pPr/>
              <a:t>‹#›</a:t>
            </a:fld>
            <a:endParaRPr lang="en-US" altLang="en-US"/>
          </a:p>
        </p:txBody>
      </p:sp>
    </p:spTree>
    <p:extLst>
      <p:ext uri="{BB962C8B-B14F-4D97-AF65-F5344CB8AC3E}">
        <p14:creationId xmlns:p14="http://schemas.microsoft.com/office/powerpoint/2010/main" val="73354419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93A27552-08A7-4FCF-B05D-587EC07DEB54}" type="slidenum">
              <a:rPr lang="en-US" altLang="en-US"/>
              <a:pPr/>
              <a:t>‹#›</a:t>
            </a:fld>
            <a:endParaRPr lang="en-US" altLang="en-US"/>
          </a:p>
        </p:txBody>
      </p:sp>
    </p:spTree>
    <p:extLst>
      <p:ext uri="{BB962C8B-B14F-4D97-AF65-F5344CB8AC3E}">
        <p14:creationId xmlns:p14="http://schemas.microsoft.com/office/powerpoint/2010/main" val="406287820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CFA14B51-EDBF-496F-9203-5417FA77F9FA}" type="slidenum">
              <a:rPr lang="en-US" altLang="en-US"/>
              <a:pPr/>
              <a:t>‹#›</a:t>
            </a:fld>
            <a:endParaRPr lang="en-US" altLang="en-US"/>
          </a:p>
        </p:txBody>
      </p:sp>
    </p:spTree>
    <p:extLst>
      <p:ext uri="{BB962C8B-B14F-4D97-AF65-F5344CB8AC3E}">
        <p14:creationId xmlns:p14="http://schemas.microsoft.com/office/powerpoint/2010/main" val="367570065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3DF5A823-9B8C-491E-95C3-1A051BC8A94C}" type="slidenum">
              <a:rPr lang="en-US" altLang="en-US"/>
              <a:pPr/>
              <a:t>‹#›</a:t>
            </a:fld>
            <a:endParaRPr lang="en-US" altLang="en-US"/>
          </a:p>
        </p:txBody>
      </p:sp>
    </p:spTree>
    <p:extLst>
      <p:ext uri="{BB962C8B-B14F-4D97-AF65-F5344CB8AC3E}">
        <p14:creationId xmlns:p14="http://schemas.microsoft.com/office/powerpoint/2010/main" val="346760861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A4AAE21-8990-473B-9D02-ED35D76CE5D6}" type="slidenum">
              <a:rPr lang="en-US" altLang="en-US"/>
              <a:pPr/>
              <a:t>‹#›</a:t>
            </a:fld>
            <a:endParaRPr lang="en-US" altLang="en-US"/>
          </a:p>
        </p:txBody>
      </p:sp>
    </p:spTree>
    <p:extLst>
      <p:ext uri="{BB962C8B-B14F-4D97-AF65-F5344CB8AC3E}">
        <p14:creationId xmlns:p14="http://schemas.microsoft.com/office/powerpoint/2010/main" val="26565207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24E7EE0-F667-4567-8C0F-07E0DB47EE37}" type="slidenum">
              <a:rPr lang="en-US" altLang="en-US"/>
              <a:pPr/>
              <a:t>‹#›</a:t>
            </a:fld>
            <a:endParaRPr lang="en-US" altLang="en-US"/>
          </a:p>
        </p:txBody>
      </p:sp>
    </p:spTree>
    <p:extLst>
      <p:ext uri="{BB962C8B-B14F-4D97-AF65-F5344CB8AC3E}">
        <p14:creationId xmlns:p14="http://schemas.microsoft.com/office/powerpoint/2010/main" val="22748350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935835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865588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641937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0A30A5D-EC56-4800-81F7-454F041E84D6}" type="slidenum">
              <a:rPr lang="en-US" altLang="en-US"/>
              <a:pPr/>
              <a:t>‹#›</a:t>
            </a:fld>
            <a:endParaRPr lang="en-US" altLang="en-US"/>
          </a:p>
        </p:txBody>
      </p:sp>
    </p:spTree>
    <p:extLst>
      <p:ext uri="{BB962C8B-B14F-4D97-AF65-F5344CB8AC3E}">
        <p14:creationId xmlns:p14="http://schemas.microsoft.com/office/powerpoint/2010/main" val="219874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883494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847411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137717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3090044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993809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89016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50166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799993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F6FF062-5999-4B42-A4E3-85875FB1B6E8}" type="slidenum">
              <a:rPr lang="en-US" altLang="en-US"/>
              <a:pPr/>
              <a:t>‹#›</a:t>
            </a:fld>
            <a:endParaRPr lang="en-US" altLang="en-US"/>
          </a:p>
        </p:txBody>
      </p:sp>
    </p:spTree>
    <p:extLst>
      <p:ext uri="{BB962C8B-B14F-4D97-AF65-F5344CB8AC3E}">
        <p14:creationId xmlns:p14="http://schemas.microsoft.com/office/powerpoint/2010/main" val="2381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FC69E-9DF6-443C-9930-7A1C6A40DD43}" type="slidenum">
              <a:rPr lang="en-US" altLang="en-US"/>
              <a:pPr/>
              <a:t>‹#›</a:t>
            </a:fld>
            <a:endParaRPr lang="en-US" altLang="en-US"/>
          </a:p>
        </p:txBody>
      </p:sp>
    </p:spTree>
    <p:extLst>
      <p:ext uri="{BB962C8B-B14F-4D97-AF65-F5344CB8AC3E}">
        <p14:creationId xmlns:p14="http://schemas.microsoft.com/office/powerpoint/2010/main" val="236914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AD8654-8D48-4986-B9E1-C7FD0CFA270E}" type="slidenum">
              <a:rPr lang="en-US" altLang="en-US"/>
              <a:pPr/>
              <a:t>‹#›</a:t>
            </a:fld>
            <a:endParaRPr lang="en-US" altLang="en-US"/>
          </a:p>
        </p:txBody>
      </p:sp>
    </p:spTree>
    <p:extLst>
      <p:ext uri="{BB962C8B-B14F-4D97-AF65-F5344CB8AC3E}">
        <p14:creationId xmlns:p14="http://schemas.microsoft.com/office/powerpoint/2010/main" val="767226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emf"/><Relationship Id="rId10" Type="http://schemas.openxmlformats.org/officeDocument/2006/relationships/slideLayout" Target="../slideLayouts/slideLayout43.xml"/><Relationship Id="rId19" Type="http://schemas.openxmlformats.org/officeDocument/2006/relationships/image" Target="../media/image9.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7219950"/>
        </p:xfrm>
        <a:graphic>
          <a:graphicData uri="http://schemas.openxmlformats.org/presentationml/2006/ole">
            <mc:AlternateContent xmlns:mc="http://schemas.openxmlformats.org/markup-compatibility/2006">
              <mc:Choice xmlns:v="urn:schemas-microsoft-com:vml" Requires="v">
                <p:oleObj name="Document" r:id="rId13" imgW="7619048" imgH="6019048" progId="Word.Document.8">
                  <p:embed/>
                </p:oleObj>
              </mc:Choice>
              <mc:Fallback>
                <p:oleObj name="Document" r:id="rId13" imgW="7619048" imgH="6019048" progId="Word.Document.8">
                  <p:embed/>
                  <p:pic>
                    <p:nvPicPr>
                      <p:cNvPr id="0" name="Object 2"/>
                      <p:cNvPicPr>
                        <a:picLocks noChangeAspect="1" noChangeArrowheads="1"/>
                      </p:cNvPicPr>
                      <p:nvPr/>
                    </p:nvPicPr>
                    <p:blipFill>
                      <a:blip r:embed="rId14">
                        <a:lum bright="-18000"/>
                        <a:extLst>
                          <a:ext uri="{28A0092B-C50C-407E-A947-70E740481C1C}">
                            <a14:useLocalDpi xmlns:a14="http://schemas.microsoft.com/office/drawing/2010/main" val="0"/>
                          </a:ext>
                        </a:extLst>
                      </a:blip>
                      <a:srcRect/>
                      <a:stretch>
                        <a:fillRect/>
                      </a:stretch>
                    </p:blipFill>
                    <p:spPr bwMode="auto">
                      <a:xfrm>
                        <a:off x="0" y="0"/>
                        <a:ext cx="9144000" cy="721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1032" name="Rectangle 8"/>
          <p:cNvSpPr>
            <a:spLocks noChangeArrowheads="1"/>
          </p:cNvSpPr>
          <p:nvPr/>
        </p:nvSpPr>
        <p:spPr bwMode="auto">
          <a:xfrm>
            <a:off x="381000" y="1447800"/>
            <a:ext cx="8991600" cy="5410200"/>
          </a:xfrm>
          <a:prstGeom prst="rect">
            <a:avLst/>
          </a:prstGeom>
          <a:gradFill rotWithShape="0">
            <a:gsLst>
              <a:gs pos="0">
                <a:srgbClr val="0000C2"/>
              </a:gs>
              <a:gs pos="100000">
                <a:srgbClr val="000000"/>
              </a:gs>
            </a:gsLst>
            <a:lin ang="5400000" scaled="1"/>
          </a:gra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 name="Rectangle 2"/>
          <p:cNvSpPr>
            <a:spLocks noGrp="1" noChangeArrowheads="1"/>
          </p:cNvSpPr>
          <p:nvPr>
            <p:ph type="title"/>
          </p:nvPr>
        </p:nvSpPr>
        <p:spPr bwMode="auto">
          <a:xfrm>
            <a:off x="0" y="0"/>
            <a:ext cx="8686800" cy="1066800"/>
          </a:xfrm>
          <a:prstGeom prst="rect">
            <a:avLst/>
          </a:prstGeom>
          <a:gradFill rotWithShape="0">
            <a:gsLst>
              <a:gs pos="0">
                <a:schemeClr val="tx2"/>
              </a:gs>
              <a:gs pos="100000">
                <a:srgbClr val="0000D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381000" y="1447800"/>
            <a:ext cx="8763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60F5A8-9137-4AD9-A615-E6CEA78BD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fill="hold"/>
                                        <p:tgtEl>
                                          <p:spTgt spid="1032"/>
                                        </p:tgtEl>
                                        <p:attrNameLst>
                                          <p:attrName>ppt_x</p:attrName>
                                        </p:attrNameLst>
                                      </p:cBhvr>
                                      <p:tavLst>
                                        <p:tav tm="0">
                                          <p:val>
                                            <p:strVal val="1+#ppt_w/2"/>
                                          </p:val>
                                        </p:tav>
                                        <p:tav tm="100000">
                                          <p:val>
                                            <p:strVal val="#ppt_x"/>
                                          </p:val>
                                        </p:tav>
                                      </p:tavLst>
                                    </p:anim>
                                    <p:anim calcmode="lin" valueType="num">
                                      <p:cBhvr additive="base">
                                        <p:cTn id="1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2" grpId="0" animBg="1" autoUpdateAnimBg="0"/>
    </p:bldLst>
  </p:timing>
  <p:txStyles>
    <p:title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p:titleStyle>
    <p:bodyStyle>
      <a:lvl1pPr marL="342900" indent="-342900" algn="l" rtl="0" eaLnBrk="0" fontAlgn="base" hangingPunct="0">
        <a:spcBef>
          <a:spcPct val="20000"/>
        </a:spcBef>
        <a:spcAft>
          <a:spcPct val="0"/>
        </a:spcAft>
        <a:buChar char="¤"/>
        <a:defRPr sz="3200">
          <a:solidFill>
            <a:srgbClr val="FFC56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C56F"/>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rgbClr val="FFC56F"/>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829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29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05" charset="0"/>
                <a:ea typeface="+mn-ea"/>
              </a:endParaRPr>
            </a:p>
          </p:txBody>
        </p:sp>
        <p:sp>
          <p:nvSpPr>
            <p:cNvPr id="829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29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295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5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34" charset="0"/>
              </a:defRPr>
            </a:lvl1pPr>
          </a:lstStyle>
          <a:p>
            <a:endParaRPr lang="en-US" altLang="en-US"/>
          </a:p>
        </p:txBody>
      </p:sp>
      <p:sp>
        <p:nvSpPr>
          <p:cNvPr id="8295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34" charset="0"/>
              </a:defRPr>
            </a:lvl1pPr>
          </a:lstStyle>
          <a:p>
            <a:endParaRPr lang="en-US" altLang="en-US"/>
          </a:p>
        </p:txBody>
      </p:sp>
      <p:sp>
        <p:nvSpPr>
          <p:cNvPr id="8295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latin typeface="Arial" pitchFamily="34" charset="0"/>
              </a:defRPr>
            </a:lvl1pPr>
          </a:lstStyle>
          <a:p>
            <a:fld id="{3B01E996-7395-4886-8C3E-E4B2FFC0C70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63"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2700"/>
            <a:ext cx="9156700" cy="6870700"/>
            <a:chOff x="0" y="-8"/>
            <a:chExt cx="5768" cy="4328"/>
          </a:xfrm>
        </p:grpSpPr>
        <p:sp>
          <p:nvSpPr>
            <p:cNvPr id="2560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560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561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1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562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25627"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0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560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61"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ltLang="en-US"/>
          </a:p>
        </p:txBody>
      </p:sp>
      <p:sp>
        <p:nvSpPr>
          <p:cNvPr id="65562"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65563"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9EC8F37A-4C64-4D1D-B2F3-362457DAE05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64"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Narrow" pitchFamily="-105" charset="0"/>
        </a:defRPr>
      </a:lvl6pPr>
      <a:lvl7pPr marL="914400" algn="l" rtl="0" fontAlgn="base">
        <a:spcBef>
          <a:spcPct val="0"/>
        </a:spcBef>
        <a:spcAft>
          <a:spcPct val="0"/>
        </a:spcAft>
        <a:defRPr sz="4400">
          <a:solidFill>
            <a:schemeClr val="tx2"/>
          </a:solidFill>
          <a:latin typeface="Arial Narrow" pitchFamily="-105" charset="0"/>
        </a:defRPr>
      </a:lvl7pPr>
      <a:lvl8pPr marL="1371600" algn="l" rtl="0" fontAlgn="base">
        <a:spcBef>
          <a:spcPct val="0"/>
        </a:spcBef>
        <a:spcAft>
          <a:spcPct val="0"/>
        </a:spcAft>
        <a:defRPr sz="4400">
          <a:solidFill>
            <a:schemeClr val="tx2"/>
          </a:solidFill>
          <a:latin typeface="Arial Narrow" pitchFamily="-105" charset="0"/>
        </a:defRPr>
      </a:lvl8pPr>
      <a:lvl9pPr marL="1828800" algn="l" rtl="0" fontAlgn="base">
        <a:spcBef>
          <a:spcPct val="0"/>
        </a:spcBef>
        <a:spcAft>
          <a:spcPct val="0"/>
        </a:spcAft>
        <a:defRPr sz="4400">
          <a:solidFill>
            <a:schemeClr val="tx2"/>
          </a:solidFill>
          <a:latin typeface="Arial Narrow"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59875" cy="6870700"/>
            <a:chOff x="0" y="0"/>
            <a:chExt cx="5770" cy="4328"/>
          </a:xfrm>
        </p:grpSpPr>
        <p:sp>
          <p:nvSpPr>
            <p:cNvPr id="378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378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222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37899" name="Group 6"/>
            <p:cNvGrpSpPr>
              <a:grpSpLocks/>
            </p:cNvGrpSpPr>
            <p:nvPr/>
          </p:nvGrpSpPr>
          <p:grpSpPr bwMode="auto">
            <a:xfrm>
              <a:off x="4944" y="1"/>
              <a:ext cx="816" cy="3974"/>
              <a:chOff x="4944" y="1"/>
              <a:chExt cx="816" cy="3974"/>
            </a:xfrm>
          </p:grpSpPr>
          <p:grpSp>
            <p:nvGrpSpPr>
              <p:cNvPr id="37911" name="Group 7"/>
              <p:cNvGrpSpPr>
                <a:grpSpLocks/>
              </p:cNvGrpSpPr>
              <p:nvPr userDrawn="1"/>
            </p:nvGrpSpPr>
            <p:grpSpPr bwMode="auto">
              <a:xfrm>
                <a:off x="5280" y="1"/>
                <a:ext cx="480" cy="1430"/>
                <a:chOff x="5280" y="1"/>
                <a:chExt cx="480" cy="1430"/>
              </a:xfrm>
            </p:grpSpPr>
            <p:grpSp>
              <p:nvGrpSpPr>
                <p:cNvPr id="37932" name="Group 8"/>
                <p:cNvGrpSpPr>
                  <a:grpSpLocks/>
                </p:cNvGrpSpPr>
                <p:nvPr userDrawn="1"/>
              </p:nvGrpSpPr>
              <p:grpSpPr bwMode="auto">
                <a:xfrm rot="-5400000">
                  <a:off x="5484" y="0"/>
                  <a:ext cx="174" cy="176"/>
                  <a:chOff x="1657" y="323"/>
                  <a:chExt cx="1691" cy="2560"/>
                </a:xfrm>
              </p:grpSpPr>
              <p:grpSp>
                <p:nvGrpSpPr>
                  <p:cNvPr id="37941" name="Group 9"/>
                  <p:cNvGrpSpPr>
                    <a:grpSpLocks/>
                  </p:cNvGrpSpPr>
                  <p:nvPr/>
                </p:nvGrpSpPr>
                <p:grpSpPr bwMode="auto">
                  <a:xfrm>
                    <a:off x="1657" y="323"/>
                    <a:ext cx="1691" cy="2560"/>
                    <a:chOff x="1657" y="323"/>
                    <a:chExt cx="1691" cy="2560"/>
                  </a:xfrm>
                </p:grpSpPr>
                <p:sp>
                  <p:nvSpPr>
                    <p:cNvPr id="37948" name="Freeform 10"/>
                    <p:cNvSpPr>
                      <a:spLocks/>
                    </p:cNvSpPr>
                    <p:nvPr/>
                  </p:nvSpPr>
                  <p:spPr bwMode="auto">
                    <a:xfrm>
                      <a:off x="2172"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49" name="Freeform 11"/>
                    <p:cNvSpPr>
                      <a:spLocks/>
                    </p:cNvSpPr>
                    <p:nvPr/>
                  </p:nvSpPr>
                  <p:spPr bwMode="auto">
                    <a:xfrm>
                      <a:off x="1686" y="338"/>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37942" name="Oval 12"/>
                  <p:cNvSpPr>
                    <a:spLocks noChangeArrowheads="1"/>
                  </p:cNvSpPr>
                  <p:nvPr/>
                </p:nvSpPr>
                <p:spPr bwMode="auto">
                  <a:xfrm>
                    <a:off x="2396"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37943" name="Freeform 13"/>
                  <p:cNvSpPr>
                    <a:spLocks/>
                  </p:cNvSpPr>
                  <p:nvPr/>
                </p:nvSpPr>
                <p:spPr bwMode="auto">
                  <a:xfrm>
                    <a:off x="2658" y="701"/>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44" name="Freeform 14"/>
                  <p:cNvSpPr>
                    <a:spLocks/>
                  </p:cNvSpPr>
                  <p:nvPr/>
                </p:nvSpPr>
                <p:spPr bwMode="auto">
                  <a:xfrm>
                    <a:off x="2726"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45" name="Freeform 15"/>
                  <p:cNvSpPr>
                    <a:spLocks/>
                  </p:cNvSpPr>
                  <p:nvPr/>
                </p:nvSpPr>
                <p:spPr bwMode="auto">
                  <a:xfrm>
                    <a:off x="244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46"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47" name="Freeform 17"/>
                  <p:cNvSpPr>
                    <a:spLocks/>
                  </p:cNvSpPr>
                  <p:nvPr/>
                </p:nvSpPr>
                <p:spPr bwMode="auto">
                  <a:xfrm>
                    <a:off x="2094" y="890"/>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37933"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4" name="Picture 1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5" name="Picture 2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6" name="Picture 2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7" name="Picture 2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8" name="Picture 2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9" name="Picture 2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40" name="Picture 2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912" name="Group 26"/>
              <p:cNvGrpSpPr>
                <a:grpSpLocks/>
              </p:cNvGrpSpPr>
              <p:nvPr userDrawn="1"/>
            </p:nvGrpSpPr>
            <p:grpSpPr bwMode="auto">
              <a:xfrm>
                <a:off x="4944" y="1008"/>
                <a:ext cx="522" cy="2967"/>
                <a:chOff x="4944" y="1008"/>
                <a:chExt cx="522" cy="2967"/>
              </a:xfrm>
            </p:grpSpPr>
            <p:pic>
              <p:nvPicPr>
                <p:cNvPr id="37913" name="Picture 2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4" name="Picture 2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5" name="Picture 2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6" name="Picture 3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7" name="Picture 3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8" name="Picture 3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9" name="Picture 3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0" name="Picture 3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1" name="Picture 3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2" name="Picture 36"/>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3" name="Picture 3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4" name="Picture 3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5" name="Picture 3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6" name="Picture 4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7" name="Picture 4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8" name="Picture 4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29" name="Picture 4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0" name="Picture 4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31" name="Picture 4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79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227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5227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379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227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227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10"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378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8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34" charset="0"/>
              </a:defRPr>
            </a:lvl1pPr>
          </a:lstStyle>
          <a:p>
            <a:endParaRPr lang="en-US" altLang="en-US"/>
          </a:p>
        </p:txBody>
      </p:sp>
      <p:sp>
        <p:nvSpPr>
          <p:cNvPr id="5228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34" charset="0"/>
              </a:defRPr>
            </a:lvl1pPr>
          </a:lstStyle>
          <a:p>
            <a:endParaRPr lang="en-US" altLang="en-US"/>
          </a:p>
        </p:txBody>
      </p:sp>
      <p:sp>
        <p:nvSpPr>
          <p:cNvPr id="5228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pitchFamily="34" charset="0"/>
              </a:defRPr>
            </a:lvl1pPr>
          </a:lstStyle>
          <a:p>
            <a:fld id="{FAF46661-3B1A-496F-87CF-22B45244E2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5"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8"/>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9"/>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77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177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177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80D1FCA-F17E-4773-AEA6-2B29502C80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865800983"/>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5.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images.google.com/imgres?imgurl=www.templeofunderstanding.org/images/scrolls.jpg&amp;imgrefurl=http://www.templeofunderstanding.org/history/history4.htm&amp;h=150&amp;w=225&amp;prev=/images?q=Scrolls&amp;svnum=10&amp;hl=en&amp;lr=&amp;ie=UTF-8&amp;oe=UTF-8"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7.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1"/>
            <a:ext cx="8686800" cy="1363179"/>
          </a:xfrm>
        </p:spPr>
        <p:txBody>
          <a:bodyPr/>
          <a:lstStyle/>
          <a:p>
            <a:pPr algn="l"/>
            <a:r>
              <a:rPr lang="en-US" altLang="en-US" sz="6000" b="1" dirty="0">
                <a:ea typeface="ＭＳ Ｐゴシック" pitchFamily="34" charset="-128"/>
              </a:rPr>
              <a:t>   The Sumerians</a:t>
            </a:r>
          </a:p>
        </p:txBody>
      </p:sp>
      <p:sp>
        <p:nvSpPr>
          <p:cNvPr id="53250" name="Rectangle 3"/>
          <p:cNvSpPr>
            <a:spLocks noGrp="1" noChangeArrowheads="1"/>
          </p:cNvSpPr>
          <p:nvPr>
            <p:ph type="body" idx="1"/>
          </p:nvPr>
        </p:nvSpPr>
        <p:spPr>
          <a:xfrm>
            <a:off x="381000" y="1403176"/>
            <a:ext cx="3352800" cy="5410200"/>
          </a:xfrm>
        </p:spPr>
        <p:txBody>
          <a:bodyPr/>
          <a:lstStyle/>
          <a:p>
            <a:pPr>
              <a:buFontTx/>
              <a:buNone/>
            </a:pPr>
            <a:r>
              <a:rPr lang="en-US" altLang="en-US" dirty="0">
                <a:ea typeface="ＭＳ Ｐゴシック" pitchFamily="34" charset="-128"/>
              </a:rPr>
              <a:t>		   </a:t>
            </a:r>
            <a:r>
              <a:rPr lang="en-US" altLang="en-US" dirty="0">
                <a:solidFill>
                  <a:srgbClr val="FFFF00"/>
                </a:solidFill>
                <a:ea typeface="ＭＳ Ｐゴシック" pitchFamily="34" charset="-128"/>
              </a:rPr>
              <a:t>AGENDA:</a:t>
            </a:r>
            <a:endParaRPr lang="en-US" altLang="en-US" dirty="0">
              <a:ea typeface="ＭＳ Ｐゴシック" pitchFamily="34" charset="-128"/>
            </a:endParaRPr>
          </a:p>
          <a:p>
            <a:pPr marL="0" indent="0">
              <a:buNone/>
            </a:pPr>
            <a:endParaRPr lang="en-US" altLang="en-US" dirty="0">
              <a:ea typeface="ＭＳ Ｐゴシック" pitchFamily="34" charset="-128"/>
            </a:endParaRPr>
          </a:p>
          <a:p>
            <a:r>
              <a:rPr lang="en-US" altLang="en-US" dirty="0">
                <a:ea typeface="ＭＳ Ｐゴシック" pitchFamily="34" charset="-128"/>
              </a:rPr>
              <a:t>Origin</a:t>
            </a:r>
          </a:p>
          <a:p>
            <a:r>
              <a:rPr lang="en-US" altLang="en-US" dirty="0">
                <a:ea typeface="ＭＳ Ｐゴシック" pitchFamily="34" charset="-128"/>
              </a:rPr>
              <a:t>Geography</a:t>
            </a:r>
          </a:p>
          <a:p>
            <a:r>
              <a:rPr lang="en-US" altLang="en-US" dirty="0">
                <a:ea typeface="ＭＳ Ｐゴシック" pitchFamily="34" charset="-128"/>
              </a:rPr>
              <a:t>History</a:t>
            </a:r>
          </a:p>
          <a:p>
            <a:pPr algn="just"/>
            <a:r>
              <a:rPr lang="en-US" altLang="en-US" dirty="0">
                <a:ea typeface="ＭＳ Ｐゴシック" pitchFamily="34" charset="-128"/>
              </a:rPr>
              <a:t>Government</a:t>
            </a:r>
          </a:p>
          <a:p>
            <a:pPr algn="just"/>
            <a:r>
              <a:rPr lang="en-US" altLang="en-US" dirty="0">
                <a:ea typeface="ＭＳ Ｐゴシック" pitchFamily="34" charset="-128"/>
              </a:rPr>
              <a:t>Society</a:t>
            </a:r>
          </a:p>
          <a:p>
            <a:pPr algn="just"/>
            <a:r>
              <a:rPr lang="en-US" altLang="en-US" dirty="0">
                <a:ea typeface="ＭＳ Ｐゴシック" pitchFamily="34" charset="-128"/>
              </a:rPr>
              <a:t>Language</a:t>
            </a:r>
          </a:p>
          <a:p>
            <a:endParaRPr lang="en-US" altLang="en-US" dirty="0">
              <a:ea typeface="ＭＳ Ｐゴシック" pitchFamily="34" charset="-128"/>
            </a:endParaRPr>
          </a:p>
        </p:txBody>
      </p:sp>
      <p:pic>
        <p:nvPicPr>
          <p:cNvPr id="53251"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9150" y="71264"/>
            <a:ext cx="1633538" cy="2133600"/>
          </a:xfrm>
          <a:prstGeom prst="rect">
            <a:avLst/>
          </a:prstGeom>
          <a:noFill/>
          <a:ln w="57150" cmpd="thinThick">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252" name="Rectangle 5"/>
          <p:cNvSpPr>
            <a:spLocks noChangeArrowheads="1"/>
          </p:cNvSpPr>
          <p:nvPr/>
        </p:nvSpPr>
        <p:spPr bwMode="auto">
          <a:xfrm>
            <a:off x="3581400" y="1403176"/>
            <a:ext cx="3352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buFontTx/>
              <a:buChar char="¤"/>
            </a:pPr>
            <a:endParaRPr lang="en-US" altLang="en-US" sz="3200" dirty="0">
              <a:solidFill>
                <a:srgbClr val="FFC56F"/>
              </a:solidFill>
              <a:latin typeface="Arial" pitchFamily="34" charset="0"/>
            </a:endParaRPr>
          </a:p>
          <a:p>
            <a:pPr>
              <a:spcBef>
                <a:spcPct val="20000"/>
              </a:spcBef>
              <a:buFontTx/>
              <a:buChar char="¤"/>
            </a:pPr>
            <a:endParaRPr lang="en-US" altLang="en-US" sz="3200" dirty="0">
              <a:solidFill>
                <a:srgbClr val="FFC56F"/>
              </a:solidFill>
              <a:latin typeface="Arial" pitchFamily="34" charset="0"/>
            </a:endParaRPr>
          </a:p>
          <a:p>
            <a:pPr algn="just">
              <a:spcBef>
                <a:spcPct val="20000"/>
              </a:spcBef>
              <a:buFontTx/>
              <a:buChar char="¤"/>
            </a:pPr>
            <a:r>
              <a:rPr lang="en-US" altLang="en-US" sz="3200" dirty="0">
                <a:solidFill>
                  <a:srgbClr val="FFC56F"/>
                </a:solidFill>
                <a:latin typeface="Arial" pitchFamily="34" charset="0"/>
              </a:rPr>
              <a:t>Writing</a:t>
            </a:r>
          </a:p>
          <a:p>
            <a:pPr>
              <a:spcBef>
                <a:spcPct val="20000"/>
              </a:spcBef>
              <a:buFontTx/>
              <a:buChar char="¤"/>
            </a:pPr>
            <a:r>
              <a:rPr lang="en-US" altLang="en-US" sz="3200" dirty="0">
                <a:solidFill>
                  <a:srgbClr val="FFC56F"/>
                </a:solidFill>
                <a:latin typeface="Arial" pitchFamily="34" charset="0"/>
              </a:rPr>
              <a:t>Education</a:t>
            </a:r>
          </a:p>
          <a:p>
            <a:pPr>
              <a:spcBef>
                <a:spcPct val="20000"/>
              </a:spcBef>
              <a:buFontTx/>
              <a:buChar char="¤"/>
            </a:pPr>
            <a:r>
              <a:rPr lang="en-US" altLang="en-US" sz="3200" dirty="0">
                <a:solidFill>
                  <a:srgbClr val="FFC56F"/>
                </a:solidFill>
                <a:latin typeface="Arial" pitchFamily="34" charset="0"/>
              </a:rPr>
              <a:t>Literature</a:t>
            </a:r>
          </a:p>
          <a:p>
            <a:pPr>
              <a:spcBef>
                <a:spcPct val="20000"/>
              </a:spcBef>
              <a:buFontTx/>
              <a:buChar char="¤"/>
            </a:pPr>
            <a:r>
              <a:rPr lang="en-US" altLang="en-US" sz="3200" dirty="0">
                <a:solidFill>
                  <a:srgbClr val="FFC56F"/>
                </a:solidFill>
                <a:latin typeface="Arial" pitchFamily="34" charset="0"/>
              </a:rPr>
              <a:t>Religion</a:t>
            </a:r>
          </a:p>
          <a:p>
            <a:pPr>
              <a:spcBef>
                <a:spcPct val="20000"/>
              </a:spcBef>
              <a:buFontTx/>
              <a:buChar char="¤"/>
            </a:pPr>
            <a:r>
              <a:rPr lang="en-US" altLang="en-US" sz="3200" dirty="0">
                <a:solidFill>
                  <a:srgbClr val="FFC56F"/>
                </a:solidFill>
                <a:latin typeface="Arial" pitchFamily="34" charset="0"/>
              </a:rPr>
              <a:t>Relevance</a:t>
            </a:r>
            <a:endParaRPr lang="en-US" altLang="en-US" sz="3200" i="1" dirty="0">
              <a:solidFill>
                <a:srgbClr val="FFC56F"/>
              </a:solidFill>
              <a:latin typeface="Arial" pitchFamily="34" charset="0"/>
            </a:endParaRPr>
          </a:p>
          <a:p>
            <a:pPr>
              <a:spcBef>
                <a:spcPct val="20000"/>
              </a:spcBef>
              <a:buFontTx/>
              <a:buChar char="¤"/>
            </a:pPr>
            <a:endParaRPr lang="en-US" altLang="en-US" sz="3200" i="1" dirty="0">
              <a:solidFill>
                <a:srgbClr val="FFC56F"/>
              </a:solidFill>
              <a:latin typeface="Arial" pitchFamily="34" charset="0"/>
            </a:endParaRPr>
          </a:p>
          <a:p>
            <a:pPr>
              <a:spcBef>
                <a:spcPct val="20000"/>
              </a:spcBef>
              <a:buFontTx/>
              <a:buChar char="¤"/>
            </a:pPr>
            <a:endParaRPr lang="en-US" altLang="en-US" sz="3200" dirty="0">
              <a:solidFill>
                <a:srgbClr val="FFC56F"/>
              </a:solidFill>
              <a:latin typeface="Arial" pitchFamily="34" charset="0"/>
            </a:endParaRPr>
          </a:p>
        </p:txBody>
      </p:sp>
      <p:pic>
        <p:nvPicPr>
          <p:cNvPr id="53253"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62800" y="2133600"/>
            <a:ext cx="1639888" cy="2819400"/>
          </a:xfrm>
          <a:prstGeom prst="rect">
            <a:avLst/>
          </a:prstGeom>
          <a:noFill/>
          <a:ln w="38100" cmpd="dbl">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3254" name="Picture 8" descr="gilgame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488" y="4653136"/>
            <a:ext cx="1600200" cy="1676400"/>
          </a:xfrm>
          <a:prstGeom prst="rect">
            <a:avLst/>
          </a:prstGeom>
          <a:noFill/>
          <a:ln w="38100" cmpd="dbl">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255" name="Text Box 9"/>
          <p:cNvSpPr txBox="1">
            <a:spLocks noChangeArrowheads="1"/>
          </p:cNvSpPr>
          <p:nvPr/>
        </p:nvSpPr>
        <p:spPr bwMode="auto">
          <a:xfrm>
            <a:off x="8616950" y="44624"/>
            <a:ext cx="527050" cy="461963"/>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pitchFamily="34" charset="0"/>
                <a:cs typeface="Arial" pitchFamily="34" charset="0"/>
              </a:rPr>
              <a:t>75</a:t>
            </a:r>
          </a:p>
        </p:txBody>
      </p:sp>
      <p:sp>
        <p:nvSpPr>
          <p:cNvPr id="2" name="Rectangle 1">
            <a:extLst>
              <a:ext uri="{FF2B5EF4-FFF2-40B4-BE49-F238E27FC236}">
                <a16:creationId xmlns:a16="http://schemas.microsoft.com/office/drawing/2014/main" id="{670BA98F-902D-6708-BD94-C87CB6DB43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US" altLang="en-US" sz="2800" b="1">
                <a:ea typeface="PMingLiU" pitchFamily="18" charset="-120"/>
              </a:rPr>
              <a:t>Classic Sumerian</a:t>
            </a:r>
            <a:br>
              <a:rPr lang="en-US" altLang="en-US" sz="2800" b="1">
                <a:ea typeface="PMingLiU" pitchFamily="18" charset="-120"/>
              </a:rPr>
            </a:br>
            <a:r>
              <a:rPr lang="en-US" altLang="en-US" sz="2800" b="1">
                <a:ea typeface="PMingLiU" pitchFamily="18" charset="-120"/>
              </a:rPr>
              <a:t>2700 </a:t>
            </a:r>
            <a:r>
              <a:rPr lang="en-US" altLang="en-US" sz="2800" b="1">
                <a:ea typeface="ＭＳ Ｐゴシック" pitchFamily="34" charset="-128"/>
              </a:rPr>
              <a:t>–</a:t>
            </a:r>
            <a:r>
              <a:rPr lang="en-US" altLang="en-US" sz="2800" b="1">
                <a:ea typeface="PMingLiU" pitchFamily="18" charset="-120"/>
              </a:rPr>
              <a:t> 2250 B.C.</a:t>
            </a:r>
          </a:p>
        </p:txBody>
      </p:sp>
      <p:sp>
        <p:nvSpPr>
          <p:cNvPr id="71682" name="Rectangle 3"/>
          <p:cNvSpPr>
            <a:spLocks noGrp="1" noChangeArrowheads="1"/>
          </p:cNvSpPr>
          <p:nvPr>
            <p:ph type="body" idx="1"/>
          </p:nvPr>
        </p:nvSpPr>
        <p:spPr/>
        <p:txBody>
          <a:bodyPr/>
          <a:lstStyle/>
          <a:p>
            <a:pPr>
              <a:buFont typeface="Wingdings" pitchFamily="2" charset="2"/>
              <a:buChar char="§"/>
            </a:pPr>
            <a:r>
              <a:rPr lang="en-US" altLang="en-US">
                <a:solidFill>
                  <a:srgbClr val="FFD685"/>
                </a:solidFill>
                <a:ea typeface="PMingLiU" pitchFamily="18" charset="-120"/>
              </a:rPr>
              <a:t>Focused primarily on 4 cities: </a:t>
            </a:r>
          </a:p>
          <a:p>
            <a:pPr lvl="1">
              <a:buFont typeface="Wingdings" pitchFamily="2" charset="2"/>
              <a:buChar char="§"/>
            </a:pPr>
            <a:r>
              <a:rPr lang="en-US" altLang="en-US" sz="2000">
                <a:solidFill>
                  <a:srgbClr val="FFD685"/>
                </a:solidFill>
                <a:ea typeface="PMingLiU" pitchFamily="18" charset="-120"/>
              </a:rPr>
              <a:t>Ur, Kish, Umma and Lagash</a:t>
            </a:r>
            <a:endParaRPr lang="en-US" altLang="en-US" b="1">
              <a:solidFill>
                <a:srgbClr val="FFD685"/>
              </a:solidFill>
              <a:ea typeface="ＭＳ Ｐゴシック" pitchFamily="34" charset="-128"/>
            </a:endParaRPr>
          </a:p>
          <a:p>
            <a:pPr>
              <a:buFont typeface="Wingdings" pitchFamily="2" charset="2"/>
              <a:buChar char="§"/>
            </a:pPr>
            <a:endParaRPr lang="en-US" altLang="en-US">
              <a:solidFill>
                <a:schemeClr val="tx1"/>
              </a:solidFill>
              <a:ea typeface="PMingLiU" pitchFamily="18" charset="-120"/>
            </a:endParaRPr>
          </a:p>
        </p:txBody>
      </p:sp>
      <p:grpSp>
        <p:nvGrpSpPr>
          <p:cNvPr id="71683" name="Group 4"/>
          <p:cNvGrpSpPr>
            <a:grpSpLocks/>
          </p:cNvGrpSpPr>
          <p:nvPr/>
        </p:nvGrpSpPr>
        <p:grpSpPr bwMode="auto">
          <a:xfrm>
            <a:off x="838200" y="2362200"/>
            <a:ext cx="8305800" cy="4495800"/>
            <a:chOff x="0" y="624"/>
            <a:chExt cx="5760" cy="3924"/>
          </a:xfrm>
        </p:grpSpPr>
        <p:graphicFrame>
          <p:nvGraphicFramePr>
            <p:cNvPr id="71684" name="Object 2"/>
            <p:cNvGraphicFramePr>
              <a:graphicFrameLocks noChangeAspect="1"/>
            </p:cNvGraphicFramePr>
            <p:nvPr/>
          </p:nvGraphicFramePr>
          <p:xfrm>
            <a:off x="0" y="624"/>
            <a:ext cx="5760" cy="3924"/>
          </p:xfrm>
          <a:graphic>
            <a:graphicData uri="http://schemas.openxmlformats.org/presentationml/2006/ole">
              <mc:AlternateContent xmlns:mc="http://schemas.openxmlformats.org/markup-compatibility/2006">
                <mc:Choice xmlns:v="urn:schemas-microsoft-com:vml" Requires="v">
                  <p:oleObj name="Document" r:id="rId3" imgW="7619048" imgH="6019048" progId="Word.Document.8">
                    <p:embed/>
                  </p:oleObj>
                </mc:Choice>
                <mc:Fallback>
                  <p:oleObj name="Document" r:id="rId3" imgW="7619048" imgH="6019048"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4"/>
                          <a:ext cx="5760" cy="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71685" name="Oval 6"/>
            <p:cNvSpPr>
              <a:spLocks noChangeArrowheads="1"/>
            </p:cNvSpPr>
            <p:nvPr/>
          </p:nvSpPr>
          <p:spPr bwMode="auto">
            <a:xfrm>
              <a:off x="2832" y="2592"/>
              <a:ext cx="432" cy="192"/>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FF0000"/>
                </a:solidFill>
              </a:endParaRPr>
            </a:p>
          </p:txBody>
        </p:sp>
        <p:sp>
          <p:nvSpPr>
            <p:cNvPr id="71686" name="Oval 7"/>
            <p:cNvSpPr>
              <a:spLocks noChangeArrowheads="1"/>
            </p:cNvSpPr>
            <p:nvPr/>
          </p:nvSpPr>
          <p:spPr bwMode="auto">
            <a:xfrm>
              <a:off x="3072" y="3264"/>
              <a:ext cx="288" cy="24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FF0000"/>
                </a:solidFill>
              </a:endParaRPr>
            </a:p>
          </p:txBody>
        </p:sp>
        <p:sp>
          <p:nvSpPr>
            <p:cNvPr id="71687" name="Oval 8"/>
            <p:cNvSpPr>
              <a:spLocks noChangeArrowheads="1"/>
            </p:cNvSpPr>
            <p:nvPr/>
          </p:nvSpPr>
          <p:spPr bwMode="auto">
            <a:xfrm>
              <a:off x="1632" y="1824"/>
              <a:ext cx="336" cy="192"/>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FF0000"/>
                </a:solidFill>
              </a:endParaRPr>
            </a:p>
          </p:txBody>
        </p:sp>
        <p:sp>
          <p:nvSpPr>
            <p:cNvPr id="71688" name="Oval 9"/>
            <p:cNvSpPr>
              <a:spLocks noChangeArrowheads="1"/>
            </p:cNvSpPr>
            <p:nvPr/>
          </p:nvSpPr>
          <p:spPr bwMode="auto">
            <a:xfrm>
              <a:off x="3168" y="2736"/>
              <a:ext cx="816" cy="24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FF0000"/>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r>
              <a:rPr lang="en-US" altLang="en-US" sz="2800" b="1">
                <a:ea typeface="PMingLiU" pitchFamily="18" charset="-120"/>
              </a:rPr>
              <a:t>Classic Sumerian</a:t>
            </a:r>
            <a:br>
              <a:rPr lang="en-US" altLang="en-US" sz="2800" b="1">
                <a:ea typeface="PMingLiU" pitchFamily="18" charset="-120"/>
              </a:rPr>
            </a:br>
            <a:r>
              <a:rPr lang="en-US" altLang="en-US" sz="2800" b="1">
                <a:ea typeface="PMingLiU" pitchFamily="18" charset="-120"/>
              </a:rPr>
              <a:t>2700 </a:t>
            </a:r>
            <a:r>
              <a:rPr lang="en-US" altLang="en-US" sz="2800" b="1">
                <a:ea typeface="ＭＳ Ｐゴシック" pitchFamily="34" charset="-128"/>
              </a:rPr>
              <a:t>–</a:t>
            </a:r>
            <a:r>
              <a:rPr lang="en-US" altLang="en-US" sz="2800" b="1">
                <a:ea typeface="PMingLiU" pitchFamily="18" charset="-120"/>
              </a:rPr>
              <a:t> 2250 B.C.</a:t>
            </a:r>
            <a:endParaRPr lang="en-US" altLang="en-US" b="1">
              <a:solidFill>
                <a:schemeClr val="tx1"/>
              </a:solidFill>
              <a:latin typeface="Times New Roman" pitchFamily="18" charset="0"/>
              <a:ea typeface="PMingLiU" pitchFamily="18" charset="-120"/>
            </a:endParaRPr>
          </a:p>
        </p:txBody>
      </p:sp>
      <p:sp>
        <p:nvSpPr>
          <p:cNvPr id="73730" name="Rectangle 3"/>
          <p:cNvSpPr>
            <a:spLocks noGrp="1" noChangeArrowheads="1"/>
          </p:cNvSpPr>
          <p:nvPr>
            <p:ph type="body" idx="1"/>
          </p:nvPr>
        </p:nvSpPr>
        <p:spPr/>
        <p:txBody>
          <a:bodyPr/>
          <a:lstStyle/>
          <a:p>
            <a:pPr>
              <a:buFont typeface="Wingdings" pitchFamily="2" charset="2"/>
              <a:buChar char="§"/>
            </a:pPr>
            <a:r>
              <a:rPr lang="en-US" altLang="en-US">
                <a:solidFill>
                  <a:srgbClr val="FFD685"/>
                </a:solidFill>
                <a:ea typeface="PMingLiU" pitchFamily="18" charset="-120"/>
              </a:rPr>
              <a:t>4 renowned figures : </a:t>
            </a:r>
          </a:p>
          <a:p>
            <a:pPr lvl="1">
              <a:buFont typeface="Wingdings" pitchFamily="2" charset="2"/>
              <a:buChar char="§"/>
            </a:pPr>
            <a:r>
              <a:rPr lang="en-US" altLang="en-US" sz="2400">
                <a:solidFill>
                  <a:srgbClr val="FFD685"/>
                </a:solidFill>
                <a:ea typeface="PMingLiU" pitchFamily="18" charset="-120"/>
              </a:rPr>
              <a:t>Eannatum</a:t>
            </a:r>
          </a:p>
          <a:p>
            <a:pPr lvl="1">
              <a:buFont typeface="Wingdings" pitchFamily="2" charset="2"/>
              <a:buChar char="§"/>
            </a:pPr>
            <a:r>
              <a:rPr lang="en-US" altLang="en-US" sz="2400">
                <a:solidFill>
                  <a:srgbClr val="FFD685"/>
                </a:solidFill>
                <a:ea typeface="PMingLiU" pitchFamily="18" charset="-120"/>
              </a:rPr>
              <a:t>Urukagina</a:t>
            </a:r>
          </a:p>
          <a:p>
            <a:pPr lvl="1">
              <a:buFont typeface="Wingdings" pitchFamily="2" charset="2"/>
              <a:buChar char="§"/>
            </a:pPr>
            <a:r>
              <a:rPr lang="en-US" altLang="en-US" sz="2400">
                <a:solidFill>
                  <a:srgbClr val="FFD685"/>
                </a:solidFill>
                <a:ea typeface="PMingLiU" pitchFamily="18" charset="-120"/>
              </a:rPr>
              <a:t>Gudea of Lagash</a:t>
            </a:r>
          </a:p>
          <a:p>
            <a:pPr lvl="1">
              <a:buFont typeface="Wingdings" pitchFamily="2" charset="2"/>
              <a:buChar char="§"/>
            </a:pPr>
            <a:r>
              <a:rPr lang="en-US" altLang="en-US" sz="2400">
                <a:solidFill>
                  <a:srgbClr val="FFD685"/>
                </a:solidFill>
                <a:ea typeface="PMingLiU" pitchFamily="18" charset="-120"/>
              </a:rPr>
              <a:t>Lugalzaggisi of Umma</a:t>
            </a:r>
            <a:endParaRPr lang="en-US" altLang="en-US">
              <a:solidFill>
                <a:srgbClr val="FFD685"/>
              </a:solidFill>
              <a:ea typeface="ＭＳ Ｐゴシック" pitchFamily="34" charset="-128"/>
            </a:endParaRPr>
          </a:p>
          <a:p>
            <a:pPr lvl="3"/>
            <a:endParaRPr lang="en-US" altLang="en-US">
              <a:solidFill>
                <a:srgbClr val="FFD685"/>
              </a:solidFill>
              <a:ea typeface="ＭＳ Ｐゴシック" pitchFamily="34" charset="-128"/>
            </a:endParaRPr>
          </a:p>
          <a:p>
            <a:pPr>
              <a:buFont typeface="Wingdings" pitchFamily="2" charset="2"/>
              <a:buChar char="§"/>
            </a:pPr>
            <a:r>
              <a:rPr lang="en-US" altLang="en-US">
                <a:solidFill>
                  <a:srgbClr val="FFD685"/>
                </a:solidFill>
                <a:ea typeface="PMingLiU" pitchFamily="18" charset="-120"/>
              </a:rPr>
              <a:t>The greatest treasure</a:t>
            </a:r>
          </a:p>
          <a:p>
            <a:pPr>
              <a:buFont typeface="Wingdings" pitchFamily="2" charset="2"/>
              <a:buChar char="§"/>
            </a:pPr>
            <a:r>
              <a:rPr lang="en-US" altLang="en-US">
                <a:solidFill>
                  <a:srgbClr val="FFD685"/>
                </a:solidFill>
                <a:ea typeface="PMingLiU" pitchFamily="18" charset="-120"/>
              </a:rPr>
              <a:t>The first true historic document</a:t>
            </a:r>
            <a:endParaRPr lang="en-US" altLang="en-US">
              <a:solidFill>
                <a:schemeClr val="tx1"/>
              </a:solidFill>
              <a:ea typeface="PMingLiU" pitchFamily="18" charset="-120"/>
            </a:endParaRPr>
          </a:p>
        </p:txBody>
      </p:sp>
      <p:pic>
        <p:nvPicPr>
          <p:cNvPr id="73731" name="Picture 3" descr="sumer_cit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3000" y="1066800"/>
            <a:ext cx="4019550" cy="296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r>
              <a:rPr lang="en-US" altLang="en-US" sz="2800" b="1" dirty="0">
                <a:ea typeface="PMingLiU" pitchFamily="18" charset="-120"/>
              </a:rPr>
              <a:t>Neo-Sumerian</a:t>
            </a:r>
            <a:br>
              <a:rPr lang="en-US" altLang="en-US" sz="2800" b="1" dirty="0">
                <a:ea typeface="PMingLiU" pitchFamily="18" charset="-120"/>
              </a:rPr>
            </a:br>
            <a:r>
              <a:rPr lang="en-US" altLang="en-US" sz="2800" b="1" dirty="0">
                <a:ea typeface="PMingLiU" pitchFamily="18" charset="-120"/>
              </a:rPr>
              <a:t>2100 – 1960 B.C.</a:t>
            </a:r>
            <a:endParaRPr lang="en-US" altLang="en-US" b="1" dirty="0">
              <a:solidFill>
                <a:schemeClr val="tx1"/>
              </a:solidFill>
              <a:latin typeface="Times New Roman" pitchFamily="18" charset="0"/>
              <a:ea typeface="PMingLiU" pitchFamily="18" charset="-120"/>
            </a:endParaRPr>
          </a:p>
        </p:txBody>
      </p:sp>
      <p:sp>
        <p:nvSpPr>
          <p:cNvPr id="75778" name="Rectangle 3"/>
          <p:cNvSpPr>
            <a:spLocks noGrp="1" noChangeArrowheads="1"/>
          </p:cNvSpPr>
          <p:nvPr>
            <p:ph type="body" idx="1"/>
          </p:nvPr>
        </p:nvSpPr>
        <p:spPr>
          <a:xfrm>
            <a:off x="381000" y="1447800"/>
            <a:ext cx="3830960" cy="5410200"/>
          </a:xfrm>
        </p:spPr>
        <p:txBody>
          <a:bodyPr/>
          <a:lstStyle/>
          <a:p>
            <a:r>
              <a:rPr lang="en-US" altLang="en-US" sz="2400" b="1" dirty="0">
                <a:solidFill>
                  <a:srgbClr val="FFD685"/>
                </a:solidFill>
                <a:ea typeface="PMingLiU" pitchFamily="18" charset="-120"/>
              </a:rPr>
              <a:t>The ruins of Akkadian dynasty, Ur arose</a:t>
            </a:r>
          </a:p>
          <a:p>
            <a:endParaRPr lang="en-US" altLang="en-US" sz="2400" b="1" dirty="0">
              <a:solidFill>
                <a:srgbClr val="FFD685"/>
              </a:solidFill>
              <a:ea typeface="PMingLiU" pitchFamily="18" charset="-120"/>
            </a:endParaRPr>
          </a:p>
          <a:p>
            <a:r>
              <a:rPr lang="en-US" altLang="en-US" sz="2400" b="1" dirty="0">
                <a:solidFill>
                  <a:srgbClr val="FFD685"/>
                </a:solidFill>
                <a:ea typeface="PMingLiU" pitchFamily="18" charset="-120"/>
              </a:rPr>
              <a:t>Widespread immigration of other people</a:t>
            </a:r>
          </a:p>
          <a:p>
            <a:endParaRPr lang="en-US" altLang="en-US" sz="2400" b="1" dirty="0">
              <a:solidFill>
                <a:srgbClr val="FFD685"/>
              </a:solidFill>
              <a:ea typeface="ＭＳ Ｐゴシック" pitchFamily="34" charset="-128"/>
            </a:endParaRPr>
          </a:p>
          <a:p>
            <a:r>
              <a:rPr lang="en-US" altLang="en-US" sz="2400" b="1" dirty="0">
                <a:solidFill>
                  <a:srgbClr val="FFD685"/>
                </a:solidFill>
                <a:ea typeface="PMingLiU" pitchFamily="18" charset="-120"/>
              </a:rPr>
              <a:t>Sumerians disappeared and the language no longer was used</a:t>
            </a:r>
            <a:endParaRPr lang="en-US" altLang="en-US" sz="2400" b="1" dirty="0">
              <a:solidFill>
                <a:schemeClr val="tx1"/>
              </a:solidFill>
              <a:ea typeface="ＭＳ Ｐゴシック" pitchFamily="34" charset="-128"/>
            </a:endParaRPr>
          </a:p>
          <a:p>
            <a:pPr>
              <a:buFontTx/>
              <a:buNone/>
            </a:pPr>
            <a:endParaRPr lang="en-US" altLang="en-US" sz="2400" b="1" dirty="0">
              <a:ea typeface="ＭＳ Ｐゴシック" pitchFamily="34" charset="-128"/>
            </a:endParaRPr>
          </a:p>
        </p:txBody>
      </p:sp>
      <p:pic>
        <p:nvPicPr>
          <p:cNvPr id="5122" name="Picture 2" descr="Neo-Sumerian society">
            <a:extLst>
              <a:ext uri="{FF2B5EF4-FFF2-40B4-BE49-F238E27FC236}">
                <a16:creationId xmlns:a16="http://schemas.microsoft.com/office/drawing/2014/main" id="{1BD70425-F060-0E54-2E1D-8636CEF2D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628800"/>
            <a:ext cx="4869160" cy="4869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79863" y="3230563"/>
            <a:ext cx="1600200"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7826" name="Rectangle 2"/>
          <p:cNvSpPr>
            <a:spLocks noGrp="1" noChangeArrowheads="1"/>
          </p:cNvSpPr>
          <p:nvPr>
            <p:ph type="title"/>
          </p:nvPr>
        </p:nvSpPr>
        <p:spPr/>
        <p:txBody>
          <a:bodyPr/>
          <a:lstStyle/>
          <a:p>
            <a:r>
              <a:rPr lang="en-US" altLang="en-US" sz="3200">
                <a:latin typeface="Arial" pitchFamily="34" charset="0"/>
                <a:ea typeface="ＭＳ Ｐゴシック" pitchFamily="34" charset="-128"/>
                <a:cs typeface="Arial" pitchFamily="34" charset="0"/>
              </a:rPr>
              <a:t>    Sumerian Dynasties</a:t>
            </a:r>
            <a:endParaRPr lang="en-US" altLang="en-US">
              <a:latin typeface="Arial" pitchFamily="34" charset="0"/>
              <a:ea typeface="ＭＳ Ｐゴシック" pitchFamily="34" charset="-128"/>
              <a:cs typeface="Arial" pitchFamily="34" charset="0"/>
            </a:endParaRPr>
          </a:p>
        </p:txBody>
      </p:sp>
      <p:sp>
        <p:nvSpPr>
          <p:cNvPr id="77827" name="Text Box 4"/>
          <p:cNvSpPr txBox="1">
            <a:spLocks noChangeArrowheads="1"/>
          </p:cNvSpPr>
          <p:nvPr/>
        </p:nvSpPr>
        <p:spPr bwMode="auto">
          <a:xfrm>
            <a:off x="381000" y="1676400"/>
            <a:ext cx="4478338"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900"/>
              </a:spcBef>
              <a:spcAft>
                <a:spcPts val="500"/>
              </a:spcAft>
            </a:pPr>
            <a:r>
              <a:rPr lang="en-US" altLang="en-US" sz="1800">
                <a:solidFill>
                  <a:srgbClr val="FFD685"/>
                </a:solidFill>
                <a:latin typeface="Arial" pitchFamily="34" charset="0"/>
                <a:cs typeface="Arial" pitchFamily="34" charset="0"/>
              </a:rPr>
              <a:t>3100-2700 Uruk IV-Early Dynastic I Periods</a:t>
            </a:r>
          </a:p>
          <a:p>
            <a:pPr>
              <a:spcBef>
                <a:spcPts val="500"/>
              </a:spcBef>
              <a:spcAft>
                <a:spcPts val="500"/>
              </a:spcAft>
            </a:pPr>
            <a:r>
              <a:rPr lang="en-US" altLang="en-US" sz="1800">
                <a:solidFill>
                  <a:srgbClr val="FFD685"/>
                </a:solidFill>
                <a:latin typeface="Arial" pitchFamily="34" charset="0"/>
                <a:cs typeface="Arial" pitchFamily="34" charset="0"/>
              </a:rPr>
              <a:t>2600-2370 3rd Early Dynastic Period</a:t>
            </a:r>
          </a:p>
          <a:p>
            <a:pPr>
              <a:spcBef>
                <a:spcPts val="500"/>
              </a:spcBef>
              <a:spcAft>
                <a:spcPts val="500"/>
              </a:spcAft>
            </a:pPr>
            <a:r>
              <a:rPr lang="en-US" altLang="en-US" sz="1800">
                <a:solidFill>
                  <a:srgbClr val="FFD685"/>
                </a:solidFill>
                <a:latin typeface="Arial" pitchFamily="34" charset="0"/>
                <a:cs typeface="Arial" pitchFamily="34" charset="0"/>
              </a:rPr>
              <a:t>2370-2228 Old Akkadian (Agade) Period</a:t>
            </a:r>
          </a:p>
          <a:p>
            <a:pPr lvl="2">
              <a:spcBef>
                <a:spcPts val="500"/>
              </a:spcBef>
              <a:spcAft>
                <a:spcPts val="500"/>
              </a:spcAft>
            </a:pPr>
            <a:r>
              <a:rPr lang="en-US" altLang="en-US" sz="1800">
                <a:solidFill>
                  <a:srgbClr val="FFD685"/>
                </a:solidFill>
                <a:latin typeface="Arial" pitchFamily="34" charset="0"/>
                <a:cs typeface="Arial" pitchFamily="34" charset="0"/>
              </a:rPr>
              <a:t>2306-2292 Manistusu</a:t>
            </a:r>
          </a:p>
          <a:p>
            <a:pPr lvl="2">
              <a:spcBef>
                <a:spcPts val="500"/>
              </a:spcBef>
              <a:spcAft>
                <a:spcPts val="500"/>
              </a:spcAft>
            </a:pPr>
            <a:r>
              <a:rPr lang="en-US" altLang="en-US" sz="1800">
                <a:solidFill>
                  <a:srgbClr val="FFD685"/>
                </a:solidFill>
                <a:latin typeface="Arial" pitchFamily="34" charset="0"/>
                <a:cs typeface="Arial" pitchFamily="34" charset="0"/>
              </a:rPr>
              <a:t>2254-2230 Sar-kali-sarri</a:t>
            </a:r>
          </a:p>
          <a:p>
            <a:pPr>
              <a:spcBef>
                <a:spcPts val="500"/>
              </a:spcBef>
              <a:spcAft>
                <a:spcPts val="500"/>
              </a:spcAft>
            </a:pPr>
            <a:r>
              <a:rPr lang="en-US" altLang="en-US" sz="1800">
                <a:solidFill>
                  <a:srgbClr val="FFD685"/>
                </a:solidFill>
                <a:latin typeface="Arial" pitchFamily="34" charset="0"/>
                <a:cs typeface="Arial" pitchFamily="34" charset="0"/>
              </a:rPr>
              <a:t>2113-1991 3rd Dynasty of Ur</a:t>
            </a:r>
          </a:p>
          <a:p>
            <a:pPr lvl="2">
              <a:spcBef>
                <a:spcPts val="500"/>
              </a:spcBef>
              <a:spcAft>
                <a:spcPts val="500"/>
              </a:spcAft>
            </a:pPr>
            <a:r>
              <a:rPr lang="en-US" altLang="en-US" sz="1800">
                <a:solidFill>
                  <a:srgbClr val="FFD685"/>
                </a:solidFill>
                <a:latin typeface="Arial" pitchFamily="34" charset="0"/>
                <a:cs typeface="Arial" pitchFamily="34" charset="0"/>
              </a:rPr>
              <a:t>2113-2096 Ur-Nammu</a:t>
            </a:r>
          </a:p>
          <a:p>
            <a:pPr lvl="2">
              <a:spcBef>
                <a:spcPts val="500"/>
              </a:spcBef>
              <a:spcAft>
                <a:spcPts val="500"/>
              </a:spcAft>
            </a:pPr>
            <a:r>
              <a:rPr lang="en-US" altLang="en-US" sz="1800">
                <a:solidFill>
                  <a:srgbClr val="FFD685"/>
                </a:solidFill>
                <a:latin typeface="Arial" pitchFamily="34" charset="0"/>
                <a:cs typeface="Arial" pitchFamily="34" charset="0"/>
              </a:rPr>
              <a:t>2037-2029 Su-Sin</a:t>
            </a:r>
          </a:p>
          <a:p>
            <a:pPr lvl="2">
              <a:spcBef>
                <a:spcPts val="500"/>
              </a:spcBef>
              <a:spcAft>
                <a:spcPts val="500"/>
              </a:spcAft>
            </a:pPr>
            <a:r>
              <a:rPr lang="en-US" altLang="en-US" sz="1800">
                <a:solidFill>
                  <a:srgbClr val="FFD685"/>
                </a:solidFill>
                <a:latin typeface="Arial" pitchFamily="34" charset="0"/>
                <a:cs typeface="Arial" pitchFamily="34" charset="0"/>
              </a:rPr>
              <a:t>2028-2004 Ibbi-Sin</a:t>
            </a:r>
            <a:endParaRPr lang="en-US" altLang="en-US">
              <a:solidFill>
                <a:srgbClr val="FFD685"/>
              </a:solidFill>
              <a:latin typeface="Arial" pitchFamily="34" charset="0"/>
              <a:cs typeface="Arial" pitchFamily="34" charset="0"/>
            </a:endParaRPr>
          </a:p>
          <a:p>
            <a:pPr>
              <a:spcBef>
                <a:spcPts val="500"/>
              </a:spcBef>
              <a:spcAft>
                <a:spcPts val="500"/>
              </a:spcAft>
            </a:pPr>
            <a:endParaRPr lang="en-US" altLang="en-US">
              <a:latin typeface="Arial" pitchFamily="34" charset="0"/>
              <a:cs typeface="Arial" pitchFamily="34" charset="0"/>
            </a:endParaRPr>
          </a:p>
          <a:p>
            <a:pPr>
              <a:spcBef>
                <a:spcPct val="50000"/>
              </a:spcBef>
            </a:pPr>
            <a:endParaRPr lang="en-US" altLang="en-US">
              <a:latin typeface="Arial" pitchFamily="34" charset="0"/>
              <a:cs typeface="Arial" pitchFamily="34" charset="0"/>
            </a:endParaRPr>
          </a:p>
        </p:txBody>
      </p:sp>
      <p:sp>
        <p:nvSpPr>
          <p:cNvPr id="77828" name="Text Box 5"/>
          <p:cNvSpPr txBox="1">
            <a:spLocks noChangeArrowheads="1"/>
          </p:cNvSpPr>
          <p:nvPr/>
        </p:nvSpPr>
        <p:spPr bwMode="auto">
          <a:xfrm>
            <a:off x="5205413" y="1676400"/>
            <a:ext cx="4191000" cy="554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ts val="900"/>
              </a:spcBef>
              <a:spcAft>
                <a:spcPts val="500"/>
              </a:spcAft>
            </a:pPr>
            <a:r>
              <a:rPr lang="en-US" altLang="en-US" sz="1800">
                <a:solidFill>
                  <a:srgbClr val="FFD685"/>
                </a:solidFill>
                <a:latin typeface="Arial" pitchFamily="34" charset="0"/>
                <a:cs typeface="Arial" pitchFamily="34" charset="0"/>
              </a:rPr>
              <a:t>1991-1786 Isin-Larsa Dynasties</a:t>
            </a:r>
          </a:p>
          <a:p>
            <a:pPr lvl="2">
              <a:spcBef>
                <a:spcPts val="500"/>
              </a:spcBef>
              <a:spcAft>
                <a:spcPts val="500"/>
              </a:spcAft>
            </a:pPr>
            <a:r>
              <a:rPr lang="en-US" altLang="en-US" sz="1800">
                <a:solidFill>
                  <a:srgbClr val="FFD685"/>
                </a:solidFill>
                <a:latin typeface="Arial" pitchFamily="34" charset="0"/>
                <a:cs typeface="Arial" pitchFamily="34" charset="0"/>
              </a:rPr>
              <a:t>2017-1985 Isbi-Erra</a:t>
            </a:r>
          </a:p>
          <a:p>
            <a:pPr lvl="2">
              <a:spcBef>
                <a:spcPts val="500"/>
              </a:spcBef>
              <a:spcAft>
                <a:spcPts val="500"/>
              </a:spcAft>
            </a:pPr>
            <a:r>
              <a:rPr lang="en-US" altLang="en-US" sz="1800">
                <a:solidFill>
                  <a:srgbClr val="FFD685"/>
                </a:solidFill>
                <a:latin typeface="Arial" pitchFamily="34" charset="0"/>
                <a:cs typeface="Arial" pitchFamily="34" charset="0"/>
              </a:rPr>
              <a:t>1934-1924 Lipit-Istar</a:t>
            </a:r>
          </a:p>
          <a:p>
            <a:pPr lvl="3">
              <a:spcBef>
                <a:spcPts val="500"/>
              </a:spcBef>
              <a:spcAft>
                <a:spcPts val="500"/>
              </a:spcAft>
            </a:pPr>
            <a:r>
              <a:rPr lang="en-US" altLang="en-US" sz="1800">
                <a:solidFill>
                  <a:srgbClr val="FFD685"/>
                </a:solidFill>
                <a:latin typeface="Arial" pitchFamily="34" charset="0"/>
                <a:cs typeface="Arial" pitchFamily="34" charset="0"/>
              </a:rPr>
              <a:t>1894-1595 Old Babylonian Period (1st Dynasty of Babylon)</a:t>
            </a:r>
          </a:p>
          <a:p>
            <a:pPr lvl="2">
              <a:spcBef>
                <a:spcPts val="500"/>
              </a:spcBef>
              <a:spcAft>
                <a:spcPts val="500"/>
              </a:spcAft>
            </a:pPr>
            <a:r>
              <a:rPr lang="en-US" altLang="en-US" sz="1800">
                <a:solidFill>
                  <a:srgbClr val="FFD685"/>
                </a:solidFill>
                <a:latin typeface="Arial" pitchFamily="34" charset="0"/>
                <a:cs typeface="Arial" pitchFamily="34" charset="0"/>
              </a:rPr>
              <a:t>1792-1750 Hammurabi</a:t>
            </a:r>
          </a:p>
          <a:p>
            <a:pPr lvl="2">
              <a:spcBef>
                <a:spcPts val="500"/>
              </a:spcBef>
              <a:spcAft>
                <a:spcPts val="500"/>
              </a:spcAft>
            </a:pPr>
            <a:endParaRPr lang="en-US" altLang="en-US" sz="1800">
              <a:solidFill>
                <a:srgbClr val="FFD685"/>
              </a:solidFill>
              <a:latin typeface="Arial" pitchFamily="34" charset="0"/>
              <a:cs typeface="Arial" pitchFamily="34" charset="0"/>
            </a:endParaRPr>
          </a:p>
          <a:p>
            <a:pPr lvl="1">
              <a:spcBef>
                <a:spcPts val="500"/>
              </a:spcBef>
              <a:spcAft>
                <a:spcPts val="500"/>
              </a:spcAft>
            </a:pPr>
            <a:r>
              <a:rPr lang="en-US" altLang="en-US" b="1">
                <a:solidFill>
                  <a:srgbClr val="FFD685"/>
                </a:solidFill>
                <a:latin typeface="Arial" pitchFamily="34" charset="0"/>
                <a:cs typeface="Arial" pitchFamily="34" charset="0"/>
              </a:rPr>
              <a:t>– 1750 BC: The Sumerians at this point were absorbed by the Semites who inhabited the same area.</a:t>
            </a:r>
            <a:endParaRPr lang="en-US" altLang="en-US">
              <a:latin typeface="Arial" pitchFamily="34" charset="0"/>
              <a:cs typeface="Arial" pitchFamily="34" charset="0"/>
            </a:endParaRPr>
          </a:p>
          <a:p>
            <a:pPr>
              <a:spcBef>
                <a:spcPct val="50000"/>
              </a:spcBef>
            </a:pPr>
            <a:endParaRPr lang="en-US" altLang="en-US">
              <a:latin typeface="Arial" pitchFamily="34" charset="0"/>
              <a:cs typeface="Arial" pitchFamily="34" charset="0"/>
            </a:endParaRPr>
          </a:p>
        </p:txBody>
      </p:sp>
      <p:pic>
        <p:nvPicPr>
          <p:cNvPr id="77829"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498600" cy="1676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77830" name="Picture 8" descr="gilgames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75575" y="0"/>
            <a:ext cx="13684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altLang="en-US">
                <a:ea typeface="ＭＳ Ｐゴシック" pitchFamily="34" charset="-128"/>
              </a:rPr>
              <a:t>Government</a:t>
            </a:r>
            <a:endParaRPr lang="en-US" altLang="en-US">
              <a:solidFill>
                <a:schemeClr val="tx1"/>
              </a:solidFill>
              <a:ea typeface="ＭＳ Ｐゴシック" pitchFamily="34" charset="-128"/>
            </a:endParaRPr>
          </a:p>
        </p:txBody>
      </p:sp>
      <p:sp>
        <p:nvSpPr>
          <p:cNvPr id="78850" name="Rectangle 3"/>
          <p:cNvSpPr>
            <a:spLocks noGrp="1" noChangeArrowheads="1"/>
          </p:cNvSpPr>
          <p:nvPr>
            <p:ph type="body" idx="1"/>
          </p:nvPr>
        </p:nvSpPr>
        <p:spPr>
          <a:xfrm>
            <a:off x="381000" y="1447800"/>
            <a:ext cx="3326757" cy="5410200"/>
          </a:xfrm>
        </p:spPr>
        <p:txBody>
          <a:bodyPr/>
          <a:lstStyle/>
          <a:p>
            <a:pPr>
              <a:spcBef>
                <a:spcPts val="1776"/>
              </a:spcBef>
            </a:pPr>
            <a:r>
              <a:rPr lang="en-US" altLang="en-US" sz="2400" b="1" dirty="0">
                <a:solidFill>
                  <a:srgbClr val="FFD685"/>
                </a:solidFill>
                <a:ea typeface="ＭＳ Ｐゴシック" pitchFamily="34" charset="-128"/>
              </a:rPr>
              <a:t>Groups of agricultural villages</a:t>
            </a:r>
          </a:p>
          <a:p>
            <a:pPr>
              <a:spcBef>
                <a:spcPts val="1776"/>
              </a:spcBef>
            </a:pPr>
            <a:r>
              <a:rPr lang="en-US" altLang="en-US" sz="2400" b="1" dirty="0">
                <a:solidFill>
                  <a:srgbClr val="FFD685"/>
                </a:solidFill>
                <a:ea typeface="ＭＳ Ｐゴシック" pitchFamily="34" charset="-128"/>
              </a:rPr>
              <a:t>Temple with political power over society</a:t>
            </a:r>
          </a:p>
          <a:p>
            <a:pPr>
              <a:spcBef>
                <a:spcPts val="1776"/>
              </a:spcBef>
            </a:pPr>
            <a:r>
              <a:rPr lang="en-US" altLang="en-US" sz="2400" b="1" dirty="0">
                <a:solidFill>
                  <a:srgbClr val="FFD685"/>
                </a:solidFill>
                <a:ea typeface="ＭＳ Ｐゴシック" pitchFamily="34" charset="-128"/>
              </a:rPr>
              <a:t>Formation of a secular government</a:t>
            </a:r>
          </a:p>
          <a:p>
            <a:pPr>
              <a:spcBef>
                <a:spcPts val="1776"/>
              </a:spcBef>
            </a:pPr>
            <a:r>
              <a:rPr lang="en-US" altLang="en-US" sz="2400" b="1" dirty="0">
                <a:solidFill>
                  <a:srgbClr val="FFD685"/>
                </a:solidFill>
                <a:ea typeface="ＭＳ Ｐゴシック" pitchFamily="34" charset="-128"/>
              </a:rPr>
              <a:t>War leader (</a:t>
            </a:r>
            <a:r>
              <a:rPr lang="en-US" altLang="en-US" sz="2400" b="1" i="1" dirty="0" err="1">
                <a:solidFill>
                  <a:srgbClr val="FFD685"/>
                </a:solidFill>
                <a:ea typeface="ＭＳ Ｐゴシック" pitchFamily="34" charset="-128"/>
              </a:rPr>
              <a:t>Lugal</a:t>
            </a:r>
            <a:r>
              <a:rPr lang="en-US" altLang="en-US" sz="2400" b="1" dirty="0">
                <a:solidFill>
                  <a:srgbClr val="FFD685"/>
                </a:solidFill>
                <a:ea typeface="ＭＳ Ｐゴシック" pitchFamily="34" charset="-128"/>
              </a:rPr>
              <a:t>) grew in importance</a:t>
            </a:r>
          </a:p>
        </p:txBody>
      </p:sp>
      <p:pic>
        <p:nvPicPr>
          <p:cNvPr id="3" name="Picture 2">
            <a:extLst>
              <a:ext uri="{FF2B5EF4-FFF2-40B4-BE49-F238E27FC236}">
                <a16:creationId xmlns:a16="http://schemas.microsoft.com/office/drawing/2014/main" id="{4E43DDA1-2632-68FC-91D1-69D96A91F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757" y="1447800"/>
            <a:ext cx="5420884" cy="54208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en-US" altLang="en-US">
                <a:ea typeface="ＭＳ Ｐゴシック" pitchFamily="34" charset="-128"/>
              </a:rPr>
              <a:t>Society</a:t>
            </a:r>
            <a:endParaRPr lang="en-US" altLang="en-US">
              <a:solidFill>
                <a:schemeClr val="tx1"/>
              </a:solidFill>
              <a:ea typeface="ＭＳ Ｐゴシック" pitchFamily="34" charset="-128"/>
            </a:endParaRPr>
          </a:p>
        </p:txBody>
      </p:sp>
      <p:sp>
        <p:nvSpPr>
          <p:cNvPr id="79874" name="Rectangle 3"/>
          <p:cNvSpPr>
            <a:spLocks noGrp="1" noChangeArrowheads="1"/>
          </p:cNvSpPr>
          <p:nvPr>
            <p:ph type="body" idx="1"/>
          </p:nvPr>
        </p:nvSpPr>
        <p:spPr/>
        <p:txBody>
          <a:bodyPr/>
          <a:lstStyle/>
          <a:p>
            <a:pPr algn="just"/>
            <a:r>
              <a:rPr lang="en-US" altLang="en-US" dirty="0">
                <a:solidFill>
                  <a:srgbClr val="FFD685"/>
                </a:solidFill>
                <a:ea typeface="ＭＳ Ｐゴシック" pitchFamily="34" charset="-128"/>
              </a:rPr>
              <a:t>Pantheistic worldview and social classes</a:t>
            </a:r>
          </a:p>
          <a:p>
            <a:pPr algn="just"/>
            <a:r>
              <a:rPr lang="en-US" altLang="en-US" dirty="0">
                <a:solidFill>
                  <a:srgbClr val="FFD685"/>
                </a:solidFill>
                <a:ea typeface="ＭＳ Ｐゴシック" pitchFamily="34" charset="-128"/>
              </a:rPr>
              <a:t>The birth of the concept of laws</a:t>
            </a:r>
          </a:p>
          <a:p>
            <a:r>
              <a:rPr lang="en-US" altLang="en-US" dirty="0">
                <a:solidFill>
                  <a:srgbClr val="FFD685"/>
                </a:solidFill>
                <a:ea typeface="ＭＳ Ｐゴシック" pitchFamily="34" charset="-128"/>
              </a:rPr>
              <a:t>Divine authority of the law and government</a:t>
            </a:r>
          </a:p>
          <a:p>
            <a:r>
              <a:rPr lang="en-US" altLang="en-US" dirty="0">
                <a:solidFill>
                  <a:srgbClr val="FFD685"/>
                </a:solidFill>
                <a:ea typeface="ＭＳ Ｐゴシック" pitchFamily="34" charset="-128"/>
              </a:rPr>
              <a:t>Distinct laws for men and women</a:t>
            </a:r>
            <a:endParaRPr lang="en-US" altLang="en-US" dirty="0">
              <a:solidFill>
                <a:schemeClr val="tx1"/>
              </a:solidFill>
              <a:ea typeface="ＭＳ Ｐゴシック" pitchFamily="34" charset="-128"/>
            </a:endParaRPr>
          </a:p>
          <a:p>
            <a:pPr algn="just"/>
            <a:endParaRPr lang="en-US" altLang="en-US" dirty="0">
              <a:solidFill>
                <a:schemeClr val="tx1"/>
              </a:solidFill>
              <a:ea typeface="ＭＳ Ｐゴシック" pitchFamily="34" charset="-128"/>
            </a:endParaRPr>
          </a:p>
          <a:p>
            <a:endParaRPr lang="en-US" altLang="en-US" dirty="0">
              <a:ea typeface="ＭＳ Ｐゴシック" pitchFamily="34" charset="-128"/>
            </a:endParaRPr>
          </a:p>
        </p:txBody>
      </p:sp>
      <p:pic>
        <p:nvPicPr>
          <p:cNvPr id="79875" name="Picture 4" descr="s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27463"/>
            <a:ext cx="5638800" cy="3030537"/>
          </a:xfrm>
          <a:prstGeom prst="rect">
            <a:avLst/>
          </a:prstGeom>
          <a:noFill/>
          <a:ln w="76200" cmpd="tri">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altLang="en-US">
                <a:ea typeface="ＭＳ Ｐゴシック" pitchFamily="34" charset="-128"/>
              </a:rPr>
              <a:t>Language</a:t>
            </a:r>
            <a:endParaRPr lang="en-US" altLang="en-US" i="1">
              <a:ea typeface="ＭＳ Ｐゴシック" pitchFamily="34" charset="-128"/>
            </a:endParaRPr>
          </a:p>
        </p:txBody>
      </p:sp>
      <p:sp>
        <p:nvSpPr>
          <p:cNvPr id="80898" name="Rectangle 3"/>
          <p:cNvSpPr>
            <a:spLocks noGrp="1" noChangeArrowheads="1"/>
          </p:cNvSpPr>
          <p:nvPr>
            <p:ph type="body" idx="1"/>
          </p:nvPr>
        </p:nvSpPr>
        <p:spPr/>
        <p:txBody>
          <a:bodyPr/>
          <a:lstStyle/>
          <a:p>
            <a:r>
              <a:rPr lang="en-US" altLang="en-US">
                <a:solidFill>
                  <a:srgbClr val="FFD685"/>
                </a:solidFill>
                <a:ea typeface="ＭＳ Ｐゴシック" pitchFamily="34" charset="-128"/>
              </a:rPr>
              <a:t>An unknown language</a:t>
            </a:r>
            <a:endParaRPr lang="en-US" altLang="en-US" i="1">
              <a:solidFill>
                <a:srgbClr val="FFD685"/>
              </a:solidFill>
              <a:ea typeface="ＭＳ Ｐゴシック" pitchFamily="34" charset="-128"/>
            </a:endParaRPr>
          </a:p>
          <a:p>
            <a:r>
              <a:rPr lang="en-US" altLang="en-US">
                <a:solidFill>
                  <a:srgbClr val="FFD685"/>
                </a:solidFill>
                <a:ea typeface="ＭＳ Ｐゴシック" pitchFamily="34" charset="-128"/>
              </a:rPr>
              <a:t>Preservation of Sumerian written language</a:t>
            </a:r>
            <a:endParaRPr lang="en-US" altLang="en-US" i="1">
              <a:solidFill>
                <a:schemeClr val="tx1"/>
              </a:solidFill>
              <a:ea typeface="ＭＳ Ｐゴシック" pitchFamily="34" charset="-128"/>
            </a:endParaRPr>
          </a:p>
          <a:p>
            <a:endParaRPr lang="en-US" altLang="en-US">
              <a:ea typeface="ＭＳ Ｐゴシック" pitchFamily="34" charset="-128"/>
            </a:endParaRPr>
          </a:p>
        </p:txBody>
      </p:sp>
      <p:pic>
        <p:nvPicPr>
          <p:cNvPr id="80899"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2752725"/>
            <a:ext cx="7772400" cy="3430588"/>
          </a:xfrm>
          <a:prstGeom prst="rect">
            <a:avLst/>
          </a:prstGeom>
          <a:noFill/>
          <a:ln w="76200" cmpd="tri">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0900"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29350" y="3733800"/>
            <a:ext cx="291465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Text Box 5"/>
          <p:cNvSpPr txBox="1">
            <a:spLocks noChangeArrowheads="1"/>
          </p:cNvSpPr>
          <p:nvPr/>
        </p:nvSpPr>
        <p:spPr bwMode="auto">
          <a:xfrm>
            <a:off x="800735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304800" y="76200"/>
            <a:ext cx="8686800" cy="1066800"/>
          </a:xfrm>
        </p:spPr>
        <p:txBody>
          <a:bodyPr/>
          <a:lstStyle/>
          <a:p>
            <a:pPr algn="l"/>
            <a:r>
              <a:rPr lang="en-US" altLang="en-US" dirty="0">
                <a:ea typeface="ＭＳ Ｐゴシック" pitchFamily="34" charset="-128"/>
              </a:rPr>
              <a:t>Writing</a:t>
            </a:r>
            <a:endParaRPr lang="en-US" altLang="en-US" i="1" dirty="0">
              <a:ea typeface="ＭＳ Ｐゴシック" pitchFamily="34" charset="-128"/>
            </a:endParaRPr>
          </a:p>
        </p:txBody>
      </p:sp>
      <p:sp>
        <p:nvSpPr>
          <p:cNvPr id="81922" name="Rectangle 3"/>
          <p:cNvSpPr>
            <a:spLocks noGrp="1" noChangeArrowheads="1"/>
          </p:cNvSpPr>
          <p:nvPr>
            <p:ph type="body" idx="1"/>
          </p:nvPr>
        </p:nvSpPr>
        <p:spPr>
          <a:xfrm>
            <a:off x="381000" y="1524000"/>
            <a:ext cx="3810000" cy="5410200"/>
          </a:xfrm>
        </p:spPr>
        <p:txBody>
          <a:bodyPr/>
          <a:lstStyle/>
          <a:p>
            <a:pPr>
              <a:lnSpc>
                <a:spcPct val="90000"/>
              </a:lnSpc>
            </a:pPr>
            <a:r>
              <a:rPr lang="en-US" altLang="en-US" dirty="0">
                <a:solidFill>
                  <a:srgbClr val="FFD685"/>
                </a:solidFill>
                <a:ea typeface="ＭＳ Ｐゴシック" pitchFamily="34" charset="-128"/>
              </a:rPr>
              <a:t>Facts of Sumerian writing</a:t>
            </a:r>
          </a:p>
          <a:p>
            <a:pPr lvl="1">
              <a:lnSpc>
                <a:spcPct val="90000"/>
              </a:lnSpc>
            </a:pPr>
            <a:r>
              <a:rPr lang="en-US" altLang="en-US" dirty="0">
                <a:solidFill>
                  <a:srgbClr val="FFD685"/>
                </a:solidFill>
                <a:ea typeface="ＭＳ Ｐゴシック" pitchFamily="34" charset="-128"/>
              </a:rPr>
              <a:t>Writing first appeared in Sumer</a:t>
            </a:r>
          </a:p>
          <a:p>
            <a:pPr lvl="1">
              <a:lnSpc>
                <a:spcPct val="90000"/>
              </a:lnSpc>
            </a:pPr>
            <a:r>
              <a:rPr lang="en-US" altLang="en-US" dirty="0">
                <a:solidFill>
                  <a:srgbClr val="FFD685"/>
                </a:solidFill>
                <a:ea typeface="ＭＳ Ｐゴシック" pitchFamily="34" charset="-128"/>
              </a:rPr>
              <a:t>Syllabic pronunciation</a:t>
            </a:r>
          </a:p>
          <a:p>
            <a:pPr lvl="1">
              <a:lnSpc>
                <a:spcPct val="90000"/>
              </a:lnSpc>
            </a:pPr>
            <a:r>
              <a:rPr lang="en-US" altLang="en-US" dirty="0">
                <a:solidFill>
                  <a:srgbClr val="FFD685"/>
                </a:solidFill>
                <a:ea typeface="ＭＳ Ｐゴシック" pitchFamily="34" charset="-128"/>
              </a:rPr>
              <a:t>Earliest inscriptions are in Sumerian</a:t>
            </a:r>
          </a:p>
          <a:p>
            <a:pPr>
              <a:lnSpc>
                <a:spcPct val="90000"/>
              </a:lnSpc>
            </a:pPr>
            <a:r>
              <a:rPr lang="en-US" altLang="en-US" dirty="0">
                <a:solidFill>
                  <a:srgbClr val="FFD685"/>
                </a:solidFill>
                <a:ea typeface="ＭＳ Ｐゴシック" pitchFamily="34" charset="-128"/>
              </a:rPr>
              <a:t>Different uses of picture-signs </a:t>
            </a:r>
            <a:endParaRPr lang="en-US" altLang="en-US" dirty="0">
              <a:ea typeface="ＭＳ Ｐゴシック" pitchFamily="34" charset="-128"/>
            </a:endParaRPr>
          </a:p>
        </p:txBody>
      </p:sp>
      <p:pic>
        <p:nvPicPr>
          <p:cNvPr id="819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473575"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Text Box 5"/>
          <p:cNvSpPr txBox="1">
            <a:spLocks noChangeArrowheads="1"/>
          </p:cNvSpPr>
          <p:nvPr/>
        </p:nvSpPr>
        <p:spPr bwMode="auto">
          <a:xfrm>
            <a:off x="7848600" y="117475"/>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77, 79</a:t>
            </a:r>
            <a:endParaRPr lang="en-US" altLang="en-US">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altLang="en-US">
                <a:ea typeface="ＭＳ Ｐゴシック" pitchFamily="34" charset="-128"/>
              </a:rPr>
              <a:t>Writing</a:t>
            </a:r>
          </a:p>
        </p:txBody>
      </p:sp>
      <p:sp>
        <p:nvSpPr>
          <p:cNvPr id="82946" name="Rectangle 3"/>
          <p:cNvSpPr>
            <a:spLocks noGrp="1" noChangeArrowheads="1"/>
          </p:cNvSpPr>
          <p:nvPr>
            <p:ph type="body" idx="1"/>
          </p:nvPr>
        </p:nvSpPr>
        <p:spPr/>
        <p:txBody>
          <a:bodyPr/>
          <a:lstStyle/>
          <a:p>
            <a:r>
              <a:rPr lang="en-US" altLang="en-US" dirty="0">
                <a:solidFill>
                  <a:srgbClr val="FFD685"/>
                </a:solidFill>
                <a:ea typeface="ＭＳ Ｐゴシック" pitchFamily="34" charset="-128"/>
              </a:rPr>
              <a:t>Stages of Cuneiform Development</a:t>
            </a:r>
          </a:p>
          <a:p>
            <a:pPr lvl="1"/>
            <a:r>
              <a:rPr lang="en-US" altLang="en-US" dirty="0">
                <a:solidFill>
                  <a:srgbClr val="FFD685"/>
                </a:solidFill>
                <a:ea typeface="ＭＳ Ｐゴシック" pitchFamily="34" charset="-128"/>
              </a:rPr>
              <a:t>Simple stylized pictures (pictographs)</a:t>
            </a:r>
          </a:p>
          <a:p>
            <a:pPr lvl="1"/>
            <a:r>
              <a:rPr lang="en-US" altLang="en-US" dirty="0">
                <a:solidFill>
                  <a:srgbClr val="FFD685"/>
                </a:solidFill>
                <a:ea typeface="ＭＳ Ｐゴシック" pitchFamily="34" charset="-128"/>
              </a:rPr>
              <a:t>Simplified picture signs into wedge-shaped script</a:t>
            </a:r>
          </a:p>
          <a:p>
            <a:pPr lvl="1"/>
            <a:r>
              <a:rPr lang="en-US" altLang="en-US" dirty="0">
                <a:solidFill>
                  <a:srgbClr val="FFD685"/>
                </a:solidFill>
                <a:ea typeface="ＭＳ Ｐゴシック" pitchFamily="34" charset="-128"/>
              </a:rPr>
              <a:t>Complex signs were reduced to uniform script</a:t>
            </a:r>
          </a:p>
        </p:txBody>
      </p:sp>
      <p:sp>
        <p:nvSpPr>
          <p:cNvPr id="82949"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79</a:t>
            </a:r>
            <a:endParaRPr lang="en-US" altLang="en-US">
              <a:latin typeface="Arial" pitchFamily="34" charset="0"/>
              <a:cs typeface="Arial" pitchFamily="34" charset="0"/>
            </a:endParaRPr>
          </a:p>
        </p:txBody>
      </p:sp>
      <p:pic>
        <p:nvPicPr>
          <p:cNvPr id="2050" name="Picture 2" descr="Cuneiform">
            <a:extLst>
              <a:ext uri="{FF2B5EF4-FFF2-40B4-BE49-F238E27FC236}">
                <a16:creationId xmlns:a16="http://schemas.microsoft.com/office/drawing/2014/main" id="{F1649FDE-B6E9-ABFA-3E20-E54B4171E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61477"/>
            <a:ext cx="4517628" cy="3026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bla – The Text Message">
            <a:extLst>
              <a:ext uri="{FF2B5EF4-FFF2-40B4-BE49-F238E27FC236}">
                <a16:creationId xmlns:a16="http://schemas.microsoft.com/office/drawing/2014/main" id="{F579C594-A1B6-8B64-331D-B1CE835DC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133" y="3713714"/>
            <a:ext cx="2272911" cy="3026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304800" y="76200"/>
            <a:ext cx="8686800" cy="1066800"/>
          </a:xfrm>
        </p:spPr>
        <p:txBody>
          <a:bodyPr/>
          <a:lstStyle/>
          <a:p>
            <a:pPr algn="l"/>
            <a:r>
              <a:rPr lang="en-US" altLang="en-US" dirty="0">
                <a:ea typeface="ＭＳ Ｐゴシック" pitchFamily="34" charset="-128"/>
              </a:rPr>
              <a:t>Writing</a:t>
            </a:r>
            <a:endParaRPr lang="en-US" altLang="en-US" i="1" dirty="0">
              <a:ea typeface="ＭＳ Ｐゴシック" pitchFamily="34" charset="-128"/>
            </a:endParaRPr>
          </a:p>
        </p:txBody>
      </p:sp>
      <p:sp>
        <p:nvSpPr>
          <p:cNvPr id="81922" name="Rectangle 3"/>
          <p:cNvSpPr>
            <a:spLocks noGrp="1" noChangeArrowheads="1"/>
          </p:cNvSpPr>
          <p:nvPr>
            <p:ph type="body" idx="1"/>
          </p:nvPr>
        </p:nvSpPr>
        <p:spPr>
          <a:xfrm>
            <a:off x="381000" y="1524000"/>
            <a:ext cx="3810000" cy="5410200"/>
          </a:xfrm>
        </p:spPr>
        <p:txBody>
          <a:bodyPr/>
          <a:lstStyle/>
          <a:p>
            <a:pPr>
              <a:lnSpc>
                <a:spcPct val="90000"/>
              </a:lnSpc>
            </a:pPr>
            <a:r>
              <a:rPr lang="en-US" altLang="en-US" dirty="0">
                <a:solidFill>
                  <a:srgbClr val="FFD685"/>
                </a:solidFill>
                <a:ea typeface="ＭＳ Ｐゴシック" pitchFamily="34" charset="-128"/>
              </a:rPr>
              <a:t>Characteristics of Sumerian writing</a:t>
            </a:r>
          </a:p>
          <a:p>
            <a:pPr lvl="1">
              <a:lnSpc>
                <a:spcPct val="90000"/>
              </a:lnSpc>
            </a:pPr>
            <a:r>
              <a:rPr lang="en-US" altLang="en-US" dirty="0">
                <a:solidFill>
                  <a:srgbClr val="FFD685"/>
                </a:solidFill>
                <a:ea typeface="ＭＳ Ｐゴシック" pitchFamily="34" charset="-128"/>
              </a:rPr>
              <a:t>Each sound was composed of 3-5 strokes of the stylus</a:t>
            </a:r>
          </a:p>
          <a:p>
            <a:pPr lvl="1">
              <a:lnSpc>
                <a:spcPct val="90000"/>
              </a:lnSpc>
            </a:pPr>
            <a:r>
              <a:rPr lang="en-US" altLang="en-US" dirty="0">
                <a:solidFill>
                  <a:srgbClr val="FFD685"/>
                </a:solidFill>
                <a:ea typeface="ＭＳ Ｐゴシック" pitchFamily="34" charset="-128"/>
              </a:rPr>
              <a:t>Words had two types of dividers</a:t>
            </a:r>
            <a:endParaRPr lang="en-US" altLang="en-US" dirty="0">
              <a:ea typeface="ＭＳ Ｐゴシック" pitchFamily="34" charset="-128"/>
            </a:endParaRPr>
          </a:p>
        </p:txBody>
      </p:sp>
      <p:sp>
        <p:nvSpPr>
          <p:cNvPr id="81924" name="Text Box 5"/>
          <p:cNvSpPr txBox="1">
            <a:spLocks noChangeArrowheads="1"/>
          </p:cNvSpPr>
          <p:nvPr/>
        </p:nvSpPr>
        <p:spPr bwMode="auto">
          <a:xfrm>
            <a:off x="7848600" y="117475"/>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77, 79</a:t>
            </a:r>
            <a:endParaRPr lang="en-US" altLang="en-US">
              <a:latin typeface="Arial" pitchFamily="34" charset="0"/>
              <a:cs typeface="Arial" pitchFamily="34" charset="0"/>
            </a:endParaRPr>
          </a:p>
        </p:txBody>
      </p:sp>
      <p:pic>
        <p:nvPicPr>
          <p:cNvPr id="1026" name="Picture 2" descr="Free Download Cuneiform Alphabet | Oppidan Library">
            <a:extLst>
              <a:ext uri="{FF2B5EF4-FFF2-40B4-BE49-F238E27FC236}">
                <a16:creationId xmlns:a16="http://schemas.microsoft.com/office/drawing/2014/main" id="{E383441A-E90C-B5A1-9006-BDFCD538C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013" y="0"/>
            <a:ext cx="4852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6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7" name="Picture 2" descr="Map of the Cradle of Civilization; showing Mesopotamia, Sumer and the Elamit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447800"/>
            <a:ext cx="7162800" cy="5300663"/>
          </a:xfrm>
        </p:spPr>
      </p:pic>
      <p:sp>
        <p:nvSpPr>
          <p:cNvPr id="54275" name="Rectangle 3"/>
          <p:cNvSpPr>
            <a:spLocks noChangeArrowheads="1"/>
          </p:cNvSpPr>
          <p:nvPr/>
        </p:nvSpPr>
        <p:spPr bwMode="auto">
          <a:xfrm>
            <a:off x="228600" y="441325"/>
            <a:ext cx="6629400" cy="701675"/>
          </a:xfrm>
          <a:prstGeom prst="rect">
            <a:avLst/>
          </a:prstGeom>
          <a:solidFill>
            <a:srgbClr val="0000FF"/>
          </a:solidFill>
          <a:ln w="9525">
            <a:noFill/>
            <a:miter lim="800000"/>
            <a:headEnd/>
            <a:tailEnd/>
          </a:ln>
          <a:effectLst>
            <a:outerShdw blurRad="63500" dist="38099" dir="2700000" algn="ctr" rotWithShape="0">
              <a:schemeClr val="bg2">
                <a:alpha val="74998"/>
              </a:schemeClr>
            </a:outerShdw>
          </a:effec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5299" name="Line 4"/>
          <p:cNvSpPr>
            <a:spLocks noChangeShapeType="1"/>
          </p:cNvSpPr>
          <p:nvPr/>
        </p:nvSpPr>
        <p:spPr bwMode="auto">
          <a:xfrm>
            <a:off x="5257800" y="4191000"/>
            <a:ext cx="762000" cy="76200"/>
          </a:xfrm>
          <a:prstGeom prst="line">
            <a:avLst/>
          </a:prstGeom>
          <a:noFill/>
          <a:ln w="60325">
            <a:solidFill>
              <a:srgbClr val="F10B05"/>
            </a:solidFill>
            <a:round/>
            <a:headEnd type="triangle" w="med" len="med"/>
            <a:tailEnd/>
          </a:ln>
          <a:extLst>
            <a:ext uri="{909E8E84-426E-40dd-AFC4-6F175D3DCCD1}">
              <a14:hiddenFill xmlns:a14="http://schemas.microsoft.com/office/drawing/2010/main" xmlns="">
                <a:noFill/>
              </a14:hiddenFill>
            </a:ext>
          </a:extLst>
        </p:spPr>
        <p:txBody>
          <a:bodyPr/>
          <a:lstStyle/>
          <a:p>
            <a:endParaRPr lang="en-GB"/>
          </a:p>
        </p:txBody>
      </p:sp>
      <p:sp>
        <p:nvSpPr>
          <p:cNvPr id="54277" name="Text Box 5"/>
          <p:cNvSpPr txBox="1">
            <a:spLocks noChangeArrowheads="1"/>
          </p:cNvSpPr>
          <p:nvPr/>
        </p:nvSpPr>
        <p:spPr bwMode="auto">
          <a:xfrm>
            <a:off x="5638800" y="3962400"/>
            <a:ext cx="1752600" cy="641350"/>
          </a:xfrm>
          <a:prstGeom prst="rect">
            <a:avLst/>
          </a:prstGeom>
          <a:solidFill>
            <a:srgbClr val="F10B0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a:solidFill>
                  <a:srgbClr val="FFFFFF"/>
                </a:solidFill>
                <a:latin typeface="Arial" pitchFamily="34" charset="0"/>
              </a:rPr>
              <a:t>Sumer</a:t>
            </a:r>
          </a:p>
        </p:txBody>
      </p:sp>
      <p:sp>
        <p:nvSpPr>
          <p:cNvPr id="55301" name="Rectangle 6"/>
          <p:cNvSpPr>
            <a:spLocks noGrp="1" noChangeArrowheads="1"/>
          </p:cNvSpPr>
          <p:nvPr>
            <p:ph type="title" idx="4294967295"/>
          </p:nvPr>
        </p:nvSpPr>
        <p:spPr>
          <a:xfrm>
            <a:off x="228600" y="457200"/>
            <a:ext cx="7467600" cy="685800"/>
          </a:xfrm>
        </p:spPr>
        <p:txBody>
          <a:bodyPr/>
          <a:lstStyle/>
          <a:p>
            <a:pPr eaLnBrk="1" hangingPunct="1"/>
            <a:r>
              <a:rPr lang="en-US" altLang="en-US">
                <a:ea typeface="ＭＳ Ｐゴシック" pitchFamily="34" charset="-128"/>
              </a:rPr>
              <a:t>Who Were the Sumerians?</a:t>
            </a:r>
          </a:p>
        </p:txBody>
      </p:sp>
      <p:sp>
        <p:nvSpPr>
          <p:cNvPr id="55302" name="Text Box 9"/>
          <p:cNvSpPr txBox="1">
            <a:spLocks noChangeArrowheads="1"/>
          </p:cNvSpPr>
          <p:nvPr/>
        </p:nvSpPr>
        <p:spPr bwMode="auto">
          <a:xfrm>
            <a:off x="8305800" y="76200"/>
            <a:ext cx="52705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al" pitchFamily="34" charset="0"/>
                <a:cs typeface="Arial" pitchFamily="34" charset="0"/>
              </a:rPr>
              <a:t>75</a:t>
            </a:r>
          </a:p>
        </p:txBody>
      </p:sp>
      <p:sp>
        <p:nvSpPr>
          <p:cNvPr id="10" name="TextBox 9"/>
          <p:cNvSpPr txBox="1">
            <a:spLocks noChangeArrowheads="1"/>
          </p:cNvSpPr>
          <p:nvPr/>
        </p:nvSpPr>
        <p:spPr bwMode="auto">
          <a:xfrm>
            <a:off x="5105400" y="2057400"/>
            <a:ext cx="3124200" cy="1200150"/>
          </a:xfrm>
          <a:prstGeom prst="rect">
            <a:avLst/>
          </a:prstGeom>
          <a:solidFill>
            <a:srgbClr val="1A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FFD685"/>
                </a:solidFill>
                <a:latin typeface="Arial" pitchFamily="34" charset="0"/>
                <a:cs typeface="Arial" pitchFamily="34" charset="0"/>
              </a:rPr>
              <a:t>They were the most significant people not noted in the Bible</a:t>
            </a:r>
          </a:p>
        </p:txBody>
      </p:sp>
      <p:sp>
        <p:nvSpPr>
          <p:cNvPr id="11" name="TextBox 10"/>
          <p:cNvSpPr txBox="1">
            <a:spLocks noChangeArrowheads="1"/>
          </p:cNvSpPr>
          <p:nvPr/>
        </p:nvSpPr>
        <p:spPr bwMode="auto">
          <a:xfrm>
            <a:off x="5257800" y="5287963"/>
            <a:ext cx="3886200" cy="1570037"/>
          </a:xfrm>
          <a:prstGeom prst="rect">
            <a:avLst/>
          </a:prstGeom>
          <a:solidFill>
            <a:srgbClr val="1A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FFD685"/>
                </a:solidFill>
                <a:latin typeface="Arial" pitchFamily="34" charset="0"/>
                <a:cs typeface="Arial" pitchFamily="34" charset="0"/>
              </a:rPr>
              <a:t>This map shows them coming from the desert, but they came from Ararat (Gen.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54277"/>
                                        </p:tgtEl>
                                        <p:attrNameLst>
                                          <p:attrName>style.visibility</p:attrName>
                                        </p:attrNameLst>
                                      </p:cBhvr>
                                      <p:to>
                                        <p:strVal val="visible"/>
                                      </p:to>
                                    </p:set>
                                    <p:animEffect transition="in" filter="dissolve">
                                      <p:cBhvr>
                                        <p:cTn id="10" dur="500"/>
                                        <p:tgtEl>
                                          <p:spTgt spid="542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autoUpdateAnimBg="0"/>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altLang="en-US" dirty="0">
                <a:ea typeface="ＭＳ Ｐゴシック" pitchFamily="34" charset="-128"/>
              </a:rPr>
              <a:t>Education</a:t>
            </a:r>
          </a:p>
        </p:txBody>
      </p:sp>
      <p:sp>
        <p:nvSpPr>
          <p:cNvPr id="83970" name="Rectangle 3"/>
          <p:cNvSpPr>
            <a:spLocks noGrp="1" noChangeArrowheads="1"/>
          </p:cNvSpPr>
          <p:nvPr>
            <p:ph type="body" idx="1"/>
          </p:nvPr>
        </p:nvSpPr>
        <p:spPr/>
        <p:txBody>
          <a:bodyPr/>
          <a:lstStyle/>
          <a:p>
            <a:pPr>
              <a:lnSpc>
                <a:spcPct val="90000"/>
              </a:lnSpc>
            </a:pPr>
            <a:r>
              <a:rPr lang="en-US" altLang="en-US" dirty="0">
                <a:solidFill>
                  <a:srgbClr val="FFD685"/>
                </a:solidFill>
                <a:ea typeface="ＭＳ Ｐゴシック" pitchFamily="34" charset="-128"/>
              </a:rPr>
              <a:t>Evidence of ancient Sumerian education</a:t>
            </a:r>
          </a:p>
          <a:p>
            <a:pPr>
              <a:lnSpc>
                <a:spcPct val="90000"/>
              </a:lnSpc>
            </a:pPr>
            <a:r>
              <a:rPr lang="en-US" altLang="en-US" dirty="0">
                <a:solidFill>
                  <a:srgbClr val="FFD685"/>
                </a:solidFill>
                <a:ea typeface="ＭＳ Ｐゴシック" pitchFamily="34" charset="-128"/>
              </a:rPr>
              <a:t>What was the purpose of the school (</a:t>
            </a:r>
            <a:r>
              <a:rPr lang="en-US" altLang="en-US" dirty="0" err="1">
                <a:solidFill>
                  <a:srgbClr val="FFD685"/>
                </a:solidFill>
                <a:ea typeface="ＭＳ Ｐゴシック" pitchFamily="34" charset="-128"/>
              </a:rPr>
              <a:t>Edubba</a:t>
            </a:r>
            <a:r>
              <a:rPr lang="en-US" altLang="en-US" dirty="0">
                <a:solidFill>
                  <a:srgbClr val="FFD685"/>
                </a:solidFill>
                <a:ea typeface="ＭＳ Ｐゴシック" pitchFamily="34" charset="-128"/>
              </a:rPr>
              <a:t>)?</a:t>
            </a:r>
          </a:p>
          <a:p>
            <a:pPr>
              <a:lnSpc>
                <a:spcPct val="90000"/>
              </a:lnSpc>
            </a:pPr>
            <a:r>
              <a:rPr lang="en-US" altLang="en-US" dirty="0">
                <a:solidFill>
                  <a:srgbClr val="FFD685"/>
                </a:solidFill>
                <a:ea typeface="ＭＳ Ｐゴシック" pitchFamily="34" charset="-128"/>
              </a:rPr>
              <a:t>Where did students learn?</a:t>
            </a:r>
          </a:p>
          <a:p>
            <a:pPr>
              <a:lnSpc>
                <a:spcPct val="90000"/>
              </a:lnSpc>
            </a:pPr>
            <a:r>
              <a:rPr lang="en-US" altLang="en-US" dirty="0">
                <a:solidFill>
                  <a:srgbClr val="FFD685"/>
                </a:solidFill>
                <a:ea typeface="ＭＳ Ｐゴシック" pitchFamily="34" charset="-128"/>
              </a:rPr>
              <a:t>Who went to school?</a:t>
            </a:r>
          </a:p>
          <a:p>
            <a:pPr>
              <a:lnSpc>
                <a:spcPct val="90000"/>
              </a:lnSpc>
            </a:pPr>
            <a:endParaRPr lang="en-US" altLang="en-US" dirty="0">
              <a:solidFill>
                <a:srgbClr val="FFD685"/>
              </a:solidFill>
              <a:ea typeface="ＭＳ Ｐゴシック" pitchFamily="34" charset="-128"/>
            </a:endParaRPr>
          </a:p>
        </p:txBody>
      </p:sp>
      <p:sp>
        <p:nvSpPr>
          <p:cNvPr id="83971"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pic>
        <p:nvPicPr>
          <p:cNvPr id="6146" name="Picture 2">
            <a:extLst>
              <a:ext uri="{FF2B5EF4-FFF2-40B4-BE49-F238E27FC236}">
                <a16:creationId xmlns:a16="http://schemas.microsoft.com/office/drawing/2014/main" id="{601920CF-4839-EE02-60D8-8DD698CE7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175" y="3933056"/>
            <a:ext cx="5643650" cy="321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94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altLang="en-US" dirty="0" err="1">
                <a:ea typeface="ＭＳ Ｐゴシック" pitchFamily="34" charset="-128"/>
              </a:rPr>
              <a:t>Edduba</a:t>
            </a:r>
            <a:r>
              <a:rPr lang="en-US" altLang="en-US" dirty="0">
                <a:ea typeface="ＭＳ Ｐゴシック" pitchFamily="34" charset="-128"/>
              </a:rPr>
              <a:t> Organization</a:t>
            </a:r>
          </a:p>
        </p:txBody>
      </p:sp>
      <p:sp>
        <p:nvSpPr>
          <p:cNvPr id="83970" name="Rectangle 3"/>
          <p:cNvSpPr>
            <a:spLocks noGrp="1" noChangeArrowheads="1"/>
          </p:cNvSpPr>
          <p:nvPr>
            <p:ph type="body" idx="1"/>
          </p:nvPr>
        </p:nvSpPr>
        <p:spPr>
          <a:xfrm>
            <a:off x="381000" y="1447800"/>
            <a:ext cx="3352800" cy="5410200"/>
          </a:xfrm>
        </p:spPr>
        <p:txBody>
          <a:bodyPr/>
          <a:lstStyle/>
          <a:p>
            <a:pPr marL="288925" lvl="1" indent="-277813">
              <a:lnSpc>
                <a:spcPct val="90000"/>
              </a:lnSpc>
              <a:spcBef>
                <a:spcPts val="1776"/>
              </a:spcBef>
            </a:pPr>
            <a:r>
              <a:rPr lang="en-US" altLang="en-US" sz="2400" b="1" i="1" dirty="0" err="1">
                <a:solidFill>
                  <a:srgbClr val="FFD685"/>
                </a:solidFill>
                <a:ea typeface="ＭＳ Ｐゴシック" pitchFamily="34" charset="-128"/>
              </a:rPr>
              <a:t>Ummia</a:t>
            </a:r>
            <a:r>
              <a:rPr lang="en-US" altLang="en-US" sz="2400" b="1" dirty="0">
                <a:solidFill>
                  <a:srgbClr val="FFD685"/>
                </a:solidFill>
                <a:ea typeface="ＭＳ Ｐゴシック" pitchFamily="34" charset="-128"/>
              </a:rPr>
              <a:t> - principal</a:t>
            </a:r>
          </a:p>
          <a:p>
            <a:pPr marL="288925" lvl="1" indent="-277813">
              <a:lnSpc>
                <a:spcPct val="90000"/>
              </a:lnSpc>
              <a:spcBef>
                <a:spcPts val="1776"/>
              </a:spcBef>
            </a:pPr>
            <a:r>
              <a:rPr lang="en-US" altLang="en-US" sz="2400" b="1" i="1" dirty="0">
                <a:solidFill>
                  <a:srgbClr val="FFD685"/>
                </a:solidFill>
                <a:ea typeface="ＭＳ Ｐゴシック" pitchFamily="34" charset="-128"/>
              </a:rPr>
              <a:t>Adda </a:t>
            </a:r>
            <a:r>
              <a:rPr lang="en-US" altLang="en-US" sz="2400" b="1" i="1" dirty="0" err="1">
                <a:solidFill>
                  <a:srgbClr val="FFD685"/>
                </a:solidFill>
                <a:ea typeface="ＭＳ Ｐゴシック" pitchFamily="34" charset="-128"/>
              </a:rPr>
              <a:t>edubba</a:t>
            </a:r>
            <a:r>
              <a:rPr lang="en-US" altLang="en-US" sz="2400" b="1" dirty="0">
                <a:solidFill>
                  <a:srgbClr val="FFD685"/>
                </a:solidFill>
                <a:ea typeface="ＭＳ Ｐゴシック" pitchFamily="34" charset="-128"/>
              </a:rPr>
              <a:t>, </a:t>
            </a:r>
            <a:r>
              <a:rPr lang="ja-JP" altLang="en-US" sz="2400" b="1">
                <a:solidFill>
                  <a:srgbClr val="FFD685"/>
                </a:solidFill>
                <a:ea typeface="ＭＳ Ｐゴシック" pitchFamily="34" charset="-128"/>
              </a:rPr>
              <a:t>“</a:t>
            </a:r>
            <a:r>
              <a:rPr lang="en-US" altLang="ja-JP" sz="2400" b="1" dirty="0">
                <a:solidFill>
                  <a:srgbClr val="FFD685"/>
                </a:solidFill>
                <a:ea typeface="ＭＳ Ｐゴシック" pitchFamily="34" charset="-128"/>
              </a:rPr>
              <a:t>the father of the tablet house</a:t>
            </a:r>
            <a:r>
              <a:rPr lang="ja-JP" altLang="en-US" sz="2400" b="1">
                <a:solidFill>
                  <a:srgbClr val="FFD685"/>
                </a:solidFill>
                <a:ea typeface="ＭＳ Ｐゴシック" pitchFamily="34" charset="-128"/>
              </a:rPr>
              <a:t>”</a:t>
            </a:r>
            <a:endParaRPr lang="en-US" altLang="ja-JP" sz="2400" b="1" dirty="0">
              <a:solidFill>
                <a:srgbClr val="FFD685"/>
              </a:solidFill>
              <a:ea typeface="ＭＳ Ｐゴシック" pitchFamily="34" charset="-128"/>
            </a:endParaRPr>
          </a:p>
          <a:p>
            <a:pPr marL="288925" lvl="1" indent="-277813">
              <a:lnSpc>
                <a:spcPct val="90000"/>
              </a:lnSpc>
              <a:spcBef>
                <a:spcPts val="1776"/>
              </a:spcBef>
            </a:pPr>
            <a:r>
              <a:rPr lang="en-US" altLang="en-US" sz="2400" b="1" i="1" dirty="0" err="1">
                <a:solidFill>
                  <a:srgbClr val="FFD685"/>
                </a:solidFill>
                <a:ea typeface="ＭＳ Ｐゴシック" pitchFamily="34" charset="-128"/>
              </a:rPr>
              <a:t>Ses</a:t>
            </a:r>
            <a:r>
              <a:rPr lang="en-US" altLang="en-US" sz="2400" b="1" i="1" dirty="0">
                <a:solidFill>
                  <a:srgbClr val="FFD685"/>
                </a:solidFill>
                <a:ea typeface="ＭＳ Ｐゴシック" pitchFamily="34" charset="-128"/>
              </a:rPr>
              <a:t> </a:t>
            </a:r>
            <a:r>
              <a:rPr lang="en-US" altLang="en-US" sz="2400" b="1" i="1" dirty="0" err="1">
                <a:solidFill>
                  <a:srgbClr val="FFD685"/>
                </a:solidFill>
                <a:ea typeface="ＭＳ Ｐゴシック" pitchFamily="34" charset="-128"/>
              </a:rPr>
              <a:t>edubba</a:t>
            </a:r>
            <a:r>
              <a:rPr lang="en-US" altLang="en-US" sz="2400" b="1" i="1" dirty="0">
                <a:solidFill>
                  <a:srgbClr val="FFD685"/>
                </a:solidFill>
                <a:ea typeface="ＭＳ Ｐゴシック" pitchFamily="34" charset="-128"/>
              </a:rPr>
              <a:t>, </a:t>
            </a:r>
            <a:r>
              <a:rPr lang="ja-JP" altLang="en-US" sz="2400" b="1">
                <a:solidFill>
                  <a:srgbClr val="FFD685"/>
                </a:solidFill>
                <a:ea typeface="ＭＳ Ｐゴシック" pitchFamily="34" charset="-128"/>
              </a:rPr>
              <a:t>“</a:t>
            </a:r>
            <a:r>
              <a:rPr lang="en-US" altLang="ja-JP" sz="2400" b="1" dirty="0">
                <a:solidFill>
                  <a:srgbClr val="FFD685"/>
                </a:solidFill>
                <a:ea typeface="ＭＳ Ｐゴシック" pitchFamily="34" charset="-128"/>
              </a:rPr>
              <a:t>brother of the tablet house</a:t>
            </a:r>
            <a:r>
              <a:rPr lang="ja-JP" altLang="en-US" sz="2400" b="1">
                <a:solidFill>
                  <a:srgbClr val="FFD685"/>
                </a:solidFill>
                <a:ea typeface="ＭＳ Ｐゴシック" pitchFamily="34" charset="-128"/>
              </a:rPr>
              <a:t>”</a:t>
            </a:r>
            <a:endParaRPr lang="en-US" altLang="ja-JP" sz="2400" b="1" dirty="0">
              <a:solidFill>
                <a:srgbClr val="FFD685"/>
              </a:solidFill>
              <a:ea typeface="ＭＳ Ｐゴシック" pitchFamily="34" charset="-128"/>
            </a:endParaRPr>
          </a:p>
          <a:p>
            <a:pPr marL="288925" lvl="1" indent="-277813">
              <a:lnSpc>
                <a:spcPct val="90000"/>
              </a:lnSpc>
              <a:spcBef>
                <a:spcPts val="1776"/>
              </a:spcBef>
            </a:pPr>
            <a:r>
              <a:rPr lang="en-US" altLang="en-US" sz="2400" b="1" i="1" dirty="0" err="1">
                <a:solidFill>
                  <a:srgbClr val="FFD685"/>
                </a:solidFill>
                <a:ea typeface="ＭＳ Ｐゴシック" pitchFamily="34" charset="-128"/>
              </a:rPr>
              <a:t>Dummui</a:t>
            </a:r>
            <a:r>
              <a:rPr lang="en-US" altLang="en-US" sz="2400" b="1" i="1" dirty="0">
                <a:solidFill>
                  <a:srgbClr val="FFD685"/>
                </a:solidFill>
                <a:ea typeface="ＭＳ Ｐゴシック" pitchFamily="34" charset="-128"/>
              </a:rPr>
              <a:t> </a:t>
            </a:r>
            <a:r>
              <a:rPr lang="en-US" altLang="en-US" sz="2400" b="1" i="1" dirty="0" err="1">
                <a:solidFill>
                  <a:srgbClr val="FFD685"/>
                </a:solidFill>
                <a:ea typeface="ＭＳ Ｐゴシック" pitchFamily="34" charset="-128"/>
              </a:rPr>
              <a:t>edudbba</a:t>
            </a:r>
            <a:r>
              <a:rPr lang="en-US" altLang="en-US" sz="2400" b="1" i="1" dirty="0">
                <a:solidFill>
                  <a:srgbClr val="FFD685"/>
                </a:solidFill>
                <a:ea typeface="ＭＳ Ｐゴシック" pitchFamily="34" charset="-128"/>
              </a:rPr>
              <a:t>, </a:t>
            </a:r>
            <a:r>
              <a:rPr lang="ja-JP" altLang="en-US" sz="2400" b="1">
                <a:solidFill>
                  <a:srgbClr val="FFD685"/>
                </a:solidFill>
                <a:ea typeface="ＭＳ Ｐゴシック" pitchFamily="34" charset="-128"/>
              </a:rPr>
              <a:t>“</a:t>
            </a:r>
            <a:r>
              <a:rPr lang="en-US" altLang="ja-JP" sz="2400" b="1" dirty="0">
                <a:solidFill>
                  <a:srgbClr val="FFD685"/>
                </a:solidFill>
                <a:ea typeface="ＭＳ Ｐゴシック" pitchFamily="34" charset="-128"/>
              </a:rPr>
              <a:t>son of the tablet house</a:t>
            </a:r>
            <a:r>
              <a:rPr lang="ja-JP" altLang="en-US" sz="2400" b="1">
                <a:solidFill>
                  <a:srgbClr val="FFD685"/>
                </a:solidFill>
                <a:ea typeface="ＭＳ Ｐゴシック" pitchFamily="34" charset="-128"/>
              </a:rPr>
              <a:t>”</a:t>
            </a:r>
            <a:endParaRPr lang="en-US" altLang="ja-JP" sz="2400" b="1" dirty="0">
              <a:solidFill>
                <a:srgbClr val="FFD685"/>
              </a:solidFill>
              <a:ea typeface="ＭＳ Ｐゴシック" pitchFamily="34" charset="-128"/>
            </a:endParaRPr>
          </a:p>
        </p:txBody>
      </p:sp>
      <p:sp>
        <p:nvSpPr>
          <p:cNvPr id="83971"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pic>
        <p:nvPicPr>
          <p:cNvPr id="6148" name="Picture 4" descr="Sumerian edubba">
            <a:extLst>
              <a:ext uri="{FF2B5EF4-FFF2-40B4-BE49-F238E27FC236}">
                <a16:creationId xmlns:a16="http://schemas.microsoft.com/office/drawing/2014/main" id="{D22D7ACB-AEDA-8F62-309C-6E299D384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US" altLang="en-US">
                <a:ea typeface="ＭＳ Ｐゴシック" pitchFamily="34" charset="-128"/>
              </a:rPr>
              <a:t>Literature</a:t>
            </a:r>
            <a:endParaRPr lang="en-US" altLang="en-US" i="1">
              <a:ea typeface="ＭＳ Ｐゴシック" pitchFamily="34" charset="-128"/>
            </a:endParaRPr>
          </a:p>
        </p:txBody>
      </p:sp>
      <p:sp>
        <p:nvSpPr>
          <p:cNvPr id="84994" name="Rectangle 3"/>
          <p:cNvSpPr>
            <a:spLocks noGrp="1" noChangeArrowheads="1"/>
          </p:cNvSpPr>
          <p:nvPr>
            <p:ph type="body" idx="1"/>
          </p:nvPr>
        </p:nvSpPr>
        <p:spPr>
          <a:xfrm>
            <a:off x="380999" y="1447800"/>
            <a:ext cx="8631597" cy="1981200"/>
          </a:xfrm>
        </p:spPr>
        <p:txBody>
          <a:bodyPr/>
          <a:lstStyle/>
          <a:p>
            <a:r>
              <a:rPr lang="en-US" altLang="en-US" dirty="0">
                <a:solidFill>
                  <a:srgbClr val="FFD685"/>
                </a:solidFill>
                <a:ea typeface="ＭＳ Ｐゴシック" pitchFamily="34" charset="-128"/>
              </a:rPr>
              <a:t>Two different types of tablets</a:t>
            </a:r>
          </a:p>
          <a:p>
            <a:pPr lvl="1"/>
            <a:r>
              <a:rPr lang="en-US" altLang="en-US" dirty="0">
                <a:solidFill>
                  <a:srgbClr val="FFD685"/>
                </a:solidFill>
                <a:ea typeface="ＭＳ Ｐゴシック" pitchFamily="34" charset="-128"/>
              </a:rPr>
              <a:t>Twelve-column tablets</a:t>
            </a:r>
          </a:p>
          <a:p>
            <a:pPr lvl="1"/>
            <a:r>
              <a:rPr lang="en-US" altLang="en-US" dirty="0">
                <a:solidFill>
                  <a:srgbClr val="FFD685"/>
                </a:solidFill>
                <a:ea typeface="ＭＳ Ｐゴシック" pitchFamily="34" charset="-128"/>
              </a:rPr>
              <a:t>Other type of tablets</a:t>
            </a:r>
            <a:endParaRPr lang="en-US" altLang="en-US" dirty="0">
              <a:solidFill>
                <a:schemeClr val="tx1"/>
              </a:solidFill>
              <a:ea typeface="ＭＳ Ｐゴシック" pitchFamily="34" charset="-128"/>
            </a:endParaRPr>
          </a:p>
        </p:txBody>
      </p:sp>
      <p:pic>
        <p:nvPicPr>
          <p:cNvPr id="7170" name="Picture 2">
            <a:extLst>
              <a:ext uri="{FF2B5EF4-FFF2-40B4-BE49-F238E27FC236}">
                <a16:creationId xmlns:a16="http://schemas.microsoft.com/office/drawing/2014/main" id="{007D2B04-294A-34DB-0600-22FB9D6B2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5" y="3227675"/>
            <a:ext cx="6456821" cy="3460453"/>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5"/>
          <p:cNvSpPr txBox="1">
            <a:spLocks noChangeArrowheads="1"/>
          </p:cNvSpPr>
          <p:nvPr/>
        </p:nvSpPr>
        <p:spPr bwMode="auto">
          <a:xfrm>
            <a:off x="838200" y="4357738"/>
            <a:ext cx="166187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50000"/>
              </a:spcBef>
            </a:pPr>
            <a:r>
              <a:rPr lang="en-US" altLang="en-US" b="1" dirty="0">
                <a:solidFill>
                  <a:srgbClr val="FFFF00"/>
                </a:solidFill>
                <a:latin typeface="Arial" panose="020B0604020202020204" pitchFamily="34" charset="0"/>
                <a:cs typeface="Arial" panose="020B0604020202020204" pitchFamily="34" charset="0"/>
              </a:rPr>
              <a:t>Sumerian Medical Text</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ctangle 3"/>
          <p:cNvSpPr>
            <a:spLocks noGrp="1" noChangeArrowheads="1"/>
          </p:cNvSpPr>
          <p:nvPr>
            <p:ph type="title"/>
          </p:nvPr>
        </p:nvSpPr>
        <p:spPr>
          <a:xfrm>
            <a:off x="4495800" y="277813"/>
            <a:ext cx="4583113" cy="1093787"/>
          </a:xfrm>
        </p:spPr>
        <p:txBody>
          <a:bodyPr/>
          <a:lstStyle/>
          <a:p>
            <a:pPr eaLnBrk="1" hangingPunct="1"/>
            <a:r>
              <a:rPr lang="en-US" altLang="en-US" b="1">
                <a:solidFill>
                  <a:schemeClr val="bg1"/>
                </a:solidFill>
                <a:ea typeface="ＭＳ Ｐゴシック" pitchFamily="34" charset="-128"/>
              </a:rPr>
              <a:t>Atrahasis Epic</a:t>
            </a:r>
            <a:endParaRPr lang="en-US" altLang="en-US" b="1">
              <a:ea typeface="ＭＳ Ｐゴシック" pitchFamily="34" charset="-128"/>
            </a:endParaRPr>
          </a:p>
        </p:txBody>
      </p:sp>
      <p:sp>
        <p:nvSpPr>
          <p:cNvPr id="84996" name="Rectangle 4"/>
          <p:cNvSpPr>
            <a:spLocks noGrp="1" noChangeArrowheads="1"/>
          </p:cNvSpPr>
          <p:nvPr>
            <p:ph type="body" sz="half" idx="1"/>
          </p:nvPr>
        </p:nvSpPr>
        <p:spPr>
          <a:xfrm>
            <a:off x="152400" y="457200"/>
            <a:ext cx="3733800" cy="6172200"/>
          </a:xfrm>
        </p:spPr>
        <p:txBody>
          <a:bodyPr/>
          <a:lstStyle/>
          <a:p>
            <a:pPr marL="0" indent="0" eaLnBrk="1" hangingPunct="1">
              <a:lnSpc>
                <a:spcPct val="90000"/>
              </a:lnSpc>
              <a:buFont typeface="Wingdings" pitchFamily="2" charset="2"/>
              <a:buNone/>
            </a:pPr>
            <a:r>
              <a:rPr lang="ja-JP" altLang="en-US" b="1">
                <a:ea typeface="ＭＳ Ｐゴシック" pitchFamily="34" charset="-128"/>
              </a:rPr>
              <a:t>“</a:t>
            </a:r>
            <a:r>
              <a:rPr lang="en-US" altLang="ja-JP" b="1">
                <a:ea typeface="ＭＳ Ｐゴシック" pitchFamily="34" charset="-128"/>
              </a:rPr>
              <a:t>Let the birth-goddess create offspring, and let man bear the toil of the gods… create humanity that he may bear the yoke… let Nintu mix clay, that god and man may be thoroughly mixed in the clay, let there be a spirit from the god</a:t>
            </a:r>
            <a:r>
              <a:rPr lang="fr-FR" altLang="ja-JP" b="1">
                <a:ea typeface="ＭＳ Ｐゴシック" pitchFamily="34" charset="-128"/>
              </a:rPr>
              <a:t>'</a:t>
            </a:r>
            <a:r>
              <a:rPr lang="en-US" altLang="ja-JP" b="1">
                <a:ea typeface="ＭＳ Ｐゴシック" pitchFamily="34" charset="-128"/>
              </a:rPr>
              <a:t>s flesh</a:t>
            </a:r>
            <a:r>
              <a:rPr lang="ja-JP" altLang="en-US" b="1">
                <a:ea typeface="ＭＳ Ｐゴシック" pitchFamily="34" charset="-128"/>
              </a:rPr>
              <a:t>”</a:t>
            </a:r>
            <a:r>
              <a:rPr lang="en-US" altLang="ja-JP" b="1">
                <a:ea typeface="ＭＳ Ｐゴシック" pitchFamily="34" charset="-128"/>
              </a:rPr>
              <a:t> </a:t>
            </a:r>
            <a:br>
              <a:rPr lang="en-US" altLang="ja-JP" b="1">
                <a:ea typeface="ＭＳ Ｐゴシック" pitchFamily="34" charset="-128"/>
              </a:rPr>
            </a:br>
            <a:endParaRPr lang="en-US" altLang="ja-JP" b="1">
              <a:ea typeface="ＭＳ Ｐゴシック" pitchFamily="34" charset="-128"/>
            </a:endParaRPr>
          </a:p>
          <a:p>
            <a:pPr marL="0" indent="0" eaLnBrk="1" hangingPunct="1">
              <a:lnSpc>
                <a:spcPct val="90000"/>
              </a:lnSpc>
              <a:buFont typeface="Wingdings" pitchFamily="2" charset="2"/>
              <a:buNone/>
            </a:pPr>
            <a:r>
              <a:rPr lang="en-US" altLang="en-US" b="1">
                <a:ea typeface="ＭＳ Ｐゴシック" pitchFamily="34" charset="-128"/>
              </a:rPr>
              <a:t>(Arnold/Beyer, 24)</a:t>
            </a:r>
          </a:p>
        </p:txBody>
      </p:sp>
      <p:sp>
        <p:nvSpPr>
          <p:cNvPr id="84997" name="Rectangle 5"/>
          <p:cNvSpPr>
            <a:spLocks noGrp="1" noChangeArrowheads="1"/>
          </p:cNvSpPr>
          <p:nvPr>
            <p:ph type="body" sz="half" idx="2"/>
          </p:nvPr>
        </p:nvSpPr>
        <p:spPr>
          <a:xfrm>
            <a:off x="4419600" y="1524000"/>
            <a:ext cx="4921250" cy="45720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Akkadian 1650 BC </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Creation &amp; flood stories</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Man created to help overworked gods</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Man made from clay</a:t>
            </a:r>
          </a:p>
        </p:txBody>
      </p:sp>
      <p:sp>
        <p:nvSpPr>
          <p:cNvPr id="86021" name="Text Box 5"/>
          <p:cNvSpPr txBox="1">
            <a:spLocks noChangeArrowheads="1"/>
          </p:cNvSpPr>
          <p:nvPr/>
        </p:nvSpPr>
        <p:spPr bwMode="auto">
          <a:xfrm>
            <a:off x="8153400" y="117475"/>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al" pitchFamily="34" charset="0"/>
                <a:cs typeface="Arial" pitchFamily="34" charset="0"/>
              </a:rPr>
              <a:t>188i</a:t>
            </a:r>
            <a:endParaRPr lang="en-US" altLang="en-US">
              <a:solidFill>
                <a:schemeClr val="bg1"/>
              </a:solidFill>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a:xfrm>
            <a:off x="4572000" y="-152400"/>
            <a:ext cx="4114800" cy="1093788"/>
          </a:xfrm>
        </p:spPr>
        <p:txBody>
          <a:bodyPr/>
          <a:lstStyle/>
          <a:p>
            <a:pPr eaLnBrk="1" hangingPunct="1"/>
            <a:r>
              <a:rPr lang="en-US" altLang="en-US" b="1">
                <a:solidFill>
                  <a:schemeClr val="bg1"/>
                </a:solidFill>
                <a:ea typeface="ＭＳ Ｐゴシック" pitchFamily="34" charset="-128"/>
              </a:rPr>
              <a:t>Genesis</a:t>
            </a:r>
            <a:endParaRPr lang="en-US" altLang="en-US" b="1">
              <a:ea typeface="ＭＳ Ｐゴシック" pitchFamily="34" charset="-128"/>
            </a:endParaRPr>
          </a:p>
        </p:txBody>
      </p:sp>
      <p:sp>
        <p:nvSpPr>
          <p:cNvPr id="86020" name="Rectangle 4"/>
          <p:cNvSpPr>
            <a:spLocks noGrp="1" noChangeArrowheads="1"/>
          </p:cNvSpPr>
          <p:nvPr>
            <p:ph type="body" sz="half" idx="1"/>
          </p:nvPr>
        </p:nvSpPr>
        <p:spPr>
          <a:xfrm>
            <a:off x="76200" y="1143000"/>
            <a:ext cx="4343400" cy="4724400"/>
          </a:xfrm>
        </p:spPr>
        <p:txBody>
          <a:bodyPr/>
          <a:lstStyle/>
          <a:p>
            <a:pPr marL="0" indent="0" eaLnBrk="1" hangingPunct="1"/>
            <a:r>
              <a:rPr lang="en-US" altLang="en-US" b="1">
                <a:ea typeface="ＭＳ Ｐゴシック" pitchFamily="34" charset="-128"/>
              </a:rPr>
              <a:t>Anu, the high god</a:t>
            </a:r>
          </a:p>
          <a:p>
            <a:pPr marL="0" indent="0" eaLnBrk="1" hangingPunct="1"/>
            <a:r>
              <a:rPr lang="en-US" altLang="en-US" b="1">
                <a:ea typeface="ＭＳ Ｐゴシック" pitchFamily="34" charset="-128"/>
              </a:rPr>
              <a:t>Man too noisy</a:t>
            </a:r>
          </a:p>
          <a:p>
            <a:pPr marL="0" indent="0" eaLnBrk="1" hangingPunct="1"/>
            <a:r>
              <a:rPr lang="en-US" altLang="en-US" b="1">
                <a:ea typeface="ＭＳ Ｐゴシック" pitchFamily="34" charset="-128"/>
              </a:rPr>
              <a:t>Atrahasis built boat</a:t>
            </a:r>
          </a:p>
          <a:p>
            <a:pPr marL="0" indent="0" eaLnBrk="1" hangingPunct="1"/>
            <a:r>
              <a:rPr lang="en-US" altLang="en-US" b="1">
                <a:ea typeface="ＭＳ Ｐゴシック" pitchFamily="34" charset="-128"/>
              </a:rPr>
              <a:t>Pitch used</a:t>
            </a:r>
          </a:p>
          <a:p>
            <a:pPr marL="0" indent="0" eaLnBrk="1" hangingPunct="1"/>
            <a:r>
              <a:rPr lang="en-US" altLang="en-US" b="1">
                <a:ea typeface="ＭＳ Ｐゴシック" pitchFamily="34" charset="-128"/>
              </a:rPr>
              <a:t>Animals caught</a:t>
            </a:r>
          </a:p>
          <a:p>
            <a:pPr marL="0" indent="0" eaLnBrk="1" hangingPunct="1"/>
            <a:r>
              <a:rPr lang="en-US" altLang="en-US" b="1">
                <a:ea typeface="ＭＳ Ｐゴシック" pitchFamily="34" charset="-128"/>
              </a:rPr>
              <a:t>Rained 7 days</a:t>
            </a:r>
          </a:p>
          <a:p>
            <a:pPr marL="0" indent="0" eaLnBrk="1" hangingPunct="1"/>
            <a:r>
              <a:rPr lang="en-US" altLang="en-US" b="1">
                <a:ea typeface="ＭＳ Ｐゴシック" pitchFamily="34" charset="-128"/>
              </a:rPr>
              <a:t>Regretted Flood</a:t>
            </a:r>
          </a:p>
          <a:p>
            <a:pPr marL="0" indent="0" eaLnBrk="1" hangingPunct="1">
              <a:buFont typeface="Wingdings" pitchFamily="2" charset="2"/>
              <a:buNone/>
            </a:pPr>
            <a:endParaRPr lang="en-US" altLang="en-US" b="1">
              <a:ea typeface="ＭＳ Ｐゴシック" pitchFamily="34" charset="-128"/>
            </a:endParaRPr>
          </a:p>
          <a:p>
            <a:pPr marL="0" indent="0" algn="r" eaLnBrk="1" hangingPunct="1">
              <a:buFont typeface="Wingdings" pitchFamily="2" charset="2"/>
              <a:buNone/>
            </a:pPr>
            <a:r>
              <a:rPr lang="en-US" altLang="en-US" sz="2400" b="1">
                <a:ea typeface="ＭＳ Ｐゴシック" pitchFamily="34" charset="-128"/>
              </a:rPr>
              <a:t>(Arnold/Beyer, 21-31)</a:t>
            </a:r>
            <a:endParaRPr lang="en-US" altLang="en-US" b="1">
              <a:solidFill>
                <a:schemeClr val="bg1"/>
              </a:solidFill>
              <a:effectLst>
                <a:outerShdw blurRad="38100" dist="38100" dir="2700000" algn="tl">
                  <a:srgbClr val="FFFFFF"/>
                </a:outerShdw>
              </a:effectLst>
              <a:ea typeface="ＭＳ Ｐゴシック" pitchFamily="34" charset="-128"/>
            </a:endParaRPr>
          </a:p>
        </p:txBody>
      </p:sp>
      <p:sp>
        <p:nvSpPr>
          <p:cNvPr id="86021" name="Rectangle 5"/>
          <p:cNvSpPr>
            <a:spLocks noGrp="1" noChangeArrowheads="1"/>
          </p:cNvSpPr>
          <p:nvPr>
            <p:ph type="body" sz="half" idx="2"/>
          </p:nvPr>
        </p:nvSpPr>
        <p:spPr>
          <a:xfrm>
            <a:off x="4495800" y="1143000"/>
            <a:ext cx="4419600" cy="45720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Yahweh, the only God</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Man too sinful</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Noah built boat</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Pitch used</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God brought animals</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Rained 40 days</a:t>
            </a:r>
          </a:p>
          <a:p>
            <a:pPr eaLnBrk="1" hangingPunct="1">
              <a:buClr>
                <a:schemeClr val="bg2"/>
              </a:buClr>
            </a:pPr>
            <a:r>
              <a:rPr lang="en-US" altLang="en-US" b="1">
                <a:solidFill>
                  <a:schemeClr val="bg1"/>
                </a:solidFill>
                <a:effectLst>
                  <a:outerShdw blurRad="38100" dist="38100" dir="2700000" algn="tl">
                    <a:srgbClr val="FFFFFF"/>
                  </a:outerShdw>
                </a:effectLst>
                <a:ea typeface="ＭＳ Ｐゴシック" pitchFamily="34" charset="-128"/>
              </a:rPr>
              <a:t>Rainbow promise</a:t>
            </a:r>
          </a:p>
          <a:p>
            <a:pPr eaLnBrk="1" hangingPunct="1">
              <a:buClr>
                <a:schemeClr val="bg2"/>
              </a:buClr>
            </a:pPr>
            <a:endParaRPr lang="en-US" altLang="en-US" b="1">
              <a:solidFill>
                <a:schemeClr val="bg1"/>
              </a:solidFill>
              <a:effectLst>
                <a:outerShdw blurRad="38100" dist="38100" dir="2700000" algn="tl">
                  <a:srgbClr val="FFFFFF"/>
                </a:outerShdw>
              </a:effectLst>
              <a:ea typeface="ＭＳ Ｐゴシック" pitchFamily="34" charset="-128"/>
            </a:endParaRPr>
          </a:p>
          <a:p>
            <a:pPr algn="r" eaLnBrk="1" hangingPunct="1">
              <a:buClr>
                <a:schemeClr val="bg2"/>
              </a:buClr>
              <a:buFont typeface="Wingdings" pitchFamily="2" charset="2"/>
              <a:buNone/>
            </a:pPr>
            <a:r>
              <a:rPr lang="en-US" altLang="en-US" sz="2400" b="1">
                <a:solidFill>
                  <a:schemeClr val="bg1"/>
                </a:solidFill>
                <a:effectLst>
                  <a:outerShdw blurRad="38100" dist="38100" dir="2700000" algn="tl">
                    <a:srgbClr val="FFFFFF"/>
                  </a:outerShdw>
                </a:effectLst>
                <a:ea typeface="ＭＳ Ｐゴシック" pitchFamily="34" charset="-128"/>
              </a:rPr>
              <a:t>(Genesis 6-9)</a:t>
            </a:r>
            <a:endParaRPr lang="en-US" altLang="en-US" b="1">
              <a:solidFill>
                <a:schemeClr val="bg1"/>
              </a:solidFill>
              <a:effectLst>
                <a:outerShdw blurRad="38100" dist="38100" dir="2700000" algn="tl">
                  <a:srgbClr val="FFFFFF"/>
                </a:outerShdw>
              </a:effectLst>
              <a:ea typeface="ＭＳ Ｐゴシック" pitchFamily="34" charset="-128"/>
            </a:endParaRPr>
          </a:p>
        </p:txBody>
      </p:sp>
      <p:sp>
        <p:nvSpPr>
          <p:cNvPr id="86022" name="Rectangle 6"/>
          <p:cNvSpPr>
            <a:spLocks noChangeArrowheads="1"/>
          </p:cNvSpPr>
          <p:nvPr/>
        </p:nvSpPr>
        <p:spPr bwMode="auto">
          <a:xfrm>
            <a:off x="228600" y="-152400"/>
            <a:ext cx="4114800" cy="1093788"/>
          </a:xfrm>
          <a:prstGeom prst="rect">
            <a:avLst/>
          </a:prstGeom>
          <a:noFill/>
          <a:ln w="9525">
            <a:noFill/>
            <a:miter lim="800000"/>
            <a:headEnd/>
            <a:tailEnd/>
          </a:ln>
          <a:effectLst/>
        </p:spPr>
        <p:txBody>
          <a:bodyPr anchor="ctr" anchorCtr="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400" b="1">
                <a:effectLst>
                  <a:outerShdw blurRad="38100" dist="38100" dir="2700000" algn="tl">
                    <a:srgbClr val="010199"/>
                  </a:outerShdw>
                </a:effectLst>
                <a:latin typeface="Arial" pitchFamily="34" charset="0"/>
              </a:rPr>
              <a:t>Atrahasis Epic</a:t>
            </a:r>
          </a:p>
        </p:txBody>
      </p:sp>
      <p:sp>
        <p:nvSpPr>
          <p:cNvPr id="87046" name="Text Box 5"/>
          <p:cNvSpPr txBox="1">
            <a:spLocks noChangeArrowheads="1"/>
          </p:cNvSpPr>
          <p:nvPr/>
        </p:nvSpPr>
        <p:spPr bwMode="auto">
          <a:xfrm>
            <a:off x="8153400" y="117475"/>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al" pitchFamily="34" charset="0"/>
                <a:cs typeface="Arial" pitchFamily="34" charset="0"/>
              </a:rPr>
              <a:t>188i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5"/>
          <p:cNvSpPr>
            <a:spLocks noGrp="1" noChangeArrowheads="1"/>
          </p:cNvSpPr>
          <p:nvPr>
            <p:ph type="title"/>
          </p:nvPr>
        </p:nvSpPr>
        <p:spPr>
          <a:xfrm>
            <a:off x="0" y="0"/>
            <a:ext cx="9144000" cy="1066800"/>
          </a:xfrm>
        </p:spPr>
        <p:txBody>
          <a:bodyPr/>
          <a:lstStyle/>
          <a:p>
            <a:r>
              <a:rPr lang="en-US" altLang="en-US">
                <a:ea typeface="ＭＳ Ｐゴシック" pitchFamily="34" charset="-128"/>
              </a:rPr>
              <a:t>Religion</a:t>
            </a:r>
          </a:p>
        </p:txBody>
      </p:sp>
      <p:sp>
        <p:nvSpPr>
          <p:cNvPr id="88066" name="Rectangle 4"/>
          <p:cNvSpPr>
            <a:spLocks noGrp="1" noChangeArrowheads="1"/>
          </p:cNvSpPr>
          <p:nvPr>
            <p:ph type="body" idx="1"/>
          </p:nvPr>
        </p:nvSpPr>
        <p:spPr/>
        <p:txBody>
          <a:bodyPr/>
          <a:lstStyle/>
          <a:p>
            <a:r>
              <a:rPr lang="en-US" altLang="en-US" sz="3600">
                <a:ea typeface="ＭＳ Ｐゴシック" pitchFamily="34" charset="-128"/>
              </a:rPr>
              <a:t>Ziggurat</a:t>
            </a: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52800"/>
            <a:ext cx="5638800" cy="375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8068" name="Picture 2" descr="zigour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8069" name="Text Box 5"/>
          <p:cNvSpPr txBox="1">
            <a:spLocks noChangeArrowheads="1"/>
          </p:cNvSpPr>
          <p:nvPr/>
        </p:nvSpPr>
        <p:spPr bwMode="auto">
          <a:xfrm>
            <a:off x="8153400" y="117475"/>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77-78</a:t>
            </a:r>
            <a:endParaRPr lang="en-US" altLang="en-US">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60ED1C6-1C3A-8F30-54DB-9923FE26D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84775"/>
          </a:xfrm>
          <a:prstGeom prst="rect">
            <a:avLst/>
          </a:prstGeom>
          <a:noFill/>
          <a:extLst>
            <a:ext uri="{909E8E84-426E-40DD-AFC4-6F175D3DCCD1}">
              <a14:hiddenFill xmlns:a14="http://schemas.microsoft.com/office/drawing/2010/main">
                <a:solidFill>
                  <a:srgbClr val="FFFFFF"/>
                </a:solidFill>
              </a14:hiddenFill>
            </a:ext>
          </a:extLst>
        </p:spPr>
      </p:pic>
      <p:sp>
        <p:nvSpPr>
          <p:cNvPr id="89089" name="Rectangle 2"/>
          <p:cNvSpPr>
            <a:spLocks noGrp="1" noChangeArrowheads="1"/>
          </p:cNvSpPr>
          <p:nvPr>
            <p:ph type="title"/>
          </p:nvPr>
        </p:nvSpPr>
        <p:spPr/>
        <p:txBody>
          <a:bodyPr/>
          <a:lstStyle/>
          <a:p>
            <a:r>
              <a:rPr lang="en-US" altLang="en-US" dirty="0">
                <a:ea typeface="ＭＳ Ｐゴシック" pitchFamily="34" charset="-128"/>
              </a:rPr>
              <a:t>Sumer Cosmology</a:t>
            </a:r>
          </a:p>
        </p:txBody>
      </p:sp>
      <p:sp>
        <p:nvSpPr>
          <p:cNvPr id="89090" name="Rectangle 3"/>
          <p:cNvSpPr>
            <a:spLocks noGrp="1" noChangeArrowheads="1"/>
          </p:cNvSpPr>
          <p:nvPr>
            <p:ph type="body" idx="1"/>
          </p:nvPr>
        </p:nvSpPr>
        <p:spPr/>
        <p:txBody>
          <a:bodyPr/>
          <a:lstStyle/>
          <a:p>
            <a:r>
              <a:rPr lang="en-US" altLang="en-US">
                <a:ea typeface="ＭＳ Ｐゴシック" pitchFamily="34" charset="-128"/>
              </a:rPr>
              <a:t>Heaven - an</a:t>
            </a:r>
          </a:p>
          <a:p>
            <a:r>
              <a:rPr lang="en-US" altLang="en-US">
                <a:ea typeface="ＭＳ Ｐゴシック" pitchFamily="34" charset="-128"/>
              </a:rPr>
              <a:t>Atmosphere/ air/ wind - lil</a:t>
            </a:r>
          </a:p>
          <a:p>
            <a:r>
              <a:rPr lang="en-US" altLang="en-US">
                <a:ea typeface="ＭＳ Ｐゴシック" pitchFamily="34" charset="-128"/>
              </a:rPr>
              <a:t>Earth - ki</a:t>
            </a:r>
          </a:p>
          <a:p>
            <a:r>
              <a:rPr lang="en-US" altLang="en-US">
                <a:ea typeface="ＭＳ Ｐゴシック" pitchFamily="34" charset="-128"/>
              </a:rPr>
              <a:t>Sea/ abyss - absu</a:t>
            </a:r>
          </a:p>
          <a:p>
            <a:endParaRPr lang="en-US" altLang="en-US">
              <a:ea typeface="ＭＳ Ｐゴシック" pitchFamily="34" charset="-128"/>
            </a:endParaRPr>
          </a:p>
          <a:p>
            <a:endParaRPr lang="en-US" altLang="en-US">
              <a:ea typeface="ＭＳ Ｐゴシック" pitchFamily="34" charset="-128"/>
            </a:endParaRPr>
          </a:p>
          <a:p>
            <a:r>
              <a:rPr lang="en-US" altLang="en-US">
                <a:ea typeface="ＭＳ Ｐゴシック" pitchFamily="34" charset="-128"/>
              </a:rPr>
              <a:t>En - lord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67587" name="Rectangle 3"/>
          <p:cNvSpPr>
            <a:spLocks noGrp="1" noChangeArrowheads="1"/>
          </p:cNvSpPr>
          <p:nvPr>
            <p:ph type="title"/>
          </p:nvPr>
        </p:nvSpPr>
        <p:spPr>
          <a:xfrm>
            <a:off x="6019800" y="404813"/>
            <a:ext cx="3124200" cy="1928812"/>
          </a:xfrm>
          <a:effectLst>
            <a:outerShdw blurRad="63500" dist="38099" dir="2700000" algn="ctr" rotWithShape="0">
              <a:schemeClr val="bg2">
                <a:alpha val="74997"/>
              </a:schemeClr>
            </a:outerShdw>
          </a:effectLst>
        </p:spPr>
        <p:txBody>
          <a:bodyPr/>
          <a:lstStyle/>
          <a:p>
            <a:pPr algn="ctr" eaLnBrk="1" hangingPunct="1">
              <a:defRPr/>
            </a:pPr>
            <a:r>
              <a:rPr lang="en-US" sz="4000" dirty="0">
                <a:latin typeface="Arial"/>
                <a:ea typeface="+mj-ea"/>
                <a:cs typeface="Arial"/>
              </a:rPr>
              <a:t>Gilgamesh Epic Tablet XI</a:t>
            </a:r>
          </a:p>
        </p:txBody>
      </p:sp>
      <p:sp>
        <p:nvSpPr>
          <p:cNvPr id="67588" name="Rectangle 4"/>
          <p:cNvSpPr>
            <a:spLocks noGrp="1" noChangeArrowheads="1"/>
          </p:cNvSpPr>
          <p:nvPr>
            <p:ph type="body" idx="1"/>
          </p:nvPr>
        </p:nvSpPr>
        <p:spPr>
          <a:xfrm>
            <a:off x="6248400" y="2638425"/>
            <a:ext cx="2590800" cy="3886200"/>
          </a:xfrm>
          <a:effectLst>
            <a:outerShdw blurRad="63500" dist="38099" dir="2700000" algn="ctr" rotWithShape="0">
              <a:schemeClr val="bg2">
                <a:alpha val="74997"/>
              </a:schemeClr>
            </a:outerShdw>
          </a:effectLst>
        </p:spPr>
        <p:txBody>
          <a:bodyPr/>
          <a:lstStyle/>
          <a:p>
            <a:pPr eaLnBrk="1" hangingPunct="1"/>
            <a:r>
              <a:rPr lang="en-US" altLang="en-US">
                <a:latin typeface="Arial" pitchFamily="34" charset="0"/>
                <a:ea typeface="ＭＳ Ｐゴシック" pitchFamily="34" charset="-128"/>
                <a:cs typeface="Arial" pitchFamily="34" charset="0"/>
              </a:rPr>
              <a:t>Nineveh, Iraq</a:t>
            </a:r>
          </a:p>
          <a:p>
            <a:pPr eaLnBrk="1" hangingPunct="1"/>
            <a:r>
              <a:rPr lang="en-US" altLang="en-US">
                <a:latin typeface="Arial" pitchFamily="34" charset="0"/>
                <a:ea typeface="ＭＳ Ｐゴシック" pitchFamily="34" charset="-128"/>
                <a:cs typeface="Arial" pitchFamily="34" charset="0"/>
              </a:rPr>
              <a:t>650 BC</a:t>
            </a:r>
          </a:p>
          <a:p>
            <a:pPr eaLnBrk="1" hangingPunct="1"/>
            <a:r>
              <a:rPr lang="en-US" altLang="en-US">
                <a:latin typeface="Arial" pitchFamily="34" charset="0"/>
                <a:ea typeface="ＭＳ Ｐゴシック" pitchFamily="34" charset="-128"/>
                <a:cs typeface="Arial" pitchFamily="34" charset="0"/>
              </a:rPr>
              <a:t>Flood story similar to Gen. 6–9</a:t>
            </a:r>
          </a:p>
        </p:txBody>
      </p:sp>
      <p:sp>
        <p:nvSpPr>
          <p:cNvPr id="67589" name="Text Box 5"/>
          <p:cNvSpPr txBox="1">
            <a:spLocks noChangeArrowheads="1"/>
          </p:cNvSpPr>
          <p:nvPr/>
        </p:nvSpPr>
        <p:spPr bwMode="auto">
          <a:xfrm>
            <a:off x="8502650" y="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dirty="0">
                <a:latin typeface="Arial"/>
                <a:ea typeface="+mn-ea"/>
                <a:cs typeface="Arial"/>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 to="" calcmode="lin" valueType="num">
                                      <p:cBhvr>
                                        <p:cTn id="7" dur="1" fill="hold"/>
                                        <p:tgtEl>
                                          <p:spTgt spid="675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3015192" y="0"/>
            <a:ext cx="5671608" cy="1066800"/>
          </a:xfrm>
        </p:spPr>
        <p:txBody>
          <a:bodyPr/>
          <a:lstStyle/>
          <a:p>
            <a:r>
              <a:rPr lang="en-US" altLang="en-US" dirty="0">
                <a:latin typeface="Arial" pitchFamily="34" charset="0"/>
                <a:ea typeface="ＭＳ Ｐゴシック" pitchFamily="34" charset="-128"/>
                <a:cs typeface="Arial" pitchFamily="34" charset="0"/>
              </a:rPr>
              <a:t>Four Leading Deities</a:t>
            </a:r>
          </a:p>
        </p:txBody>
      </p:sp>
      <p:sp>
        <p:nvSpPr>
          <p:cNvPr id="91138" name="Rectangle 3"/>
          <p:cNvSpPr>
            <a:spLocks noGrp="1" noChangeArrowheads="1"/>
          </p:cNvSpPr>
          <p:nvPr>
            <p:ph type="body" idx="1"/>
          </p:nvPr>
        </p:nvSpPr>
        <p:spPr>
          <a:xfrm>
            <a:off x="381000" y="1582477"/>
            <a:ext cx="2971800" cy="5410200"/>
          </a:xfrm>
        </p:spPr>
        <p:txBody>
          <a:bodyPr/>
          <a:lstStyle/>
          <a:p>
            <a:r>
              <a:rPr lang="en-US" altLang="en-US" sz="2800" b="1" dirty="0">
                <a:solidFill>
                  <a:srgbClr val="FFD685"/>
                </a:solidFill>
                <a:ea typeface="SimSun" pitchFamily="2" charset="-122"/>
              </a:rPr>
              <a:t>An</a:t>
            </a:r>
          </a:p>
          <a:p>
            <a:pPr lvl="1"/>
            <a:r>
              <a:rPr lang="en-US" altLang="en-US" sz="2400" b="1" dirty="0">
                <a:solidFill>
                  <a:srgbClr val="FFD685"/>
                </a:solidFill>
                <a:ea typeface="SimSun" pitchFamily="2" charset="-122"/>
              </a:rPr>
              <a:t>sky god </a:t>
            </a:r>
          </a:p>
          <a:p>
            <a:pPr lvl="1"/>
            <a:r>
              <a:rPr lang="en-US" altLang="en-US" sz="2400" b="1" dirty="0">
                <a:solidFill>
                  <a:srgbClr val="FFD685"/>
                </a:solidFill>
                <a:ea typeface="SimSun" pitchFamily="2" charset="-122"/>
              </a:rPr>
              <a:t>male</a:t>
            </a:r>
          </a:p>
          <a:p>
            <a:pPr lvl="1"/>
            <a:r>
              <a:rPr lang="en-US" altLang="en-US" sz="2400" b="1" dirty="0" err="1">
                <a:solidFill>
                  <a:srgbClr val="FFD685"/>
                </a:solidFill>
                <a:ea typeface="SimSun" pitchFamily="2" charset="-122"/>
              </a:rPr>
              <a:t>Uruk</a:t>
            </a:r>
            <a:endParaRPr lang="en-US" altLang="en-US" sz="2400" b="1" dirty="0">
              <a:solidFill>
                <a:srgbClr val="FFD685"/>
              </a:solidFill>
              <a:ea typeface="SimSun" pitchFamily="2" charset="-122"/>
            </a:endParaRPr>
          </a:p>
          <a:p>
            <a:endParaRPr lang="en-US" altLang="en-US" sz="2800" b="1" dirty="0">
              <a:solidFill>
                <a:srgbClr val="FFD685"/>
              </a:solidFill>
              <a:ea typeface="SimSun" pitchFamily="2" charset="-122"/>
            </a:endParaRPr>
          </a:p>
          <a:p>
            <a:r>
              <a:rPr lang="en-US" altLang="en-US" sz="2800" b="1" dirty="0">
                <a:solidFill>
                  <a:srgbClr val="FFD685"/>
                </a:solidFill>
                <a:ea typeface="SimSun" pitchFamily="2" charset="-122"/>
              </a:rPr>
              <a:t>Enlil </a:t>
            </a:r>
          </a:p>
          <a:p>
            <a:pPr lvl="1"/>
            <a:r>
              <a:rPr lang="en-US" altLang="en-US" sz="2400" b="1" dirty="0">
                <a:solidFill>
                  <a:srgbClr val="FFD685"/>
                </a:solidFill>
                <a:ea typeface="SimSun" pitchFamily="2" charset="-122"/>
              </a:rPr>
              <a:t>air god </a:t>
            </a:r>
          </a:p>
          <a:p>
            <a:pPr lvl="1"/>
            <a:r>
              <a:rPr lang="en-US" altLang="en-US" sz="2400" b="1" dirty="0">
                <a:solidFill>
                  <a:srgbClr val="FFD685"/>
                </a:solidFill>
                <a:ea typeface="SimSun" pitchFamily="2" charset="-122"/>
              </a:rPr>
              <a:t>male</a:t>
            </a:r>
          </a:p>
          <a:p>
            <a:pPr lvl="1"/>
            <a:r>
              <a:rPr lang="en-US" altLang="en-US" sz="2400" b="1" dirty="0">
                <a:solidFill>
                  <a:srgbClr val="FFD685"/>
                </a:solidFill>
                <a:ea typeface="SimSun" pitchFamily="2" charset="-122"/>
              </a:rPr>
              <a:t>Nippur</a:t>
            </a:r>
          </a:p>
          <a:p>
            <a:endParaRPr lang="en-US" altLang="en-US" sz="2800" b="1" dirty="0">
              <a:ea typeface="ＭＳ Ｐゴシック" pitchFamily="34" charset="-128"/>
              <a:cs typeface="Arial" pitchFamily="34" charset="0"/>
            </a:endParaRPr>
          </a:p>
        </p:txBody>
      </p:sp>
      <p:sp>
        <p:nvSpPr>
          <p:cNvPr id="91139" name="Rectangle 4"/>
          <p:cNvSpPr>
            <a:spLocks noChangeArrowheads="1"/>
          </p:cNvSpPr>
          <p:nvPr/>
        </p:nvSpPr>
        <p:spPr bwMode="auto">
          <a:xfrm>
            <a:off x="3995936" y="1619200"/>
            <a:ext cx="3168352"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buFontTx/>
              <a:buChar char="¤"/>
            </a:pPr>
            <a:r>
              <a:rPr lang="en-US" altLang="en-US" sz="2800" b="1" dirty="0">
                <a:solidFill>
                  <a:srgbClr val="FFD685"/>
                </a:solidFill>
                <a:latin typeface="Arial" pitchFamily="34" charset="0"/>
                <a:ea typeface="SimSun" pitchFamily="2" charset="-122"/>
              </a:rPr>
              <a:t>Enki </a:t>
            </a:r>
          </a:p>
          <a:p>
            <a:pPr lvl="1">
              <a:spcBef>
                <a:spcPct val="20000"/>
              </a:spcBef>
              <a:buFontTx/>
              <a:buChar char="•"/>
            </a:pPr>
            <a:r>
              <a:rPr lang="en-US" altLang="en-US" b="1" dirty="0">
                <a:solidFill>
                  <a:srgbClr val="FFD685"/>
                </a:solidFill>
                <a:latin typeface="Arial" pitchFamily="34" charset="0"/>
                <a:ea typeface="SimSun" pitchFamily="2" charset="-122"/>
              </a:rPr>
              <a:t>god of abyss &amp; wisdom</a:t>
            </a:r>
          </a:p>
          <a:p>
            <a:pPr lvl="1">
              <a:spcBef>
                <a:spcPct val="20000"/>
              </a:spcBef>
              <a:buFontTx/>
              <a:buChar char="•"/>
            </a:pPr>
            <a:r>
              <a:rPr lang="en-US" altLang="en-US" b="1" dirty="0">
                <a:solidFill>
                  <a:srgbClr val="FFD685"/>
                </a:solidFill>
                <a:latin typeface="Arial" pitchFamily="34" charset="0"/>
                <a:ea typeface="SimSun" pitchFamily="2" charset="-122"/>
              </a:rPr>
              <a:t>male </a:t>
            </a:r>
          </a:p>
          <a:p>
            <a:pPr lvl="1">
              <a:spcBef>
                <a:spcPct val="20000"/>
              </a:spcBef>
              <a:buFontTx/>
              <a:buChar char="•"/>
            </a:pPr>
            <a:r>
              <a:rPr lang="en-US" altLang="en-US" b="1" dirty="0" err="1">
                <a:solidFill>
                  <a:srgbClr val="FFD685"/>
                </a:solidFill>
                <a:latin typeface="Arial" pitchFamily="34" charset="0"/>
                <a:ea typeface="SimSun" pitchFamily="2" charset="-122"/>
              </a:rPr>
              <a:t>Eridu</a:t>
            </a:r>
            <a:endParaRPr lang="en-US" altLang="en-US" b="1" dirty="0">
              <a:solidFill>
                <a:srgbClr val="FFD685"/>
              </a:solidFill>
              <a:latin typeface="Arial" pitchFamily="34" charset="0"/>
              <a:ea typeface="SimSun" pitchFamily="2" charset="-122"/>
            </a:endParaRPr>
          </a:p>
          <a:p>
            <a:pPr>
              <a:spcBef>
                <a:spcPct val="20000"/>
              </a:spcBef>
              <a:buFontTx/>
              <a:buChar char="¤"/>
            </a:pPr>
            <a:r>
              <a:rPr lang="en-US" altLang="en-US" sz="2800" b="1" dirty="0" err="1">
                <a:solidFill>
                  <a:srgbClr val="FFD685"/>
                </a:solidFill>
                <a:latin typeface="Arial" pitchFamily="34" charset="0"/>
                <a:ea typeface="SimSun" pitchFamily="2" charset="-122"/>
              </a:rPr>
              <a:t>Ninhursag</a:t>
            </a:r>
            <a:r>
              <a:rPr lang="en-US" altLang="en-US" sz="2800" b="1" dirty="0">
                <a:solidFill>
                  <a:srgbClr val="FFD685"/>
                </a:solidFill>
                <a:latin typeface="Arial" pitchFamily="34" charset="0"/>
                <a:ea typeface="SimSun" pitchFamily="2" charset="-122"/>
              </a:rPr>
              <a:t> </a:t>
            </a:r>
          </a:p>
          <a:p>
            <a:pPr lvl="1">
              <a:spcBef>
                <a:spcPct val="20000"/>
              </a:spcBef>
              <a:buFontTx/>
              <a:buChar char="•"/>
            </a:pPr>
            <a:r>
              <a:rPr lang="en-US" altLang="en-US" b="1" dirty="0">
                <a:solidFill>
                  <a:srgbClr val="FFD685"/>
                </a:solidFill>
                <a:latin typeface="Arial" pitchFamily="34" charset="0"/>
                <a:ea typeface="SimSun" pitchFamily="2" charset="-122"/>
              </a:rPr>
              <a:t>female </a:t>
            </a:r>
          </a:p>
          <a:p>
            <a:pPr lvl="1">
              <a:spcBef>
                <a:spcPct val="20000"/>
              </a:spcBef>
              <a:buFontTx/>
              <a:buChar char="•"/>
            </a:pPr>
            <a:r>
              <a:rPr lang="en-US" altLang="en-US" b="1" dirty="0">
                <a:solidFill>
                  <a:srgbClr val="FFD685"/>
                </a:solidFill>
                <a:latin typeface="Arial" pitchFamily="34" charset="0"/>
                <a:ea typeface="SimSun" pitchFamily="2" charset="-122"/>
              </a:rPr>
              <a:t>divine mother</a:t>
            </a:r>
          </a:p>
          <a:p>
            <a:pPr lvl="1">
              <a:spcBef>
                <a:spcPct val="20000"/>
              </a:spcBef>
              <a:buFontTx/>
              <a:buChar char="•"/>
            </a:pPr>
            <a:r>
              <a:rPr lang="en-US" altLang="en-US" b="1" dirty="0">
                <a:solidFill>
                  <a:srgbClr val="FFD685"/>
                </a:solidFill>
                <a:latin typeface="Arial" pitchFamily="34" charset="0"/>
                <a:ea typeface="SimSun" pitchFamily="2" charset="-122"/>
              </a:rPr>
              <a:t>Enlil</a:t>
            </a:r>
            <a:r>
              <a:rPr lang="fr-FR" altLang="ja-JP" b="1" dirty="0">
                <a:solidFill>
                  <a:srgbClr val="FFD685"/>
                </a:solidFill>
                <a:latin typeface="Arial" pitchFamily="34" charset="0"/>
                <a:cs typeface="Arial" pitchFamily="34" charset="0"/>
              </a:rPr>
              <a:t>'</a:t>
            </a:r>
            <a:r>
              <a:rPr lang="en-US" altLang="en-US" b="1" dirty="0">
                <a:solidFill>
                  <a:srgbClr val="FFD685"/>
                </a:solidFill>
                <a:latin typeface="Arial" pitchFamily="34" charset="0"/>
                <a:cs typeface="Arial" pitchFamily="34" charset="0"/>
              </a:rPr>
              <a:t>s wife</a:t>
            </a:r>
          </a:p>
          <a:p>
            <a:pPr>
              <a:spcBef>
                <a:spcPct val="20000"/>
              </a:spcBef>
              <a:buFontTx/>
              <a:buChar char="¤"/>
            </a:pPr>
            <a:endParaRPr lang="en-US" altLang="en-US" sz="2800" b="1" dirty="0">
              <a:latin typeface="Arial" pitchFamily="34" charset="0"/>
              <a:cs typeface="Arial" pitchFamily="34" charset="0"/>
            </a:endParaRPr>
          </a:p>
          <a:p>
            <a:pPr>
              <a:spcBef>
                <a:spcPct val="20000"/>
              </a:spcBef>
              <a:buFontTx/>
              <a:buChar char="¤"/>
            </a:pPr>
            <a:endParaRPr lang="en-US" altLang="en-US" sz="2800" b="1" dirty="0">
              <a:solidFill>
                <a:srgbClr val="FFC56F"/>
              </a:solidFill>
              <a:latin typeface="Arial" pitchFamily="34" charset="0"/>
              <a:cs typeface="Arial" pitchFamily="34" charset="0"/>
            </a:endParaRPr>
          </a:p>
        </p:txBody>
      </p:sp>
      <p:pic>
        <p:nvPicPr>
          <p:cNvPr id="11266" name="Picture 2">
            <a:extLst>
              <a:ext uri="{FF2B5EF4-FFF2-40B4-BE49-F238E27FC236}">
                <a16:creationId xmlns:a16="http://schemas.microsoft.com/office/drawing/2014/main" id="{A07048A1-2C84-A5B9-8041-11D5ABC09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4801" r="11151"/>
          <a:stretch/>
        </p:blipFill>
        <p:spPr bwMode="auto">
          <a:xfrm>
            <a:off x="7505037" y="3733800"/>
            <a:ext cx="161401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BE8CD448-F978-2EEE-1AE2-B2660AE290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276" t="6601" r="272" b="20600"/>
          <a:stretch/>
        </p:blipFill>
        <p:spPr bwMode="auto">
          <a:xfrm>
            <a:off x="6832119" y="1779979"/>
            <a:ext cx="2320344" cy="17449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F1DD7552-9612-98B7-16DB-1C02C17CB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5" y="0"/>
            <a:ext cx="2864445" cy="161125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F982A9BB-0D58-BCB8-625C-DDA4C24CD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000" y="4437112"/>
            <a:ext cx="1944216" cy="1944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algn="l"/>
            <a:r>
              <a:rPr lang="en-US" altLang="en-US" b="1">
                <a:latin typeface="Arial" pitchFamily="34" charset="0"/>
                <a:ea typeface="ＭＳ Ｐゴシック" pitchFamily="34" charset="-128"/>
                <a:cs typeface="Arial" pitchFamily="34" charset="0"/>
              </a:rPr>
              <a:t>3 Astral Deities</a:t>
            </a:r>
          </a:p>
        </p:txBody>
      </p:sp>
      <p:sp>
        <p:nvSpPr>
          <p:cNvPr id="92162" name="Rectangle 3"/>
          <p:cNvSpPr>
            <a:spLocks noGrp="1" noChangeArrowheads="1"/>
          </p:cNvSpPr>
          <p:nvPr>
            <p:ph type="body" idx="1"/>
          </p:nvPr>
        </p:nvSpPr>
        <p:spPr>
          <a:xfrm>
            <a:off x="381000" y="1447800"/>
            <a:ext cx="4263008" cy="5410200"/>
          </a:xfrm>
        </p:spPr>
        <p:txBody>
          <a:bodyPr/>
          <a:lstStyle/>
          <a:p>
            <a:r>
              <a:rPr lang="en-US" altLang="en-US" b="1" dirty="0">
                <a:solidFill>
                  <a:srgbClr val="FFD685"/>
                </a:solidFill>
                <a:ea typeface="SimSun" pitchFamily="2" charset="-122"/>
              </a:rPr>
              <a:t>Nanna </a:t>
            </a:r>
            <a:r>
              <a:rPr lang="en-US" altLang="en-US" sz="2400" b="1" dirty="0">
                <a:solidFill>
                  <a:srgbClr val="FFD685"/>
                </a:solidFill>
                <a:ea typeface="SimSun" pitchFamily="2" charset="-122"/>
              </a:rPr>
              <a:t>(later called Sin)</a:t>
            </a:r>
          </a:p>
          <a:p>
            <a:pPr lvl="1"/>
            <a:r>
              <a:rPr lang="en-US" altLang="en-US" b="1" dirty="0">
                <a:solidFill>
                  <a:srgbClr val="FFD685"/>
                </a:solidFill>
                <a:ea typeface="SimSun" pitchFamily="2" charset="-122"/>
              </a:rPr>
              <a:t>the moon god </a:t>
            </a:r>
          </a:p>
          <a:p>
            <a:pPr lvl="1"/>
            <a:r>
              <a:rPr lang="en-US" altLang="en-US" b="1" dirty="0">
                <a:solidFill>
                  <a:srgbClr val="FFD685"/>
                </a:solidFill>
                <a:ea typeface="SimSun" pitchFamily="2" charset="-122"/>
              </a:rPr>
              <a:t>male</a:t>
            </a:r>
          </a:p>
          <a:p>
            <a:pPr lvl="1"/>
            <a:r>
              <a:rPr lang="en-US" altLang="en-US" b="1" dirty="0">
                <a:solidFill>
                  <a:srgbClr val="FFD685"/>
                </a:solidFill>
                <a:ea typeface="SimSun" pitchFamily="2" charset="-122"/>
              </a:rPr>
              <a:t>Ur</a:t>
            </a:r>
          </a:p>
          <a:p>
            <a:endParaRPr lang="en-US" altLang="en-US" b="1" dirty="0">
              <a:solidFill>
                <a:srgbClr val="FFD685"/>
              </a:solidFill>
              <a:ea typeface="SimSun" pitchFamily="2" charset="-122"/>
            </a:endParaRPr>
          </a:p>
          <a:p>
            <a:r>
              <a:rPr lang="en-US" altLang="en-US" b="1" dirty="0">
                <a:solidFill>
                  <a:srgbClr val="FFD685"/>
                </a:solidFill>
                <a:ea typeface="SimSun" pitchFamily="2" charset="-122"/>
              </a:rPr>
              <a:t>Utu</a:t>
            </a:r>
          </a:p>
          <a:p>
            <a:pPr lvl="1"/>
            <a:r>
              <a:rPr lang="en-US" altLang="en-US" b="1" dirty="0">
                <a:solidFill>
                  <a:srgbClr val="FFD685"/>
                </a:solidFill>
                <a:ea typeface="SimSun" pitchFamily="2" charset="-122"/>
              </a:rPr>
              <a:t>sun god </a:t>
            </a:r>
          </a:p>
          <a:p>
            <a:pPr lvl="1"/>
            <a:r>
              <a:rPr lang="en-US" altLang="en-US" b="1" dirty="0">
                <a:solidFill>
                  <a:srgbClr val="FFD685"/>
                </a:solidFill>
                <a:ea typeface="SimSun" pitchFamily="2" charset="-122"/>
              </a:rPr>
              <a:t>male</a:t>
            </a:r>
          </a:p>
          <a:p>
            <a:pPr lvl="1"/>
            <a:r>
              <a:rPr lang="en-US" altLang="en-US" b="1" dirty="0">
                <a:solidFill>
                  <a:srgbClr val="FFD685"/>
                </a:solidFill>
                <a:ea typeface="SimSun" pitchFamily="2" charset="-122"/>
              </a:rPr>
              <a:t>Sippar and </a:t>
            </a:r>
            <a:r>
              <a:rPr lang="en-US" altLang="en-US" b="1" dirty="0" err="1">
                <a:solidFill>
                  <a:srgbClr val="FFD685"/>
                </a:solidFill>
                <a:ea typeface="SimSun" pitchFamily="2" charset="-122"/>
              </a:rPr>
              <a:t>Larsa</a:t>
            </a:r>
            <a:r>
              <a:rPr lang="en-US" altLang="en-US" b="1" dirty="0">
                <a:solidFill>
                  <a:schemeClr val="tx1"/>
                </a:solidFill>
                <a:ea typeface="SimSun" pitchFamily="2" charset="-122"/>
              </a:rPr>
              <a:t> </a:t>
            </a:r>
          </a:p>
        </p:txBody>
      </p:sp>
      <p:sp>
        <p:nvSpPr>
          <p:cNvPr id="92163" name="Rectangle 4"/>
          <p:cNvSpPr>
            <a:spLocks noChangeArrowheads="1"/>
          </p:cNvSpPr>
          <p:nvPr/>
        </p:nvSpPr>
        <p:spPr bwMode="auto">
          <a:xfrm>
            <a:off x="4343400" y="4191000"/>
            <a:ext cx="5029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buFontTx/>
              <a:buChar char="¤"/>
            </a:pPr>
            <a:r>
              <a:rPr lang="en-US" altLang="en-US" sz="3200" b="1" dirty="0">
                <a:solidFill>
                  <a:srgbClr val="FFD685"/>
                </a:solidFill>
                <a:latin typeface="Arial" pitchFamily="34" charset="0"/>
                <a:ea typeface="SimSun" pitchFamily="2" charset="-122"/>
              </a:rPr>
              <a:t>Inanna </a:t>
            </a:r>
          </a:p>
          <a:p>
            <a:pPr lvl="1">
              <a:spcBef>
                <a:spcPct val="20000"/>
              </a:spcBef>
              <a:buFontTx/>
              <a:buChar char="•"/>
            </a:pPr>
            <a:r>
              <a:rPr lang="en-US" altLang="en-US" sz="2800" b="1" dirty="0">
                <a:solidFill>
                  <a:srgbClr val="FFD685"/>
                </a:solidFill>
                <a:latin typeface="Arial" pitchFamily="34" charset="0"/>
                <a:ea typeface="SimSun" pitchFamily="2" charset="-122"/>
              </a:rPr>
              <a:t>goddess of love &amp; war </a:t>
            </a:r>
          </a:p>
          <a:p>
            <a:pPr lvl="1">
              <a:spcBef>
                <a:spcPct val="20000"/>
              </a:spcBef>
              <a:buFontTx/>
              <a:buChar char="•"/>
            </a:pPr>
            <a:r>
              <a:rPr lang="en-US" altLang="en-US" sz="2800" b="1" dirty="0">
                <a:solidFill>
                  <a:srgbClr val="FFD685"/>
                </a:solidFill>
                <a:latin typeface="Arial" pitchFamily="34" charset="0"/>
                <a:ea typeface="SimSun" pitchFamily="2" charset="-122"/>
              </a:rPr>
              <a:t>female</a:t>
            </a:r>
          </a:p>
          <a:p>
            <a:pPr lvl="1">
              <a:spcBef>
                <a:spcPct val="20000"/>
              </a:spcBef>
              <a:buFontTx/>
              <a:buChar char="•"/>
            </a:pPr>
            <a:r>
              <a:rPr lang="en-US" altLang="en-US" sz="2800" b="1" dirty="0" err="1">
                <a:solidFill>
                  <a:srgbClr val="FFD685"/>
                </a:solidFill>
                <a:latin typeface="Arial" pitchFamily="34" charset="0"/>
                <a:ea typeface="SimSun" pitchFamily="2" charset="-122"/>
              </a:rPr>
              <a:t>Uruk</a:t>
            </a:r>
            <a:endParaRPr lang="en-US" altLang="en-US" sz="2800" b="1" dirty="0">
              <a:latin typeface="Arial" pitchFamily="34" charset="0"/>
              <a:ea typeface="SimSun" pitchFamily="2" charset="-122"/>
            </a:endParaRPr>
          </a:p>
        </p:txBody>
      </p:sp>
      <p:pic>
        <p:nvPicPr>
          <p:cNvPr id="9218" name="Picture 2">
            <a:extLst>
              <a:ext uri="{FF2B5EF4-FFF2-40B4-BE49-F238E27FC236}">
                <a16:creationId xmlns:a16="http://schemas.microsoft.com/office/drawing/2014/main" id="{767C08CB-43A9-3819-544A-CCF2691ED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93" y="10254"/>
            <a:ext cx="4670250" cy="4066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9489" r="2190"/>
          <a:stretch>
            <a:fillRect/>
          </a:stretch>
        </p:blipFill>
        <p:spPr bwMode="auto">
          <a:xfrm>
            <a:off x="-76200" y="0"/>
            <a:ext cx="92202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Text Box 3"/>
          <p:cNvSpPr txBox="1">
            <a:spLocks noChangeArrowheads="1"/>
          </p:cNvSpPr>
          <p:nvPr/>
        </p:nvSpPr>
        <p:spPr bwMode="auto">
          <a:xfrm>
            <a:off x="5715000" y="4144963"/>
            <a:ext cx="2362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b="1" dirty="0">
                <a:latin typeface="Arial" pitchFamily="34" charset="0"/>
              </a:rPr>
              <a:t>Sumerians</a:t>
            </a:r>
          </a:p>
        </p:txBody>
      </p:sp>
      <p:sp>
        <p:nvSpPr>
          <p:cNvPr id="107522" name="Rectangle 2"/>
          <p:cNvSpPr>
            <a:spLocks noChangeArrowheads="1"/>
          </p:cNvSpPr>
          <p:nvPr/>
        </p:nvSpPr>
        <p:spPr bwMode="auto">
          <a:xfrm>
            <a:off x="219075" y="165100"/>
            <a:ext cx="5572125" cy="1311275"/>
          </a:xfrm>
          <a:prstGeom prst="rect">
            <a:avLst/>
          </a:prstGeom>
          <a:solidFill>
            <a:srgbClr val="0000FF"/>
          </a:solidFill>
          <a:ln w="9525">
            <a:noFill/>
            <a:miter lim="800000"/>
            <a:headEnd/>
            <a:tailEnd/>
          </a:ln>
          <a:effectLst>
            <a:outerShdw blurRad="63500" dist="38099" dir="2700000" algn="ctr" rotWithShape="0">
              <a:schemeClr val="bg2">
                <a:alpha val="74998"/>
              </a:schemeClr>
            </a:outerShdw>
          </a:effectLst>
        </p:spPr>
        <p:txBody>
          <a:bodyPr anchor="ctr">
            <a:spAutoFit/>
          </a:bodyPr>
          <a:lstStyle/>
          <a:p>
            <a:pPr eaLnBrk="1" hangingPunct="1">
              <a:buFontTx/>
              <a:buChar char="•"/>
              <a:defRPr/>
            </a:pPr>
            <a:r>
              <a:rPr lang="en-US" sz="4000">
                <a:solidFill>
                  <a:schemeClr val="tx2"/>
                </a:solidFill>
                <a:latin typeface="Arial" pitchFamily="-105" charset="0"/>
                <a:ea typeface="+mn-ea"/>
              </a:rPr>
              <a:t>Identity: Who Were the Sumerians?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extLst>
            <a:ext uri="{91240B29-F687-4f45-9708-019B960494DF}">
              <a14:hiddenLine xmlns:a14="http://schemas.microsoft.com/office/drawing/2010/main" xmlns="" w="76200" cap="flat">
                <a:solidFill>
                  <a:srgbClr val="000000"/>
                </a:solidFill>
                <a:round/>
                <a:headEnd type="none" w="med" len="med"/>
                <a:tailEnd type="triangle" w="med" len="med"/>
              </a14:hiddenLine>
            </a:ext>
          </a:extLst>
        </p:spPr>
        <p:txBody>
          <a:bodyPr/>
          <a:lstStyle/>
          <a:p>
            <a:r>
              <a:rPr lang="en-US" altLang="en-US">
                <a:latin typeface="Arial" pitchFamily="34" charset="0"/>
                <a:ea typeface="ＭＳ Ｐゴシック" pitchFamily="34" charset="-128"/>
                <a:cs typeface="Arial" pitchFamily="34" charset="0"/>
              </a:rPr>
              <a:t>Religion</a:t>
            </a:r>
          </a:p>
        </p:txBody>
      </p:sp>
      <p:sp>
        <p:nvSpPr>
          <p:cNvPr id="93186" name="Rectangle 3"/>
          <p:cNvSpPr>
            <a:spLocks noGrp="1" noChangeArrowheads="1"/>
          </p:cNvSpPr>
          <p:nvPr>
            <p:ph type="body" idx="1"/>
          </p:nvPr>
        </p:nvSpPr>
        <p:spPr>
          <a:extLst>
            <a:ext uri="{91240B29-F687-4f45-9708-019B960494DF}">
              <a14:hiddenLine xmlns:a14="http://schemas.microsoft.com/office/drawing/2010/main" xmlns="" w="76200" cap="flat">
                <a:solidFill>
                  <a:srgbClr val="000000"/>
                </a:solidFill>
                <a:round/>
                <a:headEnd type="none" w="med" len="med"/>
                <a:tailEnd type="triangle" w="med" len="med"/>
              </a14:hiddenLine>
            </a:ext>
          </a:extLst>
        </p:spPr>
        <p:txBody>
          <a:bodyPr/>
          <a:lstStyle/>
          <a:p>
            <a:endParaRPr lang="en-US" altLang="en-US">
              <a:ea typeface="ＭＳ Ｐゴシック" pitchFamily="34" charset="-128"/>
              <a:cs typeface="Arial" pitchFamily="34" charset="0"/>
            </a:endParaRPr>
          </a:p>
        </p:txBody>
      </p:sp>
      <p:graphicFrame>
        <p:nvGraphicFramePr>
          <p:cNvPr id="93187" name="Object 2"/>
          <p:cNvGraphicFramePr>
            <a:graphicFrameLocks noChangeAspect="1"/>
          </p:cNvGraphicFramePr>
          <p:nvPr/>
        </p:nvGraphicFramePr>
        <p:xfrm>
          <a:off x="-76200" y="990600"/>
          <a:ext cx="9144000" cy="5867400"/>
        </p:xfrm>
        <a:graphic>
          <a:graphicData uri="http://schemas.openxmlformats.org/presentationml/2006/ole">
            <mc:AlternateContent xmlns:mc="http://schemas.openxmlformats.org/markup-compatibility/2006">
              <mc:Choice xmlns:v="urn:schemas-microsoft-com:vml" Requires="v">
                <p:oleObj name="Document" r:id="rId2" imgW="7619048" imgH="6019048" progId="Word.Document.8">
                  <p:embed/>
                </p:oleObj>
              </mc:Choice>
              <mc:Fallback>
                <p:oleObj name="Document" r:id="rId2" imgW="7619048" imgH="6019048"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9144000"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93188" name="Line 5"/>
          <p:cNvSpPr>
            <a:spLocks noChangeShapeType="1"/>
          </p:cNvSpPr>
          <p:nvPr/>
        </p:nvSpPr>
        <p:spPr bwMode="auto">
          <a:xfrm flipV="1">
            <a:off x="2057400" y="4724400"/>
            <a:ext cx="2057400" cy="762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189" name="Line 6"/>
          <p:cNvSpPr>
            <a:spLocks noChangeShapeType="1"/>
          </p:cNvSpPr>
          <p:nvPr/>
        </p:nvSpPr>
        <p:spPr bwMode="auto">
          <a:xfrm flipV="1">
            <a:off x="2362200" y="3581400"/>
            <a:ext cx="14478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190" name="Line 7"/>
          <p:cNvSpPr>
            <a:spLocks noChangeShapeType="1"/>
          </p:cNvSpPr>
          <p:nvPr/>
        </p:nvSpPr>
        <p:spPr bwMode="auto">
          <a:xfrm flipV="1">
            <a:off x="4648200" y="5181600"/>
            <a:ext cx="3048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191" name="Line 8"/>
          <p:cNvSpPr>
            <a:spLocks noChangeShapeType="1"/>
          </p:cNvSpPr>
          <p:nvPr/>
        </p:nvSpPr>
        <p:spPr bwMode="auto">
          <a:xfrm flipV="1">
            <a:off x="3048000" y="5257800"/>
            <a:ext cx="1676400" cy="990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192" name="Text Box 10"/>
          <p:cNvSpPr txBox="1">
            <a:spLocks noChangeArrowheads="1"/>
          </p:cNvSpPr>
          <p:nvPr/>
        </p:nvSpPr>
        <p:spPr bwMode="auto">
          <a:xfrm>
            <a:off x="1524000" y="3733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Enlil</a:t>
            </a:r>
            <a:endParaRPr lang="en-US" altLang="en-US">
              <a:latin typeface="Arial" pitchFamily="34" charset="0"/>
              <a:cs typeface="Arial" pitchFamily="34" charset="0"/>
            </a:endParaRPr>
          </a:p>
        </p:txBody>
      </p:sp>
      <p:sp>
        <p:nvSpPr>
          <p:cNvPr id="93193" name="Text Box 12"/>
          <p:cNvSpPr txBox="1">
            <a:spLocks noChangeArrowheads="1"/>
          </p:cNvSpPr>
          <p:nvPr/>
        </p:nvSpPr>
        <p:spPr bwMode="auto">
          <a:xfrm>
            <a:off x="2209800" y="61722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Enki</a:t>
            </a:r>
            <a:endParaRPr lang="en-US" altLang="en-US">
              <a:latin typeface="Arial" pitchFamily="34" charset="0"/>
              <a:cs typeface="Arial" pitchFamily="34" charset="0"/>
            </a:endParaRPr>
          </a:p>
        </p:txBody>
      </p:sp>
      <p:sp>
        <p:nvSpPr>
          <p:cNvPr id="93194" name="Text Box 13"/>
          <p:cNvSpPr txBox="1">
            <a:spLocks noChangeArrowheads="1"/>
          </p:cNvSpPr>
          <p:nvPr/>
        </p:nvSpPr>
        <p:spPr bwMode="auto">
          <a:xfrm>
            <a:off x="14478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An,</a:t>
            </a:r>
            <a:endParaRPr lang="en-US" altLang="en-US">
              <a:latin typeface="Arial" pitchFamily="34" charset="0"/>
              <a:cs typeface="Arial" pitchFamily="34" charset="0"/>
            </a:endParaRPr>
          </a:p>
        </p:txBody>
      </p:sp>
      <p:sp>
        <p:nvSpPr>
          <p:cNvPr id="93195" name="Text Box 14"/>
          <p:cNvSpPr txBox="1">
            <a:spLocks noChangeArrowheads="1"/>
          </p:cNvSpPr>
          <p:nvPr/>
        </p:nvSpPr>
        <p:spPr bwMode="auto">
          <a:xfrm>
            <a:off x="4267200" y="5791200"/>
            <a:ext cx="1371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Nanna</a:t>
            </a:r>
            <a:endParaRPr lang="en-US" altLang="en-US">
              <a:latin typeface="Arial" pitchFamily="34" charset="0"/>
              <a:cs typeface="Arial" pitchFamily="34" charset="0"/>
            </a:endParaRPr>
          </a:p>
        </p:txBody>
      </p:sp>
      <p:sp>
        <p:nvSpPr>
          <p:cNvPr id="93196" name="Line 17"/>
          <p:cNvSpPr>
            <a:spLocks noChangeShapeType="1"/>
          </p:cNvSpPr>
          <p:nvPr/>
        </p:nvSpPr>
        <p:spPr bwMode="auto">
          <a:xfrm flipV="1">
            <a:off x="990600" y="2743200"/>
            <a:ext cx="1676400" cy="1371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197" name="Text Box 18"/>
          <p:cNvSpPr txBox="1">
            <a:spLocks noChangeArrowheads="1"/>
          </p:cNvSpPr>
          <p:nvPr/>
        </p:nvSpPr>
        <p:spPr bwMode="auto">
          <a:xfrm>
            <a:off x="1219200" y="563880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Inanna</a:t>
            </a:r>
            <a:endParaRPr lang="en-US" altLang="en-US">
              <a:latin typeface="Arial" pitchFamily="34" charset="0"/>
              <a:cs typeface="Arial" pitchFamily="34" charset="0"/>
            </a:endParaRPr>
          </a:p>
        </p:txBody>
      </p:sp>
      <p:sp>
        <p:nvSpPr>
          <p:cNvPr id="93198" name="Text Box 19"/>
          <p:cNvSpPr txBox="1">
            <a:spLocks noChangeArrowheads="1"/>
          </p:cNvSpPr>
          <p:nvPr/>
        </p:nvSpPr>
        <p:spPr bwMode="auto">
          <a:xfrm>
            <a:off x="381000" y="4038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0000"/>
                </a:solidFill>
                <a:latin typeface="Arial" pitchFamily="34" charset="0"/>
                <a:cs typeface="Arial" pitchFamily="34" charset="0"/>
              </a:rPr>
              <a:t>Utu</a:t>
            </a:r>
            <a:endParaRPr lang="en-US" altLang="en-US">
              <a:latin typeface="Arial" pitchFamily="34" charset="0"/>
              <a:cs typeface="Arial" pitchFamily="34" charset="0"/>
            </a:endParaRPr>
          </a:p>
        </p:txBody>
      </p:sp>
      <p:sp>
        <p:nvSpPr>
          <p:cNvPr id="93199" name="Line 20"/>
          <p:cNvSpPr>
            <a:spLocks noChangeShapeType="1"/>
          </p:cNvSpPr>
          <p:nvPr/>
        </p:nvSpPr>
        <p:spPr bwMode="auto">
          <a:xfrm>
            <a:off x="1066800" y="4343400"/>
            <a:ext cx="35052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
        <p:nvSpPr>
          <p:cNvPr id="93200" name="Text Box 21"/>
          <p:cNvSpPr txBox="1">
            <a:spLocks noChangeArrowheads="1"/>
          </p:cNvSpPr>
          <p:nvPr/>
        </p:nvSpPr>
        <p:spPr bwMode="auto">
          <a:xfrm>
            <a:off x="80772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76</a:t>
            </a:r>
            <a:endParaRPr lang="en-US" altLang="en-US">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en-US" altLang="en-US">
                <a:ea typeface="ＭＳ Ｐゴシック" pitchFamily="34" charset="-128"/>
              </a:rPr>
              <a:t>Religious Practices</a:t>
            </a:r>
          </a:p>
        </p:txBody>
      </p:sp>
      <p:sp>
        <p:nvSpPr>
          <p:cNvPr id="94210" name="Rectangle 3"/>
          <p:cNvSpPr>
            <a:spLocks noGrp="1" noChangeArrowheads="1"/>
          </p:cNvSpPr>
          <p:nvPr>
            <p:ph type="body" idx="1"/>
          </p:nvPr>
        </p:nvSpPr>
        <p:spPr/>
        <p:txBody>
          <a:bodyPr/>
          <a:lstStyle/>
          <a:p>
            <a:r>
              <a:rPr lang="en-US" altLang="en-US" sz="2800">
                <a:ea typeface="ＭＳ Ｐゴシック" pitchFamily="34" charset="-128"/>
              </a:rPr>
              <a:t>Temple worship with sacrifices</a:t>
            </a:r>
          </a:p>
          <a:p>
            <a:r>
              <a:rPr lang="en-US" altLang="en-US" sz="2800">
                <a:ea typeface="ＭＳ Ｐゴシック" pitchFamily="34" charset="-128"/>
              </a:rPr>
              <a:t>Recitation of hymns and incantations</a:t>
            </a:r>
          </a:p>
          <a:p>
            <a:r>
              <a:rPr lang="en-US" altLang="en-US" sz="2800">
                <a:ea typeface="ＭＳ Ｐゴシック" pitchFamily="34" charset="-128"/>
              </a:rPr>
              <a:t>Feeding the gods</a:t>
            </a:r>
          </a:p>
          <a:p>
            <a:r>
              <a:rPr lang="en-US" altLang="en-US" sz="2800">
                <a:ea typeface="ＭＳ Ｐゴシック" pitchFamily="34" charset="-128"/>
              </a:rPr>
              <a:t>Appease offended spirits</a:t>
            </a:r>
          </a:p>
          <a:p>
            <a:r>
              <a:rPr lang="en-US" altLang="en-US" sz="2800">
                <a:ea typeface="ＭＳ Ｐゴシック" pitchFamily="34" charset="-128"/>
              </a:rPr>
              <a:t>Each deity is finely clothed</a:t>
            </a:r>
            <a:endParaRPr lang="en-US" altLang="en-US">
              <a:ea typeface="ＭＳ Ｐゴシック" pitchFamily="34" charset="-128"/>
            </a:endParaRPr>
          </a:p>
          <a:p>
            <a:endParaRPr lang="en-US" altLang="en-US">
              <a:ea typeface="ＭＳ Ｐゴシック" pitchFamily="34" charset="-128"/>
            </a:endParaRPr>
          </a:p>
        </p:txBody>
      </p:sp>
      <p:pic>
        <p:nvPicPr>
          <p:cNvPr id="94211"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43213" y="4038600"/>
            <a:ext cx="218598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5" descr="queenofu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2514600"/>
            <a:ext cx="28956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3" name="Line 6"/>
          <p:cNvSpPr>
            <a:spLocks noChangeShapeType="1"/>
          </p:cNvSpPr>
          <p:nvPr/>
        </p:nvSpPr>
        <p:spPr bwMode="auto">
          <a:xfrm>
            <a:off x="4876800" y="5334000"/>
            <a:ext cx="1143000" cy="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B56E627B-C678-8D2B-6855-1B52B2C4C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447801"/>
            <a:ext cx="7575376" cy="5415868"/>
          </a:xfrm>
          <a:prstGeom prst="rect">
            <a:avLst/>
          </a:prstGeom>
          <a:noFill/>
          <a:extLst>
            <a:ext uri="{909E8E84-426E-40DD-AFC4-6F175D3DCCD1}">
              <a14:hiddenFill xmlns:a14="http://schemas.microsoft.com/office/drawing/2010/main">
                <a:solidFill>
                  <a:srgbClr val="FFFFFF"/>
                </a:solidFill>
              </a14:hiddenFill>
            </a:ext>
          </a:extLst>
        </p:spPr>
      </p:pic>
      <p:sp>
        <p:nvSpPr>
          <p:cNvPr id="95233" name="Rectangle 2"/>
          <p:cNvSpPr>
            <a:spLocks noGrp="1" noChangeArrowheads="1"/>
          </p:cNvSpPr>
          <p:nvPr>
            <p:ph type="title"/>
          </p:nvPr>
        </p:nvSpPr>
        <p:spPr/>
        <p:txBody>
          <a:bodyPr/>
          <a:lstStyle/>
          <a:p>
            <a:r>
              <a:rPr lang="en-US" altLang="en-US">
                <a:ea typeface="ＭＳ Ｐゴシック" pitchFamily="34" charset="-128"/>
              </a:rPr>
              <a:t>Religious Practices</a:t>
            </a:r>
          </a:p>
        </p:txBody>
      </p:sp>
      <p:sp>
        <p:nvSpPr>
          <p:cNvPr id="95234" name="Rectangle 3"/>
          <p:cNvSpPr>
            <a:spLocks noGrp="1" noChangeArrowheads="1"/>
          </p:cNvSpPr>
          <p:nvPr>
            <p:ph type="body" idx="1"/>
          </p:nvPr>
        </p:nvSpPr>
        <p:spPr>
          <a:xfrm>
            <a:off x="381000" y="1447800"/>
            <a:ext cx="5343128" cy="5410200"/>
          </a:xfrm>
        </p:spPr>
        <p:txBody>
          <a:bodyPr/>
          <a:lstStyle/>
          <a:p>
            <a:r>
              <a:rPr lang="en-US" altLang="en-US" sz="2800" b="1" dirty="0">
                <a:solidFill>
                  <a:schemeClr val="bg1"/>
                </a:solidFill>
                <a:effectLst>
                  <a:glow rad="228600">
                    <a:schemeClr val="accent4">
                      <a:satMod val="175000"/>
                      <a:alpha val="81841"/>
                    </a:schemeClr>
                  </a:glow>
                </a:effectLst>
                <a:ea typeface="ＭＳ Ｐゴシック" pitchFamily="34" charset="-128"/>
              </a:rPr>
              <a:t>Celebrating the festival of  </a:t>
            </a:r>
            <a:r>
              <a:rPr lang="en-US" altLang="en-US" sz="2800" b="1" i="1" dirty="0" err="1">
                <a:solidFill>
                  <a:schemeClr val="bg1"/>
                </a:solidFill>
                <a:effectLst>
                  <a:glow rad="228600">
                    <a:schemeClr val="accent4">
                      <a:satMod val="175000"/>
                      <a:alpha val="81841"/>
                    </a:schemeClr>
                  </a:glow>
                </a:effectLst>
                <a:ea typeface="ＭＳ Ｐゴシック" pitchFamily="34" charset="-128"/>
              </a:rPr>
              <a:t>Ezen</a:t>
            </a:r>
            <a:r>
              <a:rPr lang="fr-FR" altLang="ja-JP" sz="2800" b="1" dirty="0">
                <a:solidFill>
                  <a:schemeClr val="bg1"/>
                </a:solidFill>
                <a:effectLst>
                  <a:glow rad="228600">
                    <a:schemeClr val="accent4">
                      <a:satMod val="175000"/>
                      <a:alpha val="81841"/>
                    </a:schemeClr>
                  </a:glow>
                </a:effectLst>
                <a:ea typeface="ＭＳ Ｐゴシック" pitchFamily="34" charset="-128"/>
              </a:rPr>
              <a:t> at the new </a:t>
            </a:r>
            <a:r>
              <a:rPr lang="fr-FR" altLang="ja-JP" sz="2800" b="1" dirty="0" err="1">
                <a:solidFill>
                  <a:schemeClr val="bg1"/>
                </a:solidFill>
                <a:effectLst>
                  <a:glow rad="228600">
                    <a:schemeClr val="accent4">
                      <a:satMod val="175000"/>
                      <a:alpha val="81841"/>
                    </a:schemeClr>
                  </a:glow>
                </a:effectLst>
                <a:ea typeface="ＭＳ Ｐゴシック" pitchFamily="34" charset="-128"/>
              </a:rPr>
              <a:t>moon</a:t>
            </a:r>
            <a:endParaRPr lang="en-US" altLang="en-US" sz="2800" b="1" dirty="0">
              <a:solidFill>
                <a:schemeClr val="bg1"/>
              </a:solidFill>
              <a:effectLst>
                <a:glow rad="228600">
                  <a:schemeClr val="accent4">
                    <a:satMod val="175000"/>
                    <a:alpha val="81841"/>
                  </a:schemeClr>
                </a:glow>
              </a:effectLst>
              <a:ea typeface="ＭＳ Ｐゴシック" pitchFamily="34" charset="-128"/>
            </a:endParaRPr>
          </a:p>
          <a:p>
            <a:endParaRPr lang="en-US" altLang="en-US" sz="2800" b="1" dirty="0">
              <a:solidFill>
                <a:schemeClr val="bg1"/>
              </a:solidFill>
              <a:effectLst>
                <a:glow rad="228600">
                  <a:schemeClr val="accent4">
                    <a:satMod val="175000"/>
                    <a:alpha val="81841"/>
                  </a:schemeClr>
                </a:glow>
              </a:effectLst>
              <a:ea typeface="ＭＳ Ｐゴシック" pitchFamily="34" charset="-128"/>
            </a:endParaRPr>
          </a:p>
          <a:p>
            <a:r>
              <a:rPr lang="en-US" altLang="en-US" sz="2800" b="1" dirty="0">
                <a:solidFill>
                  <a:schemeClr val="bg1"/>
                </a:solidFill>
                <a:effectLst>
                  <a:glow rad="228600">
                    <a:schemeClr val="accent4">
                      <a:satMod val="175000"/>
                      <a:alpha val="81841"/>
                    </a:schemeClr>
                  </a:glow>
                </a:effectLst>
                <a:ea typeface="ＭＳ Ｐゴシック" pitchFamily="34" charset="-128"/>
              </a:rPr>
              <a:t>Sumerian New Year - </a:t>
            </a:r>
            <a:r>
              <a:rPr lang="en-US" altLang="en-US" sz="2800" b="1" dirty="0" err="1">
                <a:solidFill>
                  <a:schemeClr val="bg1"/>
                </a:solidFill>
                <a:effectLst>
                  <a:glow rad="228600">
                    <a:schemeClr val="accent4">
                      <a:satMod val="175000"/>
                      <a:alpha val="81841"/>
                    </a:schemeClr>
                  </a:glow>
                </a:effectLst>
                <a:ea typeface="ＭＳ Ｐゴシック" pitchFamily="34" charset="-128"/>
              </a:rPr>
              <a:t>Akiti</a:t>
            </a:r>
            <a:endParaRPr lang="en-US" altLang="en-US" sz="2800" b="1" dirty="0">
              <a:solidFill>
                <a:schemeClr val="bg1"/>
              </a:solidFill>
              <a:effectLst>
                <a:glow rad="228600">
                  <a:schemeClr val="accent4">
                    <a:satMod val="175000"/>
                    <a:alpha val="81841"/>
                  </a:schemeClr>
                </a:glow>
              </a:effectLst>
              <a:ea typeface="ＭＳ Ｐゴシック" pitchFamily="34" charset="-128"/>
            </a:endParaRPr>
          </a:p>
          <a:p>
            <a:endParaRPr lang="en-US" altLang="en-US" sz="2800" b="1" dirty="0">
              <a:solidFill>
                <a:schemeClr val="bg1"/>
              </a:solidFill>
              <a:effectLst>
                <a:glow rad="228600">
                  <a:schemeClr val="accent4">
                    <a:satMod val="175000"/>
                    <a:alpha val="81841"/>
                  </a:schemeClr>
                </a:glow>
              </a:effectLst>
              <a:ea typeface="ＭＳ Ｐゴシック" pitchFamily="34" charset="-128"/>
            </a:endParaRPr>
          </a:p>
          <a:p>
            <a:r>
              <a:rPr lang="en-US" altLang="en-US" sz="2800" b="1" dirty="0">
                <a:solidFill>
                  <a:schemeClr val="bg1"/>
                </a:solidFill>
                <a:effectLst>
                  <a:glow rad="228600">
                    <a:schemeClr val="accent4">
                      <a:satMod val="175000"/>
                      <a:alpha val="81841"/>
                    </a:schemeClr>
                  </a:glow>
                </a:effectLst>
                <a:ea typeface="ＭＳ Ｐゴシック" pitchFamily="34" charset="-128"/>
              </a:rPr>
              <a:t>Sacred Marriage</a:t>
            </a:r>
          </a:p>
        </p:txBody>
      </p:sp>
      <p:pic>
        <p:nvPicPr>
          <p:cNvPr id="12290" name="Picture 2">
            <a:extLst>
              <a:ext uri="{FF2B5EF4-FFF2-40B4-BE49-F238E27FC236}">
                <a16:creationId xmlns:a16="http://schemas.microsoft.com/office/drawing/2014/main" id="{24EF43F6-72EF-DED7-D6AB-DEC918AA3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447799"/>
            <a:ext cx="3717303" cy="5439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xEl>
                                              <p:pRg st="2" end="2"/>
                                            </p:txEl>
                                          </p:spTgt>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animEffect transition="in" filter="blinds(horizontal)">
                                      <p:cBhvr>
                                        <p:cTn id="9" dur="500"/>
                                        <p:tgtEl>
                                          <p:spTgt spid="1229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5234">
                                            <p:txEl>
                                              <p:pRg st="4" end="4"/>
                                            </p:txEl>
                                          </p:spTgt>
                                        </p:tgtEl>
                                        <p:attrNameLst>
                                          <p:attrName>style.visibility</p:attrName>
                                        </p:attrNameLst>
                                      </p:cBhvr>
                                      <p:to>
                                        <p:strVal val="visible"/>
                                      </p:to>
                                    </p:set>
                                  </p:childTnLst>
                                </p:cTn>
                              </p:par>
                              <p:par>
                                <p:cTn id="14" presetID="3" presetClass="entr" presetSubtype="10"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linds(horizontal)">
                                      <p:cBhvr>
                                        <p:cTn id="16"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altLang="en-US">
                <a:ea typeface="ＭＳ Ｐゴシック" pitchFamily="34" charset="-128"/>
              </a:rPr>
              <a:t>Question...</a:t>
            </a:r>
          </a:p>
        </p:txBody>
      </p:sp>
      <p:sp>
        <p:nvSpPr>
          <p:cNvPr id="96258" name="Rectangle 3"/>
          <p:cNvSpPr>
            <a:spLocks noGrp="1" noChangeArrowheads="1"/>
          </p:cNvSpPr>
          <p:nvPr>
            <p:ph type="body" idx="1"/>
          </p:nvPr>
        </p:nvSpPr>
        <p:spPr>
          <a:xfrm>
            <a:off x="533400" y="2057400"/>
            <a:ext cx="9067800" cy="685800"/>
          </a:xfrm>
        </p:spPr>
        <p:txBody>
          <a:bodyPr/>
          <a:lstStyle/>
          <a:p>
            <a:pPr>
              <a:buFontTx/>
              <a:buNone/>
            </a:pPr>
            <a:r>
              <a:rPr lang="en-US" altLang="en-US" b="1">
                <a:solidFill>
                  <a:srgbClr val="FFD685"/>
                </a:solidFill>
                <a:latin typeface="Lucida Sans" pitchFamily="34" charset="0"/>
                <a:ea typeface="SimSun" pitchFamily="2" charset="-122"/>
              </a:rPr>
              <a:t>So what</a:t>
            </a:r>
            <a:r>
              <a:rPr lang="fr-FR" altLang="ja-JP" b="1">
                <a:solidFill>
                  <a:srgbClr val="FFD685"/>
                </a:solidFill>
                <a:latin typeface="Lucida Sans" pitchFamily="34" charset="0"/>
                <a:ea typeface="SimSun" pitchFamily="2" charset="-122"/>
              </a:rPr>
              <a:t>'</a:t>
            </a:r>
            <a:r>
              <a:rPr lang="en-US" altLang="en-US" b="1">
                <a:solidFill>
                  <a:srgbClr val="FFD685"/>
                </a:solidFill>
                <a:latin typeface="Lucida Sans" pitchFamily="34" charset="0"/>
                <a:ea typeface="SimSun" pitchFamily="2" charset="-122"/>
              </a:rPr>
              <a:t>s the point of knowing all this?</a:t>
            </a:r>
            <a:endParaRPr lang="en-US" altLang="en-US">
              <a:solidFill>
                <a:schemeClr val="tx1"/>
              </a:solidFill>
              <a:latin typeface="Times New Roman" pitchFamily="18" charset="0"/>
              <a:ea typeface="SimSun" pitchFamily="2" charset="-122"/>
            </a:endParaRPr>
          </a:p>
        </p:txBody>
      </p:sp>
      <p:pic>
        <p:nvPicPr>
          <p:cNvPr id="9625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05200"/>
            <a:ext cx="2652713"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Text Box 7"/>
          <p:cNvSpPr txBox="1">
            <a:spLocks noChangeArrowheads="1"/>
          </p:cNvSpPr>
          <p:nvPr/>
        </p:nvSpPr>
        <p:spPr bwMode="auto">
          <a:xfrm>
            <a:off x="3810000" y="6096000"/>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b="1">
                <a:solidFill>
                  <a:srgbClr val="FFFFFF"/>
                </a:solidFill>
              </a:rPr>
              <a:t>Sumerian Math Tables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r>
              <a:rPr lang="en-US" altLang="en-US" sz="2800">
                <a:ea typeface="ＭＳ Ｐゴシック" pitchFamily="34" charset="-128"/>
              </a:rPr>
              <a:t>Understanding Sumerians and...</a:t>
            </a:r>
            <a:endParaRPr lang="en-US" altLang="en-US">
              <a:ea typeface="ＭＳ Ｐゴシック" pitchFamily="34" charset="-128"/>
            </a:endParaRPr>
          </a:p>
        </p:txBody>
      </p:sp>
      <p:sp>
        <p:nvSpPr>
          <p:cNvPr id="97282" name="Rectangle 3"/>
          <p:cNvSpPr>
            <a:spLocks noGrp="1" noChangeArrowheads="1"/>
          </p:cNvSpPr>
          <p:nvPr>
            <p:ph type="body" idx="1"/>
          </p:nvPr>
        </p:nvSpPr>
        <p:spPr>
          <a:xfrm>
            <a:off x="4267200" y="2743200"/>
            <a:ext cx="4876800" cy="4114800"/>
          </a:xfrm>
        </p:spPr>
        <p:txBody>
          <a:bodyPr/>
          <a:lstStyle/>
          <a:p>
            <a:r>
              <a:rPr lang="en-US" altLang="en-US" sz="3600" b="1">
                <a:ea typeface="ＭＳ Ｐゴシック" pitchFamily="34" charset="-128"/>
              </a:rPr>
              <a:t>Their relation to the Old Testament</a:t>
            </a:r>
            <a:endParaRPr lang="en-US" altLang="en-US">
              <a:ea typeface="ＭＳ Ｐゴシック" pitchFamily="34" charset="-128"/>
            </a:endParaRPr>
          </a:p>
        </p:txBody>
      </p:sp>
      <p:pic>
        <p:nvPicPr>
          <p:cNvPr id="97283" name="Picture 4" descr="Holy Bibl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381000"/>
            <a:ext cx="4495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en-US" altLang="en-US" sz="3200">
                <a:ea typeface="ＭＳ Ｐゴシック" pitchFamily="34" charset="-128"/>
              </a:rPr>
              <a:t>Sumer Theology vs Torah</a:t>
            </a:r>
            <a:endParaRPr lang="en-US" altLang="en-US">
              <a:ea typeface="ＭＳ Ｐゴシック" pitchFamily="34" charset="-128"/>
            </a:endParaRPr>
          </a:p>
        </p:txBody>
      </p:sp>
      <p:sp>
        <p:nvSpPr>
          <p:cNvPr id="99331" name="Rectangle 3"/>
          <p:cNvSpPr>
            <a:spLocks noGrp="1" noChangeArrowheads="1"/>
          </p:cNvSpPr>
          <p:nvPr>
            <p:ph type="body" idx="1"/>
          </p:nvPr>
        </p:nvSpPr>
        <p:spPr>
          <a:xfrm>
            <a:off x="381000" y="1447800"/>
            <a:ext cx="5415136" cy="5410200"/>
          </a:xfrm>
        </p:spPr>
        <p:txBody>
          <a:bodyPr/>
          <a:lstStyle/>
          <a:p>
            <a:pPr marL="0" indent="0">
              <a:lnSpc>
                <a:spcPct val="90000"/>
              </a:lnSpc>
              <a:buNone/>
            </a:pPr>
            <a:r>
              <a:rPr lang="en-US" altLang="en-US" dirty="0">
                <a:ea typeface="ＭＳ Ｐゴシック" pitchFamily="34" charset="-128"/>
              </a:rPr>
              <a:t>#1</a:t>
            </a:r>
          </a:p>
          <a:p>
            <a:pPr marL="0" indent="0">
              <a:lnSpc>
                <a:spcPct val="90000"/>
              </a:lnSpc>
              <a:buNone/>
            </a:pPr>
            <a:r>
              <a:rPr lang="en-US" altLang="en-US" dirty="0">
                <a:solidFill>
                  <a:srgbClr val="FFD685"/>
                </a:solidFill>
                <a:ea typeface="SimSun" pitchFamily="2" charset="-122"/>
              </a:rPr>
              <a:t>Mankind was created to provide food for the lazy gods</a:t>
            </a:r>
          </a:p>
          <a:p>
            <a:pPr marL="0" indent="0">
              <a:lnSpc>
                <a:spcPct val="90000"/>
              </a:lnSpc>
              <a:buNone/>
            </a:pPr>
            <a:endParaRPr lang="en-US" altLang="en-US" dirty="0">
              <a:solidFill>
                <a:srgbClr val="FFD685"/>
              </a:solidFill>
              <a:ea typeface="SimSun" pitchFamily="2" charset="-122"/>
            </a:endParaRPr>
          </a:p>
          <a:p>
            <a:pPr marL="0" indent="0" algn="ctr">
              <a:lnSpc>
                <a:spcPct val="90000"/>
              </a:lnSpc>
              <a:buNone/>
            </a:pPr>
            <a:r>
              <a:rPr lang="en-US" altLang="en-US" dirty="0">
                <a:solidFill>
                  <a:srgbClr val="FFD685"/>
                </a:solidFill>
                <a:ea typeface="SimSun" pitchFamily="2" charset="-122"/>
              </a:rPr>
              <a:t>Vs</a:t>
            </a:r>
          </a:p>
          <a:p>
            <a:pPr marL="0" indent="0">
              <a:lnSpc>
                <a:spcPct val="90000"/>
              </a:lnSpc>
              <a:buNone/>
            </a:pPr>
            <a:endParaRPr lang="en-US" altLang="en-US" dirty="0">
              <a:solidFill>
                <a:srgbClr val="FFD685"/>
              </a:solidFill>
              <a:ea typeface="SimSun" pitchFamily="2" charset="-122"/>
            </a:endParaRPr>
          </a:p>
          <a:p>
            <a:pPr marL="0" indent="0">
              <a:lnSpc>
                <a:spcPct val="90000"/>
              </a:lnSpc>
              <a:buNone/>
            </a:pPr>
            <a:r>
              <a:rPr lang="en-US" altLang="en-US" dirty="0">
                <a:solidFill>
                  <a:srgbClr val="FFD685"/>
                </a:solidFill>
                <a:ea typeface="SimSun" pitchFamily="2" charset="-122"/>
              </a:rPr>
              <a:t>Yahweh </a:t>
            </a:r>
            <a:r>
              <a:rPr lang="en-US" altLang="ja-JP" dirty="0">
                <a:solidFill>
                  <a:srgbClr val="FFD685"/>
                </a:solidFill>
                <a:ea typeface="SimSun" pitchFamily="2" charset="-122"/>
              </a:rPr>
              <a:t>created man </a:t>
            </a:r>
            <a:r>
              <a:rPr lang="en-US" altLang="en-US" dirty="0">
                <a:solidFill>
                  <a:srgbClr val="FFD685"/>
                </a:solidFill>
                <a:ea typeface="SimSun" pitchFamily="2" charset="-122"/>
              </a:rPr>
              <a:t>to rule over the earth and enjoy companionship with Yahweh</a:t>
            </a:r>
            <a:endParaRPr lang="en-US" altLang="en-US" dirty="0">
              <a:solidFill>
                <a:schemeClr val="tx1"/>
              </a:solidFill>
              <a:latin typeface="Times New Roman" pitchFamily="18" charset="0"/>
              <a:ea typeface="SimSun" pitchFamily="2" charset="-122"/>
            </a:endParaRPr>
          </a:p>
        </p:txBody>
      </p:sp>
      <p:pic>
        <p:nvPicPr>
          <p:cNvPr id="13314" name="Picture 2">
            <a:extLst>
              <a:ext uri="{FF2B5EF4-FFF2-40B4-BE49-F238E27FC236}">
                <a16:creationId xmlns:a16="http://schemas.microsoft.com/office/drawing/2014/main" id="{48408D78-8783-E647-BA43-41271B12A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232" y="1556792"/>
            <a:ext cx="3563888" cy="199973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665AC11C-A351-C969-5FF5-FC6AE0125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25144"/>
            <a:ext cx="3046107" cy="1582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altLang="en-US" sz="3200">
                <a:ea typeface="ＭＳ Ｐゴシック" pitchFamily="34" charset="-128"/>
              </a:rPr>
              <a:t>Sumer Theology vs Torah</a:t>
            </a:r>
          </a:p>
        </p:txBody>
      </p:sp>
      <p:sp>
        <p:nvSpPr>
          <p:cNvPr id="100355" name="Rectangle 3"/>
          <p:cNvSpPr>
            <a:spLocks noGrp="1" noChangeArrowheads="1"/>
          </p:cNvSpPr>
          <p:nvPr>
            <p:ph type="body" idx="1"/>
          </p:nvPr>
        </p:nvSpPr>
        <p:spPr/>
        <p:txBody>
          <a:bodyPr/>
          <a:lstStyle/>
          <a:p>
            <a:pPr marL="0" indent="0">
              <a:buFontTx/>
              <a:buNone/>
            </a:pPr>
            <a:r>
              <a:rPr lang="en-US" altLang="en-US">
                <a:solidFill>
                  <a:srgbClr val="FFD685"/>
                </a:solidFill>
                <a:ea typeface="SimSun" pitchFamily="2" charset="-122"/>
              </a:rPr>
              <a:t>#2	True worship is:</a:t>
            </a:r>
          </a:p>
          <a:p>
            <a:pPr marL="0" indent="0"/>
            <a:endParaRPr lang="en-US" altLang="en-US">
              <a:solidFill>
                <a:srgbClr val="FFD685"/>
              </a:solidFill>
              <a:ea typeface="SimSun" pitchFamily="2" charset="-122"/>
            </a:endParaRPr>
          </a:p>
          <a:p>
            <a:pPr marL="0" indent="0"/>
            <a:r>
              <a:rPr lang="en-US" altLang="en-US">
                <a:solidFill>
                  <a:srgbClr val="FFD685"/>
                </a:solidFill>
                <a:ea typeface="SimSun" pitchFamily="2" charset="-122"/>
              </a:rPr>
              <a:t>Polytheistic</a:t>
            </a:r>
          </a:p>
          <a:p>
            <a:pPr marL="0" indent="0"/>
            <a:endParaRPr lang="en-US" altLang="en-US">
              <a:solidFill>
                <a:srgbClr val="FFD685"/>
              </a:solidFill>
              <a:ea typeface="SimSun" pitchFamily="2" charset="-122"/>
            </a:endParaRPr>
          </a:p>
          <a:p>
            <a:pPr marL="0" indent="0">
              <a:buFontTx/>
              <a:buNone/>
            </a:pPr>
            <a:r>
              <a:rPr lang="en-US" altLang="en-US">
                <a:solidFill>
                  <a:srgbClr val="FFD685"/>
                </a:solidFill>
                <a:ea typeface="SimSun" pitchFamily="2" charset="-122"/>
              </a:rPr>
              <a:t>		Vs</a:t>
            </a:r>
          </a:p>
          <a:p>
            <a:pPr marL="0" indent="0"/>
            <a:endParaRPr lang="en-US" altLang="en-US">
              <a:solidFill>
                <a:srgbClr val="FFD685"/>
              </a:solidFill>
              <a:ea typeface="SimSun" pitchFamily="2" charset="-122"/>
            </a:endParaRPr>
          </a:p>
          <a:p>
            <a:pPr marL="0" indent="0"/>
            <a:r>
              <a:rPr lang="en-US" altLang="en-US">
                <a:solidFill>
                  <a:srgbClr val="FFD685"/>
                </a:solidFill>
                <a:ea typeface="SimSun" pitchFamily="2" charset="-122"/>
              </a:rPr>
              <a:t>Monotheistic</a:t>
            </a:r>
          </a:p>
        </p:txBody>
      </p:sp>
      <p:pic>
        <p:nvPicPr>
          <p:cNvPr id="4098" name="Picture 2" descr="sumerian gods">
            <a:extLst>
              <a:ext uri="{FF2B5EF4-FFF2-40B4-BE49-F238E27FC236}">
                <a16:creationId xmlns:a16="http://schemas.microsoft.com/office/drawing/2014/main" id="{C0A4C7EE-6377-D686-A394-42190B74C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970348"/>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US" altLang="en-US" sz="3200">
                <a:ea typeface="ＭＳ Ｐゴシック" pitchFamily="34" charset="-128"/>
              </a:rPr>
              <a:t>Sumer Theology vs Torah</a:t>
            </a:r>
          </a:p>
        </p:txBody>
      </p:sp>
      <p:sp>
        <p:nvSpPr>
          <p:cNvPr id="101379" name="Rectangle 3"/>
          <p:cNvSpPr>
            <a:spLocks noGrp="1" noChangeArrowheads="1"/>
          </p:cNvSpPr>
          <p:nvPr>
            <p:ph type="body" idx="1"/>
          </p:nvPr>
        </p:nvSpPr>
        <p:spPr>
          <a:xfrm>
            <a:off x="381000" y="1447800"/>
            <a:ext cx="4474684" cy="5410200"/>
          </a:xfrm>
        </p:spPr>
        <p:txBody>
          <a:bodyPr/>
          <a:lstStyle/>
          <a:p>
            <a:pPr marL="0" indent="0">
              <a:buNone/>
            </a:pPr>
            <a:r>
              <a:rPr lang="en-US" altLang="en-US" dirty="0">
                <a:ea typeface="ＭＳ Ｐゴシック" pitchFamily="34" charset="-128"/>
              </a:rPr>
              <a:t>#</a:t>
            </a:r>
            <a:r>
              <a:rPr lang="en-US" altLang="en-US" dirty="0">
                <a:solidFill>
                  <a:srgbClr val="FFD685"/>
                </a:solidFill>
                <a:ea typeface="ＭＳ Ｐゴシック" pitchFamily="34" charset="-128"/>
              </a:rPr>
              <a:t>3</a:t>
            </a:r>
          </a:p>
          <a:p>
            <a:pPr marL="0" indent="0">
              <a:buNone/>
            </a:pPr>
            <a:r>
              <a:rPr lang="en-US" altLang="en-US" dirty="0">
                <a:solidFill>
                  <a:srgbClr val="FFD685"/>
                </a:solidFill>
                <a:ea typeface="SimSun" pitchFamily="2" charset="-122"/>
              </a:rPr>
              <a:t>Sumerian gods had flawed character and personality</a:t>
            </a:r>
          </a:p>
          <a:p>
            <a:pPr marL="0" indent="0">
              <a:buNone/>
            </a:pPr>
            <a:r>
              <a:rPr lang="en-US" altLang="en-US" dirty="0">
                <a:solidFill>
                  <a:srgbClr val="FFD685"/>
                </a:solidFill>
                <a:ea typeface="SimSun" pitchFamily="2" charset="-122"/>
              </a:rPr>
              <a:t>		Vs</a:t>
            </a:r>
          </a:p>
          <a:p>
            <a:pPr marL="0" indent="0">
              <a:buNone/>
            </a:pPr>
            <a:r>
              <a:rPr lang="en-US" altLang="en-US" dirty="0">
                <a:solidFill>
                  <a:srgbClr val="FFD685"/>
                </a:solidFill>
                <a:ea typeface="SimSun" pitchFamily="2" charset="-122"/>
              </a:rPr>
              <a:t>Yahweh is the perfect and infallible God incapable of sin and error</a:t>
            </a:r>
            <a:r>
              <a:rPr lang="en-US" altLang="en-US" dirty="0">
                <a:solidFill>
                  <a:schemeClr val="tx1"/>
                </a:solidFill>
                <a:ea typeface="SimSun" pitchFamily="2" charset="-122"/>
              </a:rPr>
              <a:t> </a:t>
            </a:r>
          </a:p>
        </p:txBody>
      </p:sp>
      <p:pic>
        <p:nvPicPr>
          <p:cNvPr id="3074" name="Picture 2" descr="sumerian gods">
            <a:extLst>
              <a:ext uri="{FF2B5EF4-FFF2-40B4-BE49-F238E27FC236}">
                <a16:creationId xmlns:a16="http://schemas.microsoft.com/office/drawing/2014/main" id="{FE584FF7-0B0E-6E4C-31E4-6AC525CFD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684" y="1476572"/>
            <a:ext cx="4293096" cy="4293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ea typeface="ＭＳ Ｐゴシック" pitchFamily="34" charset="-128"/>
              </a:rPr>
              <a:t>City gods</a:t>
            </a:r>
          </a:p>
        </p:txBody>
      </p:sp>
      <p:sp>
        <p:nvSpPr>
          <p:cNvPr id="7171" name="Rectangle 3"/>
          <p:cNvSpPr>
            <a:spLocks noGrp="1" noChangeArrowheads="1"/>
          </p:cNvSpPr>
          <p:nvPr>
            <p:ph type="body" idx="1"/>
          </p:nvPr>
        </p:nvSpPr>
        <p:spPr/>
        <p:txBody>
          <a:bodyPr/>
          <a:lstStyle/>
          <a:p>
            <a:pPr marL="0" indent="0">
              <a:buFontTx/>
              <a:buNone/>
            </a:pPr>
            <a:r>
              <a:rPr lang="en-US" altLang="en-US" baseline="30000">
                <a:solidFill>
                  <a:srgbClr val="FFD685"/>
                </a:solidFill>
                <a:ea typeface="ＭＳ Ｐゴシック" pitchFamily="34" charset="-128"/>
              </a:rPr>
              <a:t>31</a:t>
            </a:r>
            <a:r>
              <a:rPr lang="en-US" altLang="en-US">
                <a:solidFill>
                  <a:srgbClr val="FFD685"/>
                </a:solidFill>
                <a:ea typeface="ＭＳ Ｐゴシック" pitchFamily="34" charset="-128"/>
              </a:rPr>
              <a:t> Terah took his son Abram, his daughter-in-law Sarai, and his grandson Lot (his son Haran</a:t>
            </a:r>
            <a:r>
              <a:rPr lang="fr-FR" altLang="ja-JP">
                <a:solidFill>
                  <a:srgbClr val="FFD685"/>
                </a:solidFill>
                <a:ea typeface="ＭＳ Ｐゴシック" pitchFamily="34" charset="-128"/>
              </a:rPr>
              <a:t>'</a:t>
            </a:r>
            <a:r>
              <a:rPr lang="en-US" altLang="en-US">
                <a:solidFill>
                  <a:srgbClr val="FFD685"/>
                </a:solidFill>
                <a:ea typeface="ＭＳ Ｐゴシック" pitchFamily="34" charset="-128"/>
              </a:rPr>
              <a:t>s child) and left </a:t>
            </a:r>
            <a:r>
              <a:rPr lang="en-US" altLang="en-US" b="1">
                <a:solidFill>
                  <a:srgbClr val="FFFF00"/>
                </a:solidFill>
                <a:ea typeface="ＭＳ Ｐゴシック" pitchFamily="34" charset="-128"/>
              </a:rPr>
              <a:t>Ur</a:t>
            </a:r>
            <a:r>
              <a:rPr lang="en-US" altLang="en-US">
                <a:solidFill>
                  <a:srgbClr val="FFD685"/>
                </a:solidFill>
                <a:ea typeface="ＭＳ Ｐゴシック" pitchFamily="34" charset="-128"/>
              </a:rPr>
              <a:t> of the Chaldeans to go to the land of Canaan.  But they stopped instead at the village of </a:t>
            </a:r>
            <a:r>
              <a:rPr lang="en-US" altLang="en-US" b="1">
                <a:solidFill>
                  <a:srgbClr val="FFFF00"/>
                </a:solidFill>
                <a:ea typeface="ＭＳ Ｐゴシック" pitchFamily="34" charset="-128"/>
              </a:rPr>
              <a:t>Haran</a:t>
            </a:r>
            <a:r>
              <a:rPr lang="en-US" altLang="en-US">
                <a:solidFill>
                  <a:srgbClr val="FFD685"/>
                </a:solidFill>
                <a:ea typeface="ＭＳ Ｐゴシック" pitchFamily="34" charset="-128"/>
              </a:rPr>
              <a:t> and settled there. </a:t>
            </a:r>
            <a:r>
              <a:rPr lang="en-US" altLang="en-US" baseline="30000">
                <a:solidFill>
                  <a:srgbClr val="FFD685"/>
                </a:solidFill>
                <a:ea typeface="ＭＳ Ｐゴシック" pitchFamily="34" charset="-128"/>
              </a:rPr>
              <a:t>32</a:t>
            </a:r>
            <a:r>
              <a:rPr lang="en-US" altLang="en-US">
                <a:solidFill>
                  <a:srgbClr val="FFD685"/>
                </a:solidFill>
                <a:ea typeface="ＭＳ Ｐゴシック" pitchFamily="34" charset="-128"/>
              </a:rPr>
              <a:t> Terah lived for 205 years and died while still at Haran.</a:t>
            </a:r>
            <a:endParaRPr lang="en-US" altLang="en-US">
              <a:solidFill>
                <a:schemeClr val="tx1"/>
              </a:solidFill>
              <a:latin typeface="Times New Roman" pitchFamily="18" charset="0"/>
              <a:ea typeface="ＭＳ Ｐゴシック" pitchFamily="34" charset="-128"/>
            </a:endParaRPr>
          </a:p>
          <a:p>
            <a:pPr marL="0" indent="0">
              <a:buFontTx/>
              <a:buNone/>
            </a:pPr>
            <a:r>
              <a:rPr lang="en-US" altLang="en-US">
                <a:ea typeface="ＭＳ Ｐゴシック" pitchFamily="34" charset="-128"/>
              </a:rPr>
              <a:t>	</a:t>
            </a:r>
            <a:r>
              <a:rPr lang="en-US" altLang="en-US" sz="2000" i="1">
                <a:ea typeface="ＭＳ Ｐゴシック" pitchFamily="34" charset="-128"/>
              </a:rPr>
              <a:t>New Living Translation, Gen 11</a:t>
            </a:r>
            <a:endParaRPr lang="en-US" altLang="en-US">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dissolve">
                                      <p:cBhvr>
                                        <p:cTn id="13"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autoUpdateAnimBg="0"/>
      <p:bldP spid="71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US" altLang="en-US" sz="2800">
                <a:ea typeface="ＭＳ Ｐゴシック" pitchFamily="34" charset="-128"/>
              </a:rPr>
              <a:t>Abram</a:t>
            </a:r>
            <a:r>
              <a:rPr lang="fr-FR" altLang="ja-JP" sz="2800">
                <a:ea typeface="ＭＳ Ｐゴシック" pitchFamily="34" charset="-128"/>
              </a:rPr>
              <a:t>'</a:t>
            </a:r>
            <a:r>
              <a:rPr lang="en-US" altLang="en-US" sz="2800">
                <a:ea typeface="ＭＳ Ｐゴシック" pitchFamily="34" charset="-128"/>
              </a:rPr>
              <a:t>s understanding of Yahweh</a:t>
            </a:r>
            <a:endParaRPr lang="en-US" altLang="en-US">
              <a:ea typeface="ＭＳ Ｐゴシック" pitchFamily="34" charset="-128"/>
            </a:endParaRPr>
          </a:p>
        </p:txBody>
      </p:sp>
      <p:sp>
        <p:nvSpPr>
          <p:cNvPr id="102402" name="Rectangle 3"/>
          <p:cNvSpPr>
            <a:spLocks noGrp="1" noChangeArrowheads="1"/>
          </p:cNvSpPr>
          <p:nvPr>
            <p:ph type="body" idx="1"/>
          </p:nvPr>
        </p:nvSpPr>
        <p:spPr/>
        <p:txBody>
          <a:bodyPr/>
          <a:lstStyle/>
          <a:p>
            <a:pPr>
              <a:buFontTx/>
              <a:buNone/>
            </a:pPr>
            <a:r>
              <a:rPr lang="en-US" altLang="en-US" sz="2200" baseline="30000">
                <a:solidFill>
                  <a:srgbClr val="FFD685"/>
                </a:solidFill>
                <a:ea typeface="ＭＳ Ｐゴシック" pitchFamily="34" charset="-128"/>
              </a:rPr>
              <a:t>19</a:t>
            </a:r>
            <a:r>
              <a:rPr lang="en-US" altLang="en-US" sz="2200">
                <a:solidFill>
                  <a:srgbClr val="FFD685"/>
                </a:solidFill>
                <a:ea typeface="ＭＳ Ｐゴシック" pitchFamily="34" charset="-128"/>
              </a:rPr>
              <a:t> Melchizedek blessed Abram with this blessing:</a:t>
            </a:r>
          </a:p>
          <a:p>
            <a:pPr lvl="2">
              <a:spcBef>
                <a:spcPts val="900"/>
              </a:spcBef>
              <a:buFontTx/>
              <a:buNone/>
            </a:pPr>
            <a:r>
              <a:rPr lang="ja-JP" altLang="en-US" sz="2200">
                <a:solidFill>
                  <a:srgbClr val="FFD685"/>
                </a:solidFill>
                <a:ea typeface="ＭＳ Ｐゴシック" pitchFamily="34" charset="-128"/>
              </a:rPr>
              <a:t>“</a:t>
            </a:r>
            <a:r>
              <a:rPr lang="en-US" altLang="ja-JP" sz="2200">
                <a:solidFill>
                  <a:srgbClr val="FFD685"/>
                </a:solidFill>
                <a:ea typeface="ＭＳ Ｐゴシック" pitchFamily="34" charset="-128"/>
              </a:rPr>
              <a:t>Blessed be Abram by </a:t>
            </a:r>
            <a:r>
              <a:rPr lang="en-US" altLang="ja-JP" sz="2200">
                <a:solidFill>
                  <a:srgbClr val="FFFF00"/>
                </a:solidFill>
                <a:ea typeface="ＭＳ Ｐゴシック" pitchFamily="34" charset="-128"/>
              </a:rPr>
              <a:t>God Most High</a:t>
            </a:r>
            <a:r>
              <a:rPr lang="en-US" altLang="ja-JP" sz="2200">
                <a:solidFill>
                  <a:srgbClr val="FFD685"/>
                </a:solidFill>
                <a:ea typeface="ＭＳ Ｐゴシック" pitchFamily="34" charset="-128"/>
              </a:rPr>
              <a:t>, (</a:t>
            </a:r>
            <a:r>
              <a:rPr lang="en-US" altLang="ja-JP" sz="2200" b="1">
                <a:solidFill>
                  <a:srgbClr val="FFFF00"/>
                </a:solidFill>
                <a:ea typeface="ＭＳ Ｐゴシック" pitchFamily="34" charset="-128"/>
              </a:rPr>
              <a:t>EL ELYON</a:t>
            </a:r>
            <a:r>
              <a:rPr lang="en-US" altLang="ja-JP" sz="2200">
                <a:solidFill>
                  <a:srgbClr val="FFD685"/>
                </a:solidFill>
                <a:ea typeface="ＭＳ Ｐゴシック" pitchFamily="34" charset="-128"/>
              </a:rPr>
              <a:t>)</a:t>
            </a:r>
          </a:p>
          <a:p>
            <a:pPr lvl="2">
              <a:buFontTx/>
              <a:buNone/>
            </a:pPr>
            <a:r>
              <a:rPr lang="en-US" altLang="en-US" sz="2200">
                <a:solidFill>
                  <a:srgbClr val="FFD685"/>
                </a:solidFill>
                <a:ea typeface="ＭＳ Ｐゴシック" pitchFamily="34" charset="-128"/>
              </a:rPr>
              <a:t>Creator of heaven and earth.</a:t>
            </a:r>
          </a:p>
          <a:p>
            <a:pPr lvl="2">
              <a:buFontTx/>
              <a:buNone/>
            </a:pPr>
            <a:r>
              <a:rPr lang="en-US" altLang="en-US" sz="2200" baseline="30000">
                <a:solidFill>
                  <a:srgbClr val="FFD685"/>
                </a:solidFill>
                <a:ea typeface="ＭＳ Ｐゴシック" pitchFamily="34" charset="-128"/>
              </a:rPr>
              <a:t>20</a:t>
            </a:r>
            <a:r>
              <a:rPr lang="en-US" altLang="en-US" sz="2200">
                <a:solidFill>
                  <a:srgbClr val="FFD685"/>
                </a:solidFill>
                <a:ea typeface="ＭＳ Ｐゴシック" pitchFamily="34" charset="-128"/>
              </a:rPr>
              <a:t>	And blessed be </a:t>
            </a:r>
            <a:r>
              <a:rPr lang="en-US" altLang="en-US" sz="2200">
                <a:solidFill>
                  <a:srgbClr val="FFFF00"/>
                </a:solidFill>
                <a:ea typeface="ＭＳ Ｐゴシック" pitchFamily="34" charset="-128"/>
              </a:rPr>
              <a:t>God Most High</a:t>
            </a:r>
            <a:r>
              <a:rPr lang="en-US" altLang="en-US" sz="2200">
                <a:solidFill>
                  <a:srgbClr val="FFD685"/>
                </a:solidFill>
                <a:ea typeface="ＭＳ Ｐゴシック" pitchFamily="34" charset="-128"/>
              </a:rPr>
              <a:t>,</a:t>
            </a:r>
          </a:p>
          <a:p>
            <a:pPr lvl="2">
              <a:buFontTx/>
              <a:buNone/>
            </a:pPr>
            <a:r>
              <a:rPr lang="en-US" altLang="en-US" sz="2200">
                <a:solidFill>
                  <a:srgbClr val="FFD685"/>
                </a:solidFill>
                <a:ea typeface="ＭＳ Ｐゴシック" pitchFamily="34" charset="-128"/>
              </a:rPr>
              <a:t>who has helped you conquer your enemies.</a:t>
            </a:r>
            <a:r>
              <a:rPr lang="ja-JP" altLang="en-US" sz="2200">
                <a:solidFill>
                  <a:srgbClr val="FFD685"/>
                </a:solidFill>
                <a:ea typeface="ＭＳ Ｐゴシック" pitchFamily="34" charset="-128"/>
              </a:rPr>
              <a:t>”</a:t>
            </a:r>
            <a:endParaRPr lang="en-US" altLang="ja-JP" sz="2200">
              <a:solidFill>
                <a:srgbClr val="FFD685"/>
              </a:solidFill>
              <a:ea typeface="ＭＳ Ｐゴシック" pitchFamily="34" charset="-128"/>
            </a:endParaRPr>
          </a:p>
          <a:p>
            <a:pPr>
              <a:spcBef>
                <a:spcPts val="900"/>
              </a:spcBef>
              <a:buFontTx/>
              <a:buNone/>
            </a:pPr>
            <a:r>
              <a:rPr lang="en-US" altLang="en-US" sz="2200">
                <a:solidFill>
                  <a:srgbClr val="FFD685"/>
                </a:solidFill>
                <a:ea typeface="ＭＳ Ｐゴシック" pitchFamily="34" charset="-128"/>
              </a:rPr>
              <a:t>Then Abram gave Melchizedek a tenth of all the goods he had recovered.</a:t>
            </a:r>
          </a:p>
          <a:p>
            <a:pPr>
              <a:buFontTx/>
              <a:buNone/>
            </a:pPr>
            <a:r>
              <a:rPr lang="en-US" altLang="en-US" sz="2200" baseline="30000">
                <a:solidFill>
                  <a:srgbClr val="FFD685"/>
                </a:solidFill>
                <a:ea typeface="ＭＳ Ｐゴシック" pitchFamily="34" charset="-128"/>
              </a:rPr>
              <a:t>21</a:t>
            </a:r>
            <a:r>
              <a:rPr lang="en-US" altLang="en-US" sz="2200">
                <a:solidFill>
                  <a:srgbClr val="FFD685"/>
                </a:solidFill>
                <a:ea typeface="ＭＳ Ｐゴシック" pitchFamily="34" charset="-128"/>
              </a:rPr>
              <a:t> The king of Sodom told him, </a:t>
            </a:r>
            <a:r>
              <a:rPr lang="ja-JP" altLang="en-US" sz="2200">
                <a:solidFill>
                  <a:srgbClr val="FFD685"/>
                </a:solidFill>
                <a:ea typeface="ＭＳ Ｐゴシック" pitchFamily="34" charset="-128"/>
              </a:rPr>
              <a:t>“</a:t>
            </a:r>
            <a:r>
              <a:rPr lang="en-US" altLang="ja-JP" sz="2200">
                <a:solidFill>
                  <a:srgbClr val="FFD685"/>
                </a:solidFill>
                <a:ea typeface="ＭＳ Ｐゴシック" pitchFamily="34" charset="-128"/>
              </a:rPr>
              <a:t>Give back my people who were captured. But you may keep for yourself all the goods you have recovered.</a:t>
            </a:r>
            <a:r>
              <a:rPr lang="ja-JP" altLang="en-US" sz="2200">
                <a:solidFill>
                  <a:srgbClr val="FFD685"/>
                </a:solidFill>
                <a:ea typeface="ＭＳ Ｐゴシック" pitchFamily="34" charset="-128"/>
              </a:rPr>
              <a:t>”</a:t>
            </a:r>
            <a:endParaRPr lang="en-US" altLang="ja-JP" sz="2200">
              <a:solidFill>
                <a:srgbClr val="FFD685"/>
              </a:solidFill>
              <a:ea typeface="ＭＳ Ｐゴシック" pitchFamily="34" charset="-128"/>
            </a:endParaRPr>
          </a:p>
          <a:p>
            <a:pPr>
              <a:buFontTx/>
              <a:buNone/>
            </a:pPr>
            <a:r>
              <a:rPr lang="en-US" altLang="en-US" sz="2200" baseline="30000">
                <a:solidFill>
                  <a:srgbClr val="FFD685"/>
                </a:solidFill>
                <a:ea typeface="ＭＳ Ｐゴシック" pitchFamily="34" charset="-128"/>
              </a:rPr>
              <a:t>22</a:t>
            </a:r>
            <a:r>
              <a:rPr lang="en-US" altLang="en-US" sz="2200">
                <a:solidFill>
                  <a:srgbClr val="FFD685"/>
                </a:solidFill>
                <a:ea typeface="ＭＳ Ｐゴシック" pitchFamily="34" charset="-128"/>
              </a:rPr>
              <a:t> Abram replied, </a:t>
            </a:r>
            <a:r>
              <a:rPr lang="ja-JP" altLang="en-US" sz="2200">
                <a:solidFill>
                  <a:srgbClr val="FFD685"/>
                </a:solidFill>
                <a:ea typeface="ＭＳ Ｐゴシック" pitchFamily="34" charset="-128"/>
              </a:rPr>
              <a:t>“</a:t>
            </a:r>
            <a:r>
              <a:rPr lang="en-US" altLang="ja-JP" sz="2200">
                <a:solidFill>
                  <a:srgbClr val="FFD685"/>
                </a:solidFill>
                <a:ea typeface="ＭＳ Ｐゴシック" pitchFamily="34" charset="-128"/>
              </a:rPr>
              <a:t>I have solemnly promised the Lord, </a:t>
            </a:r>
            <a:r>
              <a:rPr lang="en-US" altLang="ja-JP" sz="2200">
                <a:solidFill>
                  <a:srgbClr val="FFFF00"/>
                </a:solidFill>
                <a:ea typeface="ＭＳ Ｐゴシック" pitchFamily="34" charset="-128"/>
              </a:rPr>
              <a:t>God Most High</a:t>
            </a:r>
            <a:r>
              <a:rPr lang="en-US" altLang="ja-JP" sz="2200">
                <a:solidFill>
                  <a:srgbClr val="FFD685"/>
                </a:solidFill>
                <a:ea typeface="ＭＳ Ｐゴシック" pitchFamily="34" charset="-128"/>
              </a:rPr>
              <a:t>, Creator of heaven and earth, </a:t>
            </a:r>
            <a:r>
              <a:rPr lang="en-US" altLang="ja-JP" sz="2200" baseline="30000">
                <a:solidFill>
                  <a:srgbClr val="FFD685"/>
                </a:solidFill>
                <a:ea typeface="ＭＳ Ｐゴシック" pitchFamily="34" charset="-128"/>
              </a:rPr>
              <a:t>23</a:t>
            </a:r>
            <a:r>
              <a:rPr lang="en-US" altLang="ja-JP" sz="2200">
                <a:solidFill>
                  <a:srgbClr val="FFD685"/>
                </a:solidFill>
                <a:ea typeface="ＭＳ Ｐゴシック" pitchFamily="34" charset="-128"/>
              </a:rPr>
              <a:t> that I will not take so much as a single thread or sandal thong from you.</a:t>
            </a:r>
            <a:endParaRPr lang="en-US" altLang="ja-JP">
              <a:ea typeface="ＭＳ Ｐゴシック" pitchFamily="34" charset="-128"/>
            </a:endParaRPr>
          </a:p>
          <a:p>
            <a:pPr algn="r">
              <a:buFontTx/>
              <a:buNone/>
            </a:pPr>
            <a:r>
              <a:rPr lang="en-US" altLang="en-US" sz="2000" i="1">
                <a:ea typeface="ＭＳ Ｐゴシック" pitchFamily="34" charset="-128"/>
              </a:rPr>
              <a:t>Gen. 14:19-23 NLT</a:t>
            </a:r>
            <a:endParaRPr lang="en-US" altLang="en-US">
              <a:ea typeface="ＭＳ Ｐゴシック"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en-US">
                <a:ea typeface="ＭＳ Ｐゴシック" pitchFamily="34" charset="-128"/>
              </a:rPr>
              <a:t>Man has always needed water</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2550"/>
            <a:ext cx="8839200" cy="508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79513" y="1412776"/>
            <a:ext cx="6840760" cy="720080"/>
          </a:xfrm>
          <a:prstGeom prst="rect">
            <a:avLst/>
          </a:prstGeom>
          <a:solidFill>
            <a:srgbClr val="3333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a:lstStyle>
          <a:p>
            <a:pPr algn="ctr" eaLnBrk="1" hangingPunct="1"/>
            <a:r>
              <a:rPr lang="en-US" altLang="en-US" sz="2800" b="1">
                <a:solidFill>
                  <a:srgbClr val="FFFFFF"/>
                </a:solidFill>
                <a:ea typeface="ＭＳ Ｐゴシック" pitchFamily="34" charset="-128"/>
              </a:rPr>
              <a:t>The Four Old-River Valley Cultures</a:t>
            </a:r>
          </a:p>
        </p:txBody>
      </p:sp>
      <p:sp>
        <p:nvSpPr>
          <p:cNvPr id="13" name="Rounded Rectangle 12">
            <a:extLst>
              <a:ext uri="{FF2B5EF4-FFF2-40B4-BE49-F238E27FC236}">
                <a16:creationId xmlns:a16="http://schemas.microsoft.com/office/drawing/2014/main" id="{0920BAE9-5161-A24A-8F3D-F985FB273CB7}"/>
              </a:ext>
            </a:extLst>
          </p:cNvPr>
          <p:cNvSpPr/>
          <p:nvPr/>
        </p:nvSpPr>
        <p:spPr bwMode="auto">
          <a:xfrm>
            <a:off x="248673" y="4921378"/>
            <a:ext cx="648072"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4" name="Rounded Rectangle 13">
            <a:extLst>
              <a:ext uri="{FF2B5EF4-FFF2-40B4-BE49-F238E27FC236}">
                <a16:creationId xmlns:a16="http://schemas.microsoft.com/office/drawing/2014/main" id="{EF0C2E31-0706-03AC-DF53-89BD4F832488}"/>
              </a:ext>
            </a:extLst>
          </p:cNvPr>
          <p:cNvSpPr/>
          <p:nvPr/>
        </p:nvSpPr>
        <p:spPr bwMode="auto">
          <a:xfrm>
            <a:off x="413265" y="5133519"/>
            <a:ext cx="648072"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5" name="Rounded Rectangle 14">
            <a:extLst>
              <a:ext uri="{FF2B5EF4-FFF2-40B4-BE49-F238E27FC236}">
                <a16:creationId xmlns:a16="http://schemas.microsoft.com/office/drawing/2014/main" id="{C14A932F-BCD5-A68F-9A3F-816F85913D4D}"/>
              </a:ext>
            </a:extLst>
          </p:cNvPr>
          <p:cNvSpPr/>
          <p:nvPr/>
        </p:nvSpPr>
        <p:spPr bwMode="auto">
          <a:xfrm>
            <a:off x="2339752" y="4077072"/>
            <a:ext cx="1152128"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6" name="Rounded Rectangle 15">
            <a:extLst>
              <a:ext uri="{FF2B5EF4-FFF2-40B4-BE49-F238E27FC236}">
                <a16:creationId xmlns:a16="http://schemas.microsoft.com/office/drawing/2014/main" id="{66AF545E-CF6A-2DCB-1C58-5786E87D825E}"/>
              </a:ext>
            </a:extLst>
          </p:cNvPr>
          <p:cNvSpPr/>
          <p:nvPr/>
        </p:nvSpPr>
        <p:spPr bwMode="auto">
          <a:xfrm>
            <a:off x="2504344" y="4289213"/>
            <a:ext cx="1152128"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7" name="Rounded Rectangle 16">
            <a:extLst>
              <a:ext uri="{FF2B5EF4-FFF2-40B4-BE49-F238E27FC236}">
                <a16:creationId xmlns:a16="http://schemas.microsoft.com/office/drawing/2014/main" id="{023114F9-F005-0B2D-279F-7FF8A2137093}"/>
              </a:ext>
            </a:extLst>
          </p:cNvPr>
          <p:cNvSpPr/>
          <p:nvPr/>
        </p:nvSpPr>
        <p:spPr bwMode="auto">
          <a:xfrm>
            <a:off x="2679909" y="4439174"/>
            <a:ext cx="1152128"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8" name="Rounded Rectangle 17">
            <a:extLst>
              <a:ext uri="{FF2B5EF4-FFF2-40B4-BE49-F238E27FC236}">
                <a16:creationId xmlns:a16="http://schemas.microsoft.com/office/drawing/2014/main" id="{2104A72A-3304-CFA1-FC7E-470A8AC74BAB}"/>
              </a:ext>
            </a:extLst>
          </p:cNvPr>
          <p:cNvSpPr/>
          <p:nvPr/>
        </p:nvSpPr>
        <p:spPr bwMode="auto">
          <a:xfrm>
            <a:off x="4395323" y="4867954"/>
            <a:ext cx="460810"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9" name="Rounded Rectangle 18">
            <a:extLst>
              <a:ext uri="{FF2B5EF4-FFF2-40B4-BE49-F238E27FC236}">
                <a16:creationId xmlns:a16="http://schemas.microsoft.com/office/drawing/2014/main" id="{5586F387-4384-B6AB-849F-BD83787962C2}"/>
              </a:ext>
            </a:extLst>
          </p:cNvPr>
          <p:cNvSpPr/>
          <p:nvPr/>
        </p:nvSpPr>
        <p:spPr bwMode="auto">
          <a:xfrm>
            <a:off x="4395322" y="5090655"/>
            <a:ext cx="1400813"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0" name="Rounded Rectangle 19">
            <a:extLst>
              <a:ext uri="{FF2B5EF4-FFF2-40B4-BE49-F238E27FC236}">
                <a16:creationId xmlns:a16="http://schemas.microsoft.com/office/drawing/2014/main" id="{AC261B9D-5BB0-F4BA-59E2-3B368A5B6007}"/>
              </a:ext>
            </a:extLst>
          </p:cNvPr>
          <p:cNvSpPr/>
          <p:nvPr/>
        </p:nvSpPr>
        <p:spPr bwMode="auto">
          <a:xfrm>
            <a:off x="6787393" y="4483906"/>
            <a:ext cx="460810"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1" name="Rounded Rectangle 20">
            <a:extLst>
              <a:ext uri="{FF2B5EF4-FFF2-40B4-BE49-F238E27FC236}">
                <a16:creationId xmlns:a16="http://schemas.microsoft.com/office/drawing/2014/main" id="{8411F0CB-F011-FAA5-F20D-20F500F18B56}"/>
              </a:ext>
            </a:extLst>
          </p:cNvPr>
          <p:cNvSpPr/>
          <p:nvPr/>
        </p:nvSpPr>
        <p:spPr bwMode="auto">
          <a:xfrm>
            <a:off x="7245155" y="4613108"/>
            <a:ext cx="735885"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2" name="Rounded Rectangle 21">
            <a:extLst>
              <a:ext uri="{FF2B5EF4-FFF2-40B4-BE49-F238E27FC236}">
                <a16:creationId xmlns:a16="http://schemas.microsoft.com/office/drawing/2014/main" id="{5D13C54A-B6B7-DCE5-D7B3-DEF8473379EF}"/>
              </a:ext>
            </a:extLst>
          </p:cNvPr>
          <p:cNvSpPr/>
          <p:nvPr/>
        </p:nvSpPr>
        <p:spPr bwMode="auto">
          <a:xfrm>
            <a:off x="7596336" y="3284984"/>
            <a:ext cx="676834"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3" name="Rounded Rectangle 22">
            <a:extLst>
              <a:ext uri="{FF2B5EF4-FFF2-40B4-BE49-F238E27FC236}">
                <a16:creationId xmlns:a16="http://schemas.microsoft.com/office/drawing/2014/main" id="{AEE11FCB-7CA7-5B6E-C42F-80A1A4F84A02}"/>
              </a:ext>
            </a:extLst>
          </p:cNvPr>
          <p:cNvSpPr/>
          <p:nvPr/>
        </p:nvSpPr>
        <p:spPr bwMode="auto">
          <a:xfrm>
            <a:off x="7245155" y="3150505"/>
            <a:ext cx="1400813"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12" name="Text Box 3">
            <a:extLst>
              <a:ext uri="{FF2B5EF4-FFF2-40B4-BE49-F238E27FC236}">
                <a16:creationId xmlns:a16="http://schemas.microsoft.com/office/drawing/2014/main" id="{FBF21214-C351-467A-4AF9-7F0F81DEC39B}"/>
              </a:ext>
            </a:extLst>
          </p:cNvPr>
          <p:cNvSpPr txBox="1">
            <a:spLocks noChangeArrowheads="1"/>
          </p:cNvSpPr>
          <p:nvPr/>
        </p:nvSpPr>
        <p:spPr bwMode="auto">
          <a:xfrm>
            <a:off x="7204659" y="4580298"/>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Yangzi</a:t>
            </a:r>
          </a:p>
        </p:txBody>
      </p:sp>
      <p:sp>
        <p:nvSpPr>
          <p:cNvPr id="2" name="Text Box 3">
            <a:extLst>
              <a:ext uri="{FF2B5EF4-FFF2-40B4-BE49-F238E27FC236}">
                <a16:creationId xmlns:a16="http://schemas.microsoft.com/office/drawing/2014/main" id="{D7DD536E-8F84-5ADB-1471-6F822086FB47}"/>
              </a:ext>
            </a:extLst>
          </p:cNvPr>
          <p:cNvSpPr txBox="1">
            <a:spLocks noChangeArrowheads="1"/>
          </p:cNvSpPr>
          <p:nvPr/>
        </p:nvSpPr>
        <p:spPr bwMode="auto">
          <a:xfrm>
            <a:off x="189873" y="4869160"/>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Egypt</a:t>
            </a:r>
          </a:p>
        </p:txBody>
      </p:sp>
      <p:sp>
        <p:nvSpPr>
          <p:cNvPr id="3" name="Text Box 3">
            <a:extLst>
              <a:ext uri="{FF2B5EF4-FFF2-40B4-BE49-F238E27FC236}">
                <a16:creationId xmlns:a16="http://schemas.microsoft.com/office/drawing/2014/main" id="{88B04C77-D64B-0BFF-7ADB-4AF129844802}"/>
              </a:ext>
            </a:extLst>
          </p:cNvPr>
          <p:cNvSpPr txBox="1">
            <a:spLocks noChangeArrowheads="1"/>
          </p:cNvSpPr>
          <p:nvPr/>
        </p:nvSpPr>
        <p:spPr bwMode="auto">
          <a:xfrm>
            <a:off x="189873" y="5133838"/>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The Nile</a:t>
            </a:r>
          </a:p>
        </p:txBody>
      </p:sp>
      <p:sp>
        <p:nvSpPr>
          <p:cNvPr id="5" name="Text Box 3">
            <a:extLst>
              <a:ext uri="{FF2B5EF4-FFF2-40B4-BE49-F238E27FC236}">
                <a16:creationId xmlns:a16="http://schemas.microsoft.com/office/drawing/2014/main" id="{70159DAF-A07C-44D9-73BB-0DC69C226167}"/>
              </a:ext>
            </a:extLst>
          </p:cNvPr>
          <p:cNvSpPr txBox="1">
            <a:spLocks noChangeArrowheads="1"/>
          </p:cNvSpPr>
          <p:nvPr/>
        </p:nvSpPr>
        <p:spPr bwMode="auto">
          <a:xfrm>
            <a:off x="2173902" y="3869960"/>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Mesopotamia</a:t>
            </a:r>
          </a:p>
        </p:txBody>
      </p:sp>
      <p:sp>
        <p:nvSpPr>
          <p:cNvPr id="6" name="Text Box 3">
            <a:extLst>
              <a:ext uri="{FF2B5EF4-FFF2-40B4-BE49-F238E27FC236}">
                <a16:creationId xmlns:a16="http://schemas.microsoft.com/office/drawing/2014/main" id="{F677982A-2651-3AE4-8695-0EC11675D971}"/>
              </a:ext>
            </a:extLst>
          </p:cNvPr>
          <p:cNvSpPr txBox="1">
            <a:spLocks noChangeArrowheads="1"/>
          </p:cNvSpPr>
          <p:nvPr/>
        </p:nvSpPr>
        <p:spPr bwMode="auto">
          <a:xfrm>
            <a:off x="2348288" y="4149888"/>
            <a:ext cx="150462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Tigris &amp; Euphrates</a:t>
            </a:r>
          </a:p>
        </p:txBody>
      </p:sp>
      <p:sp>
        <p:nvSpPr>
          <p:cNvPr id="8" name="Text Box 3">
            <a:extLst>
              <a:ext uri="{FF2B5EF4-FFF2-40B4-BE49-F238E27FC236}">
                <a16:creationId xmlns:a16="http://schemas.microsoft.com/office/drawing/2014/main" id="{AC4A823B-BF52-0259-C369-D22D142BF669}"/>
              </a:ext>
            </a:extLst>
          </p:cNvPr>
          <p:cNvSpPr txBox="1">
            <a:spLocks noChangeArrowheads="1"/>
          </p:cNvSpPr>
          <p:nvPr/>
        </p:nvSpPr>
        <p:spPr bwMode="auto">
          <a:xfrm>
            <a:off x="4274154" y="4856671"/>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India</a:t>
            </a:r>
          </a:p>
        </p:txBody>
      </p:sp>
      <p:sp>
        <p:nvSpPr>
          <p:cNvPr id="9" name="Text Box 3">
            <a:extLst>
              <a:ext uri="{FF2B5EF4-FFF2-40B4-BE49-F238E27FC236}">
                <a16:creationId xmlns:a16="http://schemas.microsoft.com/office/drawing/2014/main" id="{0C6F86B6-622A-CD50-4F53-F72B42C2DFBF}"/>
              </a:ext>
            </a:extLst>
          </p:cNvPr>
          <p:cNvSpPr txBox="1">
            <a:spLocks noChangeArrowheads="1"/>
          </p:cNvSpPr>
          <p:nvPr/>
        </p:nvSpPr>
        <p:spPr bwMode="auto">
          <a:xfrm>
            <a:off x="4716016" y="5098544"/>
            <a:ext cx="150462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Indus &amp; Ganges</a:t>
            </a:r>
          </a:p>
        </p:txBody>
      </p:sp>
      <p:sp>
        <p:nvSpPr>
          <p:cNvPr id="10" name="Text Box 3">
            <a:extLst>
              <a:ext uri="{FF2B5EF4-FFF2-40B4-BE49-F238E27FC236}">
                <a16:creationId xmlns:a16="http://schemas.microsoft.com/office/drawing/2014/main" id="{FADF5B4E-88D5-D7DF-55CA-AFAAD5112D04}"/>
              </a:ext>
            </a:extLst>
          </p:cNvPr>
          <p:cNvSpPr txBox="1">
            <a:spLocks noChangeArrowheads="1"/>
          </p:cNvSpPr>
          <p:nvPr/>
        </p:nvSpPr>
        <p:spPr bwMode="auto">
          <a:xfrm>
            <a:off x="7204659" y="2802414"/>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Shang China</a:t>
            </a:r>
          </a:p>
        </p:txBody>
      </p:sp>
      <p:sp>
        <p:nvSpPr>
          <p:cNvPr id="11" name="Text Box 3">
            <a:extLst>
              <a:ext uri="{FF2B5EF4-FFF2-40B4-BE49-F238E27FC236}">
                <a16:creationId xmlns:a16="http://schemas.microsoft.com/office/drawing/2014/main" id="{17C02846-6694-7DB8-6E16-E82B05B9FF2D}"/>
              </a:ext>
            </a:extLst>
          </p:cNvPr>
          <p:cNvSpPr txBox="1">
            <a:spLocks noChangeArrowheads="1"/>
          </p:cNvSpPr>
          <p:nvPr/>
        </p:nvSpPr>
        <p:spPr bwMode="auto">
          <a:xfrm>
            <a:off x="7204659" y="3126014"/>
            <a:ext cx="15046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600" b="1" dirty="0">
                <a:latin typeface="Arial" pitchFamily="34" charset="0"/>
              </a:rPr>
              <a:t>Yellow 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2" grpId="0" autoUpdateAnimBg="0"/>
      <p:bldP spid="3" grpId="0" autoUpdateAnimBg="0"/>
      <p:bldP spid="5" grpId="0" autoUpdateAnimBg="0"/>
      <p:bldP spid="6" grpId="0" autoUpdateAnimBg="0"/>
      <p:bldP spid="8" grpId="0" autoUpdateAnimBg="0"/>
      <p:bldP spid="9" grpId="0" autoUpdateAnimBg="0"/>
      <p:bldP spid="10" grpId="0" autoUpdateAnimBg="0"/>
      <p:bldP spid="1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altLang="en-US">
                <a:latin typeface="Arial" pitchFamily="34" charset="0"/>
                <a:ea typeface="ＭＳ Ｐゴシック" pitchFamily="34" charset="-128"/>
                <a:cs typeface="Arial" pitchFamily="34" charset="0"/>
              </a:rPr>
              <a:t>The 3 Cs of Sumer</a:t>
            </a:r>
          </a:p>
        </p:txBody>
      </p:sp>
      <p:sp>
        <p:nvSpPr>
          <p:cNvPr id="103426" name="Rectangle 3"/>
          <p:cNvSpPr>
            <a:spLocks noGrp="1" noChangeArrowheads="1"/>
          </p:cNvSpPr>
          <p:nvPr>
            <p:ph type="body" idx="1"/>
          </p:nvPr>
        </p:nvSpPr>
        <p:spPr>
          <a:xfrm>
            <a:off x="1295400" y="1905000"/>
            <a:ext cx="1676400" cy="5410200"/>
          </a:xfrm>
        </p:spPr>
        <p:txBody>
          <a:bodyPr/>
          <a:lstStyle/>
          <a:p>
            <a:pPr>
              <a:buFontTx/>
              <a:buNone/>
            </a:pPr>
            <a:r>
              <a:rPr lang="en-US" altLang="en-US" sz="7200">
                <a:ea typeface="ＭＳ Ｐゴシック" pitchFamily="34" charset="-128"/>
                <a:cs typeface="Arial" pitchFamily="34" charset="0"/>
              </a:rPr>
              <a:t> C</a:t>
            </a:r>
          </a:p>
          <a:p>
            <a:pPr>
              <a:buFontTx/>
              <a:buNone/>
            </a:pPr>
            <a:r>
              <a:rPr lang="en-US" altLang="en-US" sz="7200">
                <a:ea typeface="ＭＳ Ｐゴシック" pitchFamily="34" charset="-128"/>
                <a:cs typeface="Arial" pitchFamily="34" charset="0"/>
              </a:rPr>
              <a:t> C</a:t>
            </a:r>
          </a:p>
          <a:p>
            <a:pPr>
              <a:buFontTx/>
              <a:buNone/>
            </a:pPr>
            <a:r>
              <a:rPr lang="en-US" altLang="en-US" sz="7200">
                <a:ea typeface="ＭＳ Ｐゴシック" pitchFamily="34" charset="-128"/>
                <a:cs typeface="Arial" pitchFamily="34" charset="0"/>
              </a:rPr>
              <a:t> C</a:t>
            </a:r>
            <a:endParaRPr lang="en-US" altLang="en-US">
              <a:ea typeface="ＭＳ Ｐゴシック" pitchFamily="34" charset="-128"/>
              <a:cs typeface="Arial" pitchFamily="34" charset="0"/>
            </a:endParaRPr>
          </a:p>
        </p:txBody>
      </p:sp>
      <p:sp>
        <p:nvSpPr>
          <p:cNvPr id="19460" name="Rectangle 4"/>
          <p:cNvSpPr>
            <a:spLocks noChangeArrowheads="1"/>
          </p:cNvSpPr>
          <p:nvPr/>
        </p:nvSpPr>
        <p:spPr bwMode="auto">
          <a:xfrm>
            <a:off x="2198688" y="2082800"/>
            <a:ext cx="647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pPr>
            <a:r>
              <a:rPr lang="en-US" altLang="en-US" sz="5400" b="1">
                <a:solidFill>
                  <a:srgbClr val="FFC56F"/>
                </a:solidFill>
                <a:latin typeface="Arial" pitchFamily="34" charset="0"/>
                <a:cs typeface="Arial" pitchFamily="34" charset="0"/>
              </a:rPr>
              <a:t>ivilization</a:t>
            </a:r>
          </a:p>
        </p:txBody>
      </p:sp>
      <p:sp>
        <p:nvSpPr>
          <p:cNvPr id="19461" name="Rectangle 5"/>
          <p:cNvSpPr>
            <a:spLocks noChangeArrowheads="1"/>
          </p:cNvSpPr>
          <p:nvPr/>
        </p:nvSpPr>
        <p:spPr bwMode="auto">
          <a:xfrm>
            <a:off x="2198688" y="3429000"/>
            <a:ext cx="647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pPr>
            <a:r>
              <a:rPr lang="en-US" altLang="en-US" sz="5400" b="1">
                <a:solidFill>
                  <a:srgbClr val="FFC56F"/>
                </a:solidFill>
                <a:latin typeface="Arial" pitchFamily="34" charset="0"/>
                <a:cs typeface="Arial" pitchFamily="34" charset="0"/>
              </a:rPr>
              <a:t>uneiform</a:t>
            </a:r>
          </a:p>
        </p:txBody>
      </p:sp>
      <p:sp>
        <p:nvSpPr>
          <p:cNvPr id="19462" name="Rectangle 6"/>
          <p:cNvSpPr>
            <a:spLocks noChangeArrowheads="1"/>
          </p:cNvSpPr>
          <p:nvPr/>
        </p:nvSpPr>
        <p:spPr bwMode="auto">
          <a:xfrm>
            <a:off x="2198688" y="4724400"/>
            <a:ext cx="6477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20000"/>
              </a:spcBef>
            </a:pPr>
            <a:r>
              <a:rPr lang="en-US" altLang="en-US" sz="5400" b="1">
                <a:solidFill>
                  <a:srgbClr val="FFC56F"/>
                </a:solidFill>
                <a:latin typeface="Arial" pitchFamily="34" charset="0"/>
                <a:cs typeface="Arial" pitchFamily="34" charset="0"/>
              </a:rPr>
              <a:t>ity gods</a:t>
            </a:r>
          </a:p>
        </p:txBody>
      </p:sp>
      <p:sp>
        <p:nvSpPr>
          <p:cNvPr id="103430"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1+#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1+#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462"/>
                                        </p:tgtEl>
                                        <p:attrNameLst>
                                          <p:attrName>style.visibility</p:attrName>
                                        </p:attrNameLst>
                                      </p:cBhvr>
                                      <p:to>
                                        <p:strVal val="visible"/>
                                      </p:to>
                                    </p:set>
                                    <p:anim calcmode="lin" valueType="num">
                                      <p:cBhvr additive="base">
                                        <p:cTn id="19" dur="500" fill="hold"/>
                                        <p:tgtEl>
                                          <p:spTgt spid="19462"/>
                                        </p:tgtEl>
                                        <p:attrNameLst>
                                          <p:attrName>ppt_x</p:attrName>
                                        </p:attrNameLst>
                                      </p:cBhvr>
                                      <p:tavLst>
                                        <p:tav tm="0">
                                          <p:val>
                                            <p:strVal val="1+#ppt_w/2"/>
                                          </p:val>
                                        </p:tav>
                                        <p:tav tm="100000">
                                          <p:val>
                                            <p:strVal val="#ppt_x"/>
                                          </p:val>
                                        </p:tav>
                                      </p:tavLst>
                                    </p:anim>
                                    <p:anim calcmode="lin" valueType="num">
                                      <p:cBhvr additive="base">
                                        <p:cTn id="20"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P spid="19461" grpId="0" autoUpdateAnimBg="0"/>
      <p:bldP spid="1946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descr="cuneiformtab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00"/>
            <a:ext cx="4956175"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4" name="Picture 4" descr="cuneiformwr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0"/>
            <a:ext cx="33782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5" descr="cuneiformwrit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419100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1" name="Rectangle 2"/>
          <p:cNvSpPr>
            <a:spLocks noGrp="1" noChangeArrowheads="1"/>
          </p:cNvSpPr>
          <p:nvPr>
            <p:ph type="title"/>
          </p:nvPr>
        </p:nvSpPr>
        <p:spPr>
          <a:xfrm>
            <a:off x="219075" y="227013"/>
            <a:ext cx="6791325" cy="1144587"/>
          </a:xfrm>
        </p:spPr>
        <p:txBody>
          <a:bodyPr/>
          <a:lstStyle/>
          <a:p>
            <a:pPr eaLnBrk="1" hangingPunct="1"/>
            <a:r>
              <a:rPr lang="en-US" altLang="en-US" b="1">
                <a:solidFill>
                  <a:srgbClr val="FFFFFF"/>
                </a:solidFill>
                <a:effectLst>
                  <a:outerShdw blurRad="38100" dist="38100" dir="2700000" algn="tl">
                    <a:srgbClr val="000000"/>
                  </a:outerShdw>
                </a:effectLst>
                <a:ea typeface="ＭＳ Ｐゴシック" pitchFamily="34" charset="-128"/>
              </a:rPr>
              <a:t>Writing was Sumer</a:t>
            </a:r>
            <a:r>
              <a:rPr lang="fr-FR" altLang="ja-JP" b="1">
                <a:solidFill>
                  <a:srgbClr val="FFFFFF"/>
                </a:solidFill>
                <a:effectLst>
                  <a:outerShdw blurRad="38100" dist="38100" dir="2700000" algn="tl">
                    <a:srgbClr val="000000"/>
                  </a:outerShdw>
                </a:effectLst>
                <a:ea typeface="ＭＳ Ｐゴシック" pitchFamily="34" charset="-128"/>
              </a:rPr>
              <a:t>'</a:t>
            </a:r>
            <a:r>
              <a:rPr lang="en-US" altLang="en-US" b="1">
                <a:solidFill>
                  <a:srgbClr val="FFFFFF"/>
                </a:solidFill>
                <a:effectLst>
                  <a:outerShdw blurRad="38100" dist="38100" dir="2700000" algn="tl">
                    <a:srgbClr val="000000"/>
                  </a:outerShdw>
                </a:effectLst>
                <a:ea typeface="ＭＳ Ｐゴシック" pitchFamily="34" charset="-128"/>
              </a:rPr>
              <a:t>s greatest contribution</a:t>
            </a:r>
            <a:endParaRPr lang="en-US" altLang="en-US">
              <a:effectLst>
                <a:outerShdw blurRad="38100" dist="38100" dir="2700000" algn="tl">
                  <a:srgbClr val="000000"/>
                </a:outerShdw>
              </a:effectLst>
              <a:ea typeface="ＭＳ Ｐゴシック" pitchFamily="34" charset="-128"/>
            </a:endParaRPr>
          </a:p>
        </p:txBody>
      </p:sp>
      <p:sp>
        <p:nvSpPr>
          <p:cNvPr id="105477" name="Text Box 6"/>
          <p:cNvSpPr txBox="1">
            <a:spLocks noChangeArrowheads="1"/>
          </p:cNvSpPr>
          <p:nvPr/>
        </p:nvSpPr>
        <p:spPr bwMode="auto">
          <a:xfrm>
            <a:off x="850265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3B28CCE-BF9B-005D-2B68-CAE54A67BCFD}"/>
              </a:ext>
            </a:extLst>
          </p:cNvPr>
          <p:cNvGrpSpPr/>
          <p:nvPr/>
        </p:nvGrpSpPr>
        <p:grpSpPr>
          <a:xfrm>
            <a:off x="2189616" y="5003191"/>
            <a:ext cx="3618604" cy="1022382"/>
            <a:chOff x="2189616" y="5287015"/>
            <a:chExt cx="3618604" cy="1022382"/>
          </a:xfrm>
        </p:grpSpPr>
        <p:cxnSp>
          <p:nvCxnSpPr>
            <p:cNvPr id="8" name="Straight Connector 7">
              <a:extLst>
                <a:ext uri="{FF2B5EF4-FFF2-40B4-BE49-F238E27FC236}">
                  <a16:creationId xmlns:a16="http://schemas.microsoft.com/office/drawing/2014/main" id="{386E9438-CE91-30BC-FDBF-0E0BD2685550}"/>
                </a:ext>
              </a:extLst>
            </p:cNvPr>
            <p:cNvCxnSpPr>
              <a:cxnSpLocks/>
            </p:cNvCxnSpPr>
            <p:nvPr/>
          </p:nvCxnSpPr>
          <p:spPr bwMode="auto">
            <a:xfrm>
              <a:off x="3923928" y="5287015"/>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D555B24-F3CC-A9AD-AAF1-9CC6024CC07F}"/>
                </a:ext>
              </a:extLst>
            </p:cNvPr>
            <p:cNvCxnSpPr>
              <a:cxnSpLocks/>
            </p:cNvCxnSpPr>
            <p:nvPr/>
          </p:nvCxnSpPr>
          <p:spPr bwMode="auto">
            <a:xfrm>
              <a:off x="2220958" y="5769337"/>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B777BED5-2D44-57C7-56FD-D04EF9CD9C4C}"/>
                </a:ext>
              </a:extLst>
            </p:cNvPr>
            <p:cNvCxnSpPr>
              <a:cxnSpLocks/>
            </p:cNvCxnSpPr>
            <p:nvPr/>
          </p:nvCxnSpPr>
          <p:spPr bwMode="auto">
            <a:xfrm>
              <a:off x="5796136" y="5769337"/>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EDC4DFFB-AA7E-A060-9EA1-238550027D4E}"/>
                </a:ext>
              </a:extLst>
            </p:cNvPr>
            <p:cNvCxnSpPr>
              <a:cxnSpLocks/>
            </p:cNvCxnSpPr>
            <p:nvPr/>
          </p:nvCxnSpPr>
          <p:spPr bwMode="auto">
            <a:xfrm>
              <a:off x="2189616" y="5796773"/>
              <a:ext cx="3618604" cy="0"/>
            </a:xfrm>
            <a:prstGeom prst="line">
              <a:avLst/>
            </a:prstGeom>
            <a:solidFill>
              <a:schemeClr val="accent1"/>
            </a:solidFill>
            <a:ln w="76200" cap="flat" cmpd="sng" algn="ctr">
              <a:solidFill>
                <a:srgbClr val="FFFFFF"/>
              </a:solidFill>
              <a:prstDash val="solid"/>
              <a:round/>
              <a:headEnd type="none" w="med" len="med"/>
              <a:tailEnd type="none" w="med" len="med"/>
            </a:ln>
            <a:effectLst/>
          </p:spPr>
        </p:cxnSp>
      </p:grpSp>
      <p:sp>
        <p:nvSpPr>
          <p:cNvPr id="106497" name="Rectangle 2"/>
          <p:cNvSpPr>
            <a:spLocks noGrp="1" noChangeArrowheads="1"/>
          </p:cNvSpPr>
          <p:nvPr>
            <p:ph type="title"/>
          </p:nvPr>
        </p:nvSpPr>
        <p:spPr>
          <a:xfrm>
            <a:off x="381000" y="228600"/>
            <a:ext cx="1752600" cy="2895600"/>
          </a:xfrm>
        </p:spPr>
        <p:txBody>
          <a:bodyPr/>
          <a:lstStyle/>
          <a:p>
            <a:pPr algn="r" eaLnBrk="1" hangingPunct="1"/>
            <a:r>
              <a:rPr lang="en-US" altLang="en-US" b="1" dirty="0">
                <a:solidFill>
                  <a:srgbClr val="FFFFFF"/>
                </a:solidFill>
                <a:ea typeface="ＭＳ Ｐゴシック" pitchFamily="34" charset="-128"/>
              </a:rPr>
              <a:t>The First City State</a:t>
            </a:r>
          </a:p>
        </p:txBody>
      </p:sp>
      <p:pic>
        <p:nvPicPr>
          <p:cNvPr id="106499"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14600" y="228600"/>
            <a:ext cx="270986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0" name="Text Box 5"/>
          <p:cNvSpPr txBox="1">
            <a:spLocks noChangeArrowheads="1"/>
          </p:cNvSpPr>
          <p:nvPr/>
        </p:nvSpPr>
        <p:spPr bwMode="auto">
          <a:xfrm>
            <a:off x="72390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rgbClr val="FFFFFF"/>
                </a:solidFill>
                <a:latin typeface="Arial" pitchFamily="34" charset="0"/>
                <a:cs typeface="Arial" pitchFamily="34" charset="0"/>
              </a:rPr>
              <a:t>77</a:t>
            </a:r>
            <a:endParaRPr lang="en-US" altLang="en-US" dirty="0">
              <a:latin typeface="Arial" pitchFamily="34" charset="0"/>
              <a:cs typeface="Arial" pitchFamily="34" charset="0"/>
            </a:endParaRPr>
          </a:p>
        </p:txBody>
      </p:sp>
      <p:sp>
        <p:nvSpPr>
          <p:cNvPr id="2" name="Rectangle 2">
            <a:extLst>
              <a:ext uri="{FF2B5EF4-FFF2-40B4-BE49-F238E27FC236}">
                <a16:creationId xmlns:a16="http://schemas.microsoft.com/office/drawing/2014/main" id="{167B89C3-373F-437C-0897-A7D3C3EFB7EE}"/>
              </a:ext>
            </a:extLst>
          </p:cNvPr>
          <p:cNvSpPr txBox="1">
            <a:spLocks noChangeArrowheads="1"/>
          </p:cNvSpPr>
          <p:nvPr/>
        </p:nvSpPr>
        <p:spPr bwMode="auto">
          <a:xfrm>
            <a:off x="0" y="3436094"/>
            <a:ext cx="7794380" cy="596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a:lstStyle>
          <a:p>
            <a:pPr algn="ctr" eaLnBrk="1" hangingPunct="1"/>
            <a:r>
              <a:rPr lang="en-US" altLang="en-US" sz="3200" b="1" kern="0" dirty="0">
                <a:solidFill>
                  <a:srgbClr val="FFFFFF"/>
                </a:solidFill>
                <a:ea typeface="ＭＳ Ｐゴシック" pitchFamily="34" charset="-128"/>
              </a:rPr>
              <a:t>Earliest Form of Government</a:t>
            </a:r>
          </a:p>
        </p:txBody>
      </p:sp>
      <p:sp>
        <p:nvSpPr>
          <p:cNvPr id="4" name="TextBox 3">
            <a:extLst>
              <a:ext uri="{FF2B5EF4-FFF2-40B4-BE49-F238E27FC236}">
                <a16:creationId xmlns:a16="http://schemas.microsoft.com/office/drawing/2014/main" id="{979B34AD-F664-77E0-8F2A-D41538840199}"/>
              </a:ext>
            </a:extLst>
          </p:cNvPr>
          <p:cNvSpPr txBox="1"/>
          <p:nvPr/>
        </p:nvSpPr>
        <p:spPr>
          <a:xfrm>
            <a:off x="2738778" y="4366730"/>
            <a:ext cx="2520280" cy="830997"/>
          </a:xfrm>
          <a:prstGeom prst="rect">
            <a:avLst/>
          </a:prstGeom>
          <a:solidFill>
            <a:srgbClr val="FFFFFF"/>
          </a:solidFill>
        </p:spPr>
        <p:txBody>
          <a:bodyPr wrap="square" rtlCol="0">
            <a:spAutoFit/>
          </a:bodyPr>
          <a:lstStyle/>
          <a:p>
            <a:pPr algn="ctr"/>
            <a:r>
              <a:rPr lang="en-US" b="1" dirty="0">
                <a:solidFill>
                  <a:schemeClr val="bg1">
                    <a:lumMod val="50000"/>
                  </a:schemeClr>
                </a:solidFill>
                <a:latin typeface="Arial" panose="020B0604020202020204" pitchFamily="34" charset="0"/>
                <a:cs typeface="Arial" panose="020B0604020202020204" pitchFamily="34" charset="0"/>
              </a:rPr>
              <a:t>Sumerian King</a:t>
            </a:r>
            <a:br>
              <a:rPr lang="en-US" b="1" dirty="0">
                <a:solidFill>
                  <a:schemeClr val="bg1">
                    <a:lumMod val="50000"/>
                  </a:schemeClr>
                </a:solidFill>
                <a:latin typeface="Arial" panose="020B0604020202020204" pitchFamily="34" charset="0"/>
                <a:cs typeface="Arial" panose="020B0604020202020204" pitchFamily="34" charset="0"/>
              </a:rPr>
            </a:br>
            <a:r>
              <a:rPr lang="en-US" b="1" dirty="0">
                <a:solidFill>
                  <a:schemeClr val="bg1">
                    <a:lumMod val="50000"/>
                  </a:schemeClr>
                </a:solidFill>
                <a:latin typeface="Arial" panose="020B0604020202020204" pitchFamily="34" charset="0"/>
                <a:cs typeface="Arial" panose="020B0604020202020204" pitchFamily="34" charset="0"/>
              </a:rPr>
              <a:t>Temple Boss</a:t>
            </a:r>
          </a:p>
        </p:txBody>
      </p:sp>
      <p:sp>
        <p:nvSpPr>
          <p:cNvPr id="5" name="TextBox 4">
            <a:extLst>
              <a:ext uri="{FF2B5EF4-FFF2-40B4-BE49-F238E27FC236}">
                <a16:creationId xmlns:a16="http://schemas.microsoft.com/office/drawing/2014/main" id="{AE1C0754-5192-C93E-0187-515570EA0AE3}"/>
              </a:ext>
            </a:extLst>
          </p:cNvPr>
          <p:cNvSpPr txBox="1"/>
          <p:nvPr/>
        </p:nvSpPr>
        <p:spPr>
          <a:xfrm>
            <a:off x="798897" y="5847655"/>
            <a:ext cx="2895113" cy="461665"/>
          </a:xfrm>
          <a:prstGeom prst="rect">
            <a:avLst/>
          </a:prstGeom>
          <a:solidFill>
            <a:srgbClr val="FFFFFF"/>
          </a:solidFill>
        </p:spPr>
        <p:txBody>
          <a:bodyPr wrap="square" rtlCol="0">
            <a:spAutoFit/>
          </a:bodyPr>
          <a:lstStyle/>
          <a:p>
            <a:pPr algn="ctr"/>
            <a:r>
              <a:rPr lang="en-US" b="1" dirty="0">
                <a:solidFill>
                  <a:schemeClr val="bg1">
                    <a:lumMod val="50000"/>
                  </a:schemeClr>
                </a:solidFill>
                <a:latin typeface="Arial" panose="020B0604020202020204" pitchFamily="34" charset="0"/>
                <a:cs typeface="Arial" panose="020B0604020202020204" pitchFamily="34" charset="0"/>
              </a:rPr>
              <a:t>Council of Elders</a:t>
            </a:r>
          </a:p>
        </p:txBody>
      </p:sp>
      <p:sp>
        <p:nvSpPr>
          <p:cNvPr id="6" name="TextBox 5">
            <a:extLst>
              <a:ext uri="{FF2B5EF4-FFF2-40B4-BE49-F238E27FC236}">
                <a16:creationId xmlns:a16="http://schemas.microsoft.com/office/drawing/2014/main" id="{0B3501AC-DAE2-644A-9E8E-9E65F4662672}"/>
              </a:ext>
            </a:extLst>
          </p:cNvPr>
          <p:cNvSpPr txBox="1"/>
          <p:nvPr/>
        </p:nvSpPr>
        <p:spPr>
          <a:xfrm>
            <a:off x="4315821" y="5807461"/>
            <a:ext cx="2895113" cy="461665"/>
          </a:xfrm>
          <a:prstGeom prst="rect">
            <a:avLst/>
          </a:prstGeom>
          <a:solidFill>
            <a:srgbClr val="FFFFFF"/>
          </a:solidFill>
        </p:spPr>
        <p:txBody>
          <a:bodyPr wrap="square" rtlCol="0">
            <a:spAutoFit/>
          </a:bodyPr>
          <a:lstStyle/>
          <a:p>
            <a:pPr algn="ctr"/>
            <a:r>
              <a:rPr lang="en-US" b="1" dirty="0">
                <a:solidFill>
                  <a:schemeClr val="bg1">
                    <a:lumMod val="50000"/>
                  </a:schemeClr>
                </a:solidFill>
                <a:latin typeface="Arial" panose="020B0604020202020204" pitchFamily="34" charset="0"/>
                <a:cs typeface="Arial" panose="020B0604020202020204" pitchFamily="34" charset="0"/>
              </a:rPr>
              <a:t>Free Adult Males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altLang="en-US">
                <a:latin typeface="Arial" pitchFamily="34" charset="0"/>
                <a:ea typeface="ＭＳ Ｐゴシック" pitchFamily="34" charset="-128"/>
                <a:cs typeface="Arial" pitchFamily="34" charset="0"/>
              </a:rPr>
              <a:t>Invention of the Wheel</a:t>
            </a: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71675"/>
            <a:ext cx="5791200" cy="435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Text Box 4"/>
          <p:cNvSpPr txBox="1">
            <a:spLocks noChangeArrowheads="1"/>
          </p:cNvSpPr>
          <p:nvPr/>
        </p:nvSpPr>
        <p:spPr bwMode="auto">
          <a:xfrm>
            <a:off x="82296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US" altLang="en-US">
                <a:ea typeface="ＭＳ Ｐゴシック" pitchFamily="34" charset="-128"/>
              </a:rPr>
              <a:t>Invention of the Wheel</a:t>
            </a:r>
          </a:p>
        </p:txBody>
      </p:sp>
      <p:pic>
        <p:nvPicPr>
          <p:cNvPr id="1085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40830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4"/>
          <p:cNvSpPr>
            <a:spLocks noGrp="1" noChangeArrowheads="1"/>
          </p:cNvSpPr>
          <p:nvPr>
            <p:ph type="title"/>
          </p:nvPr>
        </p:nvSpPr>
        <p:spPr/>
        <p:txBody>
          <a:bodyPr/>
          <a:lstStyle/>
          <a:p>
            <a:r>
              <a:rPr lang="en-US" altLang="en-US">
                <a:latin typeface="Arial" pitchFamily="34" charset="0"/>
                <a:ea typeface="ＭＳ Ｐゴシック" pitchFamily="34" charset="-128"/>
                <a:cs typeface="Arial" pitchFamily="34" charset="0"/>
              </a:rPr>
              <a:t>The Potter</a:t>
            </a:r>
            <a:r>
              <a:rPr lang="fr-FR" altLang="ja-JP">
                <a:latin typeface="Arial" pitchFamily="34" charset="0"/>
                <a:ea typeface="ＭＳ Ｐゴシック" pitchFamily="34" charset="-128"/>
                <a:cs typeface="Arial" pitchFamily="34" charset="0"/>
              </a:rPr>
              <a:t>'</a:t>
            </a:r>
            <a:r>
              <a:rPr lang="en-US" altLang="en-US">
                <a:latin typeface="Arial" pitchFamily="34" charset="0"/>
                <a:ea typeface="ＭＳ Ｐゴシック" pitchFamily="34" charset="-128"/>
                <a:cs typeface="Arial" pitchFamily="34" charset="0"/>
              </a:rPr>
              <a:t>s Wheel</a:t>
            </a: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38200"/>
            <a:ext cx="5659438"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 Box 2"/>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Grp="1" noChangeArrowheads="1"/>
          </p:cNvSpPr>
          <p:nvPr>
            <p:ph type="title"/>
          </p:nvPr>
        </p:nvSpPr>
        <p:spPr/>
        <p:txBody>
          <a:bodyPr/>
          <a:lstStyle/>
          <a:p>
            <a:r>
              <a:rPr lang="en-US" altLang="en-US" dirty="0">
                <a:latin typeface="Arial" pitchFamily="34" charset="0"/>
                <a:ea typeface="ＭＳ Ｐゴシック" pitchFamily="34" charset="-128"/>
                <a:cs typeface="Arial" pitchFamily="34" charset="0"/>
              </a:rPr>
              <a:t>Architecture</a:t>
            </a:r>
          </a:p>
        </p:txBody>
      </p:sp>
      <p:sp>
        <p:nvSpPr>
          <p:cNvPr id="110594" name="Rectangle 5"/>
          <p:cNvSpPr>
            <a:spLocks noGrp="1" noChangeArrowheads="1"/>
          </p:cNvSpPr>
          <p:nvPr>
            <p:ph type="body" idx="1"/>
          </p:nvPr>
        </p:nvSpPr>
        <p:spPr/>
        <p:txBody>
          <a:bodyPr/>
          <a:lstStyle/>
          <a:p>
            <a:r>
              <a:rPr lang="en-US" altLang="en-US" sz="3600" dirty="0">
                <a:ea typeface="ＭＳ Ｐゴシック" pitchFamily="34" charset="-128"/>
                <a:cs typeface="Arial" pitchFamily="34" charset="0"/>
              </a:rPr>
              <a:t>Ziggurat</a:t>
            </a:r>
          </a:p>
        </p:txBody>
      </p:sp>
      <p:pic>
        <p:nvPicPr>
          <p:cNvPr id="1105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2800"/>
            <a:ext cx="5638800" cy="375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0596" name="Picture 3" descr="zigour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0597" name="Text Box 2"/>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77</a:t>
            </a:r>
            <a:endParaRPr lang="en-US" altLang="en-US">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4"/>
          <p:cNvSpPr>
            <a:spLocks noGrp="1" noChangeArrowheads="1"/>
          </p:cNvSpPr>
          <p:nvPr>
            <p:ph type="ctrTitle"/>
          </p:nvPr>
        </p:nvSpPr>
        <p:spPr>
          <a:xfrm>
            <a:off x="228600" y="152400"/>
            <a:ext cx="8664575" cy="1143000"/>
          </a:xfrm>
        </p:spPr>
        <p:txBody>
          <a:bodyPr/>
          <a:lstStyle/>
          <a:p>
            <a:r>
              <a:rPr lang="en-US" altLang="en-US">
                <a:latin typeface="Arial" pitchFamily="34" charset="0"/>
                <a:ea typeface="ＭＳ Ｐゴシック" pitchFamily="34" charset="-128"/>
                <a:cs typeface="Arial" pitchFamily="34" charset="0"/>
              </a:rPr>
              <a:t>Lessons from Sumer</a:t>
            </a:r>
          </a:p>
        </p:txBody>
      </p:sp>
      <p:sp>
        <p:nvSpPr>
          <p:cNvPr id="111618" name="Rectangle 3"/>
          <p:cNvSpPr>
            <a:spLocks noGrp="1" noChangeArrowheads="1"/>
          </p:cNvSpPr>
          <p:nvPr>
            <p:ph type="subTitle" idx="1"/>
          </p:nvPr>
        </p:nvSpPr>
        <p:spPr>
          <a:xfrm>
            <a:off x="685800" y="1822450"/>
            <a:ext cx="4191000" cy="4343400"/>
          </a:xfrm>
        </p:spPr>
        <p:txBody>
          <a:bodyPr/>
          <a:lstStyle/>
          <a:p>
            <a:r>
              <a:rPr lang="en-US" altLang="en-US">
                <a:ea typeface="ＭＳ Ｐゴシック" pitchFamily="34" charset="-128"/>
                <a:cs typeface="Arial" pitchFamily="34" charset="0"/>
              </a:rPr>
              <a:t>What principles can you discover regarding Sumer?</a:t>
            </a:r>
          </a:p>
          <a:p>
            <a:endParaRPr lang="en-US" altLang="en-US">
              <a:ea typeface="ＭＳ Ｐゴシック" pitchFamily="34" charset="-128"/>
              <a:cs typeface="Arial" pitchFamily="34" charset="0"/>
            </a:endParaRPr>
          </a:p>
          <a:p>
            <a:r>
              <a:rPr lang="en-US" altLang="en-US">
                <a:ea typeface="ＭＳ Ｐゴシック" pitchFamily="34" charset="-128"/>
                <a:cs typeface="Arial" pitchFamily="34" charset="0"/>
              </a:rPr>
              <a:t>What does Abraham coming from this area say to us?</a:t>
            </a:r>
          </a:p>
        </p:txBody>
      </p:sp>
      <p:sp>
        <p:nvSpPr>
          <p:cNvPr id="111619" name="Text Box 2"/>
          <p:cNvSpPr txBox="1">
            <a:spLocks noChangeArrowheads="1"/>
          </p:cNvSpPr>
          <p:nvPr/>
        </p:nvSpPr>
        <p:spPr bwMode="auto">
          <a:xfrm>
            <a:off x="8388350" y="117475"/>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FFFF"/>
                </a:solidFill>
                <a:latin typeface="Arial" pitchFamily="34" charset="0"/>
                <a:cs typeface="Arial" pitchFamily="34" charset="0"/>
              </a:rPr>
              <a:t>80</a:t>
            </a:r>
            <a:endParaRPr lang="en-US" altLang="en-US">
              <a:latin typeface="Arial" pitchFamily="34" charset="0"/>
              <a:cs typeface="Arial" pitchFamily="34" charset="0"/>
            </a:endParaRPr>
          </a:p>
        </p:txBody>
      </p:sp>
      <p:pic>
        <p:nvPicPr>
          <p:cNvPr id="111620" name="Picture 4" descr="early-sumerian-cuneiform-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057400"/>
            <a:ext cx="4041775" cy="384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scrolls">
            <a:hlinkClick r:id="rId2"/>
          </p:cNvPr>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28600" y="-76200"/>
            <a:ext cx="93726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ext Box 6"/>
          <p:cNvSpPr txBox="1">
            <a:spLocks noChangeArrowheads="1"/>
          </p:cNvSpPr>
          <p:nvPr/>
        </p:nvSpPr>
        <p:spPr bwMode="auto">
          <a:xfrm>
            <a:off x="8458200" y="2857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al" pitchFamily="34" charset="0"/>
              </a:rPr>
              <a:t>80</a:t>
            </a:r>
          </a:p>
        </p:txBody>
      </p:sp>
      <p:sp>
        <p:nvSpPr>
          <p:cNvPr id="112643" name="Rectangle 8"/>
          <p:cNvSpPr>
            <a:spLocks noGrp="1" noChangeArrowheads="1"/>
          </p:cNvSpPr>
          <p:nvPr>
            <p:ph type="title"/>
          </p:nvPr>
        </p:nvSpPr>
        <p:spPr>
          <a:xfrm>
            <a:off x="457200" y="277813"/>
            <a:ext cx="7931150" cy="919162"/>
          </a:xfrm>
          <a:solidFill>
            <a:srgbClr val="000000"/>
          </a:solidFill>
        </p:spPr>
        <p:txBody>
          <a:bodyPr/>
          <a:lstStyle/>
          <a:p>
            <a:pPr eaLnBrk="1" hangingPunct="1"/>
            <a:r>
              <a:rPr lang="en-US" altLang="en-US" sz="4800">
                <a:solidFill>
                  <a:srgbClr val="FFFFFF"/>
                </a:solidFill>
                <a:effectLst/>
                <a:ea typeface="ＭＳ Ｐゴシック" pitchFamily="34" charset="-128"/>
              </a:rPr>
              <a:t>Lessons from Sumer</a:t>
            </a:r>
          </a:p>
        </p:txBody>
      </p:sp>
      <p:sp>
        <p:nvSpPr>
          <p:cNvPr id="87049" name="Rectangle 9"/>
          <p:cNvSpPr>
            <a:spLocks noGrp="1" noChangeArrowheads="1"/>
          </p:cNvSpPr>
          <p:nvPr>
            <p:ph type="body" sz="half" idx="1"/>
          </p:nvPr>
        </p:nvSpPr>
        <p:spPr>
          <a:xfrm>
            <a:off x="0" y="1565275"/>
            <a:ext cx="4495800" cy="4606925"/>
          </a:xfrm>
        </p:spPr>
        <p:txBody>
          <a:bodyPr/>
          <a:lstStyle/>
          <a:p>
            <a:pPr eaLnBrk="1" hangingPunct="1"/>
            <a:r>
              <a:rPr lang="en-US" altLang="en-US" b="1">
                <a:ea typeface="ＭＳ Ｐゴシック" pitchFamily="34" charset="-128"/>
              </a:rPr>
              <a:t>God brought Abraham out of his home in Sumer to give him a new start</a:t>
            </a:r>
          </a:p>
          <a:p>
            <a:pPr eaLnBrk="1" hangingPunct="1"/>
            <a:endParaRPr lang="en-US" altLang="en-US" b="1">
              <a:ea typeface="ＭＳ Ｐゴシック" pitchFamily="34" charset="-128"/>
            </a:endParaRPr>
          </a:p>
          <a:p>
            <a:pPr eaLnBrk="1" hangingPunct="1"/>
            <a:r>
              <a:rPr lang="en-US" altLang="en-US" b="1">
                <a:ea typeface="ＭＳ Ｐゴシック" pitchFamily="34" charset="-128"/>
              </a:rPr>
              <a:t>Abraham</a:t>
            </a:r>
            <a:r>
              <a:rPr lang="fr-FR" altLang="ja-JP" b="1">
                <a:ea typeface="ＭＳ Ｐゴシック" pitchFamily="34" charset="-128"/>
              </a:rPr>
              <a:t>'</a:t>
            </a:r>
            <a:r>
              <a:rPr lang="en-US" altLang="en-US" b="1">
                <a:ea typeface="ＭＳ Ｐゴシック" pitchFamily="34" charset="-128"/>
              </a:rPr>
              <a:t> training for rural life in Canaan was in the most advanced civilization of his day (Sumer)</a:t>
            </a:r>
          </a:p>
        </p:txBody>
      </p:sp>
      <p:sp>
        <p:nvSpPr>
          <p:cNvPr id="87050" name="Rectangle 10"/>
          <p:cNvSpPr>
            <a:spLocks noGrp="1" noChangeArrowheads="1"/>
          </p:cNvSpPr>
          <p:nvPr>
            <p:ph type="body" sz="half" idx="2"/>
          </p:nvPr>
        </p:nvSpPr>
        <p:spPr>
          <a:xfrm>
            <a:off x="4648200" y="1565275"/>
            <a:ext cx="4495800" cy="4530725"/>
          </a:xfrm>
        </p:spPr>
        <p:txBody>
          <a:bodyPr/>
          <a:lstStyle/>
          <a:p>
            <a:pPr eaLnBrk="1" hangingPunct="1"/>
            <a:r>
              <a:rPr lang="en-US" altLang="en-US" b="1">
                <a:ea typeface="ＭＳ Ｐゴシック" pitchFamily="34" charset="-128"/>
              </a:rPr>
              <a:t>God often moves us physically to bring us into new avenues of His will</a:t>
            </a:r>
          </a:p>
          <a:p>
            <a:pPr eaLnBrk="1" hangingPunct="1"/>
            <a:endParaRPr lang="en-US" altLang="en-US" b="1">
              <a:ea typeface="ＭＳ Ｐゴシック" pitchFamily="34" charset="-128"/>
            </a:endParaRPr>
          </a:p>
          <a:p>
            <a:pPr eaLnBrk="1" hangingPunct="1"/>
            <a:r>
              <a:rPr lang="en-US" altLang="en-US" b="1">
                <a:ea typeface="ＭＳ Ｐゴシック" pitchFamily="34" charset="-128"/>
              </a:rPr>
              <a:t>God trains us to do His will but this does not mean He ever </a:t>
            </a:r>
            <a:r>
              <a:rPr lang="ja-JP" altLang="en-US" b="1">
                <a:ea typeface="ＭＳ Ｐゴシック" pitchFamily="34" charset="-128"/>
              </a:rPr>
              <a:t>“</a:t>
            </a:r>
            <a:r>
              <a:rPr lang="en-US" altLang="ja-JP" b="1">
                <a:ea typeface="ＭＳ Ｐゴシック" pitchFamily="34" charset="-128"/>
              </a:rPr>
              <a:t>overeducates</a:t>
            </a:r>
            <a:r>
              <a:rPr lang="ja-JP" altLang="en-US" b="1">
                <a:ea typeface="ＭＳ Ｐゴシック" pitchFamily="34" charset="-128"/>
              </a:rPr>
              <a:t>”</a:t>
            </a:r>
            <a:r>
              <a:rPr lang="en-US" altLang="ja-JP" b="1">
                <a:ea typeface="ＭＳ Ｐゴシック" pitchFamily="34" charset="-128"/>
              </a:rPr>
              <a:t> us</a:t>
            </a:r>
            <a:endParaRPr lang="en-US" altLang="en-US" b="1">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9">
                                            <p:txEl>
                                              <p:pRg st="0" end="0"/>
                                            </p:txEl>
                                          </p:spTgt>
                                        </p:tgtEl>
                                        <p:attrNameLst>
                                          <p:attrName>style.visibility</p:attrName>
                                        </p:attrNameLst>
                                      </p:cBhvr>
                                      <p:to>
                                        <p:strVal val="visible"/>
                                      </p:to>
                                    </p:set>
                                    <p:animEffect transition="in" filter="slide(fromBottom)">
                                      <p:cBhvr>
                                        <p:cTn id="7" dur="500"/>
                                        <p:tgtEl>
                                          <p:spTgt spid="870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7049">
                                            <p:txEl>
                                              <p:pRg st="2" end="2"/>
                                            </p:txEl>
                                          </p:spTgt>
                                        </p:tgtEl>
                                        <p:attrNameLst>
                                          <p:attrName>style.visibility</p:attrName>
                                        </p:attrNameLst>
                                      </p:cBhvr>
                                      <p:to>
                                        <p:strVal val="visible"/>
                                      </p:to>
                                    </p:set>
                                    <p:animEffect transition="in" filter="slide(fromBottom)">
                                      <p:cBhvr>
                                        <p:cTn id="12" dur="500"/>
                                        <p:tgtEl>
                                          <p:spTgt spid="8704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050">
                                            <p:txEl>
                                              <p:pRg st="0" end="0"/>
                                            </p:txEl>
                                          </p:spTgt>
                                        </p:tgtEl>
                                        <p:attrNameLst>
                                          <p:attrName>style.visibility</p:attrName>
                                        </p:attrNameLst>
                                      </p:cBhvr>
                                      <p:to>
                                        <p:strVal val="visible"/>
                                      </p:to>
                                    </p:set>
                                    <p:animEffect transition="in" filter="fade">
                                      <p:cBhvr>
                                        <p:cTn id="17" dur="500"/>
                                        <p:tgtEl>
                                          <p:spTgt spid="8705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050">
                                            <p:txEl>
                                              <p:pRg st="2" end="2"/>
                                            </p:txEl>
                                          </p:spTgt>
                                        </p:tgtEl>
                                        <p:attrNameLst>
                                          <p:attrName>style.visibility</p:attrName>
                                        </p:attrNameLst>
                                      </p:cBhvr>
                                      <p:to>
                                        <p:strVal val="visible"/>
                                      </p:to>
                                    </p:set>
                                    <p:animEffect transition="in" filter="fade">
                                      <p:cBhvr>
                                        <p:cTn id="22" dur="500"/>
                                        <p:tgtEl>
                                          <p:spTgt spid="870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build="p" autoUpdateAnimBg="0"/>
      <p:bldP spid="87050"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4678362" y="0"/>
            <a:ext cx="4465638" cy="1484784"/>
          </a:xfrm>
        </p:spPr>
        <p:txBody>
          <a:bodyPr/>
          <a:lstStyle/>
          <a:p>
            <a:r>
              <a:rPr lang="en-US" altLang="en-US" b="1" dirty="0">
                <a:latin typeface="Arial" panose="020B0604020202020204" pitchFamily="34" charset="0"/>
                <a:ea typeface="ＭＳ Ｐゴシック" pitchFamily="34" charset="-128"/>
                <a:cs typeface="Arial" panose="020B0604020202020204" pitchFamily="34" charset="0"/>
              </a:rPr>
              <a:t>The Sumerians</a:t>
            </a:r>
          </a:p>
        </p:txBody>
      </p:sp>
      <p:pic>
        <p:nvPicPr>
          <p:cNvPr id="113666" name="Picture 4" descr="su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678363" cy="6705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F6F35A0-8900-18E3-1563-877E119B8A4F}"/>
              </a:ext>
            </a:extLst>
          </p:cNvPr>
          <p:cNvSpPr txBox="1">
            <a:spLocks noChangeArrowheads="1"/>
          </p:cNvSpPr>
          <p:nvPr/>
        </p:nvSpPr>
        <p:spPr bwMode="auto">
          <a:xfrm>
            <a:off x="0" y="702"/>
            <a:ext cx="4678363" cy="90801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METROPOLITAN MUSEUM OF ART</a:t>
            </a:r>
            <a:b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b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THE ANCIENT NEAR EAST WING</a:t>
            </a:r>
          </a:p>
        </p:txBody>
      </p:sp>
      <p:sp>
        <p:nvSpPr>
          <p:cNvPr id="3" name="Rectangle 2">
            <a:extLst>
              <a:ext uri="{FF2B5EF4-FFF2-40B4-BE49-F238E27FC236}">
                <a16:creationId xmlns:a16="http://schemas.microsoft.com/office/drawing/2014/main" id="{88AED44A-4BE9-BE1B-AFE2-A68FFB6549B3}"/>
              </a:ext>
            </a:extLst>
          </p:cNvPr>
          <p:cNvSpPr txBox="1">
            <a:spLocks noChangeArrowheads="1"/>
          </p:cNvSpPr>
          <p:nvPr/>
        </p:nvSpPr>
        <p:spPr bwMode="auto">
          <a:xfrm>
            <a:off x="0" y="6237312"/>
            <a:ext cx="4678362" cy="61998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THE SUMERIAN WINGED LION MEETS SMOOTCHIE-POOTCHIE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219075" y="227013"/>
            <a:ext cx="5572125" cy="1143000"/>
          </a:xfrm>
          <a:prstGeom prst="rect">
            <a:avLst/>
          </a:prstGeom>
          <a:solidFill>
            <a:schemeClr val="tx2"/>
          </a:solidFill>
          <a:ln w="9525">
            <a:noFill/>
            <a:miter lim="800000"/>
            <a:headEnd/>
            <a:tailEnd/>
          </a:ln>
          <a:effectLst>
            <a:outerShdw blurRad="63500" dist="38099" dir="2700000" algn="ctr" rotWithShape="0">
              <a:schemeClr val="bg2">
                <a:alpha val="74998"/>
              </a:schemeClr>
            </a:outerShdw>
          </a:effectLst>
        </p:spPr>
        <p:txBody>
          <a:bodyPr anchor="ctr"/>
          <a:lstStyle/>
          <a:p>
            <a:pPr eaLnBrk="1" hangingPunct="1">
              <a:buFontTx/>
              <a:buChar char="•"/>
              <a:defRPr/>
            </a:pPr>
            <a:r>
              <a:rPr lang="en-US" sz="4000" b="1">
                <a:solidFill>
                  <a:schemeClr val="bg2"/>
                </a:solidFill>
                <a:latin typeface="Arial" pitchFamily="-105" charset="0"/>
                <a:ea typeface="+mn-ea"/>
              </a:rPr>
              <a:t>Geography of Sumer</a:t>
            </a:r>
          </a:p>
        </p:txBody>
      </p:sp>
      <p:sp>
        <p:nvSpPr>
          <p:cNvPr id="58372" name="Rectangle 4"/>
          <p:cNvSpPr>
            <a:spLocks noChangeArrowheads="1"/>
          </p:cNvSpPr>
          <p:nvPr/>
        </p:nvSpPr>
        <p:spPr bwMode="auto">
          <a:xfrm>
            <a:off x="-381000" y="1447800"/>
            <a:ext cx="9677400" cy="5410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2" eaLnBrk="1" hangingPunct="1">
              <a:spcBef>
                <a:spcPct val="20000"/>
              </a:spcBef>
              <a:buSzPct val="70000"/>
              <a:buFont typeface="Wingdings" pitchFamily="2" charset="2"/>
              <a:buChar char="§"/>
            </a:pPr>
            <a:r>
              <a:rPr lang="en-US" altLang="en-US" sz="3200" b="1" dirty="0">
                <a:solidFill>
                  <a:srgbClr val="FFFFFF"/>
                </a:solidFill>
                <a:latin typeface="Arial" pitchFamily="34" charset="0"/>
                <a:ea typeface="PMingLiU" pitchFamily="18" charset="-120"/>
              </a:rPr>
              <a:t>Known as Babylonia, included South Iraq </a:t>
            </a:r>
          </a:p>
          <a:p>
            <a:pPr lvl="3" eaLnBrk="1" hangingPunct="1">
              <a:spcBef>
                <a:spcPct val="20000"/>
              </a:spcBef>
              <a:buFontTx/>
              <a:buChar char="–"/>
            </a:pPr>
            <a:r>
              <a:rPr lang="en-US" altLang="en-US" sz="3200" b="1" dirty="0">
                <a:solidFill>
                  <a:srgbClr val="FFFFFF"/>
                </a:solidFill>
                <a:latin typeface="Arial" pitchFamily="34" charset="0"/>
                <a:ea typeface="PMingLiU" pitchFamily="18" charset="-120"/>
              </a:rPr>
              <a:t>(from Baghdad to the Persian Gulf)</a:t>
            </a:r>
          </a:p>
          <a:p>
            <a:pPr lvl="3" eaLnBrk="1" hangingPunct="1">
              <a:spcBef>
                <a:spcPct val="20000"/>
              </a:spcBef>
              <a:buFontTx/>
              <a:buChar char="–"/>
            </a:pPr>
            <a:endParaRPr lang="en-US" altLang="en-US" sz="1800" b="1" dirty="0">
              <a:solidFill>
                <a:srgbClr val="FFFFFF"/>
              </a:solidFill>
              <a:latin typeface="Arial" pitchFamily="34" charset="0"/>
              <a:ea typeface="PMingLiU" pitchFamily="18" charset="-120"/>
            </a:endParaRPr>
          </a:p>
          <a:p>
            <a:pPr lvl="2" eaLnBrk="1" hangingPunct="1">
              <a:spcBef>
                <a:spcPct val="20000"/>
              </a:spcBef>
              <a:buSzPct val="70000"/>
              <a:buFont typeface="Wingdings" pitchFamily="2" charset="2"/>
              <a:buChar char="§"/>
            </a:pPr>
            <a:r>
              <a:rPr lang="en-US" altLang="en-US" sz="3200" b="1" dirty="0">
                <a:solidFill>
                  <a:srgbClr val="FFFFFF"/>
                </a:solidFill>
                <a:latin typeface="Arial" pitchFamily="34" charset="0"/>
                <a:ea typeface="PMingLiU" pitchFamily="18" charset="-120"/>
              </a:rPr>
              <a:t>Linked with Akkad</a:t>
            </a:r>
          </a:p>
          <a:p>
            <a:pPr lvl="3" eaLnBrk="1" hangingPunct="1">
              <a:spcBef>
                <a:spcPct val="20000"/>
              </a:spcBef>
              <a:buFontTx/>
              <a:buChar char="–"/>
            </a:pPr>
            <a:endParaRPr lang="en-US" altLang="en-US" sz="1800" b="1" dirty="0">
              <a:solidFill>
                <a:srgbClr val="FFFFFF"/>
              </a:solidFill>
              <a:latin typeface="Arial" pitchFamily="34" charset="0"/>
              <a:ea typeface="PMingLiU" pitchFamily="18" charset="-120"/>
            </a:endParaRPr>
          </a:p>
          <a:p>
            <a:pPr lvl="2" eaLnBrk="1" hangingPunct="1">
              <a:spcBef>
                <a:spcPct val="20000"/>
              </a:spcBef>
              <a:buSzPct val="70000"/>
              <a:buFont typeface="Wingdings" pitchFamily="2" charset="2"/>
              <a:buChar char="§"/>
            </a:pPr>
            <a:r>
              <a:rPr lang="en-US" altLang="en-US" sz="3200" b="1" dirty="0">
                <a:solidFill>
                  <a:srgbClr val="FFFFFF"/>
                </a:solidFill>
                <a:latin typeface="Arial" pitchFamily="34" charset="0"/>
                <a:ea typeface="PMingLiU" pitchFamily="18" charset="-120"/>
              </a:rPr>
              <a:t>Possibly biblical</a:t>
            </a:r>
            <a:r>
              <a:rPr lang="ja-JP" altLang="en-US" sz="3200" b="1">
                <a:solidFill>
                  <a:srgbClr val="FFFFFF"/>
                </a:solidFill>
                <a:latin typeface="Arial" pitchFamily="34" charset="0"/>
                <a:ea typeface="PMingLiU" pitchFamily="18" charset="-120"/>
              </a:rPr>
              <a:t>“</a:t>
            </a:r>
            <a:r>
              <a:rPr lang="en-US" altLang="ja-JP" sz="3200" b="1" i="1" dirty="0">
                <a:solidFill>
                  <a:srgbClr val="FFFFFF"/>
                </a:solidFill>
                <a:latin typeface="Arial" pitchFamily="34" charset="0"/>
                <a:ea typeface="PMingLiU" pitchFamily="18" charset="-120"/>
              </a:rPr>
              <a:t>Shinar</a:t>
            </a:r>
            <a:r>
              <a:rPr lang="ja-JP" altLang="en-US" sz="3200" b="1">
                <a:solidFill>
                  <a:srgbClr val="FFFFFF"/>
                </a:solidFill>
                <a:latin typeface="Arial" pitchFamily="34" charset="0"/>
              </a:rPr>
              <a:t>”</a:t>
            </a:r>
            <a:r>
              <a:rPr lang="en-US" altLang="ja-JP" sz="3200" b="1" dirty="0">
                <a:solidFill>
                  <a:srgbClr val="FFFFFF"/>
                </a:solidFill>
                <a:latin typeface="Arial" pitchFamily="34" charset="0"/>
              </a:rPr>
              <a:t> (Gen. 10:10; 11:2; 14:1, 9)</a:t>
            </a:r>
          </a:p>
          <a:p>
            <a:pPr lvl="3" eaLnBrk="1" hangingPunct="1">
              <a:spcBef>
                <a:spcPct val="20000"/>
              </a:spcBef>
              <a:buFontTx/>
              <a:buChar char="–"/>
            </a:pPr>
            <a:endParaRPr lang="en-US" altLang="en-US" sz="1800" b="1" dirty="0">
              <a:solidFill>
                <a:srgbClr val="FFFFFF"/>
              </a:solidFill>
              <a:latin typeface="Arial" pitchFamily="34" charset="0"/>
              <a:ea typeface="PMingLiU" pitchFamily="18" charset="-120"/>
            </a:endParaRPr>
          </a:p>
          <a:p>
            <a:pPr lvl="2" eaLnBrk="1" hangingPunct="1">
              <a:spcBef>
                <a:spcPct val="20000"/>
              </a:spcBef>
              <a:buSzPct val="70000"/>
              <a:buFont typeface="Wingdings" pitchFamily="2" charset="2"/>
              <a:buChar char="§"/>
            </a:pPr>
            <a:r>
              <a:rPr lang="en-US" altLang="en-US" sz="3200" b="1" dirty="0">
                <a:solidFill>
                  <a:srgbClr val="FFFFFF"/>
                </a:solidFill>
                <a:latin typeface="Arial" pitchFamily="34" charset="0"/>
                <a:ea typeface="PMingLiU" pitchFamily="18" charset="-120"/>
              </a:rPr>
              <a:t>Arable land</a:t>
            </a:r>
          </a:p>
          <a:p>
            <a:pPr eaLnBrk="1" hangingPunct="1">
              <a:spcBef>
                <a:spcPct val="20000"/>
              </a:spcBef>
              <a:buFontTx/>
              <a:buBlip>
                <a:blip r:embed="rId4"/>
              </a:buBlip>
            </a:pPr>
            <a:endParaRPr lang="en-US" altLang="en-US" sz="3200" b="1" dirty="0">
              <a:solidFill>
                <a:srgbClr val="FFFFFF"/>
              </a:solidFill>
              <a:latin typeface="Arial" pitchFamily="34" charset="0"/>
              <a:ea typeface="PMingLiU" pitchFamily="18" charset="-120"/>
            </a:endParaRP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a typeface="ＭＳ Ｐゴシック" pitchFamily="34" charset="-128"/>
              </a:rPr>
              <a:t>Black</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68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tLang="en-US">
                <a:ea typeface="PMingLiU" pitchFamily="18" charset="-120"/>
              </a:rPr>
              <a:t>Origin</a:t>
            </a:r>
            <a:endParaRPr lang="en-US" altLang="en-US">
              <a:solidFill>
                <a:schemeClr val="tx1"/>
              </a:solidFill>
              <a:latin typeface="Times New Roman" pitchFamily="18" charset="0"/>
              <a:ea typeface="PMingLiU" pitchFamily="18" charset="-120"/>
            </a:endParaRPr>
          </a:p>
        </p:txBody>
      </p:sp>
      <p:sp>
        <p:nvSpPr>
          <p:cNvPr id="63490" name="Rectangle 3"/>
          <p:cNvSpPr>
            <a:spLocks noGrp="1" noChangeArrowheads="1"/>
          </p:cNvSpPr>
          <p:nvPr>
            <p:ph type="body" idx="1"/>
          </p:nvPr>
        </p:nvSpPr>
        <p:spPr/>
        <p:txBody>
          <a:bodyPr/>
          <a:lstStyle/>
          <a:p>
            <a:pPr>
              <a:buFont typeface="Wingdings" pitchFamily="2" charset="2"/>
              <a:buChar char="§"/>
            </a:pPr>
            <a:r>
              <a:rPr lang="en-US" altLang="en-US">
                <a:solidFill>
                  <a:srgbClr val="FFD685"/>
                </a:solidFill>
                <a:ea typeface="PMingLiU" pitchFamily="18" charset="-120"/>
              </a:rPr>
              <a:t>Entered Mesopotamia from mountains</a:t>
            </a:r>
            <a:endParaRPr lang="en-US" altLang="en-US">
              <a:solidFill>
                <a:srgbClr val="FFD685"/>
              </a:solidFill>
              <a:ea typeface="ＭＳ Ｐゴシック" pitchFamily="34" charset="-128"/>
            </a:endParaRPr>
          </a:p>
          <a:p>
            <a:pPr lvl="1"/>
            <a:r>
              <a:rPr lang="en-US" altLang="en-US">
                <a:solidFill>
                  <a:srgbClr val="FFD685"/>
                </a:solidFill>
                <a:ea typeface="PMingLiU" pitchFamily="18" charset="-120"/>
              </a:rPr>
              <a:t>city - Aratta</a:t>
            </a:r>
          </a:p>
          <a:p>
            <a:pPr lvl="1"/>
            <a:r>
              <a:rPr lang="en-US" altLang="en-US">
                <a:solidFill>
                  <a:srgbClr val="FFD685"/>
                </a:solidFill>
                <a:ea typeface="PMingLiU" pitchFamily="18" charset="-120"/>
              </a:rPr>
              <a:t>temple – Enlil</a:t>
            </a:r>
          </a:p>
          <a:p>
            <a:endParaRPr lang="en-US" altLang="en-US">
              <a:solidFill>
                <a:srgbClr val="FFD685"/>
              </a:solidFill>
              <a:ea typeface="ＭＳ Ｐゴシック" pitchFamily="34" charset="-128"/>
            </a:endParaRPr>
          </a:p>
          <a:p>
            <a:pPr>
              <a:buFont typeface="Wingdings" pitchFamily="2" charset="2"/>
              <a:buChar char="§"/>
            </a:pPr>
            <a:r>
              <a:rPr lang="en-US" altLang="en-US">
                <a:solidFill>
                  <a:srgbClr val="FFD685"/>
                </a:solidFill>
                <a:ea typeface="PMingLiU" pitchFamily="18" charset="-120"/>
              </a:rPr>
              <a:t>Arrived via Persian Gulf</a:t>
            </a:r>
            <a:endParaRPr lang="en-US" altLang="en-US">
              <a:solidFill>
                <a:schemeClr val="tx1"/>
              </a:solidFill>
              <a:latin typeface="Times New Roman" pitchFamily="18" charset="0"/>
              <a:ea typeface="PMingLiU" pitchFamily="18" charset="-120"/>
            </a:endParaRPr>
          </a:p>
          <a:p>
            <a:endParaRPr lang="en-US" altLang="en-US">
              <a:ea typeface="ＭＳ Ｐゴシック" pitchFamily="34" charset="-128"/>
            </a:endParaRPr>
          </a:p>
        </p:txBody>
      </p:sp>
      <p:pic>
        <p:nvPicPr>
          <p:cNvPr id="63491" name="Picture 3" descr="MESO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86013"/>
            <a:ext cx="2895600" cy="370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ea typeface="ＭＳ Ｐゴシック" pitchFamily="34" charset="-128"/>
              </a:rPr>
              <a:t>Geography</a:t>
            </a:r>
          </a:p>
        </p:txBody>
      </p:sp>
      <p:sp>
        <p:nvSpPr>
          <p:cNvPr id="65538" name="Rectangle 3"/>
          <p:cNvSpPr>
            <a:spLocks noGrp="1" noChangeArrowheads="1"/>
          </p:cNvSpPr>
          <p:nvPr>
            <p:ph type="body" idx="1"/>
          </p:nvPr>
        </p:nvSpPr>
        <p:spPr/>
        <p:txBody>
          <a:bodyPr/>
          <a:lstStyle/>
          <a:p>
            <a:endParaRPr lang="en-US" altLang="en-US">
              <a:ea typeface="ＭＳ Ｐゴシック" pitchFamily="34" charset="-128"/>
            </a:endParaRPr>
          </a:p>
        </p:txBody>
      </p:sp>
      <p:graphicFrame>
        <p:nvGraphicFramePr>
          <p:cNvPr id="65539" name="Object 2"/>
          <p:cNvGraphicFramePr>
            <a:graphicFrameLocks noChangeAspect="1"/>
          </p:cNvGraphicFramePr>
          <p:nvPr/>
        </p:nvGraphicFramePr>
        <p:xfrm>
          <a:off x="0" y="990600"/>
          <a:ext cx="9144000" cy="6229350"/>
        </p:xfrm>
        <a:graphic>
          <a:graphicData uri="http://schemas.openxmlformats.org/presentationml/2006/ole">
            <mc:AlternateContent xmlns:mc="http://schemas.openxmlformats.org/markup-compatibility/2006">
              <mc:Choice xmlns:v="urn:schemas-microsoft-com:vml" Requires="v">
                <p:oleObj name="Document" r:id="rId3" imgW="7619048" imgH="6019048" progId="Word.Document.8">
                  <p:embed/>
                </p:oleObj>
              </mc:Choice>
              <mc:Fallback>
                <p:oleObj name="Document" r:id="rId3" imgW="7619048" imgH="6019048"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622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4109" name="Freeform 13"/>
          <p:cNvSpPr>
            <a:spLocks/>
          </p:cNvSpPr>
          <p:nvPr/>
        </p:nvSpPr>
        <p:spPr bwMode="auto">
          <a:xfrm>
            <a:off x="6834188" y="5884863"/>
            <a:ext cx="2416175" cy="1333500"/>
          </a:xfrm>
          <a:custGeom>
            <a:avLst/>
            <a:gdLst>
              <a:gd name="T0" fmla="*/ 2147483647 w 1522"/>
              <a:gd name="T1" fmla="*/ 2147483647 h 840"/>
              <a:gd name="T2" fmla="*/ 2147483647 w 1522"/>
              <a:gd name="T3" fmla="*/ 2147483647 h 840"/>
              <a:gd name="T4" fmla="*/ 2147483647 w 1522"/>
              <a:gd name="T5" fmla="*/ 2147483647 h 840"/>
              <a:gd name="T6" fmla="*/ 2147483647 w 1522"/>
              <a:gd name="T7" fmla="*/ 2147483647 h 840"/>
              <a:gd name="T8" fmla="*/ 2147483647 w 1522"/>
              <a:gd name="T9" fmla="*/ 2147483647 h 840"/>
              <a:gd name="T10" fmla="*/ 2147483647 w 1522"/>
              <a:gd name="T11" fmla="*/ 2147483647 h 840"/>
              <a:gd name="T12" fmla="*/ 2147483647 w 1522"/>
              <a:gd name="T13" fmla="*/ 2147483647 h 840"/>
              <a:gd name="T14" fmla="*/ 2147483647 w 1522"/>
              <a:gd name="T15" fmla="*/ 2147483647 h 840"/>
              <a:gd name="T16" fmla="*/ 2147483647 w 1522"/>
              <a:gd name="T17" fmla="*/ 0 h 840"/>
              <a:gd name="T18" fmla="*/ 2147483647 w 1522"/>
              <a:gd name="T19" fmla="*/ 2147483647 h 840"/>
              <a:gd name="T20" fmla="*/ 2147483647 w 1522"/>
              <a:gd name="T21" fmla="*/ 2147483647 h 840"/>
              <a:gd name="T22" fmla="*/ 2147483647 w 1522"/>
              <a:gd name="T23" fmla="*/ 2147483647 h 840"/>
              <a:gd name="T24" fmla="*/ 2147483647 w 1522"/>
              <a:gd name="T25" fmla="*/ 2147483647 h 840"/>
              <a:gd name="T26" fmla="*/ 2147483647 w 1522"/>
              <a:gd name="T27" fmla="*/ 2147483647 h 840"/>
              <a:gd name="T28" fmla="*/ 2147483647 w 1522"/>
              <a:gd name="T29" fmla="*/ 2147483647 h 840"/>
              <a:gd name="T30" fmla="*/ 2147483647 w 1522"/>
              <a:gd name="T31" fmla="*/ 2147483647 h 840"/>
              <a:gd name="T32" fmla="*/ 2147483647 w 1522"/>
              <a:gd name="T33" fmla="*/ 2147483647 h 840"/>
              <a:gd name="T34" fmla="*/ 2147483647 w 1522"/>
              <a:gd name="T35" fmla="*/ 2147483647 h 840"/>
              <a:gd name="T36" fmla="*/ 2147483647 w 1522"/>
              <a:gd name="T37" fmla="*/ 2147483647 h 840"/>
              <a:gd name="T38" fmla="*/ 2147483647 w 1522"/>
              <a:gd name="T39" fmla="*/ 2147483647 h 840"/>
              <a:gd name="T40" fmla="*/ 2147483647 w 1522"/>
              <a:gd name="T41" fmla="*/ 2147483647 h 840"/>
              <a:gd name="T42" fmla="*/ 2147483647 w 1522"/>
              <a:gd name="T43" fmla="*/ 2147483647 h 840"/>
              <a:gd name="T44" fmla="*/ 2147483647 w 1522"/>
              <a:gd name="T45" fmla="*/ 2147483647 h 840"/>
              <a:gd name="T46" fmla="*/ 2147483647 w 1522"/>
              <a:gd name="T47" fmla="*/ 2147483647 h 840"/>
              <a:gd name="T48" fmla="*/ 2147483647 w 1522"/>
              <a:gd name="T49" fmla="*/ 2147483647 h 840"/>
              <a:gd name="T50" fmla="*/ 2147483647 w 1522"/>
              <a:gd name="T51" fmla="*/ 2147483647 h 840"/>
              <a:gd name="T52" fmla="*/ 2147483647 w 1522"/>
              <a:gd name="T53" fmla="*/ 2147483647 h 840"/>
              <a:gd name="T54" fmla="*/ 2147483647 w 1522"/>
              <a:gd name="T55" fmla="*/ 2147483647 h 840"/>
              <a:gd name="T56" fmla="*/ 2147483647 w 1522"/>
              <a:gd name="T57" fmla="*/ 2147483647 h 840"/>
              <a:gd name="T58" fmla="*/ 2147483647 w 1522"/>
              <a:gd name="T59" fmla="*/ 2147483647 h 840"/>
              <a:gd name="T60" fmla="*/ 2147483647 w 1522"/>
              <a:gd name="T61" fmla="*/ 2147483647 h 840"/>
              <a:gd name="T62" fmla="*/ 2147483647 w 1522"/>
              <a:gd name="T63" fmla="*/ 2147483647 h 840"/>
              <a:gd name="T64" fmla="*/ 2147483647 w 1522"/>
              <a:gd name="T65" fmla="*/ 2147483647 h 8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2"/>
              <a:gd name="T100" fmla="*/ 0 h 840"/>
              <a:gd name="T101" fmla="*/ 1522 w 1522"/>
              <a:gd name="T102" fmla="*/ 840 h 8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2" h="840">
                <a:moveTo>
                  <a:pt x="1428" y="266"/>
                </a:moveTo>
                <a:cubicBezTo>
                  <a:pt x="1413" y="256"/>
                  <a:pt x="1369" y="223"/>
                  <a:pt x="1348" y="226"/>
                </a:cubicBezTo>
                <a:cubicBezTo>
                  <a:pt x="1320" y="229"/>
                  <a:pt x="1268" y="253"/>
                  <a:pt x="1268" y="253"/>
                </a:cubicBezTo>
                <a:cubicBezTo>
                  <a:pt x="1215" y="235"/>
                  <a:pt x="1160" y="228"/>
                  <a:pt x="1108" y="213"/>
                </a:cubicBezTo>
                <a:cubicBezTo>
                  <a:pt x="1081" y="204"/>
                  <a:pt x="1028" y="186"/>
                  <a:pt x="1028" y="186"/>
                </a:cubicBezTo>
                <a:cubicBezTo>
                  <a:pt x="1041" y="181"/>
                  <a:pt x="1058" y="182"/>
                  <a:pt x="1068" y="173"/>
                </a:cubicBezTo>
                <a:cubicBezTo>
                  <a:pt x="1090" y="150"/>
                  <a:pt x="1122" y="93"/>
                  <a:pt x="1122" y="93"/>
                </a:cubicBezTo>
                <a:cubicBezTo>
                  <a:pt x="1117" y="66"/>
                  <a:pt x="1121" y="36"/>
                  <a:pt x="1108" y="13"/>
                </a:cubicBezTo>
                <a:cubicBezTo>
                  <a:pt x="1100" y="0"/>
                  <a:pt x="1082" y="0"/>
                  <a:pt x="1068" y="0"/>
                </a:cubicBezTo>
                <a:cubicBezTo>
                  <a:pt x="1032" y="0"/>
                  <a:pt x="997" y="8"/>
                  <a:pt x="962" y="13"/>
                </a:cubicBezTo>
                <a:cubicBezTo>
                  <a:pt x="922" y="39"/>
                  <a:pt x="916" y="36"/>
                  <a:pt x="895" y="80"/>
                </a:cubicBezTo>
                <a:cubicBezTo>
                  <a:pt x="876" y="117"/>
                  <a:pt x="890" y="129"/>
                  <a:pt x="855" y="160"/>
                </a:cubicBezTo>
                <a:cubicBezTo>
                  <a:pt x="830" y="180"/>
                  <a:pt x="775" y="213"/>
                  <a:pt x="775" y="213"/>
                </a:cubicBezTo>
                <a:cubicBezTo>
                  <a:pt x="735" y="271"/>
                  <a:pt x="720" y="271"/>
                  <a:pt x="762" y="333"/>
                </a:cubicBezTo>
                <a:cubicBezTo>
                  <a:pt x="748" y="342"/>
                  <a:pt x="732" y="347"/>
                  <a:pt x="722" y="360"/>
                </a:cubicBezTo>
                <a:cubicBezTo>
                  <a:pt x="713" y="370"/>
                  <a:pt x="719" y="391"/>
                  <a:pt x="708" y="400"/>
                </a:cubicBezTo>
                <a:cubicBezTo>
                  <a:pt x="644" y="444"/>
                  <a:pt x="538" y="436"/>
                  <a:pt x="468" y="453"/>
                </a:cubicBezTo>
                <a:cubicBezTo>
                  <a:pt x="423" y="448"/>
                  <a:pt x="379" y="446"/>
                  <a:pt x="335" y="440"/>
                </a:cubicBezTo>
                <a:cubicBezTo>
                  <a:pt x="321" y="437"/>
                  <a:pt x="304" y="436"/>
                  <a:pt x="295" y="426"/>
                </a:cubicBezTo>
                <a:cubicBezTo>
                  <a:pt x="237" y="367"/>
                  <a:pt x="231" y="291"/>
                  <a:pt x="188" y="226"/>
                </a:cubicBezTo>
                <a:cubicBezTo>
                  <a:pt x="183" y="212"/>
                  <a:pt x="186" y="194"/>
                  <a:pt x="175" y="186"/>
                </a:cubicBezTo>
                <a:cubicBezTo>
                  <a:pt x="152" y="169"/>
                  <a:pt x="95" y="160"/>
                  <a:pt x="95" y="160"/>
                </a:cubicBezTo>
                <a:cubicBezTo>
                  <a:pt x="81" y="164"/>
                  <a:pt x="64" y="163"/>
                  <a:pt x="55" y="173"/>
                </a:cubicBezTo>
                <a:cubicBezTo>
                  <a:pt x="0" y="227"/>
                  <a:pt x="82" y="306"/>
                  <a:pt x="122" y="333"/>
                </a:cubicBezTo>
                <a:cubicBezTo>
                  <a:pt x="130" y="359"/>
                  <a:pt x="139" y="386"/>
                  <a:pt x="148" y="413"/>
                </a:cubicBezTo>
                <a:cubicBezTo>
                  <a:pt x="152" y="426"/>
                  <a:pt x="162" y="453"/>
                  <a:pt x="162" y="453"/>
                </a:cubicBezTo>
                <a:cubicBezTo>
                  <a:pt x="173" y="548"/>
                  <a:pt x="160" y="613"/>
                  <a:pt x="242" y="666"/>
                </a:cubicBezTo>
                <a:cubicBezTo>
                  <a:pt x="250" y="679"/>
                  <a:pt x="255" y="695"/>
                  <a:pt x="268" y="706"/>
                </a:cubicBezTo>
                <a:cubicBezTo>
                  <a:pt x="278" y="714"/>
                  <a:pt x="298" y="710"/>
                  <a:pt x="308" y="720"/>
                </a:cubicBezTo>
                <a:cubicBezTo>
                  <a:pt x="317" y="729"/>
                  <a:pt x="315" y="747"/>
                  <a:pt x="322" y="760"/>
                </a:cubicBezTo>
                <a:cubicBezTo>
                  <a:pt x="358" y="833"/>
                  <a:pt x="432" y="817"/>
                  <a:pt x="508" y="826"/>
                </a:cubicBezTo>
                <a:cubicBezTo>
                  <a:pt x="728" y="822"/>
                  <a:pt x="1137" y="766"/>
                  <a:pt x="1415" y="840"/>
                </a:cubicBezTo>
                <a:cubicBezTo>
                  <a:pt x="1512" y="825"/>
                  <a:pt x="1476" y="826"/>
                  <a:pt x="1522" y="826"/>
                </a:cubicBezTo>
              </a:path>
            </a:pathLst>
          </a:custGeom>
          <a:solidFill>
            <a:srgbClr val="0000D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nvGrpSpPr>
          <p:cNvPr id="2" name="Group 19"/>
          <p:cNvGrpSpPr>
            <a:grpSpLocks/>
          </p:cNvGrpSpPr>
          <p:nvPr/>
        </p:nvGrpSpPr>
        <p:grpSpPr bwMode="auto">
          <a:xfrm>
            <a:off x="4887913" y="5138738"/>
            <a:ext cx="3425825" cy="1076325"/>
            <a:chOff x="3079" y="3237"/>
            <a:chExt cx="2158" cy="678"/>
          </a:xfrm>
        </p:grpSpPr>
        <p:sp>
          <p:nvSpPr>
            <p:cNvPr id="65548" name="Freeform 17"/>
            <p:cNvSpPr>
              <a:spLocks/>
            </p:cNvSpPr>
            <p:nvPr/>
          </p:nvSpPr>
          <p:spPr bwMode="auto">
            <a:xfrm>
              <a:off x="3079" y="3237"/>
              <a:ext cx="2158" cy="576"/>
            </a:xfrm>
            <a:custGeom>
              <a:avLst/>
              <a:gdLst>
                <a:gd name="T0" fmla="*/ 2158 w 2158"/>
                <a:gd name="T1" fmla="*/ 544 h 576"/>
                <a:gd name="T2" fmla="*/ 1918 w 2158"/>
                <a:gd name="T3" fmla="*/ 523 h 576"/>
                <a:gd name="T4" fmla="*/ 1860 w 2158"/>
                <a:gd name="T5" fmla="*/ 507 h 576"/>
                <a:gd name="T6" fmla="*/ 1780 w 2158"/>
                <a:gd name="T7" fmla="*/ 480 h 576"/>
                <a:gd name="T8" fmla="*/ 1694 w 2158"/>
                <a:gd name="T9" fmla="*/ 432 h 576"/>
                <a:gd name="T10" fmla="*/ 1630 w 2158"/>
                <a:gd name="T11" fmla="*/ 395 h 576"/>
                <a:gd name="T12" fmla="*/ 1598 w 2158"/>
                <a:gd name="T13" fmla="*/ 379 h 576"/>
                <a:gd name="T14" fmla="*/ 1593 w 2158"/>
                <a:gd name="T15" fmla="*/ 363 h 576"/>
                <a:gd name="T16" fmla="*/ 1577 w 2158"/>
                <a:gd name="T17" fmla="*/ 347 h 576"/>
                <a:gd name="T18" fmla="*/ 1529 w 2158"/>
                <a:gd name="T19" fmla="*/ 326 h 576"/>
                <a:gd name="T20" fmla="*/ 1502 w 2158"/>
                <a:gd name="T21" fmla="*/ 304 h 576"/>
                <a:gd name="T22" fmla="*/ 1470 w 2158"/>
                <a:gd name="T23" fmla="*/ 294 h 576"/>
                <a:gd name="T24" fmla="*/ 1385 w 2158"/>
                <a:gd name="T25" fmla="*/ 224 h 576"/>
                <a:gd name="T26" fmla="*/ 1342 w 2158"/>
                <a:gd name="T27" fmla="*/ 171 h 576"/>
                <a:gd name="T28" fmla="*/ 1310 w 2158"/>
                <a:gd name="T29" fmla="*/ 144 h 576"/>
                <a:gd name="T30" fmla="*/ 1241 w 2158"/>
                <a:gd name="T31" fmla="*/ 91 h 576"/>
                <a:gd name="T32" fmla="*/ 1209 w 2158"/>
                <a:gd name="T33" fmla="*/ 75 h 576"/>
                <a:gd name="T34" fmla="*/ 1177 w 2158"/>
                <a:gd name="T35" fmla="*/ 54 h 576"/>
                <a:gd name="T36" fmla="*/ 1086 w 2158"/>
                <a:gd name="T37" fmla="*/ 0 h 576"/>
                <a:gd name="T38" fmla="*/ 862 w 2158"/>
                <a:gd name="T39" fmla="*/ 38 h 576"/>
                <a:gd name="T40" fmla="*/ 697 w 2158"/>
                <a:gd name="T41" fmla="*/ 32 h 576"/>
                <a:gd name="T42" fmla="*/ 638 w 2158"/>
                <a:gd name="T43" fmla="*/ 16 h 576"/>
                <a:gd name="T44" fmla="*/ 606 w 2158"/>
                <a:gd name="T45" fmla="*/ 6 h 576"/>
                <a:gd name="T46" fmla="*/ 292 w 2158"/>
                <a:gd name="T47" fmla="*/ 11 h 576"/>
                <a:gd name="T48" fmla="*/ 185 w 2158"/>
                <a:gd name="T49" fmla="*/ 48 h 576"/>
                <a:gd name="T50" fmla="*/ 126 w 2158"/>
                <a:gd name="T51" fmla="*/ 64 h 576"/>
                <a:gd name="T52" fmla="*/ 68 w 2158"/>
                <a:gd name="T53" fmla="*/ 118 h 576"/>
                <a:gd name="T54" fmla="*/ 20 w 2158"/>
                <a:gd name="T55" fmla="*/ 155 h 576"/>
                <a:gd name="T56" fmla="*/ 20 w 2158"/>
                <a:gd name="T57" fmla="*/ 230 h 576"/>
                <a:gd name="T58" fmla="*/ 57 w 2158"/>
                <a:gd name="T59" fmla="*/ 283 h 576"/>
                <a:gd name="T60" fmla="*/ 148 w 2158"/>
                <a:gd name="T61" fmla="*/ 310 h 576"/>
                <a:gd name="T62" fmla="*/ 260 w 2158"/>
                <a:gd name="T63" fmla="*/ 352 h 576"/>
                <a:gd name="T64" fmla="*/ 356 w 2158"/>
                <a:gd name="T65" fmla="*/ 368 h 576"/>
                <a:gd name="T66" fmla="*/ 452 w 2158"/>
                <a:gd name="T67" fmla="*/ 400 h 576"/>
                <a:gd name="T68" fmla="*/ 537 w 2158"/>
                <a:gd name="T69" fmla="*/ 416 h 576"/>
                <a:gd name="T70" fmla="*/ 633 w 2158"/>
                <a:gd name="T71" fmla="*/ 438 h 576"/>
                <a:gd name="T72" fmla="*/ 830 w 2158"/>
                <a:gd name="T73" fmla="*/ 502 h 576"/>
                <a:gd name="T74" fmla="*/ 996 w 2158"/>
                <a:gd name="T75" fmla="*/ 539 h 576"/>
                <a:gd name="T76" fmla="*/ 1092 w 2158"/>
                <a:gd name="T77" fmla="*/ 576 h 5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8"/>
                <a:gd name="T118" fmla="*/ 0 h 576"/>
                <a:gd name="T119" fmla="*/ 2158 w 2158"/>
                <a:gd name="T120" fmla="*/ 576 h 5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8" h="576">
                  <a:moveTo>
                    <a:pt x="2158" y="544"/>
                  </a:moveTo>
                  <a:cubicBezTo>
                    <a:pt x="2064" y="514"/>
                    <a:pt x="2081" y="527"/>
                    <a:pt x="1918" y="523"/>
                  </a:cubicBezTo>
                  <a:cubicBezTo>
                    <a:pt x="1898" y="518"/>
                    <a:pt x="1860" y="507"/>
                    <a:pt x="1860" y="507"/>
                  </a:cubicBezTo>
                  <a:cubicBezTo>
                    <a:pt x="1835" y="490"/>
                    <a:pt x="1806" y="493"/>
                    <a:pt x="1780" y="480"/>
                  </a:cubicBezTo>
                  <a:cubicBezTo>
                    <a:pt x="1750" y="465"/>
                    <a:pt x="1724" y="443"/>
                    <a:pt x="1694" y="432"/>
                  </a:cubicBezTo>
                  <a:cubicBezTo>
                    <a:pt x="1681" y="411"/>
                    <a:pt x="1653" y="402"/>
                    <a:pt x="1630" y="395"/>
                  </a:cubicBezTo>
                  <a:cubicBezTo>
                    <a:pt x="1620" y="388"/>
                    <a:pt x="1606" y="387"/>
                    <a:pt x="1598" y="379"/>
                  </a:cubicBezTo>
                  <a:cubicBezTo>
                    <a:pt x="1594" y="375"/>
                    <a:pt x="1596" y="367"/>
                    <a:pt x="1593" y="363"/>
                  </a:cubicBezTo>
                  <a:cubicBezTo>
                    <a:pt x="1588" y="356"/>
                    <a:pt x="1583" y="351"/>
                    <a:pt x="1577" y="347"/>
                  </a:cubicBezTo>
                  <a:cubicBezTo>
                    <a:pt x="1563" y="337"/>
                    <a:pt x="1543" y="335"/>
                    <a:pt x="1529" y="326"/>
                  </a:cubicBezTo>
                  <a:cubicBezTo>
                    <a:pt x="1515" y="306"/>
                    <a:pt x="1523" y="311"/>
                    <a:pt x="1502" y="304"/>
                  </a:cubicBezTo>
                  <a:cubicBezTo>
                    <a:pt x="1491" y="300"/>
                    <a:pt x="1470" y="294"/>
                    <a:pt x="1470" y="294"/>
                  </a:cubicBezTo>
                  <a:cubicBezTo>
                    <a:pt x="1439" y="272"/>
                    <a:pt x="1420" y="237"/>
                    <a:pt x="1385" y="224"/>
                  </a:cubicBezTo>
                  <a:cubicBezTo>
                    <a:pt x="1369" y="201"/>
                    <a:pt x="1369" y="179"/>
                    <a:pt x="1342" y="171"/>
                  </a:cubicBezTo>
                  <a:cubicBezTo>
                    <a:pt x="1332" y="161"/>
                    <a:pt x="1319" y="154"/>
                    <a:pt x="1310" y="144"/>
                  </a:cubicBezTo>
                  <a:cubicBezTo>
                    <a:pt x="1277" y="106"/>
                    <a:pt x="1290" y="106"/>
                    <a:pt x="1241" y="91"/>
                  </a:cubicBezTo>
                  <a:cubicBezTo>
                    <a:pt x="1180" y="49"/>
                    <a:pt x="1266" y="105"/>
                    <a:pt x="1209" y="75"/>
                  </a:cubicBezTo>
                  <a:cubicBezTo>
                    <a:pt x="1197" y="68"/>
                    <a:pt x="1177" y="54"/>
                    <a:pt x="1177" y="54"/>
                  </a:cubicBezTo>
                  <a:cubicBezTo>
                    <a:pt x="1157" y="25"/>
                    <a:pt x="1118" y="12"/>
                    <a:pt x="1086" y="0"/>
                  </a:cubicBezTo>
                  <a:cubicBezTo>
                    <a:pt x="1010" y="5"/>
                    <a:pt x="935" y="21"/>
                    <a:pt x="862" y="38"/>
                  </a:cubicBezTo>
                  <a:cubicBezTo>
                    <a:pt x="807" y="36"/>
                    <a:pt x="751" y="35"/>
                    <a:pt x="697" y="32"/>
                  </a:cubicBezTo>
                  <a:cubicBezTo>
                    <a:pt x="675" y="30"/>
                    <a:pt x="657" y="22"/>
                    <a:pt x="638" y="16"/>
                  </a:cubicBezTo>
                  <a:cubicBezTo>
                    <a:pt x="627" y="12"/>
                    <a:pt x="606" y="6"/>
                    <a:pt x="606" y="6"/>
                  </a:cubicBezTo>
                  <a:cubicBezTo>
                    <a:pt x="501" y="7"/>
                    <a:pt x="396" y="7"/>
                    <a:pt x="292" y="11"/>
                  </a:cubicBezTo>
                  <a:cubicBezTo>
                    <a:pt x="258" y="12"/>
                    <a:pt x="219" y="41"/>
                    <a:pt x="185" y="48"/>
                  </a:cubicBezTo>
                  <a:cubicBezTo>
                    <a:pt x="165" y="52"/>
                    <a:pt x="126" y="64"/>
                    <a:pt x="126" y="64"/>
                  </a:cubicBezTo>
                  <a:cubicBezTo>
                    <a:pt x="103" y="79"/>
                    <a:pt x="91" y="102"/>
                    <a:pt x="68" y="118"/>
                  </a:cubicBezTo>
                  <a:cubicBezTo>
                    <a:pt x="54" y="138"/>
                    <a:pt x="41" y="143"/>
                    <a:pt x="20" y="155"/>
                  </a:cubicBezTo>
                  <a:cubicBezTo>
                    <a:pt x="1" y="182"/>
                    <a:pt x="0" y="201"/>
                    <a:pt x="20" y="230"/>
                  </a:cubicBezTo>
                  <a:cubicBezTo>
                    <a:pt x="28" y="257"/>
                    <a:pt x="28" y="274"/>
                    <a:pt x="57" y="283"/>
                  </a:cubicBezTo>
                  <a:cubicBezTo>
                    <a:pt x="84" y="301"/>
                    <a:pt x="116" y="301"/>
                    <a:pt x="148" y="310"/>
                  </a:cubicBezTo>
                  <a:cubicBezTo>
                    <a:pt x="187" y="320"/>
                    <a:pt x="223" y="336"/>
                    <a:pt x="260" y="352"/>
                  </a:cubicBezTo>
                  <a:cubicBezTo>
                    <a:pt x="289" y="364"/>
                    <a:pt x="324" y="363"/>
                    <a:pt x="356" y="368"/>
                  </a:cubicBezTo>
                  <a:cubicBezTo>
                    <a:pt x="382" y="378"/>
                    <a:pt x="423" y="396"/>
                    <a:pt x="452" y="400"/>
                  </a:cubicBezTo>
                  <a:cubicBezTo>
                    <a:pt x="482" y="403"/>
                    <a:pt x="508" y="406"/>
                    <a:pt x="537" y="416"/>
                  </a:cubicBezTo>
                  <a:cubicBezTo>
                    <a:pt x="565" y="435"/>
                    <a:pt x="599" y="433"/>
                    <a:pt x="633" y="438"/>
                  </a:cubicBezTo>
                  <a:cubicBezTo>
                    <a:pt x="698" y="458"/>
                    <a:pt x="761" y="491"/>
                    <a:pt x="830" y="502"/>
                  </a:cubicBezTo>
                  <a:cubicBezTo>
                    <a:pt x="886" y="510"/>
                    <a:pt x="941" y="521"/>
                    <a:pt x="996" y="539"/>
                  </a:cubicBezTo>
                  <a:cubicBezTo>
                    <a:pt x="1016" y="552"/>
                    <a:pt x="1068" y="576"/>
                    <a:pt x="1092" y="576"/>
                  </a:cubicBezTo>
                </a:path>
              </a:pathLst>
            </a:custGeom>
            <a:noFill/>
            <a:ln w="57150">
              <a:solidFill>
                <a:srgbClr val="0000D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65549" name="Freeform 18"/>
            <p:cNvSpPr>
              <a:spLocks/>
            </p:cNvSpPr>
            <p:nvPr/>
          </p:nvSpPr>
          <p:spPr bwMode="auto">
            <a:xfrm>
              <a:off x="4155" y="3813"/>
              <a:ext cx="234" cy="102"/>
            </a:xfrm>
            <a:custGeom>
              <a:avLst/>
              <a:gdLst>
                <a:gd name="T0" fmla="*/ 0 w 234"/>
                <a:gd name="T1" fmla="*/ 0 h 102"/>
                <a:gd name="T2" fmla="*/ 101 w 234"/>
                <a:gd name="T3" fmla="*/ 22 h 102"/>
                <a:gd name="T4" fmla="*/ 149 w 234"/>
                <a:gd name="T5" fmla="*/ 48 h 102"/>
                <a:gd name="T6" fmla="*/ 213 w 234"/>
                <a:gd name="T7" fmla="*/ 80 h 102"/>
                <a:gd name="T8" fmla="*/ 234 w 234"/>
                <a:gd name="T9" fmla="*/ 102 h 102"/>
                <a:gd name="T10" fmla="*/ 0 60000 65536"/>
                <a:gd name="T11" fmla="*/ 0 60000 65536"/>
                <a:gd name="T12" fmla="*/ 0 60000 65536"/>
                <a:gd name="T13" fmla="*/ 0 60000 65536"/>
                <a:gd name="T14" fmla="*/ 0 60000 65536"/>
                <a:gd name="T15" fmla="*/ 0 w 234"/>
                <a:gd name="T16" fmla="*/ 0 h 102"/>
                <a:gd name="T17" fmla="*/ 234 w 234"/>
                <a:gd name="T18" fmla="*/ 102 h 102"/>
              </a:gdLst>
              <a:ahLst/>
              <a:cxnLst>
                <a:cxn ang="T10">
                  <a:pos x="T0" y="T1"/>
                </a:cxn>
                <a:cxn ang="T11">
                  <a:pos x="T2" y="T3"/>
                </a:cxn>
                <a:cxn ang="T12">
                  <a:pos x="T4" y="T5"/>
                </a:cxn>
                <a:cxn ang="T13">
                  <a:pos x="T6" y="T7"/>
                </a:cxn>
                <a:cxn ang="T14">
                  <a:pos x="T8" y="T9"/>
                </a:cxn>
              </a:cxnLst>
              <a:rect l="T15" t="T16" r="T17" b="T18"/>
              <a:pathLst>
                <a:path w="234" h="102">
                  <a:moveTo>
                    <a:pt x="0" y="0"/>
                  </a:moveTo>
                  <a:cubicBezTo>
                    <a:pt x="30" y="3"/>
                    <a:pt x="72" y="5"/>
                    <a:pt x="101" y="22"/>
                  </a:cubicBezTo>
                  <a:cubicBezTo>
                    <a:pt x="151" y="50"/>
                    <a:pt x="114" y="37"/>
                    <a:pt x="149" y="48"/>
                  </a:cubicBezTo>
                  <a:cubicBezTo>
                    <a:pt x="169" y="61"/>
                    <a:pt x="192" y="66"/>
                    <a:pt x="213" y="80"/>
                  </a:cubicBezTo>
                  <a:cubicBezTo>
                    <a:pt x="226" y="99"/>
                    <a:pt x="218" y="92"/>
                    <a:pt x="234" y="102"/>
                  </a:cubicBezTo>
                </a:path>
              </a:pathLst>
            </a:custGeom>
            <a:noFill/>
            <a:ln w="57150">
              <a:solidFill>
                <a:srgbClr val="0000D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sp>
        <p:nvSpPr>
          <p:cNvPr id="4116" name="Freeform 20"/>
          <p:cNvSpPr>
            <a:spLocks/>
          </p:cNvSpPr>
          <p:nvPr/>
        </p:nvSpPr>
        <p:spPr bwMode="auto">
          <a:xfrm>
            <a:off x="4891088" y="5130800"/>
            <a:ext cx="3490912" cy="1546225"/>
          </a:xfrm>
          <a:custGeom>
            <a:avLst/>
            <a:gdLst>
              <a:gd name="T0" fmla="*/ 2147483647 w 2199"/>
              <a:gd name="T1" fmla="*/ 2147483647 h 974"/>
              <a:gd name="T2" fmla="*/ 2147483647 w 2199"/>
              <a:gd name="T3" fmla="*/ 2147483647 h 974"/>
              <a:gd name="T4" fmla="*/ 2147483647 w 2199"/>
              <a:gd name="T5" fmla="*/ 2147483647 h 974"/>
              <a:gd name="T6" fmla="*/ 2147483647 w 2199"/>
              <a:gd name="T7" fmla="*/ 2147483647 h 974"/>
              <a:gd name="T8" fmla="*/ 2147483647 w 2199"/>
              <a:gd name="T9" fmla="*/ 2147483647 h 974"/>
              <a:gd name="T10" fmla="*/ 2147483647 w 2199"/>
              <a:gd name="T11" fmla="*/ 2147483647 h 974"/>
              <a:gd name="T12" fmla="*/ 2147483647 w 2199"/>
              <a:gd name="T13" fmla="*/ 2147483647 h 974"/>
              <a:gd name="T14" fmla="*/ 2147483647 w 2199"/>
              <a:gd name="T15" fmla="*/ 2147483647 h 974"/>
              <a:gd name="T16" fmla="*/ 2147483647 w 2199"/>
              <a:gd name="T17" fmla="*/ 2147483647 h 974"/>
              <a:gd name="T18" fmla="*/ 2147483647 w 2199"/>
              <a:gd name="T19" fmla="*/ 2147483647 h 974"/>
              <a:gd name="T20" fmla="*/ 2147483647 w 2199"/>
              <a:gd name="T21" fmla="*/ 2147483647 h 974"/>
              <a:gd name="T22" fmla="*/ 2147483647 w 2199"/>
              <a:gd name="T23" fmla="*/ 2147483647 h 974"/>
              <a:gd name="T24" fmla="*/ 2147483647 w 2199"/>
              <a:gd name="T25" fmla="*/ 2147483647 h 974"/>
              <a:gd name="T26" fmla="*/ 2147483647 w 2199"/>
              <a:gd name="T27" fmla="*/ 2147483647 h 974"/>
              <a:gd name="T28" fmla="*/ 2147483647 w 2199"/>
              <a:gd name="T29" fmla="*/ 2147483647 h 974"/>
              <a:gd name="T30" fmla="*/ 2147483647 w 2199"/>
              <a:gd name="T31" fmla="*/ 2147483647 h 974"/>
              <a:gd name="T32" fmla="*/ 2147483647 w 2199"/>
              <a:gd name="T33" fmla="*/ 0 h 974"/>
              <a:gd name="T34" fmla="*/ 2147483647 w 2199"/>
              <a:gd name="T35" fmla="*/ 2147483647 h 974"/>
              <a:gd name="T36" fmla="*/ 2147483647 w 2199"/>
              <a:gd name="T37" fmla="*/ 2147483647 h 974"/>
              <a:gd name="T38" fmla="*/ 2147483647 w 2199"/>
              <a:gd name="T39" fmla="*/ 2147483647 h 974"/>
              <a:gd name="T40" fmla="*/ 2147483647 w 2199"/>
              <a:gd name="T41" fmla="*/ 2147483647 h 974"/>
              <a:gd name="T42" fmla="*/ 2147483647 w 2199"/>
              <a:gd name="T43" fmla="*/ 2147483647 h 974"/>
              <a:gd name="T44" fmla="*/ 2147483647 w 2199"/>
              <a:gd name="T45" fmla="*/ 2147483647 h 974"/>
              <a:gd name="T46" fmla="*/ 2147483647 w 2199"/>
              <a:gd name="T47" fmla="*/ 2147483647 h 974"/>
              <a:gd name="T48" fmla="*/ 2147483647 w 2199"/>
              <a:gd name="T49" fmla="*/ 2147483647 h 974"/>
              <a:gd name="T50" fmla="*/ 2147483647 w 2199"/>
              <a:gd name="T51" fmla="*/ 2147483647 h 974"/>
              <a:gd name="T52" fmla="*/ 2147483647 w 2199"/>
              <a:gd name="T53" fmla="*/ 2147483647 h 974"/>
              <a:gd name="T54" fmla="*/ 2147483647 w 2199"/>
              <a:gd name="T55" fmla="*/ 2147483647 h 974"/>
              <a:gd name="T56" fmla="*/ 2147483647 w 2199"/>
              <a:gd name="T57" fmla="*/ 2147483647 h 974"/>
              <a:gd name="T58" fmla="*/ 2147483647 w 2199"/>
              <a:gd name="T59" fmla="*/ 2147483647 h 974"/>
              <a:gd name="T60" fmla="*/ 2147483647 w 2199"/>
              <a:gd name="T61" fmla="*/ 2147483647 h 974"/>
              <a:gd name="T62" fmla="*/ 2147483647 w 2199"/>
              <a:gd name="T63" fmla="*/ 2147483647 h 974"/>
              <a:gd name="T64" fmla="*/ 2147483647 w 2199"/>
              <a:gd name="T65" fmla="*/ 2147483647 h 974"/>
              <a:gd name="T66" fmla="*/ 2147483647 w 2199"/>
              <a:gd name="T67" fmla="*/ 2147483647 h 974"/>
              <a:gd name="T68" fmla="*/ 2147483647 w 2199"/>
              <a:gd name="T69" fmla="*/ 2147483647 h 974"/>
              <a:gd name="T70" fmla="*/ 2147483647 w 2199"/>
              <a:gd name="T71" fmla="*/ 2147483647 h 974"/>
              <a:gd name="T72" fmla="*/ 2147483647 w 2199"/>
              <a:gd name="T73" fmla="*/ 2147483647 h 974"/>
              <a:gd name="T74" fmla="*/ 2147483647 w 2199"/>
              <a:gd name="T75" fmla="*/ 2147483647 h 974"/>
              <a:gd name="T76" fmla="*/ 2147483647 w 2199"/>
              <a:gd name="T77" fmla="*/ 2147483647 h 974"/>
              <a:gd name="T78" fmla="*/ 2147483647 w 2199"/>
              <a:gd name="T79" fmla="*/ 2147483647 h 974"/>
              <a:gd name="T80" fmla="*/ 2147483647 w 2199"/>
              <a:gd name="T81" fmla="*/ 2147483647 h 974"/>
              <a:gd name="T82" fmla="*/ 2147483647 w 2199"/>
              <a:gd name="T83" fmla="*/ 2147483647 h 974"/>
              <a:gd name="T84" fmla="*/ 2147483647 w 2199"/>
              <a:gd name="T85" fmla="*/ 2147483647 h 974"/>
              <a:gd name="T86" fmla="*/ 2147483647 w 2199"/>
              <a:gd name="T87" fmla="*/ 2147483647 h 974"/>
              <a:gd name="T88" fmla="*/ 2147483647 w 2199"/>
              <a:gd name="T89" fmla="*/ 2147483647 h 974"/>
              <a:gd name="T90" fmla="*/ 2147483647 w 2199"/>
              <a:gd name="T91" fmla="*/ 2147483647 h 974"/>
              <a:gd name="T92" fmla="*/ 2147483647 w 2199"/>
              <a:gd name="T93" fmla="*/ 2147483647 h 974"/>
              <a:gd name="T94" fmla="*/ 2147483647 w 2199"/>
              <a:gd name="T95" fmla="*/ 2147483647 h 974"/>
              <a:gd name="T96" fmla="*/ 2147483647 w 2199"/>
              <a:gd name="T97" fmla="*/ 2147483647 h 974"/>
              <a:gd name="T98" fmla="*/ 2147483647 w 2199"/>
              <a:gd name="T99" fmla="*/ 2147483647 h 974"/>
              <a:gd name="T100" fmla="*/ 2147483647 w 2199"/>
              <a:gd name="T101" fmla="*/ 2147483647 h 974"/>
              <a:gd name="T102" fmla="*/ 2147483647 w 2199"/>
              <a:gd name="T103" fmla="*/ 2147483647 h 974"/>
              <a:gd name="T104" fmla="*/ 2147483647 w 2199"/>
              <a:gd name="T105" fmla="*/ 2147483647 h 974"/>
              <a:gd name="T106" fmla="*/ 2147483647 w 2199"/>
              <a:gd name="T107" fmla="*/ 2147483647 h 974"/>
              <a:gd name="T108" fmla="*/ 2147483647 w 2199"/>
              <a:gd name="T109" fmla="*/ 2147483647 h 974"/>
              <a:gd name="T110" fmla="*/ 2147483647 w 2199"/>
              <a:gd name="T111" fmla="*/ 2147483647 h 974"/>
              <a:gd name="T112" fmla="*/ 2147483647 w 2199"/>
              <a:gd name="T113" fmla="*/ 2147483647 h 974"/>
              <a:gd name="T114" fmla="*/ 2147483647 w 2199"/>
              <a:gd name="T115" fmla="*/ 2147483647 h 9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9"/>
              <a:gd name="T175" fmla="*/ 0 h 974"/>
              <a:gd name="T176" fmla="*/ 2199 w 2199"/>
              <a:gd name="T177" fmla="*/ 974 h 9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9" h="974">
                <a:moveTo>
                  <a:pt x="2199" y="560"/>
                </a:moveTo>
                <a:cubicBezTo>
                  <a:pt x="2117" y="517"/>
                  <a:pt x="2016" y="528"/>
                  <a:pt x="1927" y="523"/>
                </a:cubicBezTo>
                <a:cubicBezTo>
                  <a:pt x="1887" y="508"/>
                  <a:pt x="1856" y="500"/>
                  <a:pt x="1815" y="496"/>
                </a:cubicBezTo>
                <a:cubicBezTo>
                  <a:pt x="1798" y="490"/>
                  <a:pt x="1783" y="485"/>
                  <a:pt x="1767" y="480"/>
                </a:cubicBezTo>
                <a:cubicBezTo>
                  <a:pt x="1754" y="461"/>
                  <a:pt x="1745" y="454"/>
                  <a:pt x="1724" y="448"/>
                </a:cubicBezTo>
                <a:cubicBezTo>
                  <a:pt x="1690" y="424"/>
                  <a:pt x="1650" y="422"/>
                  <a:pt x="1612" y="411"/>
                </a:cubicBezTo>
                <a:cubicBezTo>
                  <a:pt x="1594" y="399"/>
                  <a:pt x="1587" y="384"/>
                  <a:pt x="1570" y="373"/>
                </a:cubicBezTo>
                <a:cubicBezTo>
                  <a:pt x="1544" y="336"/>
                  <a:pt x="1560" y="344"/>
                  <a:pt x="1532" y="336"/>
                </a:cubicBezTo>
                <a:cubicBezTo>
                  <a:pt x="1512" y="322"/>
                  <a:pt x="1490" y="310"/>
                  <a:pt x="1468" y="304"/>
                </a:cubicBezTo>
                <a:cubicBezTo>
                  <a:pt x="1457" y="297"/>
                  <a:pt x="1446" y="290"/>
                  <a:pt x="1436" y="283"/>
                </a:cubicBezTo>
                <a:cubicBezTo>
                  <a:pt x="1430" y="279"/>
                  <a:pt x="1420" y="272"/>
                  <a:pt x="1420" y="272"/>
                </a:cubicBezTo>
                <a:cubicBezTo>
                  <a:pt x="1393" y="231"/>
                  <a:pt x="1358" y="203"/>
                  <a:pt x="1319" y="176"/>
                </a:cubicBezTo>
                <a:cubicBezTo>
                  <a:pt x="1312" y="154"/>
                  <a:pt x="1308" y="145"/>
                  <a:pt x="1287" y="139"/>
                </a:cubicBezTo>
                <a:cubicBezTo>
                  <a:pt x="1266" y="125"/>
                  <a:pt x="1258" y="112"/>
                  <a:pt x="1234" y="107"/>
                </a:cubicBezTo>
                <a:cubicBezTo>
                  <a:pt x="1179" y="69"/>
                  <a:pt x="1138" y="36"/>
                  <a:pt x="1074" y="16"/>
                </a:cubicBezTo>
                <a:cubicBezTo>
                  <a:pt x="1009" y="21"/>
                  <a:pt x="957" y="33"/>
                  <a:pt x="892" y="37"/>
                </a:cubicBezTo>
                <a:cubicBezTo>
                  <a:pt x="771" y="34"/>
                  <a:pt x="610" y="38"/>
                  <a:pt x="487" y="0"/>
                </a:cubicBezTo>
                <a:cubicBezTo>
                  <a:pt x="422" y="3"/>
                  <a:pt x="382" y="13"/>
                  <a:pt x="322" y="21"/>
                </a:cubicBezTo>
                <a:cubicBezTo>
                  <a:pt x="292" y="29"/>
                  <a:pt x="261" y="31"/>
                  <a:pt x="231" y="37"/>
                </a:cubicBezTo>
                <a:cubicBezTo>
                  <a:pt x="205" y="46"/>
                  <a:pt x="191" y="66"/>
                  <a:pt x="167" y="75"/>
                </a:cubicBezTo>
                <a:cubicBezTo>
                  <a:pt x="156" y="78"/>
                  <a:pt x="135" y="85"/>
                  <a:pt x="135" y="85"/>
                </a:cubicBezTo>
                <a:cubicBezTo>
                  <a:pt x="98" y="110"/>
                  <a:pt x="115" y="103"/>
                  <a:pt x="87" y="112"/>
                </a:cubicBezTo>
                <a:cubicBezTo>
                  <a:pt x="81" y="115"/>
                  <a:pt x="76" y="120"/>
                  <a:pt x="71" y="123"/>
                </a:cubicBezTo>
                <a:cubicBezTo>
                  <a:pt x="66" y="125"/>
                  <a:pt x="59" y="124"/>
                  <a:pt x="55" y="128"/>
                </a:cubicBezTo>
                <a:cubicBezTo>
                  <a:pt x="43" y="135"/>
                  <a:pt x="34" y="147"/>
                  <a:pt x="23" y="155"/>
                </a:cubicBezTo>
                <a:cubicBezTo>
                  <a:pt x="21" y="160"/>
                  <a:pt x="21" y="166"/>
                  <a:pt x="18" y="171"/>
                </a:cubicBezTo>
                <a:cubicBezTo>
                  <a:pt x="14" y="175"/>
                  <a:pt x="4" y="175"/>
                  <a:pt x="2" y="181"/>
                </a:cubicBezTo>
                <a:cubicBezTo>
                  <a:pt x="0" y="184"/>
                  <a:pt x="10" y="213"/>
                  <a:pt x="12" y="219"/>
                </a:cubicBezTo>
                <a:cubicBezTo>
                  <a:pt x="17" y="234"/>
                  <a:pt x="13" y="258"/>
                  <a:pt x="28" y="267"/>
                </a:cubicBezTo>
                <a:cubicBezTo>
                  <a:pt x="66" y="291"/>
                  <a:pt x="102" y="306"/>
                  <a:pt x="146" y="320"/>
                </a:cubicBezTo>
                <a:cubicBezTo>
                  <a:pt x="190" y="364"/>
                  <a:pt x="278" y="363"/>
                  <a:pt x="338" y="373"/>
                </a:cubicBezTo>
                <a:cubicBezTo>
                  <a:pt x="395" y="381"/>
                  <a:pt x="442" y="418"/>
                  <a:pt x="498" y="427"/>
                </a:cubicBezTo>
                <a:cubicBezTo>
                  <a:pt x="517" y="429"/>
                  <a:pt x="536" y="430"/>
                  <a:pt x="556" y="432"/>
                </a:cubicBezTo>
                <a:cubicBezTo>
                  <a:pt x="588" y="437"/>
                  <a:pt x="620" y="444"/>
                  <a:pt x="652" y="453"/>
                </a:cubicBezTo>
                <a:cubicBezTo>
                  <a:pt x="672" y="458"/>
                  <a:pt x="684" y="477"/>
                  <a:pt x="706" y="480"/>
                </a:cubicBezTo>
                <a:cubicBezTo>
                  <a:pt x="728" y="482"/>
                  <a:pt x="752" y="483"/>
                  <a:pt x="775" y="485"/>
                </a:cubicBezTo>
                <a:cubicBezTo>
                  <a:pt x="864" y="518"/>
                  <a:pt x="956" y="531"/>
                  <a:pt x="1047" y="560"/>
                </a:cubicBezTo>
                <a:cubicBezTo>
                  <a:pt x="1087" y="586"/>
                  <a:pt x="1089" y="586"/>
                  <a:pt x="1143" y="592"/>
                </a:cubicBezTo>
                <a:cubicBezTo>
                  <a:pt x="1146" y="593"/>
                  <a:pt x="1172" y="600"/>
                  <a:pt x="1175" y="603"/>
                </a:cubicBezTo>
                <a:cubicBezTo>
                  <a:pt x="1186" y="612"/>
                  <a:pt x="1192" y="630"/>
                  <a:pt x="1207" y="635"/>
                </a:cubicBezTo>
                <a:cubicBezTo>
                  <a:pt x="1217" y="638"/>
                  <a:pt x="1239" y="645"/>
                  <a:pt x="1239" y="645"/>
                </a:cubicBezTo>
                <a:cubicBezTo>
                  <a:pt x="1257" y="657"/>
                  <a:pt x="1260" y="672"/>
                  <a:pt x="1276" y="688"/>
                </a:cubicBezTo>
                <a:cubicBezTo>
                  <a:pt x="1312" y="725"/>
                  <a:pt x="1271" y="668"/>
                  <a:pt x="1308" y="715"/>
                </a:cubicBezTo>
                <a:cubicBezTo>
                  <a:pt x="1324" y="736"/>
                  <a:pt x="1331" y="757"/>
                  <a:pt x="1346" y="779"/>
                </a:cubicBezTo>
                <a:cubicBezTo>
                  <a:pt x="1356" y="793"/>
                  <a:pt x="1394" y="805"/>
                  <a:pt x="1394" y="805"/>
                </a:cubicBezTo>
                <a:cubicBezTo>
                  <a:pt x="1411" y="816"/>
                  <a:pt x="1424" y="831"/>
                  <a:pt x="1442" y="843"/>
                </a:cubicBezTo>
                <a:cubicBezTo>
                  <a:pt x="1481" y="925"/>
                  <a:pt x="1504" y="902"/>
                  <a:pt x="1570" y="939"/>
                </a:cubicBezTo>
                <a:cubicBezTo>
                  <a:pt x="1581" y="945"/>
                  <a:pt x="1589" y="959"/>
                  <a:pt x="1602" y="960"/>
                </a:cubicBezTo>
                <a:cubicBezTo>
                  <a:pt x="1651" y="961"/>
                  <a:pt x="1701" y="963"/>
                  <a:pt x="1751" y="965"/>
                </a:cubicBezTo>
                <a:cubicBezTo>
                  <a:pt x="1825" y="974"/>
                  <a:pt x="1883" y="949"/>
                  <a:pt x="1954" y="928"/>
                </a:cubicBezTo>
                <a:cubicBezTo>
                  <a:pt x="1970" y="911"/>
                  <a:pt x="1977" y="894"/>
                  <a:pt x="1991" y="875"/>
                </a:cubicBezTo>
                <a:cubicBezTo>
                  <a:pt x="1996" y="831"/>
                  <a:pt x="1995" y="784"/>
                  <a:pt x="2028" y="752"/>
                </a:cubicBezTo>
                <a:cubicBezTo>
                  <a:pt x="2039" y="721"/>
                  <a:pt x="2055" y="695"/>
                  <a:pt x="2082" y="677"/>
                </a:cubicBezTo>
                <a:cubicBezTo>
                  <a:pt x="2094" y="657"/>
                  <a:pt x="2111" y="628"/>
                  <a:pt x="2130" y="613"/>
                </a:cubicBezTo>
                <a:cubicBezTo>
                  <a:pt x="2139" y="604"/>
                  <a:pt x="2162" y="592"/>
                  <a:pt x="2162" y="592"/>
                </a:cubicBezTo>
                <a:cubicBezTo>
                  <a:pt x="2174" y="552"/>
                  <a:pt x="2157" y="601"/>
                  <a:pt x="2178" y="560"/>
                </a:cubicBezTo>
                <a:cubicBezTo>
                  <a:pt x="2180" y="555"/>
                  <a:pt x="2177" y="544"/>
                  <a:pt x="2183" y="544"/>
                </a:cubicBezTo>
                <a:cubicBezTo>
                  <a:pt x="2190" y="544"/>
                  <a:pt x="2193" y="554"/>
                  <a:pt x="2199" y="560"/>
                </a:cubicBezTo>
                <a:close/>
              </a:path>
            </a:pathLst>
          </a:custGeom>
          <a:solidFill>
            <a:srgbClr val="0000D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4117" name="Text Box 21"/>
          <p:cNvSpPr txBox="1">
            <a:spLocks noChangeArrowheads="1"/>
          </p:cNvSpPr>
          <p:nvPr/>
        </p:nvSpPr>
        <p:spPr bwMode="auto">
          <a:xfrm>
            <a:off x="4876800" y="5175250"/>
            <a:ext cx="522288"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chemeClr val="bg1"/>
                </a:solidFill>
                <a:latin typeface="ariel" charset="0"/>
              </a:rPr>
              <a:t>Ur</a:t>
            </a:r>
          </a:p>
        </p:txBody>
      </p:sp>
      <p:grpSp>
        <p:nvGrpSpPr>
          <p:cNvPr id="3" name="Group 24"/>
          <p:cNvGrpSpPr>
            <a:grpSpLocks/>
          </p:cNvGrpSpPr>
          <p:nvPr/>
        </p:nvGrpSpPr>
        <p:grpSpPr bwMode="auto">
          <a:xfrm>
            <a:off x="595313" y="1041400"/>
            <a:ext cx="4497387" cy="4229100"/>
            <a:chOff x="375" y="656"/>
            <a:chExt cx="2833" cy="2664"/>
          </a:xfrm>
        </p:grpSpPr>
        <p:sp>
          <p:nvSpPr>
            <p:cNvPr id="65546" name="Freeform 22"/>
            <p:cNvSpPr>
              <a:spLocks/>
            </p:cNvSpPr>
            <p:nvPr/>
          </p:nvSpPr>
          <p:spPr bwMode="auto">
            <a:xfrm>
              <a:off x="375" y="656"/>
              <a:ext cx="569" cy="712"/>
            </a:xfrm>
            <a:custGeom>
              <a:avLst/>
              <a:gdLst>
                <a:gd name="T0" fmla="*/ 9 w 569"/>
                <a:gd name="T1" fmla="*/ 0 h 712"/>
                <a:gd name="T2" fmla="*/ 129 w 569"/>
                <a:gd name="T3" fmla="*/ 128 h 712"/>
                <a:gd name="T4" fmla="*/ 89 w 569"/>
                <a:gd name="T5" fmla="*/ 224 h 712"/>
                <a:gd name="T6" fmla="*/ 121 w 569"/>
                <a:gd name="T7" fmla="*/ 264 h 712"/>
                <a:gd name="T8" fmla="*/ 137 w 569"/>
                <a:gd name="T9" fmla="*/ 240 h 712"/>
                <a:gd name="T10" fmla="*/ 185 w 569"/>
                <a:gd name="T11" fmla="*/ 224 h 712"/>
                <a:gd name="T12" fmla="*/ 225 w 569"/>
                <a:gd name="T13" fmla="*/ 280 h 712"/>
                <a:gd name="T14" fmla="*/ 233 w 569"/>
                <a:gd name="T15" fmla="*/ 304 h 712"/>
                <a:gd name="T16" fmla="*/ 209 w 569"/>
                <a:gd name="T17" fmla="*/ 408 h 712"/>
                <a:gd name="T18" fmla="*/ 225 w 569"/>
                <a:gd name="T19" fmla="*/ 432 h 712"/>
                <a:gd name="T20" fmla="*/ 249 w 569"/>
                <a:gd name="T21" fmla="*/ 448 h 712"/>
                <a:gd name="T22" fmla="*/ 273 w 569"/>
                <a:gd name="T23" fmla="*/ 496 h 712"/>
                <a:gd name="T24" fmla="*/ 297 w 569"/>
                <a:gd name="T25" fmla="*/ 512 h 712"/>
                <a:gd name="T26" fmla="*/ 345 w 569"/>
                <a:gd name="T27" fmla="*/ 560 h 712"/>
                <a:gd name="T28" fmla="*/ 401 w 569"/>
                <a:gd name="T29" fmla="*/ 680 h 712"/>
                <a:gd name="T30" fmla="*/ 529 w 569"/>
                <a:gd name="T31" fmla="*/ 672 h 712"/>
                <a:gd name="T32" fmla="*/ 569 w 569"/>
                <a:gd name="T33" fmla="*/ 712 h 7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9"/>
                <a:gd name="T52" fmla="*/ 0 h 712"/>
                <a:gd name="T53" fmla="*/ 569 w 569"/>
                <a:gd name="T54" fmla="*/ 712 h 7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9" h="712">
                  <a:moveTo>
                    <a:pt x="9" y="0"/>
                  </a:moveTo>
                  <a:cubicBezTo>
                    <a:pt x="20" y="131"/>
                    <a:pt x="0" y="115"/>
                    <a:pt x="129" y="128"/>
                  </a:cubicBezTo>
                  <a:cubicBezTo>
                    <a:pt x="117" y="163"/>
                    <a:pt x="100" y="189"/>
                    <a:pt x="89" y="224"/>
                  </a:cubicBezTo>
                  <a:cubicBezTo>
                    <a:pt x="92" y="235"/>
                    <a:pt x="98" y="268"/>
                    <a:pt x="121" y="264"/>
                  </a:cubicBezTo>
                  <a:cubicBezTo>
                    <a:pt x="130" y="262"/>
                    <a:pt x="128" y="245"/>
                    <a:pt x="137" y="240"/>
                  </a:cubicBezTo>
                  <a:cubicBezTo>
                    <a:pt x="151" y="231"/>
                    <a:pt x="185" y="224"/>
                    <a:pt x="185" y="224"/>
                  </a:cubicBezTo>
                  <a:cubicBezTo>
                    <a:pt x="224" y="237"/>
                    <a:pt x="206" y="224"/>
                    <a:pt x="225" y="280"/>
                  </a:cubicBezTo>
                  <a:cubicBezTo>
                    <a:pt x="227" y="288"/>
                    <a:pt x="233" y="304"/>
                    <a:pt x="233" y="304"/>
                  </a:cubicBezTo>
                  <a:cubicBezTo>
                    <a:pt x="226" y="340"/>
                    <a:pt x="220" y="373"/>
                    <a:pt x="209" y="408"/>
                  </a:cubicBezTo>
                  <a:cubicBezTo>
                    <a:pt x="214" y="416"/>
                    <a:pt x="218" y="425"/>
                    <a:pt x="225" y="432"/>
                  </a:cubicBezTo>
                  <a:cubicBezTo>
                    <a:pt x="231" y="438"/>
                    <a:pt x="242" y="440"/>
                    <a:pt x="249" y="448"/>
                  </a:cubicBezTo>
                  <a:cubicBezTo>
                    <a:pt x="301" y="513"/>
                    <a:pt x="205" y="428"/>
                    <a:pt x="273" y="496"/>
                  </a:cubicBezTo>
                  <a:cubicBezTo>
                    <a:pt x="279" y="502"/>
                    <a:pt x="289" y="505"/>
                    <a:pt x="297" y="512"/>
                  </a:cubicBezTo>
                  <a:cubicBezTo>
                    <a:pt x="313" y="527"/>
                    <a:pt x="345" y="560"/>
                    <a:pt x="345" y="560"/>
                  </a:cubicBezTo>
                  <a:cubicBezTo>
                    <a:pt x="361" y="608"/>
                    <a:pt x="386" y="635"/>
                    <a:pt x="401" y="680"/>
                  </a:cubicBezTo>
                  <a:cubicBezTo>
                    <a:pt x="452" y="662"/>
                    <a:pt x="469" y="665"/>
                    <a:pt x="529" y="672"/>
                  </a:cubicBezTo>
                  <a:cubicBezTo>
                    <a:pt x="542" y="685"/>
                    <a:pt x="555" y="698"/>
                    <a:pt x="569" y="712"/>
                  </a:cubicBezTo>
                </a:path>
              </a:pathLst>
            </a:custGeom>
            <a:noFill/>
            <a:ln w="57150">
              <a:solidFill>
                <a:srgbClr val="0000D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65547" name="Freeform 23"/>
            <p:cNvSpPr>
              <a:spLocks/>
            </p:cNvSpPr>
            <p:nvPr/>
          </p:nvSpPr>
          <p:spPr bwMode="auto">
            <a:xfrm>
              <a:off x="928" y="1352"/>
              <a:ext cx="2280" cy="1968"/>
            </a:xfrm>
            <a:custGeom>
              <a:avLst/>
              <a:gdLst>
                <a:gd name="T0" fmla="*/ 0 w 2280"/>
                <a:gd name="T1" fmla="*/ 0 h 1968"/>
                <a:gd name="T2" fmla="*/ 80 w 2280"/>
                <a:gd name="T3" fmla="*/ 32 h 1968"/>
                <a:gd name="T4" fmla="*/ 128 w 2280"/>
                <a:gd name="T5" fmla="*/ 16 h 1968"/>
                <a:gd name="T6" fmla="*/ 152 w 2280"/>
                <a:gd name="T7" fmla="*/ 8 h 1968"/>
                <a:gd name="T8" fmla="*/ 176 w 2280"/>
                <a:gd name="T9" fmla="*/ 16 h 1968"/>
                <a:gd name="T10" fmla="*/ 240 w 2280"/>
                <a:gd name="T11" fmla="*/ 24 h 1968"/>
                <a:gd name="T12" fmla="*/ 288 w 2280"/>
                <a:gd name="T13" fmla="*/ 48 h 1968"/>
                <a:gd name="T14" fmla="*/ 376 w 2280"/>
                <a:gd name="T15" fmla="*/ 72 h 1968"/>
                <a:gd name="T16" fmla="*/ 480 w 2280"/>
                <a:gd name="T17" fmla="*/ 112 h 1968"/>
                <a:gd name="T18" fmla="*/ 552 w 2280"/>
                <a:gd name="T19" fmla="*/ 128 h 1968"/>
                <a:gd name="T20" fmla="*/ 576 w 2280"/>
                <a:gd name="T21" fmla="*/ 168 h 1968"/>
                <a:gd name="T22" fmla="*/ 592 w 2280"/>
                <a:gd name="T23" fmla="*/ 216 h 1968"/>
                <a:gd name="T24" fmla="*/ 648 w 2280"/>
                <a:gd name="T25" fmla="*/ 264 h 1968"/>
                <a:gd name="T26" fmla="*/ 712 w 2280"/>
                <a:gd name="T27" fmla="*/ 304 h 1968"/>
                <a:gd name="T28" fmla="*/ 784 w 2280"/>
                <a:gd name="T29" fmla="*/ 472 h 1968"/>
                <a:gd name="T30" fmla="*/ 832 w 2280"/>
                <a:gd name="T31" fmla="*/ 576 h 1968"/>
                <a:gd name="T32" fmla="*/ 824 w 2280"/>
                <a:gd name="T33" fmla="*/ 600 h 1968"/>
                <a:gd name="T34" fmla="*/ 808 w 2280"/>
                <a:gd name="T35" fmla="*/ 624 h 1968"/>
                <a:gd name="T36" fmla="*/ 792 w 2280"/>
                <a:gd name="T37" fmla="*/ 680 h 1968"/>
                <a:gd name="T38" fmla="*/ 736 w 2280"/>
                <a:gd name="T39" fmla="*/ 736 h 1968"/>
                <a:gd name="T40" fmla="*/ 704 w 2280"/>
                <a:gd name="T41" fmla="*/ 784 h 1968"/>
                <a:gd name="T42" fmla="*/ 752 w 2280"/>
                <a:gd name="T43" fmla="*/ 1008 h 1968"/>
                <a:gd name="T44" fmla="*/ 752 w 2280"/>
                <a:gd name="T45" fmla="*/ 1152 h 1968"/>
                <a:gd name="T46" fmla="*/ 776 w 2280"/>
                <a:gd name="T47" fmla="*/ 1224 h 1968"/>
                <a:gd name="T48" fmla="*/ 784 w 2280"/>
                <a:gd name="T49" fmla="*/ 1248 h 1968"/>
                <a:gd name="T50" fmla="*/ 872 w 2280"/>
                <a:gd name="T51" fmla="*/ 1496 h 1968"/>
                <a:gd name="T52" fmla="*/ 936 w 2280"/>
                <a:gd name="T53" fmla="*/ 1584 h 1968"/>
                <a:gd name="T54" fmla="*/ 1024 w 2280"/>
                <a:gd name="T55" fmla="*/ 1664 h 1968"/>
                <a:gd name="T56" fmla="*/ 1096 w 2280"/>
                <a:gd name="T57" fmla="*/ 1720 h 1968"/>
                <a:gd name="T58" fmla="*/ 1312 w 2280"/>
                <a:gd name="T59" fmla="*/ 1784 h 1968"/>
                <a:gd name="T60" fmla="*/ 1440 w 2280"/>
                <a:gd name="T61" fmla="*/ 1768 h 1968"/>
                <a:gd name="T62" fmla="*/ 1592 w 2280"/>
                <a:gd name="T63" fmla="*/ 1784 h 1968"/>
                <a:gd name="T64" fmla="*/ 1616 w 2280"/>
                <a:gd name="T65" fmla="*/ 1792 h 1968"/>
                <a:gd name="T66" fmla="*/ 1640 w 2280"/>
                <a:gd name="T67" fmla="*/ 1808 h 1968"/>
                <a:gd name="T68" fmla="*/ 1736 w 2280"/>
                <a:gd name="T69" fmla="*/ 1832 h 1968"/>
                <a:gd name="T70" fmla="*/ 1824 w 2280"/>
                <a:gd name="T71" fmla="*/ 1904 h 1968"/>
                <a:gd name="T72" fmla="*/ 1856 w 2280"/>
                <a:gd name="T73" fmla="*/ 1896 h 1968"/>
                <a:gd name="T74" fmla="*/ 1904 w 2280"/>
                <a:gd name="T75" fmla="*/ 1880 h 1968"/>
                <a:gd name="T76" fmla="*/ 2104 w 2280"/>
                <a:gd name="T77" fmla="*/ 1944 h 1968"/>
                <a:gd name="T78" fmla="*/ 2176 w 2280"/>
                <a:gd name="T79" fmla="*/ 1968 h 1968"/>
                <a:gd name="T80" fmla="*/ 2280 w 2280"/>
                <a:gd name="T81" fmla="*/ 1968 h 1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80"/>
                <a:gd name="T124" fmla="*/ 0 h 1968"/>
                <a:gd name="T125" fmla="*/ 2280 w 2280"/>
                <a:gd name="T126" fmla="*/ 1968 h 19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80" h="1968">
                  <a:moveTo>
                    <a:pt x="0" y="0"/>
                  </a:moveTo>
                  <a:cubicBezTo>
                    <a:pt x="27" y="18"/>
                    <a:pt x="48" y="24"/>
                    <a:pt x="80" y="32"/>
                  </a:cubicBezTo>
                  <a:cubicBezTo>
                    <a:pt x="96" y="26"/>
                    <a:pt x="112" y="21"/>
                    <a:pt x="128" y="16"/>
                  </a:cubicBezTo>
                  <a:cubicBezTo>
                    <a:pt x="136" y="13"/>
                    <a:pt x="152" y="8"/>
                    <a:pt x="152" y="8"/>
                  </a:cubicBezTo>
                  <a:cubicBezTo>
                    <a:pt x="160" y="10"/>
                    <a:pt x="167" y="14"/>
                    <a:pt x="176" y="16"/>
                  </a:cubicBezTo>
                  <a:cubicBezTo>
                    <a:pt x="197" y="19"/>
                    <a:pt x="219" y="18"/>
                    <a:pt x="240" y="24"/>
                  </a:cubicBezTo>
                  <a:cubicBezTo>
                    <a:pt x="241" y="24"/>
                    <a:pt x="285" y="47"/>
                    <a:pt x="288" y="48"/>
                  </a:cubicBezTo>
                  <a:cubicBezTo>
                    <a:pt x="299" y="51"/>
                    <a:pt x="354" y="62"/>
                    <a:pt x="376" y="72"/>
                  </a:cubicBezTo>
                  <a:cubicBezTo>
                    <a:pt x="409" y="86"/>
                    <a:pt x="443" y="105"/>
                    <a:pt x="480" y="112"/>
                  </a:cubicBezTo>
                  <a:cubicBezTo>
                    <a:pt x="536" y="121"/>
                    <a:pt x="512" y="114"/>
                    <a:pt x="552" y="128"/>
                  </a:cubicBezTo>
                  <a:cubicBezTo>
                    <a:pt x="560" y="141"/>
                    <a:pt x="569" y="153"/>
                    <a:pt x="576" y="168"/>
                  </a:cubicBezTo>
                  <a:cubicBezTo>
                    <a:pt x="582" y="183"/>
                    <a:pt x="580" y="204"/>
                    <a:pt x="592" y="216"/>
                  </a:cubicBezTo>
                  <a:cubicBezTo>
                    <a:pt x="618" y="242"/>
                    <a:pt x="619" y="247"/>
                    <a:pt x="648" y="264"/>
                  </a:cubicBezTo>
                  <a:cubicBezTo>
                    <a:pt x="672" y="277"/>
                    <a:pt x="692" y="281"/>
                    <a:pt x="712" y="304"/>
                  </a:cubicBezTo>
                  <a:cubicBezTo>
                    <a:pt x="755" y="353"/>
                    <a:pt x="759" y="414"/>
                    <a:pt x="784" y="472"/>
                  </a:cubicBezTo>
                  <a:cubicBezTo>
                    <a:pt x="799" y="507"/>
                    <a:pt x="819" y="539"/>
                    <a:pt x="832" y="576"/>
                  </a:cubicBezTo>
                  <a:cubicBezTo>
                    <a:pt x="829" y="584"/>
                    <a:pt x="827" y="592"/>
                    <a:pt x="824" y="600"/>
                  </a:cubicBezTo>
                  <a:cubicBezTo>
                    <a:pt x="819" y="608"/>
                    <a:pt x="811" y="615"/>
                    <a:pt x="808" y="624"/>
                  </a:cubicBezTo>
                  <a:cubicBezTo>
                    <a:pt x="806" y="627"/>
                    <a:pt x="796" y="674"/>
                    <a:pt x="792" y="680"/>
                  </a:cubicBezTo>
                  <a:cubicBezTo>
                    <a:pt x="775" y="700"/>
                    <a:pt x="750" y="714"/>
                    <a:pt x="736" y="736"/>
                  </a:cubicBezTo>
                  <a:cubicBezTo>
                    <a:pt x="725" y="752"/>
                    <a:pt x="704" y="784"/>
                    <a:pt x="704" y="784"/>
                  </a:cubicBezTo>
                  <a:cubicBezTo>
                    <a:pt x="713" y="860"/>
                    <a:pt x="736" y="932"/>
                    <a:pt x="752" y="1008"/>
                  </a:cubicBezTo>
                  <a:cubicBezTo>
                    <a:pt x="743" y="1075"/>
                    <a:pt x="738" y="1078"/>
                    <a:pt x="752" y="1152"/>
                  </a:cubicBezTo>
                  <a:cubicBezTo>
                    <a:pt x="756" y="1176"/>
                    <a:pt x="768" y="1200"/>
                    <a:pt x="776" y="1224"/>
                  </a:cubicBezTo>
                  <a:cubicBezTo>
                    <a:pt x="778" y="1232"/>
                    <a:pt x="784" y="1248"/>
                    <a:pt x="784" y="1248"/>
                  </a:cubicBezTo>
                  <a:cubicBezTo>
                    <a:pt x="793" y="1346"/>
                    <a:pt x="783" y="1436"/>
                    <a:pt x="872" y="1496"/>
                  </a:cubicBezTo>
                  <a:cubicBezTo>
                    <a:pt x="894" y="1530"/>
                    <a:pt x="899" y="1559"/>
                    <a:pt x="936" y="1584"/>
                  </a:cubicBezTo>
                  <a:cubicBezTo>
                    <a:pt x="956" y="1625"/>
                    <a:pt x="986" y="1639"/>
                    <a:pt x="1024" y="1664"/>
                  </a:cubicBezTo>
                  <a:cubicBezTo>
                    <a:pt x="1040" y="1674"/>
                    <a:pt x="1082" y="1712"/>
                    <a:pt x="1096" y="1720"/>
                  </a:cubicBezTo>
                  <a:cubicBezTo>
                    <a:pt x="1152" y="1751"/>
                    <a:pt x="1248" y="1762"/>
                    <a:pt x="1312" y="1784"/>
                  </a:cubicBezTo>
                  <a:cubicBezTo>
                    <a:pt x="1354" y="1780"/>
                    <a:pt x="1397" y="1768"/>
                    <a:pt x="1440" y="1768"/>
                  </a:cubicBezTo>
                  <a:cubicBezTo>
                    <a:pt x="1490" y="1768"/>
                    <a:pt x="1541" y="1780"/>
                    <a:pt x="1592" y="1784"/>
                  </a:cubicBezTo>
                  <a:cubicBezTo>
                    <a:pt x="1600" y="1786"/>
                    <a:pt x="1608" y="1788"/>
                    <a:pt x="1616" y="1792"/>
                  </a:cubicBezTo>
                  <a:cubicBezTo>
                    <a:pt x="1624" y="1796"/>
                    <a:pt x="1631" y="1804"/>
                    <a:pt x="1640" y="1808"/>
                  </a:cubicBezTo>
                  <a:cubicBezTo>
                    <a:pt x="1669" y="1820"/>
                    <a:pt x="1705" y="1821"/>
                    <a:pt x="1736" y="1832"/>
                  </a:cubicBezTo>
                  <a:cubicBezTo>
                    <a:pt x="1759" y="1867"/>
                    <a:pt x="1783" y="1890"/>
                    <a:pt x="1824" y="1904"/>
                  </a:cubicBezTo>
                  <a:cubicBezTo>
                    <a:pt x="1834" y="1901"/>
                    <a:pt x="1845" y="1899"/>
                    <a:pt x="1856" y="1896"/>
                  </a:cubicBezTo>
                  <a:cubicBezTo>
                    <a:pt x="1872" y="1891"/>
                    <a:pt x="1904" y="1880"/>
                    <a:pt x="1904" y="1880"/>
                  </a:cubicBezTo>
                  <a:cubicBezTo>
                    <a:pt x="1970" y="1902"/>
                    <a:pt x="2037" y="1921"/>
                    <a:pt x="2104" y="1944"/>
                  </a:cubicBezTo>
                  <a:cubicBezTo>
                    <a:pt x="2123" y="1950"/>
                    <a:pt x="2155" y="1968"/>
                    <a:pt x="2176" y="1968"/>
                  </a:cubicBezTo>
                  <a:cubicBezTo>
                    <a:pt x="2210" y="1968"/>
                    <a:pt x="2245" y="1968"/>
                    <a:pt x="2280" y="1968"/>
                  </a:cubicBezTo>
                </a:path>
              </a:pathLst>
            </a:custGeom>
            <a:noFill/>
            <a:ln w="57150">
              <a:solidFill>
                <a:srgbClr val="0000D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sp>
        <p:nvSpPr>
          <p:cNvPr id="4121" name="Freeform 25"/>
          <p:cNvSpPr>
            <a:spLocks/>
          </p:cNvSpPr>
          <p:nvPr/>
        </p:nvSpPr>
        <p:spPr bwMode="auto">
          <a:xfrm>
            <a:off x="2486025" y="1028700"/>
            <a:ext cx="4054475" cy="4241800"/>
          </a:xfrm>
          <a:custGeom>
            <a:avLst/>
            <a:gdLst>
              <a:gd name="T0" fmla="*/ 2147483647 w 2554"/>
              <a:gd name="T1" fmla="*/ 0 h 2672"/>
              <a:gd name="T2" fmla="*/ 2147483647 w 2554"/>
              <a:gd name="T3" fmla="*/ 2147483647 h 2672"/>
              <a:gd name="T4" fmla="*/ 2147483647 w 2554"/>
              <a:gd name="T5" fmla="*/ 2147483647 h 2672"/>
              <a:gd name="T6" fmla="*/ 2147483647 w 2554"/>
              <a:gd name="T7" fmla="*/ 2147483647 h 2672"/>
              <a:gd name="T8" fmla="*/ 2147483647 w 2554"/>
              <a:gd name="T9" fmla="*/ 2147483647 h 2672"/>
              <a:gd name="T10" fmla="*/ 2147483647 w 2554"/>
              <a:gd name="T11" fmla="*/ 2147483647 h 2672"/>
              <a:gd name="T12" fmla="*/ 2147483647 w 2554"/>
              <a:gd name="T13" fmla="*/ 2147483647 h 2672"/>
              <a:gd name="T14" fmla="*/ 2147483647 w 2554"/>
              <a:gd name="T15" fmla="*/ 2147483647 h 2672"/>
              <a:gd name="T16" fmla="*/ 2147483647 w 2554"/>
              <a:gd name="T17" fmla="*/ 2147483647 h 2672"/>
              <a:gd name="T18" fmla="*/ 2147483647 w 2554"/>
              <a:gd name="T19" fmla="*/ 2147483647 h 2672"/>
              <a:gd name="T20" fmla="*/ 2147483647 w 2554"/>
              <a:gd name="T21" fmla="*/ 2147483647 h 2672"/>
              <a:gd name="T22" fmla="*/ 2147483647 w 2554"/>
              <a:gd name="T23" fmla="*/ 2147483647 h 2672"/>
              <a:gd name="T24" fmla="*/ 2147483647 w 2554"/>
              <a:gd name="T25" fmla="*/ 2147483647 h 2672"/>
              <a:gd name="T26" fmla="*/ 2147483647 w 2554"/>
              <a:gd name="T27" fmla="*/ 2147483647 h 2672"/>
              <a:gd name="T28" fmla="*/ 2147483647 w 2554"/>
              <a:gd name="T29" fmla="*/ 2147483647 h 2672"/>
              <a:gd name="T30" fmla="*/ 2147483647 w 2554"/>
              <a:gd name="T31" fmla="*/ 2147483647 h 2672"/>
              <a:gd name="T32" fmla="*/ 2147483647 w 2554"/>
              <a:gd name="T33" fmla="*/ 2147483647 h 2672"/>
              <a:gd name="T34" fmla="*/ 2147483647 w 2554"/>
              <a:gd name="T35" fmla="*/ 2147483647 h 2672"/>
              <a:gd name="T36" fmla="*/ 2147483647 w 2554"/>
              <a:gd name="T37" fmla="*/ 2147483647 h 2672"/>
              <a:gd name="T38" fmla="*/ 2147483647 w 2554"/>
              <a:gd name="T39" fmla="*/ 2147483647 h 2672"/>
              <a:gd name="T40" fmla="*/ 2147483647 w 2554"/>
              <a:gd name="T41" fmla="*/ 2147483647 h 2672"/>
              <a:gd name="T42" fmla="*/ 2147483647 w 2554"/>
              <a:gd name="T43" fmla="*/ 2147483647 h 2672"/>
              <a:gd name="T44" fmla="*/ 2147483647 w 2554"/>
              <a:gd name="T45" fmla="*/ 2147483647 h 2672"/>
              <a:gd name="T46" fmla="*/ 2147483647 w 2554"/>
              <a:gd name="T47" fmla="*/ 2147483647 h 2672"/>
              <a:gd name="T48" fmla="*/ 2147483647 w 2554"/>
              <a:gd name="T49" fmla="*/ 2147483647 h 2672"/>
              <a:gd name="T50" fmla="*/ 2147483647 w 2554"/>
              <a:gd name="T51" fmla="*/ 2147483647 h 2672"/>
              <a:gd name="T52" fmla="*/ 2147483647 w 2554"/>
              <a:gd name="T53" fmla="*/ 2147483647 h 2672"/>
              <a:gd name="T54" fmla="*/ 2147483647 w 2554"/>
              <a:gd name="T55" fmla="*/ 2147483647 h 2672"/>
              <a:gd name="T56" fmla="*/ 2147483647 w 2554"/>
              <a:gd name="T57" fmla="*/ 2147483647 h 2672"/>
              <a:gd name="T58" fmla="*/ 2147483647 w 2554"/>
              <a:gd name="T59" fmla="*/ 2147483647 h 2672"/>
              <a:gd name="T60" fmla="*/ 2147483647 w 2554"/>
              <a:gd name="T61" fmla="*/ 2147483647 h 2672"/>
              <a:gd name="T62" fmla="*/ 2147483647 w 2554"/>
              <a:gd name="T63" fmla="*/ 2147483647 h 2672"/>
              <a:gd name="T64" fmla="*/ 2147483647 w 2554"/>
              <a:gd name="T65" fmla="*/ 2147483647 h 2672"/>
              <a:gd name="T66" fmla="*/ 2147483647 w 2554"/>
              <a:gd name="T67" fmla="*/ 2147483647 h 2672"/>
              <a:gd name="T68" fmla="*/ 2147483647 w 2554"/>
              <a:gd name="T69" fmla="*/ 2147483647 h 2672"/>
              <a:gd name="T70" fmla="*/ 2147483647 w 2554"/>
              <a:gd name="T71" fmla="*/ 2147483647 h 2672"/>
              <a:gd name="T72" fmla="*/ 2147483647 w 2554"/>
              <a:gd name="T73" fmla="*/ 2147483647 h 2672"/>
              <a:gd name="T74" fmla="*/ 2147483647 w 2554"/>
              <a:gd name="T75" fmla="*/ 2147483647 h 2672"/>
              <a:gd name="T76" fmla="*/ 2147483647 w 2554"/>
              <a:gd name="T77" fmla="*/ 2147483647 h 2672"/>
              <a:gd name="T78" fmla="*/ 2147483647 w 2554"/>
              <a:gd name="T79" fmla="*/ 2147483647 h 2672"/>
              <a:gd name="T80" fmla="*/ 2147483647 w 2554"/>
              <a:gd name="T81" fmla="*/ 2147483647 h 2672"/>
              <a:gd name="T82" fmla="*/ 2147483647 w 2554"/>
              <a:gd name="T83" fmla="*/ 2147483647 h 2672"/>
              <a:gd name="T84" fmla="*/ 2147483647 w 2554"/>
              <a:gd name="T85" fmla="*/ 2147483647 h 2672"/>
              <a:gd name="T86" fmla="*/ 2147483647 w 2554"/>
              <a:gd name="T87" fmla="*/ 2147483647 h 2672"/>
              <a:gd name="T88" fmla="*/ 2147483647 w 2554"/>
              <a:gd name="T89" fmla="*/ 2147483647 h 2672"/>
              <a:gd name="T90" fmla="*/ 2147483647 w 2554"/>
              <a:gd name="T91" fmla="*/ 2147483647 h 2672"/>
              <a:gd name="T92" fmla="*/ 2147483647 w 2554"/>
              <a:gd name="T93" fmla="*/ 2147483647 h 2672"/>
              <a:gd name="T94" fmla="*/ 2147483647 w 2554"/>
              <a:gd name="T95" fmla="*/ 2147483647 h 2672"/>
              <a:gd name="T96" fmla="*/ 2147483647 w 2554"/>
              <a:gd name="T97" fmla="*/ 2147483647 h 2672"/>
              <a:gd name="T98" fmla="*/ 2147483647 w 2554"/>
              <a:gd name="T99" fmla="*/ 2147483647 h 2672"/>
              <a:gd name="T100" fmla="*/ 2147483647 w 2554"/>
              <a:gd name="T101" fmla="*/ 2147483647 h 2672"/>
              <a:gd name="T102" fmla="*/ 2147483647 w 2554"/>
              <a:gd name="T103" fmla="*/ 2147483647 h 26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54"/>
              <a:gd name="T157" fmla="*/ 0 h 2672"/>
              <a:gd name="T158" fmla="*/ 2554 w 2554"/>
              <a:gd name="T159" fmla="*/ 2672 h 26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54" h="2672">
                <a:moveTo>
                  <a:pt x="2" y="0"/>
                </a:moveTo>
                <a:cubicBezTo>
                  <a:pt x="9" y="37"/>
                  <a:pt x="0" y="41"/>
                  <a:pt x="34" y="56"/>
                </a:cubicBezTo>
                <a:cubicBezTo>
                  <a:pt x="49" y="62"/>
                  <a:pt x="82" y="72"/>
                  <a:pt x="82" y="72"/>
                </a:cubicBezTo>
                <a:cubicBezTo>
                  <a:pt x="100" y="128"/>
                  <a:pt x="125" y="111"/>
                  <a:pt x="162" y="144"/>
                </a:cubicBezTo>
                <a:cubicBezTo>
                  <a:pt x="226" y="201"/>
                  <a:pt x="184" y="183"/>
                  <a:pt x="234" y="200"/>
                </a:cubicBezTo>
                <a:cubicBezTo>
                  <a:pt x="302" y="177"/>
                  <a:pt x="265" y="181"/>
                  <a:pt x="346" y="192"/>
                </a:cubicBezTo>
                <a:cubicBezTo>
                  <a:pt x="418" y="216"/>
                  <a:pt x="380" y="189"/>
                  <a:pt x="402" y="232"/>
                </a:cubicBezTo>
                <a:cubicBezTo>
                  <a:pt x="433" y="294"/>
                  <a:pt x="405" y="219"/>
                  <a:pt x="426" y="280"/>
                </a:cubicBezTo>
                <a:cubicBezTo>
                  <a:pt x="415" y="332"/>
                  <a:pt x="401" y="334"/>
                  <a:pt x="370" y="376"/>
                </a:cubicBezTo>
                <a:cubicBezTo>
                  <a:pt x="355" y="419"/>
                  <a:pt x="363" y="461"/>
                  <a:pt x="378" y="504"/>
                </a:cubicBezTo>
                <a:cubicBezTo>
                  <a:pt x="356" y="579"/>
                  <a:pt x="367" y="562"/>
                  <a:pt x="298" y="576"/>
                </a:cubicBezTo>
                <a:cubicBezTo>
                  <a:pt x="278" y="633"/>
                  <a:pt x="296" y="614"/>
                  <a:pt x="258" y="640"/>
                </a:cubicBezTo>
                <a:cubicBezTo>
                  <a:pt x="265" y="684"/>
                  <a:pt x="284" y="721"/>
                  <a:pt x="306" y="760"/>
                </a:cubicBezTo>
                <a:cubicBezTo>
                  <a:pt x="315" y="776"/>
                  <a:pt x="327" y="792"/>
                  <a:pt x="338" y="808"/>
                </a:cubicBezTo>
                <a:cubicBezTo>
                  <a:pt x="343" y="816"/>
                  <a:pt x="354" y="832"/>
                  <a:pt x="354" y="832"/>
                </a:cubicBezTo>
                <a:cubicBezTo>
                  <a:pt x="356" y="861"/>
                  <a:pt x="349" y="893"/>
                  <a:pt x="362" y="920"/>
                </a:cubicBezTo>
                <a:cubicBezTo>
                  <a:pt x="370" y="937"/>
                  <a:pt x="394" y="941"/>
                  <a:pt x="410" y="952"/>
                </a:cubicBezTo>
                <a:cubicBezTo>
                  <a:pt x="418" y="957"/>
                  <a:pt x="434" y="968"/>
                  <a:pt x="434" y="968"/>
                </a:cubicBezTo>
                <a:cubicBezTo>
                  <a:pt x="449" y="1015"/>
                  <a:pt x="453" y="1015"/>
                  <a:pt x="506" y="1024"/>
                </a:cubicBezTo>
                <a:cubicBezTo>
                  <a:pt x="547" y="1051"/>
                  <a:pt x="598" y="1104"/>
                  <a:pt x="650" y="1112"/>
                </a:cubicBezTo>
                <a:cubicBezTo>
                  <a:pt x="676" y="1116"/>
                  <a:pt x="703" y="1117"/>
                  <a:pt x="730" y="1120"/>
                </a:cubicBezTo>
                <a:cubicBezTo>
                  <a:pt x="749" y="1126"/>
                  <a:pt x="762" y="1128"/>
                  <a:pt x="778" y="1144"/>
                </a:cubicBezTo>
                <a:cubicBezTo>
                  <a:pt x="805" y="1171"/>
                  <a:pt x="779" y="1166"/>
                  <a:pt x="818" y="1184"/>
                </a:cubicBezTo>
                <a:cubicBezTo>
                  <a:pt x="833" y="1190"/>
                  <a:pt x="866" y="1200"/>
                  <a:pt x="866" y="1200"/>
                </a:cubicBezTo>
                <a:cubicBezTo>
                  <a:pt x="880" y="1221"/>
                  <a:pt x="894" y="1265"/>
                  <a:pt x="906" y="1280"/>
                </a:cubicBezTo>
                <a:cubicBezTo>
                  <a:pt x="912" y="1287"/>
                  <a:pt x="922" y="1289"/>
                  <a:pt x="930" y="1296"/>
                </a:cubicBezTo>
                <a:cubicBezTo>
                  <a:pt x="965" y="1327"/>
                  <a:pt x="1002" y="1376"/>
                  <a:pt x="1050" y="1392"/>
                </a:cubicBezTo>
                <a:cubicBezTo>
                  <a:pt x="1105" y="1410"/>
                  <a:pt x="1168" y="1423"/>
                  <a:pt x="1218" y="1456"/>
                </a:cubicBezTo>
                <a:cubicBezTo>
                  <a:pt x="1303" y="1447"/>
                  <a:pt x="1371" y="1430"/>
                  <a:pt x="1458" y="1424"/>
                </a:cubicBezTo>
                <a:cubicBezTo>
                  <a:pt x="1472" y="1419"/>
                  <a:pt x="1515" y="1404"/>
                  <a:pt x="1530" y="1400"/>
                </a:cubicBezTo>
                <a:cubicBezTo>
                  <a:pt x="1538" y="1397"/>
                  <a:pt x="1554" y="1392"/>
                  <a:pt x="1554" y="1392"/>
                </a:cubicBezTo>
                <a:cubicBezTo>
                  <a:pt x="1633" y="1398"/>
                  <a:pt x="1635" y="1392"/>
                  <a:pt x="1690" y="1408"/>
                </a:cubicBezTo>
                <a:cubicBezTo>
                  <a:pt x="1709" y="1413"/>
                  <a:pt x="1725" y="1428"/>
                  <a:pt x="1746" y="1432"/>
                </a:cubicBezTo>
                <a:cubicBezTo>
                  <a:pt x="1788" y="1438"/>
                  <a:pt x="1831" y="1437"/>
                  <a:pt x="1874" y="1440"/>
                </a:cubicBezTo>
                <a:cubicBezTo>
                  <a:pt x="1932" y="1451"/>
                  <a:pt x="1991" y="1456"/>
                  <a:pt x="2050" y="1464"/>
                </a:cubicBezTo>
                <a:cubicBezTo>
                  <a:pt x="2081" y="1495"/>
                  <a:pt x="2099" y="1525"/>
                  <a:pt x="2114" y="1568"/>
                </a:cubicBezTo>
                <a:cubicBezTo>
                  <a:pt x="2102" y="1585"/>
                  <a:pt x="2084" y="1597"/>
                  <a:pt x="2074" y="1616"/>
                </a:cubicBezTo>
                <a:cubicBezTo>
                  <a:pt x="2065" y="1630"/>
                  <a:pt x="2058" y="1664"/>
                  <a:pt x="2058" y="1664"/>
                </a:cubicBezTo>
                <a:cubicBezTo>
                  <a:pt x="2087" y="1686"/>
                  <a:pt x="2109" y="1705"/>
                  <a:pt x="2130" y="1736"/>
                </a:cubicBezTo>
                <a:cubicBezTo>
                  <a:pt x="2138" y="1776"/>
                  <a:pt x="2141" y="1817"/>
                  <a:pt x="2154" y="1856"/>
                </a:cubicBezTo>
                <a:cubicBezTo>
                  <a:pt x="2159" y="1872"/>
                  <a:pt x="2170" y="1904"/>
                  <a:pt x="2170" y="1904"/>
                </a:cubicBezTo>
                <a:cubicBezTo>
                  <a:pt x="2174" y="1948"/>
                  <a:pt x="2164" y="2000"/>
                  <a:pt x="2210" y="2016"/>
                </a:cubicBezTo>
                <a:cubicBezTo>
                  <a:pt x="2223" y="2013"/>
                  <a:pt x="2237" y="2013"/>
                  <a:pt x="2250" y="2008"/>
                </a:cubicBezTo>
                <a:cubicBezTo>
                  <a:pt x="2267" y="2000"/>
                  <a:pt x="2298" y="1976"/>
                  <a:pt x="2298" y="1976"/>
                </a:cubicBezTo>
                <a:cubicBezTo>
                  <a:pt x="2326" y="2004"/>
                  <a:pt x="2345" y="2035"/>
                  <a:pt x="2362" y="2072"/>
                </a:cubicBezTo>
                <a:cubicBezTo>
                  <a:pt x="2368" y="2087"/>
                  <a:pt x="2368" y="2105"/>
                  <a:pt x="2378" y="2120"/>
                </a:cubicBezTo>
                <a:cubicBezTo>
                  <a:pt x="2383" y="2128"/>
                  <a:pt x="2386" y="2137"/>
                  <a:pt x="2394" y="2144"/>
                </a:cubicBezTo>
                <a:cubicBezTo>
                  <a:pt x="2408" y="2156"/>
                  <a:pt x="2442" y="2176"/>
                  <a:pt x="2442" y="2176"/>
                </a:cubicBezTo>
                <a:cubicBezTo>
                  <a:pt x="2449" y="2234"/>
                  <a:pt x="2448" y="2260"/>
                  <a:pt x="2506" y="2280"/>
                </a:cubicBezTo>
                <a:cubicBezTo>
                  <a:pt x="2524" y="2353"/>
                  <a:pt x="2543" y="2420"/>
                  <a:pt x="2554" y="2496"/>
                </a:cubicBezTo>
                <a:cubicBezTo>
                  <a:pt x="2544" y="2592"/>
                  <a:pt x="2554" y="2550"/>
                  <a:pt x="2530" y="2624"/>
                </a:cubicBezTo>
                <a:cubicBezTo>
                  <a:pt x="2524" y="2640"/>
                  <a:pt x="2514" y="2672"/>
                  <a:pt x="2514" y="2672"/>
                </a:cubicBezTo>
              </a:path>
            </a:pathLst>
          </a:custGeom>
          <a:noFill/>
          <a:ln w="57150">
            <a:solidFill>
              <a:srgbClr val="0000D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fade">
                                      <p:cBhvr>
                                        <p:cTn id="13" dur="500"/>
                                        <p:tgtEl>
                                          <p:spTgt spid="41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16"/>
                                        </p:tgtEl>
                                        <p:attrNameLst>
                                          <p:attrName>style.visibility</p:attrName>
                                        </p:attrNameLst>
                                      </p:cBhvr>
                                      <p:to>
                                        <p:strVal val="visible"/>
                                      </p:to>
                                    </p:set>
                                    <p:animEffect transition="in" filter="fade">
                                      <p:cBhvr>
                                        <p:cTn id="23" dur="500"/>
                                        <p:tgtEl>
                                          <p:spTgt spid="41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17"/>
                                        </p:tgtEl>
                                        <p:attrNameLst>
                                          <p:attrName>style.visibility</p:attrName>
                                        </p:attrNameLst>
                                      </p:cBhvr>
                                      <p:to>
                                        <p:strVal val="visible"/>
                                      </p:to>
                                    </p:set>
                                    <p:animEffect transition="in" filter="fade">
                                      <p:cBhvr>
                                        <p:cTn id="28" dur="500"/>
                                        <p:tgtEl>
                                          <p:spTgt spid="41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21"/>
                                        </p:tgtEl>
                                        <p:attrNameLst>
                                          <p:attrName>style.visibility</p:attrName>
                                        </p:attrNameLst>
                                      </p:cBhvr>
                                      <p:to>
                                        <p:strVal val="visible"/>
                                      </p:to>
                                    </p:set>
                                    <p:animEffect transition="in" filter="wipe(up)">
                                      <p:cBhvr>
                                        <p:cTn id="38" dur="500"/>
                                        <p:tgtEl>
                                          <p:spTgt spid="4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9" grpId="0" animBg="1"/>
      <p:bldP spid="4116" grpId="0" animBg="1"/>
      <p:bldP spid="4117" grpId="0" autoUpdateAnimBg="0"/>
      <p:bldP spid="41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altLang="en-US">
                <a:ea typeface="PMingLiU" pitchFamily="18" charset="-120"/>
              </a:rPr>
              <a:t>History</a:t>
            </a:r>
            <a:endParaRPr lang="en-US" altLang="en-US">
              <a:solidFill>
                <a:schemeClr val="tx1"/>
              </a:solidFill>
              <a:latin typeface="Times New Roman" pitchFamily="18" charset="0"/>
              <a:ea typeface="PMingLiU" pitchFamily="18" charset="-120"/>
            </a:endParaRPr>
          </a:p>
        </p:txBody>
      </p:sp>
      <p:sp>
        <p:nvSpPr>
          <p:cNvPr id="67586" name="Rectangle 3"/>
          <p:cNvSpPr>
            <a:spLocks noGrp="1" noChangeArrowheads="1"/>
          </p:cNvSpPr>
          <p:nvPr>
            <p:ph type="body" idx="1"/>
          </p:nvPr>
        </p:nvSpPr>
        <p:spPr>
          <a:xfrm>
            <a:off x="5436096" y="1447800"/>
            <a:ext cx="3672408" cy="5410200"/>
          </a:xfrm>
        </p:spPr>
        <p:txBody>
          <a:bodyPr/>
          <a:lstStyle/>
          <a:p>
            <a:pPr marL="228600" lvl="2" indent="-217488">
              <a:buFont typeface="Wingdings" pitchFamily="2" charset="2"/>
              <a:buChar char="§"/>
            </a:pPr>
            <a:r>
              <a:rPr lang="en-US" altLang="en-US" sz="3200" dirty="0">
                <a:solidFill>
                  <a:srgbClr val="FFD685"/>
                </a:solidFill>
                <a:ea typeface="PMingLiU" pitchFamily="18" charset="-120"/>
              </a:rPr>
              <a:t>Three periods:</a:t>
            </a:r>
          </a:p>
          <a:p>
            <a:pPr marL="228600" lvl="2" indent="-217488">
              <a:buFont typeface="Wingdings" pitchFamily="2" charset="2"/>
              <a:buChar char="§"/>
            </a:pPr>
            <a:endParaRPr lang="en-US" altLang="en-US" dirty="0">
              <a:solidFill>
                <a:srgbClr val="FFD685"/>
              </a:solidFill>
              <a:ea typeface="ＭＳ Ｐゴシック" pitchFamily="34" charset="-128"/>
            </a:endParaRPr>
          </a:p>
          <a:p>
            <a:pPr marL="228600" lvl="3" indent="-217488"/>
            <a:r>
              <a:rPr lang="en-US" altLang="en-US" sz="2800" dirty="0">
                <a:solidFill>
                  <a:srgbClr val="FFD685"/>
                </a:solidFill>
                <a:ea typeface="PMingLiU" pitchFamily="18" charset="-120"/>
              </a:rPr>
              <a:t> Early Sumerian: </a:t>
            </a:r>
            <a:br>
              <a:rPr lang="en-US" altLang="en-US" sz="2800" dirty="0">
                <a:solidFill>
                  <a:srgbClr val="FFD685"/>
                </a:solidFill>
                <a:ea typeface="PMingLiU" pitchFamily="18" charset="-120"/>
              </a:rPr>
            </a:br>
            <a:r>
              <a:rPr lang="en-US" altLang="en-US" sz="2800" dirty="0">
                <a:solidFill>
                  <a:srgbClr val="FFD685"/>
                </a:solidFill>
                <a:ea typeface="PMingLiU" pitchFamily="18" charset="-120"/>
              </a:rPr>
              <a:t>3000 </a:t>
            </a:r>
            <a:r>
              <a:rPr lang="en-US" altLang="en-US" sz="2800" dirty="0">
                <a:solidFill>
                  <a:srgbClr val="FFD685"/>
                </a:solidFill>
                <a:ea typeface="ＭＳ Ｐゴシック" pitchFamily="34" charset="-128"/>
              </a:rPr>
              <a:t>–</a:t>
            </a:r>
            <a:r>
              <a:rPr lang="en-US" altLang="en-US" sz="2800" dirty="0">
                <a:solidFill>
                  <a:srgbClr val="FFD685"/>
                </a:solidFill>
                <a:ea typeface="PMingLiU" pitchFamily="18" charset="-120"/>
              </a:rPr>
              <a:t> 2700 B.C.</a:t>
            </a:r>
            <a:endParaRPr lang="en-US" altLang="en-US" sz="2800" dirty="0">
              <a:solidFill>
                <a:srgbClr val="FFD685"/>
              </a:solidFill>
              <a:ea typeface="ＭＳ Ｐゴシック" pitchFamily="34" charset="-128"/>
            </a:endParaRPr>
          </a:p>
          <a:p>
            <a:pPr marL="228600" indent="-217488">
              <a:buNone/>
            </a:pPr>
            <a:endParaRPr lang="en-US" altLang="en-US" sz="2800" dirty="0">
              <a:solidFill>
                <a:srgbClr val="FFD685"/>
              </a:solidFill>
              <a:ea typeface="ＭＳ Ｐゴシック" pitchFamily="34" charset="-128"/>
            </a:endParaRPr>
          </a:p>
          <a:p>
            <a:pPr marL="228600" lvl="3" indent="-217488"/>
            <a:r>
              <a:rPr lang="en-US" altLang="en-US" sz="2800" dirty="0">
                <a:solidFill>
                  <a:srgbClr val="FFD685"/>
                </a:solidFill>
                <a:ea typeface="PMingLiU" pitchFamily="18" charset="-120"/>
              </a:rPr>
              <a:t> Classic Sumerian: </a:t>
            </a:r>
            <a:br>
              <a:rPr lang="en-US" altLang="en-US" sz="2800" dirty="0">
                <a:solidFill>
                  <a:srgbClr val="FFD685"/>
                </a:solidFill>
                <a:ea typeface="PMingLiU" pitchFamily="18" charset="-120"/>
              </a:rPr>
            </a:br>
            <a:r>
              <a:rPr lang="en-US" altLang="en-US" sz="2800" dirty="0">
                <a:solidFill>
                  <a:srgbClr val="FFD685"/>
                </a:solidFill>
                <a:ea typeface="PMingLiU" pitchFamily="18" charset="-120"/>
              </a:rPr>
              <a:t>2700 </a:t>
            </a:r>
            <a:r>
              <a:rPr lang="en-US" altLang="en-US" sz="2800" dirty="0">
                <a:solidFill>
                  <a:srgbClr val="FFD685"/>
                </a:solidFill>
                <a:ea typeface="ＭＳ Ｐゴシック" pitchFamily="34" charset="-128"/>
              </a:rPr>
              <a:t>–</a:t>
            </a:r>
            <a:r>
              <a:rPr lang="en-US" altLang="en-US" sz="2800" dirty="0">
                <a:solidFill>
                  <a:srgbClr val="FFD685"/>
                </a:solidFill>
                <a:ea typeface="PMingLiU" pitchFamily="18" charset="-120"/>
              </a:rPr>
              <a:t> 2250 B.C.</a:t>
            </a:r>
            <a:endParaRPr lang="en-US" altLang="en-US" sz="2800" dirty="0">
              <a:solidFill>
                <a:srgbClr val="FFD685"/>
              </a:solidFill>
              <a:ea typeface="ＭＳ Ｐゴシック" pitchFamily="34" charset="-128"/>
            </a:endParaRPr>
          </a:p>
          <a:p>
            <a:pPr marL="228600" indent="-217488">
              <a:buNone/>
            </a:pPr>
            <a:endParaRPr lang="en-US" altLang="en-US" sz="2800" dirty="0">
              <a:solidFill>
                <a:srgbClr val="FFD685"/>
              </a:solidFill>
              <a:ea typeface="ＭＳ Ｐゴシック" pitchFamily="34" charset="-128"/>
            </a:endParaRPr>
          </a:p>
          <a:p>
            <a:pPr marL="228600" lvl="3" indent="-217488"/>
            <a:r>
              <a:rPr lang="en-US" altLang="en-US" sz="2800" dirty="0">
                <a:solidFill>
                  <a:srgbClr val="FFD685"/>
                </a:solidFill>
                <a:ea typeface="PMingLiU" pitchFamily="18" charset="-120"/>
              </a:rPr>
              <a:t> Neo-Sumerian: </a:t>
            </a:r>
            <a:br>
              <a:rPr lang="en-US" altLang="en-US" sz="2800" dirty="0">
                <a:solidFill>
                  <a:srgbClr val="FFD685"/>
                </a:solidFill>
                <a:ea typeface="PMingLiU" pitchFamily="18" charset="-120"/>
              </a:rPr>
            </a:br>
            <a:r>
              <a:rPr lang="en-US" altLang="en-US" sz="2800" dirty="0">
                <a:solidFill>
                  <a:srgbClr val="FFD685"/>
                </a:solidFill>
                <a:ea typeface="PMingLiU" pitchFamily="18" charset="-120"/>
              </a:rPr>
              <a:t>2100 – 1960 B.C.</a:t>
            </a:r>
            <a:endParaRPr lang="en-US" altLang="en-US" sz="2800" dirty="0">
              <a:solidFill>
                <a:schemeClr val="tx1"/>
              </a:solidFill>
              <a:ea typeface="PMingLiU" pitchFamily="18" charset="-120"/>
            </a:endParaRPr>
          </a:p>
          <a:p>
            <a:pPr marL="228600" indent="-217488"/>
            <a:endParaRPr lang="en-US" altLang="en-US" dirty="0">
              <a:ea typeface="ＭＳ Ｐゴシック" pitchFamily="34" charset="-128"/>
            </a:endParaRPr>
          </a:p>
        </p:txBody>
      </p:sp>
      <p:pic>
        <p:nvPicPr>
          <p:cNvPr id="3" name="Picture 2">
            <a:extLst>
              <a:ext uri="{FF2B5EF4-FFF2-40B4-BE49-F238E27FC236}">
                <a16:creationId xmlns:a16="http://schemas.microsoft.com/office/drawing/2014/main" id="{00B7D51C-33AE-BB51-5802-EC0F91061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5410200" cy="5410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76200"/>
            <a:ext cx="8686800" cy="1066800"/>
          </a:xfrm>
        </p:spPr>
        <p:txBody>
          <a:bodyPr/>
          <a:lstStyle/>
          <a:p>
            <a:r>
              <a:rPr lang="en-US" altLang="en-US" sz="2800" b="1">
                <a:ea typeface="PMingLiU" pitchFamily="18" charset="-120"/>
              </a:rPr>
              <a:t>Early Sumerian</a:t>
            </a:r>
            <a:br>
              <a:rPr lang="en-US" altLang="en-US" sz="2800" b="1">
                <a:ea typeface="PMingLiU" pitchFamily="18" charset="-120"/>
              </a:rPr>
            </a:br>
            <a:r>
              <a:rPr lang="en-US" altLang="en-US" sz="2800" b="1">
                <a:ea typeface="PMingLiU" pitchFamily="18" charset="-120"/>
              </a:rPr>
              <a:t>3000 </a:t>
            </a:r>
            <a:r>
              <a:rPr lang="en-US" altLang="en-US" sz="2800" b="1">
                <a:ea typeface="ＭＳ Ｐゴシック" pitchFamily="34" charset="-128"/>
              </a:rPr>
              <a:t>–</a:t>
            </a:r>
            <a:r>
              <a:rPr lang="en-US" altLang="en-US" sz="2800" b="1">
                <a:ea typeface="PMingLiU" pitchFamily="18" charset="-120"/>
              </a:rPr>
              <a:t> 2700 B.C.</a:t>
            </a:r>
            <a:endParaRPr lang="en-US" altLang="en-US" b="1">
              <a:solidFill>
                <a:schemeClr val="tx1"/>
              </a:solidFill>
              <a:latin typeface="Times New Roman" pitchFamily="18" charset="0"/>
              <a:ea typeface="PMingLiU" pitchFamily="18" charset="-120"/>
            </a:endParaRPr>
          </a:p>
        </p:txBody>
      </p:sp>
      <p:sp>
        <p:nvSpPr>
          <p:cNvPr id="69634" name="Rectangle 3"/>
          <p:cNvSpPr>
            <a:spLocks noGrp="1" noChangeArrowheads="1"/>
          </p:cNvSpPr>
          <p:nvPr>
            <p:ph type="body" idx="1"/>
          </p:nvPr>
        </p:nvSpPr>
        <p:spPr>
          <a:xfrm>
            <a:off x="381000" y="1676400"/>
            <a:ext cx="8763000" cy="5410200"/>
          </a:xfrm>
        </p:spPr>
        <p:txBody>
          <a:bodyPr/>
          <a:lstStyle/>
          <a:p>
            <a:pPr>
              <a:buFont typeface="Wingdings" pitchFamily="2" charset="2"/>
              <a:buChar char="§"/>
            </a:pPr>
            <a:r>
              <a:rPr lang="en-US" altLang="en-US">
                <a:solidFill>
                  <a:srgbClr val="FFD685"/>
                </a:solidFill>
                <a:ea typeface="PMingLiU" pitchFamily="18" charset="-120"/>
              </a:rPr>
              <a:t>Dominated by  3 major cities: </a:t>
            </a:r>
          </a:p>
          <a:p>
            <a:pPr lvl="1">
              <a:buFont typeface="Wingdings" pitchFamily="2" charset="2"/>
              <a:buChar char="§"/>
            </a:pPr>
            <a:r>
              <a:rPr lang="en-US" altLang="en-US">
                <a:solidFill>
                  <a:srgbClr val="FFD685"/>
                </a:solidFill>
                <a:ea typeface="PMingLiU" pitchFamily="18" charset="-120"/>
              </a:rPr>
              <a:t>Uruk, Aratta and Kish</a:t>
            </a:r>
          </a:p>
          <a:p>
            <a:pPr>
              <a:buFont typeface="Wingdings" pitchFamily="2" charset="2"/>
              <a:buChar char="§"/>
            </a:pPr>
            <a:endParaRPr lang="en-US" altLang="en-US">
              <a:solidFill>
                <a:srgbClr val="FFD685"/>
              </a:solidFill>
              <a:ea typeface="PMingLiU" pitchFamily="18" charset="-120"/>
            </a:endParaRPr>
          </a:p>
          <a:p>
            <a:pPr>
              <a:buFont typeface="Wingdings" pitchFamily="2" charset="2"/>
              <a:buChar char="§"/>
            </a:pPr>
            <a:r>
              <a:rPr lang="en-US" altLang="en-US">
                <a:solidFill>
                  <a:srgbClr val="FFD685"/>
                </a:solidFill>
                <a:ea typeface="PMingLiU" pitchFamily="18" charset="-120"/>
              </a:rPr>
              <a:t>3</a:t>
            </a:r>
            <a:r>
              <a:rPr lang="en-US" altLang="en-US" b="1">
                <a:solidFill>
                  <a:srgbClr val="FFD685"/>
                </a:solidFill>
                <a:ea typeface="PMingLiU" pitchFamily="18" charset="-120"/>
              </a:rPr>
              <a:t> </a:t>
            </a:r>
            <a:r>
              <a:rPr lang="en-US" altLang="en-US">
                <a:solidFill>
                  <a:srgbClr val="FFD685"/>
                </a:solidFill>
                <a:ea typeface="PMingLiU" pitchFamily="18" charset="-120"/>
              </a:rPr>
              <a:t>leading figures: </a:t>
            </a:r>
          </a:p>
          <a:p>
            <a:pPr lvl="1">
              <a:buFont typeface="Wingdings" pitchFamily="2" charset="2"/>
              <a:buChar char="§"/>
            </a:pPr>
            <a:r>
              <a:rPr lang="en-US" altLang="en-US">
                <a:solidFill>
                  <a:srgbClr val="FFD685"/>
                </a:solidFill>
                <a:ea typeface="PMingLiU" pitchFamily="18" charset="-120"/>
              </a:rPr>
              <a:t>Enmerkar, Lugalbanda and Gilgamesh</a:t>
            </a:r>
            <a:endParaRPr lang="en-US" altLang="en-US">
              <a:solidFill>
                <a:srgbClr val="FFD685"/>
              </a:solidFill>
              <a:latin typeface="Times New Roman" pitchFamily="18" charset="0"/>
              <a:ea typeface="PMingLiU" pitchFamily="18" charset="-120"/>
            </a:endParaRPr>
          </a:p>
          <a:p>
            <a:endParaRPr lang="en-US" altLang="en-US">
              <a:solidFill>
                <a:srgbClr val="FFD685"/>
              </a:solidFill>
              <a:ea typeface="ＭＳ Ｐゴシック" pitchFamily="34" charset="-128"/>
            </a:endParaRPr>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2667000"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elticm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5988</TotalTime>
  <Words>2299</Words>
  <Application>Microsoft Macintosh PowerPoint</Application>
  <PresentationFormat>On-screen Show (4:3)</PresentationFormat>
  <Paragraphs>402</Paragraphs>
  <Slides>51</Slides>
  <Notes>21</Notes>
  <HiddenSlides>3</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51</vt:i4>
      </vt:variant>
    </vt:vector>
  </HeadingPairs>
  <TitlesOfParts>
    <vt:vector size="68" baseType="lpstr">
      <vt:lpstr>ariel</vt:lpstr>
      <vt:lpstr>Celticmd</vt:lpstr>
      <vt:lpstr>ＭＳ Ｐゴシック</vt:lpstr>
      <vt:lpstr>PMingLiU</vt:lpstr>
      <vt:lpstr>SimSun</vt:lpstr>
      <vt:lpstr>Arial</vt:lpstr>
      <vt:lpstr>Arial Narrow</vt:lpstr>
      <vt:lpstr>Lucida Sans</vt:lpstr>
      <vt:lpstr>Times New Roman</vt:lpstr>
      <vt:lpstr>Wingdings</vt:lpstr>
      <vt:lpstr>Blank Presentation</vt:lpstr>
      <vt:lpstr>Orbit</vt:lpstr>
      <vt:lpstr>Topo</vt:lpstr>
      <vt:lpstr>Kimono</vt:lpstr>
      <vt:lpstr>1_Orbit</vt:lpstr>
      <vt:lpstr>2_Orbit</vt:lpstr>
      <vt:lpstr>Document</vt:lpstr>
      <vt:lpstr>   The Sumerians</vt:lpstr>
      <vt:lpstr>Who Were the Sumerians?</vt:lpstr>
      <vt:lpstr>PowerPoint Presentation</vt:lpstr>
      <vt:lpstr>Man has always needed water</vt:lpstr>
      <vt:lpstr>PowerPoint Presentation</vt:lpstr>
      <vt:lpstr>Origin</vt:lpstr>
      <vt:lpstr>Geography</vt:lpstr>
      <vt:lpstr>History</vt:lpstr>
      <vt:lpstr>Early Sumerian 3000 – 2700 B.C.</vt:lpstr>
      <vt:lpstr>Classic Sumerian 2700 – 2250 B.C.</vt:lpstr>
      <vt:lpstr>Classic Sumerian 2700 – 2250 B.C.</vt:lpstr>
      <vt:lpstr>Neo-Sumerian 2100 – 1960 B.C.</vt:lpstr>
      <vt:lpstr>    Sumerian Dynasties</vt:lpstr>
      <vt:lpstr>Government</vt:lpstr>
      <vt:lpstr>Society</vt:lpstr>
      <vt:lpstr>Language</vt:lpstr>
      <vt:lpstr>Writing</vt:lpstr>
      <vt:lpstr>Writing</vt:lpstr>
      <vt:lpstr>Writing</vt:lpstr>
      <vt:lpstr>Education</vt:lpstr>
      <vt:lpstr>Edduba Organization</vt:lpstr>
      <vt:lpstr>Literature</vt:lpstr>
      <vt:lpstr>Atrahasis Epic</vt:lpstr>
      <vt:lpstr>Genesis</vt:lpstr>
      <vt:lpstr>Religion</vt:lpstr>
      <vt:lpstr>Sumer Cosmology</vt:lpstr>
      <vt:lpstr>Gilgamesh Epic Tablet XI</vt:lpstr>
      <vt:lpstr>Four Leading Deities</vt:lpstr>
      <vt:lpstr>3 Astral Deities</vt:lpstr>
      <vt:lpstr>Religion</vt:lpstr>
      <vt:lpstr>Religious Practices</vt:lpstr>
      <vt:lpstr>Religious Practices</vt:lpstr>
      <vt:lpstr>Question...</vt:lpstr>
      <vt:lpstr>Understanding Sumerians and...</vt:lpstr>
      <vt:lpstr>Sumer Theology vs Torah</vt:lpstr>
      <vt:lpstr>Sumer Theology vs Torah</vt:lpstr>
      <vt:lpstr>Sumer Theology vs Torah</vt:lpstr>
      <vt:lpstr>City gods</vt:lpstr>
      <vt:lpstr>Abram's understanding of Yahweh</vt:lpstr>
      <vt:lpstr>The 3 Cs of Sumer</vt:lpstr>
      <vt:lpstr>Writing was Sumer's greatest contribution</vt:lpstr>
      <vt:lpstr>The First City State</vt:lpstr>
      <vt:lpstr>Invention of the Wheel</vt:lpstr>
      <vt:lpstr>Invention of the Wheel</vt:lpstr>
      <vt:lpstr>The Potter's Wheel</vt:lpstr>
      <vt:lpstr>Architecture</vt:lpstr>
      <vt:lpstr>Lessons from Sumer</vt:lpstr>
      <vt:lpstr>Lessons from Sumer</vt:lpstr>
      <vt:lpstr>The Sumerians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Sumerians</dc:title>
  <dc:creator>Covenant of Community Baptist</dc:creator>
  <cp:lastModifiedBy>Rick Griffith</cp:lastModifiedBy>
  <cp:revision>102</cp:revision>
  <dcterms:created xsi:type="dcterms:W3CDTF">2009-08-27T04:53:52Z</dcterms:created>
  <dcterms:modified xsi:type="dcterms:W3CDTF">2024-03-31T09:47:35Z</dcterms:modified>
</cp:coreProperties>
</file>