
<file path=[Content_Types].xml><?xml version="1.0" encoding="utf-8"?>
<Types xmlns="http://schemas.openxmlformats.org/package/2006/content-types">
  <Default Extension="bin" ContentType="audio/unknown"/>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49" r:id="rId3"/>
    <p:sldMasterId id="2147483757" r:id="rId4"/>
    <p:sldMasterId id="2147483772" r:id="rId5"/>
    <p:sldMasterId id="2147483787" r:id="rId6"/>
    <p:sldMasterId id="2147483799" r:id="rId7"/>
    <p:sldMasterId id="2147484009" r:id="rId8"/>
    <p:sldMasterId id="2147484142" r:id="rId9"/>
    <p:sldMasterId id="2147484154" r:id="rId10"/>
  </p:sldMasterIdLst>
  <p:notesMasterIdLst>
    <p:notesMasterId r:id="rId66"/>
  </p:notesMasterIdLst>
  <p:sldIdLst>
    <p:sldId id="257" r:id="rId11"/>
    <p:sldId id="300" r:id="rId12"/>
    <p:sldId id="301" r:id="rId13"/>
    <p:sldId id="258" r:id="rId14"/>
    <p:sldId id="319" r:id="rId15"/>
    <p:sldId id="309" r:id="rId16"/>
    <p:sldId id="5423" r:id="rId17"/>
    <p:sldId id="310" r:id="rId18"/>
    <p:sldId id="312" r:id="rId19"/>
    <p:sldId id="259" r:id="rId20"/>
    <p:sldId id="303" r:id="rId21"/>
    <p:sldId id="304" r:id="rId22"/>
    <p:sldId id="305" r:id="rId23"/>
    <p:sldId id="261" r:id="rId24"/>
    <p:sldId id="313" r:id="rId25"/>
    <p:sldId id="262" r:id="rId26"/>
    <p:sldId id="263" r:id="rId27"/>
    <p:sldId id="264" r:id="rId28"/>
    <p:sldId id="269" r:id="rId29"/>
    <p:sldId id="284" r:id="rId30"/>
    <p:sldId id="267" r:id="rId31"/>
    <p:sldId id="314" r:id="rId32"/>
    <p:sldId id="265" r:id="rId33"/>
    <p:sldId id="315" r:id="rId34"/>
    <p:sldId id="268" r:id="rId35"/>
    <p:sldId id="285" r:id="rId36"/>
    <p:sldId id="286" r:id="rId37"/>
    <p:sldId id="287" r:id="rId38"/>
    <p:sldId id="288" r:id="rId39"/>
    <p:sldId id="289" r:id="rId40"/>
    <p:sldId id="290" r:id="rId41"/>
    <p:sldId id="291" r:id="rId42"/>
    <p:sldId id="292" r:id="rId43"/>
    <p:sldId id="293" r:id="rId44"/>
    <p:sldId id="296" r:id="rId45"/>
    <p:sldId id="294" r:id="rId46"/>
    <p:sldId id="271" r:id="rId47"/>
    <p:sldId id="302" r:id="rId48"/>
    <p:sldId id="256" r:id="rId49"/>
    <p:sldId id="282" r:id="rId50"/>
    <p:sldId id="274" r:id="rId51"/>
    <p:sldId id="275" r:id="rId52"/>
    <p:sldId id="276" r:id="rId53"/>
    <p:sldId id="278" r:id="rId54"/>
    <p:sldId id="307" r:id="rId55"/>
    <p:sldId id="320" r:id="rId56"/>
    <p:sldId id="5422" r:id="rId57"/>
    <p:sldId id="308" r:id="rId58"/>
    <p:sldId id="277" r:id="rId59"/>
    <p:sldId id="316" r:id="rId60"/>
    <p:sldId id="317" r:id="rId61"/>
    <p:sldId id="318" r:id="rId62"/>
    <p:sldId id="281" r:id="rId63"/>
    <p:sldId id="321" r:id="rId64"/>
    <p:sldId id="323" r:id="rId6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New Roman"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New Roman"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New Roman"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New Roman"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008000"/>
    <a:srgbClr val="FF3300"/>
    <a:srgbClr val="0000FF"/>
    <a:srgbClr val="CC6600"/>
    <a:srgbClr val="FFFF00"/>
    <a:srgbClr val="3366CC"/>
    <a:srgbClr val="99663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179"/>
    <p:restoredTop sz="67329"/>
  </p:normalViewPr>
  <p:slideViewPr>
    <p:cSldViewPr>
      <p:cViewPr varScale="1">
        <p:scale>
          <a:sx n="79" d="100"/>
          <a:sy n="79" d="100"/>
        </p:scale>
        <p:origin x="2152" y="760"/>
      </p:cViewPr>
      <p:guideLst>
        <p:guide orient="horz" pos="2160"/>
        <p:guide pos="2880"/>
      </p:guideLst>
    </p:cSldViewPr>
  </p:slideViewPr>
  <p:outlineViewPr>
    <p:cViewPr>
      <p:scale>
        <a:sx n="33" d="100"/>
        <a:sy n="33" d="100"/>
      </p:scale>
      <p:origin x="0" y="528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532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942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32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32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532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A7813D6-1FDE-4A02-943D-E2F03279D66D}" type="slidenum">
              <a:rPr lang="en-US" altLang="en-US"/>
              <a:pPr/>
              <a:t>‹#›</a:t>
            </a:fld>
            <a:endParaRPr lang="en-US" altLang="en-US"/>
          </a:p>
        </p:txBody>
      </p:sp>
    </p:spTree>
    <p:extLst>
      <p:ext uri="{BB962C8B-B14F-4D97-AF65-F5344CB8AC3E}">
        <p14:creationId xmlns:p14="http://schemas.microsoft.com/office/powerpoint/2010/main" val="1567769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7C6EB8B-5BF0-47B2-BF26-D453FE24B130}" type="slidenum">
              <a:rPr lang="en-US" altLang="en-US" sz="1200"/>
              <a:pPr eaLnBrk="1" hangingPunct="1"/>
              <a:t>2</a:t>
            </a:fld>
            <a:endParaRPr lang="en-US" altLang="en-US" sz="120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dirty="0">
                <a:latin typeface="Times New Roman" pitchFamily="18" charset="0"/>
                <a:ea typeface="ＭＳ Ｐゴシック" pitchFamily="34" charset="-128"/>
              </a:rPr>
              <a:t>We trace ANE history in these three broad geographical areas.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CC961BBD-7950-4D64-9011-AB1FCA6C50E3}" type="slidenum">
              <a:rPr lang="en-US" altLang="en-US" sz="1200" b="1">
                <a:solidFill>
                  <a:srgbClr val="000000"/>
                </a:solidFill>
                <a:latin typeface="Times" charset="0"/>
              </a:rPr>
              <a:pPr eaLnBrk="1" hangingPunct="1"/>
              <a:t>50</a:t>
            </a:fld>
            <a:endParaRPr lang="en-US" altLang="en-US" sz="1200" b="1">
              <a:solidFill>
                <a:srgbClr val="000000"/>
              </a:solidFill>
              <a:latin typeface="Times"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spcBef>
                <a:spcPct val="0"/>
              </a:spcBef>
            </a:pPr>
            <a:r>
              <a:rPr lang="en-US" dirty="0">
                <a:latin typeface="Times New Roman" charset="0"/>
              </a:rPr>
              <a:t>Israel never developed a navy in antiquity. In fact, the word "navy" does not appear in the OT. This was simply because Israel's coastal "P" neighbors (both starting with "P") refused to be conquered.</a:t>
            </a:r>
          </a:p>
          <a:p>
            <a:pPr eaLnBrk="1" hangingPunct="1">
              <a:spcBef>
                <a:spcPct val="0"/>
              </a:spcBef>
            </a:pPr>
            <a:r>
              <a:rPr lang="en-US" dirty="0">
                <a:latin typeface="Times New Roman" charset="0"/>
              </a:rPr>
              <a:t>__________</a:t>
            </a:r>
          </a:p>
          <a:p>
            <a:pPr eaLnBrk="1" hangingPunct="1">
              <a:spcBef>
                <a:spcPct val="0"/>
              </a:spcBef>
            </a:pPr>
            <a:r>
              <a:rPr lang="en-US" dirty="0">
                <a:latin typeface="Times New Roman" charset="0"/>
              </a:rPr>
              <a:t>OB-14-Philistines-49</a:t>
            </a:r>
          </a:p>
          <a:p>
            <a:pPr eaLnBrk="1" hangingPunct="1">
              <a:spcBef>
                <a:spcPct val="0"/>
              </a:spcBef>
            </a:pPr>
            <a:r>
              <a:rPr lang="en-US" dirty="0">
                <a:latin typeface="Times New Roman" charset="0"/>
              </a:rPr>
              <a:t>OB-15-Phoenicians-41</a:t>
            </a:r>
          </a:p>
          <a:p>
            <a:pPr eaLnBrk="1" hangingPunct="1">
              <a:spcBef>
                <a:spcPct val="0"/>
              </a:spcBef>
            </a:pPr>
            <a:r>
              <a:rPr lang="en-US" dirty="0">
                <a:latin typeface="Times New Roman" charset="0"/>
              </a:rPr>
              <a:t>OS-04-Numbers-284</a:t>
            </a:r>
          </a:p>
          <a:p>
            <a:pPr eaLnBrk="1" hangingPunct="1">
              <a:spcBef>
                <a:spcPct val="0"/>
              </a:spcBef>
            </a:pPr>
            <a:endParaRPr lang="en-US" altLang="en-US" dirty="0">
              <a:latin typeface="Times New Roman" pitchFamily="18"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40FBF91-91C5-4638-80B8-F7E0340F0CE8}" type="slidenum">
              <a:rPr lang="en-US" altLang="en-US" sz="1200" b="1">
                <a:solidFill>
                  <a:srgbClr val="000000"/>
                </a:solidFill>
                <a:latin typeface="Times" charset="0"/>
              </a:rPr>
              <a:pPr eaLnBrk="1" hangingPunct="1"/>
              <a:t>51</a:t>
            </a:fld>
            <a:endParaRPr lang="en-US" altLang="en-US" sz="1200" b="1">
              <a:solidFill>
                <a:srgbClr val="000000"/>
              </a:solidFill>
              <a:latin typeface="Times"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spcBef>
                <a:spcPct val="0"/>
              </a:spcBef>
            </a:pPr>
            <a:r>
              <a:rPr lang="en-US" dirty="0">
                <a:latin typeface="Times New Roman" charset="0"/>
              </a:rPr>
              <a:t>Israel never developed a navy in antiquity. In fact, the word "navy" does not appear in the OT. This was simply because Israel's coastal "P" neighbors (both starting with "P") refused to be conquered.</a:t>
            </a:r>
          </a:p>
          <a:p>
            <a:pPr eaLnBrk="1" hangingPunct="1">
              <a:spcBef>
                <a:spcPct val="0"/>
              </a:spcBef>
            </a:pPr>
            <a:r>
              <a:rPr lang="en-US" dirty="0">
                <a:latin typeface="Times New Roman" charset="0"/>
              </a:rPr>
              <a:t>__________</a:t>
            </a:r>
          </a:p>
          <a:p>
            <a:pPr eaLnBrk="1" hangingPunct="1">
              <a:spcBef>
                <a:spcPct val="0"/>
              </a:spcBef>
            </a:pPr>
            <a:r>
              <a:rPr lang="en-US" dirty="0">
                <a:latin typeface="Times New Roman" charset="0"/>
              </a:rPr>
              <a:t>OB-14-Philistines-50</a:t>
            </a:r>
          </a:p>
          <a:p>
            <a:pPr eaLnBrk="1" hangingPunct="1">
              <a:spcBef>
                <a:spcPct val="0"/>
              </a:spcBef>
            </a:pPr>
            <a:r>
              <a:rPr lang="en-US" dirty="0">
                <a:latin typeface="Times New Roman" charset="0"/>
              </a:rPr>
              <a:t>OB-15-Phoenicians-42</a:t>
            </a:r>
          </a:p>
          <a:p>
            <a:pPr eaLnBrk="1" hangingPunct="1">
              <a:spcBef>
                <a:spcPct val="0"/>
              </a:spcBef>
            </a:pPr>
            <a:r>
              <a:rPr lang="en-US" dirty="0">
                <a:latin typeface="Times New Roman" charset="0"/>
              </a:rPr>
              <a:t>OS-04-Numbers-285</a:t>
            </a:r>
          </a:p>
          <a:p>
            <a:pPr eaLnBrk="1" hangingPunct="1">
              <a:spcBef>
                <a:spcPct val="0"/>
              </a:spcBef>
            </a:pPr>
            <a:endParaRPr lang="en-US" altLang="en-US" dirty="0">
              <a:latin typeface="Times New Roman" pitchFamily="18"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DA99A980-B0B0-4F11-B15D-38FF6E0E5A7F}" type="slidenum">
              <a:rPr lang="en-US" altLang="en-US" sz="1200" b="1">
                <a:solidFill>
                  <a:srgbClr val="000000"/>
                </a:solidFill>
                <a:latin typeface="Times" charset="0"/>
              </a:rPr>
              <a:pPr eaLnBrk="1" hangingPunct="1"/>
              <a:t>52</a:t>
            </a:fld>
            <a:endParaRPr lang="en-US" altLang="en-US" sz="1200" b="1">
              <a:solidFill>
                <a:srgbClr val="000000"/>
              </a:solidFill>
              <a:latin typeface="Times"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spcBef>
                <a:spcPct val="0"/>
              </a:spcBef>
            </a:pPr>
            <a:r>
              <a:rPr lang="en-US" dirty="0">
                <a:latin typeface="Times New Roman" charset="0"/>
              </a:rPr>
              <a:t>Israel never developed a navy in antiquity. In fact, the word "navy" does not appear in the OT. This was simply because Israel's coastal "P" neighbors (both starting with "P") refused to be conquered.</a:t>
            </a:r>
          </a:p>
          <a:p>
            <a:pPr eaLnBrk="1" hangingPunct="1">
              <a:spcBef>
                <a:spcPct val="0"/>
              </a:spcBef>
            </a:pPr>
            <a:r>
              <a:rPr lang="en-US" dirty="0">
                <a:latin typeface="Times New Roman" charset="0"/>
              </a:rPr>
              <a:t>__________</a:t>
            </a:r>
          </a:p>
          <a:p>
            <a:pPr marL="0" marR="0" lvl="0" indent="0" algn="l" defTabSz="457200" rtl="0" eaLnBrk="1" fontAlgn="auto" latinLnBrk="0" hangingPunct="1">
              <a:lnSpc>
                <a:spcPct val="100000"/>
              </a:lnSpc>
              <a:spcBef>
                <a:spcPct val="0"/>
              </a:spcBef>
              <a:spcAft>
                <a:spcPts val="0"/>
              </a:spcAft>
              <a:buClrTx/>
              <a:buSzTx/>
              <a:buFontTx/>
              <a:buNone/>
              <a:tabLst/>
              <a:defRPr/>
            </a:pPr>
            <a:r>
              <a:rPr lang="en-US" dirty="0">
                <a:latin typeface="Times New Roman" charset="0"/>
              </a:rPr>
              <a:t>OB-14-Philistines-51</a:t>
            </a:r>
          </a:p>
          <a:p>
            <a:pPr eaLnBrk="1" hangingPunct="1">
              <a:spcBef>
                <a:spcPct val="0"/>
              </a:spcBef>
            </a:pPr>
            <a:r>
              <a:rPr lang="en-US" dirty="0">
                <a:latin typeface="Times New Roman" charset="0"/>
              </a:rPr>
              <a:t>OB-15-Phoenicians-43</a:t>
            </a:r>
          </a:p>
          <a:p>
            <a:pPr eaLnBrk="1" hangingPunct="1">
              <a:spcBef>
                <a:spcPct val="0"/>
              </a:spcBef>
            </a:pPr>
            <a:r>
              <a:rPr lang="en-US" dirty="0">
                <a:latin typeface="Times New Roman" charset="0"/>
              </a:rPr>
              <a:t>OS-04-Numbers-286</a:t>
            </a:r>
          </a:p>
          <a:p>
            <a:pPr eaLnBrk="1" hangingPunct="1">
              <a:spcBef>
                <a:spcPct val="0"/>
              </a:spcBef>
            </a:pPr>
            <a:endParaRPr lang="en-US" altLang="en-US" dirty="0">
              <a:latin typeface="Times New Roman" pitchFamily="18"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Times New Roman" pitchFamily="18" charset="0"/>
                <a:ea typeface="ＭＳ Ｐゴシック" pitchFamily="34" charset="-128"/>
              </a:rPr>
              <a:t>ANE history by culture begins with the dispersion of peoples from Babel in Genesis 11.  Whereas the descendants of Japheth migrated north (red), the sons of Ham (green) and Seth (blue) remained within the Fertile Crescent and became three great regions: Egypt, Syria-Palestine, and Mesopotamia.  Philistines descended from Japheth with some of them migrating from Cyprus. These were known as </a:t>
            </a:r>
            <a:r>
              <a:rPr lang="en-US" altLang="en-US" dirty="0" err="1">
                <a:latin typeface="Times New Roman" pitchFamily="18" charset="0"/>
                <a:ea typeface="ＭＳ Ｐゴシック" pitchFamily="34" charset="-128"/>
              </a:rPr>
              <a:t>Cherethites</a:t>
            </a:r>
            <a:r>
              <a:rPr lang="en-US" altLang="en-US" dirty="0">
                <a:latin typeface="Times New Roman" pitchFamily="18" charset="0"/>
                <a:ea typeface="ＭＳ Ｐゴシック" pitchFamily="34" charset="-128"/>
              </a:rPr>
              <a:t>.</a:t>
            </a:r>
            <a:endParaRPr lang="en-US" dirty="0"/>
          </a:p>
        </p:txBody>
      </p:sp>
      <p:sp>
        <p:nvSpPr>
          <p:cNvPr id="4" name="Slide Number Placeholder 3"/>
          <p:cNvSpPr>
            <a:spLocks noGrp="1"/>
          </p:cNvSpPr>
          <p:nvPr>
            <p:ph type="sldNum" sz="quarter" idx="5"/>
          </p:nvPr>
        </p:nvSpPr>
        <p:spPr/>
        <p:txBody>
          <a:bodyPr/>
          <a:lstStyle/>
          <a:p>
            <a:fld id="{8A7813D6-1FDE-4A02-943D-E2F03279D66D}" type="slidenum">
              <a:rPr lang="en-US" altLang="en-US" smtClean="0"/>
              <a:pPr/>
              <a:t>3</a:t>
            </a:fld>
            <a:endParaRPr lang="en-US" altLang="en-US"/>
          </a:p>
        </p:txBody>
      </p:sp>
    </p:spTree>
    <p:extLst>
      <p:ext uri="{BB962C8B-B14F-4D97-AF65-F5344CB8AC3E}">
        <p14:creationId xmlns:p14="http://schemas.microsoft.com/office/powerpoint/2010/main" val="809765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a:ln/>
        </p:spPr>
      </p:sp>
      <p:sp>
        <p:nvSpPr>
          <p:cNvPr id="1003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Times New Roman" pitchFamily="18" charset="0"/>
                <a:ea typeface="ＭＳ Ｐゴシック" pitchFamily="34" charset="-128"/>
              </a:rPr>
              <a:t>Jer 47:4 tells us that the Philistines were Sea People who migrated from Crete. Some went to Egypt and then later to Canaan's coast. </a:t>
            </a:r>
          </a:p>
        </p:txBody>
      </p:sp>
      <p:sp>
        <p:nvSpPr>
          <p:cNvPr id="1003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B13A57C-FB48-468D-B8C1-01605F461443}" type="slidenum">
              <a:rPr lang="en-US" altLang="en-US" sz="1200"/>
              <a:pPr eaLnBrk="1" hangingPunct="1"/>
              <a:t>4</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a:ln/>
        </p:spPr>
      </p:sp>
      <p:sp>
        <p:nvSpPr>
          <p:cNvPr id="1024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latin typeface="Times New Roman" pitchFamily="18" charset="0"/>
                <a:ea typeface="ＭＳ Ｐゴシック" pitchFamily="34" charset="-128"/>
              </a:rPr>
              <a:t>Jer 47:4</a:t>
            </a:r>
          </a:p>
        </p:txBody>
      </p:sp>
      <p:sp>
        <p:nvSpPr>
          <p:cNvPr id="1024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B7A561B-8CAE-4C22-BBBB-7224BF9F1C48}" type="slidenum">
              <a:rPr lang="en-US" altLang="en-US" sz="1200"/>
              <a:pPr eaLnBrk="1" hangingPunct="1"/>
              <a:t>5</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5598B092-C4C6-4D93-B34E-93A6C52FC6FB}" type="slidenum">
              <a:rPr lang="en-US" altLang="en-US" sz="1200"/>
              <a:pPr eaLnBrk="1" hangingPunct="1"/>
              <a:t>8</a:t>
            </a:fld>
            <a:endParaRPr lang="en-US" altLang="en-US" sz="1200"/>
          </a:p>
        </p:txBody>
      </p:sp>
      <p:sp>
        <p:nvSpPr>
          <p:cNvPr id="105474" name="Rectangle 2"/>
          <p:cNvSpPr>
            <a:spLocks noGrp="1" noRot="1" noChangeAspect="1" noChangeArrowheads="1" noTextEdit="1"/>
          </p:cNvSpPr>
          <p:nvPr>
            <p:ph type="sldImg"/>
          </p:nvPr>
        </p:nvSpPr>
        <p:spPr>
          <a:solidFill>
            <a:srgbClr val="FFFFFF"/>
          </a:solidFill>
          <a:ln/>
        </p:spPr>
      </p:sp>
      <p:sp>
        <p:nvSpPr>
          <p:cNvPr id="1054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ea typeface="ＭＳ Ｐゴシック" pitchFamily="34" charset="-128"/>
              </a:rPr>
              <a:t>These ridges provide a natural barrier from water running westward to the Great Sea.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81307E2-148D-4AC8-90B6-523CC1814BE9}" type="slidenum">
              <a:rPr lang="en-US" altLang="en-US" sz="1200">
                <a:solidFill>
                  <a:srgbClr val="000000"/>
                </a:solidFill>
                <a:latin typeface="Arial" pitchFamily="34" charset="0"/>
              </a:rPr>
              <a:pPr eaLnBrk="1" hangingPunct="1"/>
              <a:t>9</a:t>
            </a:fld>
            <a:endParaRPr lang="en-US" altLang="en-US" sz="1200">
              <a:solidFill>
                <a:srgbClr val="000000"/>
              </a:solidFill>
              <a:latin typeface="Arial" pitchFamily="34"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8F0973D-F1E4-47BC-9ED5-7B932F0F99EE}" type="slidenum">
              <a:rPr lang="en-US" altLang="en-US" sz="1200">
                <a:solidFill>
                  <a:srgbClr val="000000"/>
                </a:solidFill>
                <a:latin typeface="Arial" pitchFamily="34" charset="0"/>
              </a:rPr>
              <a:pPr eaLnBrk="1" hangingPunct="1"/>
              <a:t>22</a:t>
            </a:fld>
            <a:endParaRPr lang="en-US" altLang="en-US" sz="1200">
              <a:solidFill>
                <a:srgbClr val="000000"/>
              </a:solidFill>
              <a:latin typeface="Arial" pitchFamily="34"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D97A8BAA-6EB5-41F2-B48E-EBD2BA08C2EE}" type="slidenum">
              <a:rPr lang="en-US" altLang="en-US" sz="1200">
                <a:solidFill>
                  <a:srgbClr val="000000"/>
                </a:solidFill>
              </a:rPr>
              <a:pPr eaLnBrk="1" hangingPunct="1"/>
              <a:t>24</a:t>
            </a:fld>
            <a:endParaRPr lang="en-US" altLang="en-US" sz="1200">
              <a:solidFill>
                <a:srgbClr val="000000"/>
              </a:solidFill>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But God declared that Philistia fought not to protect themselves but out of revenge and contempt.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OB-14-Philistines-46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OS-26-Ezek25-32—slide 45</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075394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440108A-52D1-42B7-B1AD-42407E3A0570}" type="slidenum">
              <a:rPr lang="en-US" altLang="en-US"/>
              <a:pPr/>
              <a:t>‹#›</a:t>
            </a:fld>
            <a:endParaRPr lang="en-US" altLang="en-US"/>
          </a:p>
        </p:txBody>
      </p:sp>
    </p:spTree>
    <p:extLst>
      <p:ext uri="{BB962C8B-B14F-4D97-AF65-F5344CB8AC3E}">
        <p14:creationId xmlns:p14="http://schemas.microsoft.com/office/powerpoint/2010/main" val="410780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7A886A7-58C1-4FA9-88DC-11DA98A1556B}" type="slidenum">
              <a:rPr lang="en-US" altLang="en-US"/>
              <a:pPr/>
              <a:t>‹#›</a:t>
            </a:fld>
            <a:endParaRPr lang="en-US" altLang="en-US"/>
          </a:p>
        </p:txBody>
      </p:sp>
    </p:spTree>
    <p:extLst>
      <p:ext uri="{BB962C8B-B14F-4D97-AF65-F5344CB8AC3E}">
        <p14:creationId xmlns:p14="http://schemas.microsoft.com/office/powerpoint/2010/main" val="29016768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79714927"/>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3417365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568987534"/>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831588102"/>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63499893"/>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092763280"/>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39267042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23591193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149161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1275920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F50E495-AEF3-46AE-BCE5-1F44112067E6}" type="slidenum">
              <a:rPr lang="en-US" altLang="en-US"/>
              <a:pPr/>
              <a:t>‹#›</a:t>
            </a:fld>
            <a:endParaRPr lang="en-US" altLang="en-US"/>
          </a:p>
        </p:txBody>
      </p:sp>
    </p:spTree>
    <p:extLst>
      <p:ext uri="{BB962C8B-B14F-4D97-AF65-F5344CB8AC3E}">
        <p14:creationId xmlns:p14="http://schemas.microsoft.com/office/powerpoint/2010/main" val="56971606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26452515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40619368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141362323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42241192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2402801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40034449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22427986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17842023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86856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1929163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05" charset="0"/>
                  <a:ea typeface="+mn-ea"/>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05" charset="0"/>
                  <a:ea typeface="+mn-ea"/>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05" charset="0"/>
                  <a:ea typeface="+mn-ea"/>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05" charset="0"/>
                  <a:ea typeface="+mn-ea"/>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05" charset="0"/>
                <a:ea typeface="+mn-ea"/>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81931"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8193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EDE7689B-8555-49BC-AFA3-01E39C4C23A8}" type="slidenum">
              <a:rPr lang="en-US" altLang="en-US"/>
              <a:pPr/>
              <a:t>‹#›</a:t>
            </a:fld>
            <a:endParaRPr lang="en-US" altLang="en-US"/>
          </a:p>
        </p:txBody>
      </p:sp>
    </p:spTree>
    <p:extLst>
      <p:ext uri="{BB962C8B-B14F-4D97-AF65-F5344CB8AC3E}">
        <p14:creationId xmlns:p14="http://schemas.microsoft.com/office/powerpoint/2010/main" val="1131864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E922DF28-C692-451D-BD27-EDD45DFCB4AE}"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594921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A6241B3F-CFC0-47E1-BD0A-777C89D2FE61}"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23567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FC241344-1871-494B-A86C-1ECD1325816B}"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897759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en-US"/>
          </a:p>
        </p:txBody>
      </p:sp>
      <p:sp>
        <p:nvSpPr>
          <p:cNvPr id="8" name="Rectangle 3"/>
          <p:cNvSpPr>
            <a:spLocks noGrp="1" noChangeArrowheads="1"/>
          </p:cNvSpPr>
          <p:nvPr>
            <p:ph type="sldNum" sz="quarter" idx="11"/>
          </p:nvPr>
        </p:nvSpPr>
        <p:spPr>
          <a:ln/>
        </p:spPr>
        <p:txBody>
          <a:bodyPr/>
          <a:lstStyle>
            <a:lvl1pPr>
              <a:defRPr/>
            </a:lvl1pPr>
          </a:lstStyle>
          <a:p>
            <a:fld id="{01FD9C5E-FA3D-485E-8C86-7A9E3C31ACEF}" type="slidenum">
              <a:rPr lang="en-US" altLang="en-US"/>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557751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D5974DDD-AE00-4307-9B4A-1D6084E457C7}" type="slidenum">
              <a:rPr lang="en-US" altLang="en-US"/>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0041548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p>
        </p:txBody>
      </p:sp>
      <p:sp>
        <p:nvSpPr>
          <p:cNvPr id="3" name="Rectangle 3"/>
          <p:cNvSpPr>
            <a:spLocks noGrp="1" noChangeArrowheads="1"/>
          </p:cNvSpPr>
          <p:nvPr>
            <p:ph type="sldNum" sz="quarter" idx="11"/>
          </p:nvPr>
        </p:nvSpPr>
        <p:spPr>
          <a:ln/>
        </p:spPr>
        <p:txBody>
          <a:bodyPr/>
          <a:lstStyle>
            <a:lvl1pPr>
              <a:defRPr/>
            </a:lvl1pPr>
          </a:lstStyle>
          <a:p>
            <a:fld id="{E616537B-39EC-4E77-9050-526499A65B83}" type="slidenum">
              <a:rPr lang="en-US" altLang="en-US"/>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1577790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DB5F320E-53EF-4B3D-A14F-E400CD973A06}"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894954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255FBA1-2A5D-4068-B9BD-988ED7F6C2EC}" type="slidenum">
              <a:rPr lang="en-US" altLang="en-US"/>
              <a:pPr/>
              <a:t>‹#›</a:t>
            </a:fld>
            <a:endParaRPr lang="en-US" altLang="en-US"/>
          </a:p>
        </p:txBody>
      </p:sp>
    </p:spTree>
    <p:extLst>
      <p:ext uri="{BB962C8B-B14F-4D97-AF65-F5344CB8AC3E}">
        <p14:creationId xmlns:p14="http://schemas.microsoft.com/office/powerpoint/2010/main" val="1395512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9B6495D0-135F-40E1-B9CB-9AF057EB1D14}"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19591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B4FEC773-DFA0-4980-9C7E-AB90A73EFDBA}"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601935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9C3E5D1C-86C7-4936-9FF5-5EDA42108559}"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6142900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DC726DFB-325C-4E03-B40F-659DFE48D30F}"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769199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a:latin typeface="Arial" pitchFamily="34" charset="0"/>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a:latin typeface="Arial" pitchFamily="34" charset="0"/>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a:latin typeface="Arial" pitchFamily="34" charset="0"/>
              </a:endParaRPr>
            </a:p>
          </p:txBody>
        </p:sp>
        <p:grpSp>
          <p:nvGrpSpPr>
            <p:cNvPr id="8" name="Group 6"/>
            <p:cNvGrpSpPr>
              <a:grpSpLocks/>
            </p:cNvGrpSpPr>
            <p:nvPr/>
          </p:nvGrpSpPr>
          <p:grpSpPr bwMode="auto">
            <a:xfrm>
              <a:off x="4944" y="-1"/>
              <a:ext cx="816" cy="3976"/>
              <a:chOff x="4944" y="-1"/>
              <a:chExt cx="816" cy="3976"/>
            </a:xfrm>
          </p:grpSpPr>
          <p:grpSp>
            <p:nvGrpSpPr>
              <p:cNvPr id="20" name="Group 7"/>
              <p:cNvGrpSpPr>
                <a:grpSpLocks/>
              </p:cNvGrpSpPr>
              <p:nvPr userDrawn="1"/>
            </p:nvGrpSpPr>
            <p:grpSpPr bwMode="auto">
              <a:xfrm>
                <a:off x="5280" y="-1"/>
                <a:ext cx="480" cy="1432"/>
                <a:chOff x="5280" y="-1"/>
                <a:chExt cx="480" cy="1432"/>
              </a:xfrm>
            </p:grpSpPr>
            <p:grpSp>
              <p:nvGrpSpPr>
                <p:cNvPr id="41" name="Group 8"/>
                <p:cNvGrpSpPr>
                  <a:grpSpLocks/>
                </p:cNvGrpSpPr>
                <p:nvPr userDrawn="1"/>
              </p:nvGrpSpPr>
              <p:grpSpPr bwMode="auto">
                <a:xfrm rot="-5400000">
                  <a:off x="5485" y="-1"/>
                  <a:ext cx="175" cy="176"/>
                  <a:chOff x="1667" y="323"/>
                  <a:chExt cx="1700" cy="2560"/>
                </a:xfrm>
              </p:grpSpPr>
              <p:grpSp>
                <p:nvGrpSpPr>
                  <p:cNvPr id="50" name="Group 9"/>
                  <p:cNvGrpSpPr>
                    <a:grpSpLocks/>
                  </p:cNvGrpSpPr>
                  <p:nvPr/>
                </p:nvGrpSpPr>
                <p:grpSpPr bwMode="auto">
                  <a:xfrm>
                    <a:off x="1667" y="323"/>
                    <a:ext cx="1700" cy="2560"/>
                    <a:chOff x="1667" y="323"/>
                    <a:chExt cx="1700" cy="2560"/>
                  </a:xfrm>
                </p:grpSpPr>
                <p:sp>
                  <p:nvSpPr>
                    <p:cNvPr id="57" name="Freeform 10"/>
                    <p:cNvSpPr>
                      <a:spLocks/>
                    </p:cNvSpPr>
                    <p:nvPr/>
                  </p:nvSpPr>
                  <p:spPr bwMode="auto">
                    <a:xfrm>
                      <a:off x="2148" y="330"/>
                      <a:ext cx="1234" cy="2560"/>
                    </a:xfrm>
                    <a:custGeom>
                      <a:avLst/>
                      <a:gdLst>
                        <a:gd name="T0" fmla="*/ 339 w 1231"/>
                        <a:gd name="T1" fmla="*/ 283 h 2560"/>
                        <a:gd name="T2" fmla="*/ 417 w 1231"/>
                        <a:gd name="T3" fmla="*/ 115 h 2560"/>
                        <a:gd name="T4" fmla="*/ 585 w 1231"/>
                        <a:gd name="T5" fmla="*/ 7 h 2560"/>
                        <a:gd name="T6" fmla="*/ 899 w 1231"/>
                        <a:gd name="T7" fmla="*/ 61 h 2560"/>
                        <a:gd name="T8" fmla="*/ 1057 w 1231"/>
                        <a:gd name="T9" fmla="*/ 349 h 2560"/>
                        <a:gd name="T10" fmla="*/ 983 w 1231"/>
                        <a:gd name="T11" fmla="*/ 769 h 2560"/>
                        <a:gd name="T12" fmla="*/ 947 w 1231"/>
                        <a:gd name="T13" fmla="*/ 943 h 2560"/>
                        <a:gd name="T14" fmla="*/ 1111 w 1231"/>
                        <a:gd name="T15" fmla="*/ 1075 h 2560"/>
                        <a:gd name="T16" fmla="*/ 1237 w 1231"/>
                        <a:gd name="T17" fmla="*/ 1525 h 2560"/>
                        <a:gd name="T18" fmla="*/ 1129 w 1231"/>
                        <a:gd name="T19" fmla="*/ 1969 h 2560"/>
                        <a:gd name="T20" fmla="*/ 911 w 1231"/>
                        <a:gd name="T21" fmla="*/ 2077 h 2560"/>
                        <a:gd name="T22" fmla="*/ 725 w 1231"/>
                        <a:gd name="T23" fmla="*/ 2059 h 2560"/>
                        <a:gd name="T24" fmla="*/ 659 w 1231"/>
                        <a:gd name="T25" fmla="*/ 2251 h 2560"/>
                        <a:gd name="T26" fmla="*/ 531 w 1231"/>
                        <a:gd name="T27" fmla="*/ 2527 h 2560"/>
                        <a:gd name="T28" fmla="*/ 213 w 1231"/>
                        <a:gd name="T29" fmla="*/ 2509 h 2560"/>
                        <a:gd name="T30" fmla="*/ 31 w 1231"/>
                        <a:gd name="T31" fmla="*/ 2227 h 2560"/>
                        <a:gd name="T32" fmla="*/ 25 w 1231"/>
                        <a:gd name="T33" fmla="*/ 1969 h 2560"/>
                        <a:gd name="T34" fmla="*/ 145 w 1231"/>
                        <a:gd name="T35" fmla="*/ 1651 h 2560"/>
                        <a:gd name="T36" fmla="*/ 261 w 1231"/>
                        <a:gd name="T37" fmla="*/ 1513 h 2560"/>
                        <a:gd name="T38" fmla="*/ 219 w 1231"/>
                        <a:gd name="T39" fmla="*/ 1729 h 2560"/>
                        <a:gd name="T40" fmla="*/ 73 w 1231"/>
                        <a:gd name="T41" fmla="*/ 2023 h 2560"/>
                        <a:gd name="T42" fmla="*/ 169 w 1231"/>
                        <a:gd name="T43" fmla="*/ 2323 h 2560"/>
                        <a:gd name="T44" fmla="*/ 441 w 1231"/>
                        <a:gd name="T45" fmla="*/ 2431 h 2560"/>
                        <a:gd name="T46" fmla="*/ 597 w 1231"/>
                        <a:gd name="T47" fmla="*/ 2227 h 2560"/>
                        <a:gd name="T48" fmla="*/ 579 w 1231"/>
                        <a:gd name="T49" fmla="*/ 1807 h 2560"/>
                        <a:gd name="T50" fmla="*/ 495 w 1231"/>
                        <a:gd name="T51" fmla="*/ 1531 h 2560"/>
                        <a:gd name="T52" fmla="*/ 537 w 1231"/>
                        <a:gd name="T53" fmla="*/ 1459 h 2560"/>
                        <a:gd name="T54" fmla="*/ 629 w 1231"/>
                        <a:gd name="T55" fmla="*/ 1633 h 2560"/>
                        <a:gd name="T56" fmla="*/ 725 w 1231"/>
                        <a:gd name="T57" fmla="*/ 1933 h 2560"/>
                        <a:gd name="T58" fmla="*/ 971 w 1231"/>
                        <a:gd name="T59" fmla="*/ 1963 h 2560"/>
                        <a:gd name="T60" fmla="*/ 1141 w 1231"/>
                        <a:gd name="T61" fmla="*/ 1687 h 2560"/>
                        <a:gd name="T62" fmla="*/ 1123 w 1231"/>
                        <a:gd name="T63" fmla="*/ 1273 h 2560"/>
                        <a:gd name="T64" fmla="*/ 887 w 1231"/>
                        <a:gd name="T65" fmla="*/ 1057 h 2560"/>
                        <a:gd name="T66" fmla="*/ 683 w 1231"/>
                        <a:gd name="T67" fmla="*/ 1129 h 2560"/>
                        <a:gd name="T68" fmla="*/ 579 w 1231"/>
                        <a:gd name="T69" fmla="*/ 1117 h 2560"/>
                        <a:gd name="T70" fmla="*/ 623 w 1231"/>
                        <a:gd name="T71" fmla="*/ 1033 h 2560"/>
                        <a:gd name="T72" fmla="*/ 815 w 1231"/>
                        <a:gd name="T73" fmla="*/ 937 h 2560"/>
                        <a:gd name="T74" fmla="*/ 953 w 1231"/>
                        <a:gd name="T75" fmla="*/ 613 h 2560"/>
                        <a:gd name="T76" fmla="*/ 887 w 1231"/>
                        <a:gd name="T77" fmla="*/ 175 h 2560"/>
                        <a:gd name="T78" fmla="*/ 623 w 1231"/>
                        <a:gd name="T79" fmla="*/ 103 h 2560"/>
                        <a:gd name="T80" fmla="*/ 393 w 1231"/>
                        <a:gd name="T81" fmla="*/ 355 h 2560"/>
                        <a:gd name="T82" fmla="*/ 405 w 1231"/>
                        <a:gd name="T83" fmla="*/ 763 h 2560"/>
                        <a:gd name="T84" fmla="*/ 345 w 1231"/>
                        <a:gd name="T85" fmla="*/ 949 h 2560"/>
                        <a:gd name="T86" fmla="*/ 291 w 1231"/>
                        <a:gd name="T87" fmla="*/ 685 h 2560"/>
                        <a:gd name="T88" fmla="*/ 30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58" name="Freeform 11"/>
                    <p:cNvSpPr>
                      <a:spLocks/>
                    </p:cNvSpPr>
                    <p:nvPr/>
                  </p:nvSpPr>
                  <p:spPr bwMode="auto">
                    <a:xfrm>
                      <a:off x="1672" y="359"/>
                      <a:ext cx="865" cy="2065"/>
                    </a:xfrm>
                    <a:custGeom>
                      <a:avLst/>
                      <a:gdLst>
                        <a:gd name="T0" fmla="*/ 785 w 865"/>
                        <a:gd name="T1" fmla="*/ 526 h 2071"/>
                        <a:gd name="T2" fmla="*/ 797 w 865"/>
                        <a:gd name="T3" fmla="*/ 348 h 2071"/>
                        <a:gd name="T4" fmla="*/ 863 w 865"/>
                        <a:gd name="T5" fmla="*/ 204 h 2071"/>
                        <a:gd name="T6" fmla="*/ 809 w 865"/>
                        <a:gd name="T7" fmla="*/ 216 h 2071"/>
                        <a:gd name="T8" fmla="*/ 749 w 865"/>
                        <a:gd name="T9" fmla="*/ 21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4 h 2071"/>
                        <a:gd name="T22" fmla="*/ 119 w 865"/>
                        <a:gd name="T23" fmla="*/ 402 h 2071"/>
                        <a:gd name="T24" fmla="*/ 131 w 865"/>
                        <a:gd name="T25" fmla="*/ 586 h 2071"/>
                        <a:gd name="T26" fmla="*/ 173 w 865"/>
                        <a:gd name="T27" fmla="*/ 778 h 2071"/>
                        <a:gd name="T28" fmla="*/ 197 w 865"/>
                        <a:gd name="T29" fmla="*/ 878 h 2071"/>
                        <a:gd name="T30" fmla="*/ 167 w 865"/>
                        <a:gd name="T31" fmla="*/ 980 h 2071"/>
                        <a:gd name="T32" fmla="*/ 65 w 865"/>
                        <a:gd name="T33" fmla="*/ 1118 h 2071"/>
                        <a:gd name="T34" fmla="*/ 17 w 865"/>
                        <a:gd name="T35" fmla="*/ 1290 h 2071"/>
                        <a:gd name="T36" fmla="*/ 5 w 865"/>
                        <a:gd name="T37" fmla="*/ 1542 h 2071"/>
                        <a:gd name="T38" fmla="*/ 47 w 865"/>
                        <a:gd name="T39" fmla="*/ 1738 h 2071"/>
                        <a:gd name="T40" fmla="*/ 131 w 865"/>
                        <a:gd name="T41" fmla="*/ 1888 h 2071"/>
                        <a:gd name="T42" fmla="*/ 299 w 865"/>
                        <a:gd name="T43" fmla="*/ 1976 h 2071"/>
                        <a:gd name="T44" fmla="*/ 425 w 865"/>
                        <a:gd name="T45" fmla="*/ 1970 h 2071"/>
                        <a:gd name="T46" fmla="*/ 467 w 865"/>
                        <a:gd name="T47" fmla="*/ 1982 h 2071"/>
                        <a:gd name="T48" fmla="*/ 497 w 865"/>
                        <a:gd name="T49" fmla="*/ 2054 h 2071"/>
                        <a:gd name="T50" fmla="*/ 497 w 865"/>
                        <a:gd name="T51" fmla="*/ 1952 h 2071"/>
                        <a:gd name="T52" fmla="*/ 557 w 865"/>
                        <a:gd name="T53" fmla="*/ 1768 h 2071"/>
                        <a:gd name="T54" fmla="*/ 617 w 865"/>
                        <a:gd name="T55" fmla="*/ 1648 h 2071"/>
                        <a:gd name="T56" fmla="*/ 581 w 865"/>
                        <a:gd name="T57" fmla="*/ 1690 h 2071"/>
                        <a:gd name="T58" fmla="*/ 515 w 865"/>
                        <a:gd name="T59" fmla="*/ 1810 h 2071"/>
                        <a:gd name="T60" fmla="*/ 407 w 865"/>
                        <a:gd name="T61" fmla="*/ 1893 h 2071"/>
                        <a:gd name="T62" fmla="*/ 269 w 865"/>
                        <a:gd name="T63" fmla="*/ 1888 h 2071"/>
                        <a:gd name="T64" fmla="*/ 179 w 865"/>
                        <a:gd name="T65" fmla="*/ 1804 h 2071"/>
                        <a:gd name="T66" fmla="*/ 113 w 865"/>
                        <a:gd name="T67" fmla="*/ 1630 h 2071"/>
                        <a:gd name="T68" fmla="*/ 107 w 865"/>
                        <a:gd name="T69" fmla="*/ 1386 h 2071"/>
                        <a:gd name="T70" fmla="*/ 137 w 865"/>
                        <a:gd name="T71" fmla="*/ 1184 h 2071"/>
                        <a:gd name="T72" fmla="*/ 203 w 865"/>
                        <a:gd name="T73" fmla="*/ 1064 h 2071"/>
                        <a:gd name="T74" fmla="*/ 323 w 865"/>
                        <a:gd name="T75" fmla="*/ 1016 h 2071"/>
                        <a:gd name="T76" fmla="*/ 509 w 865"/>
                        <a:gd name="T77" fmla="*/ 1070 h 2071"/>
                        <a:gd name="T78" fmla="*/ 611 w 865"/>
                        <a:gd name="T79" fmla="*/ 1118 h 2071"/>
                        <a:gd name="T80" fmla="*/ 665 w 865"/>
                        <a:gd name="T81" fmla="*/ 1094 h 2071"/>
                        <a:gd name="T82" fmla="*/ 659 w 865"/>
                        <a:gd name="T83" fmla="*/ 1040 h 2071"/>
                        <a:gd name="T84" fmla="*/ 611 w 865"/>
                        <a:gd name="T85" fmla="*/ 998 h 2071"/>
                        <a:gd name="T86" fmla="*/ 497 w 865"/>
                        <a:gd name="T87" fmla="*/ 974 h 2071"/>
                        <a:gd name="T88" fmla="*/ 323 w 865"/>
                        <a:gd name="T89" fmla="*/ 890 h 2071"/>
                        <a:gd name="T90" fmla="*/ 233 w 865"/>
                        <a:gd name="T91" fmla="*/ 676 h 2071"/>
                        <a:gd name="T92" fmla="*/ 209 w 865"/>
                        <a:gd name="T93" fmla="*/ 414 h 2071"/>
                        <a:gd name="T94" fmla="*/ 317 w 865"/>
                        <a:gd name="T95" fmla="*/ 170 h 2071"/>
                        <a:gd name="T96" fmla="*/ 485 w 865"/>
                        <a:gd name="T97" fmla="*/ 110 h 2071"/>
                        <a:gd name="T98" fmla="*/ 617 w 865"/>
                        <a:gd name="T99" fmla="*/ 164 h 2071"/>
                        <a:gd name="T100" fmla="*/ 707 w 865"/>
                        <a:gd name="T101" fmla="*/ 288 h 2071"/>
                        <a:gd name="T102" fmla="*/ 737 w 865"/>
                        <a:gd name="T103" fmla="*/ 426 h 2071"/>
                        <a:gd name="T104" fmla="*/ 773 w 865"/>
                        <a:gd name="T105" fmla="*/ 598 h 2071"/>
                        <a:gd name="T106" fmla="*/ 809 w 865"/>
                        <a:gd name="T107" fmla="*/ 580 h 2071"/>
                        <a:gd name="T108" fmla="*/ 785 w 865"/>
                        <a:gd name="T109" fmla="*/ 526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grpSp>
              <p:sp>
                <p:nvSpPr>
                  <p:cNvPr id="51" name="Oval 12"/>
                  <p:cNvSpPr>
                    <a:spLocks noChangeArrowheads="1"/>
                  </p:cNvSpPr>
                  <p:nvPr/>
                </p:nvSpPr>
                <p:spPr bwMode="auto">
                  <a:xfrm>
                    <a:off x="2391" y="1407"/>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52" name="Freeform 13"/>
                  <p:cNvSpPr>
                    <a:spLocks/>
                  </p:cNvSpPr>
                  <p:nvPr/>
                </p:nvSpPr>
                <p:spPr bwMode="auto">
                  <a:xfrm>
                    <a:off x="2634" y="723"/>
                    <a:ext cx="262" cy="524"/>
                  </a:xfrm>
                  <a:custGeom>
                    <a:avLst/>
                    <a:gdLst>
                      <a:gd name="T0" fmla="*/ 3 w 266"/>
                      <a:gd name="T1" fmla="*/ 489 h 521"/>
                      <a:gd name="T2" fmla="*/ 27 w 266"/>
                      <a:gd name="T3" fmla="*/ 277 h 521"/>
                      <a:gd name="T4" fmla="*/ 107 w 266"/>
                      <a:gd name="T5" fmla="*/ 45 h 521"/>
                      <a:gd name="T6" fmla="*/ 177 w 266"/>
                      <a:gd name="T7" fmla="*/ 3 h 521"/>
                      <a:gd name="T8" fmla="*/ 229 w 266"/>
                      <a:gd name="T9" fmla="*/ 39 h 521"/>
                      <a:gd name="T10" fmla="*/ 253 w 266"/>
                      <a:gd name="T11" fmla="*/ 131 h 521"/>
                      <a:gd name="T12" fmla="*/ 201 w 266"/>
                      <a:gd name="T13" fmla="*/ 277 h 521"/>
                      <a:gd name="T14" fmla="*/ 101 w 266"/>
                      <a:gd name="T15" fmla="*/ 483 h 521"/>
                      <a:gd name="T16" fmla="*/ 43 w 266"/>
                      <a:gd name="T17" fmla="*/ 507 h 521"/>
                      <a:gd name="T18" fmla="*/ 3 w 266"/>
                      <a:gd name="T19" fmla="*/ 48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53" name="Freeform 14"/>
                  <p:cNvSpPr>
                    <a:spLocks/>
                  </p:cNvSpPr>
                  <p:nvPr/>
                </p:nvSpPr>
                <p:spPr bwMode="auto">
                  <a:xfrm>
                    <a:off x="2702" y="1596"/>
                    <a:ext cx="398" cy="349"/>
                  </a:xfrm>
                  <a:custGeom>
                    <a:avLst/>
                    <a:gdLst>
                      <a:gd name="T0" fmla="*/ 104 w 392"/>
                      <a:gd name="T1" fmla="*/ 211 h 340"/>
                      <a:gd name="T2" fmla="*/ 16 w 392"/>
                      <a:gd name="T3" fmla="*/ 91 h 340"/>
                      <a:gd name="T4" fmla="*/ 4 w 392"/>
                      <a:gd name="T5" fmla="*/ 47 h 340"/>
                      <a:gd name="T6" fmla="*/ 28 w 392"/>
                      <a:gd name="T7" fmla="*/ 3 h 340"/>
                      <a:gd name="T8" fmla="*/ 134 w 392"/>
                      <a:gd name="T9" fmla="*/ 29 h 340"/>
                      <a:gd name="T10" fmla="*/ 258 w 392"/>
                      <a:gd name="T11" fmla="*/ 79 h 340"/>
                      <a:gd name="T12" fmla="*/ 376 w 392"/>
                      <a:gd name="T13" fmla="*/ 167 h 340"/>
                      <a:gd name="T14" fmla="*/ 400 w 392"/>
                      <a:gd name="T15" fmla="*/ 287 h 340"/>
                      <a:gd name="T16" fmla="*/ 350 w 392"/>
                      <a:gd name="T17" fmla="*/ 351 h 340"/>
                      <a:gd name="T18" fmla="*/ 252 w 392"/>
                      <a:gd name="T19" fmla="*/ 332 h 340"/>
                      <a:gd name="T20" fmla="*/ 104 w 392"/>
                      <a:gd name="T21" fmla="*/ 21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54" name="Freeform 15"/>
                  <p:cNvSpPr>
                    <a:spLocks/>
                  </p:cNvSpPr>
                  <p:nvPr/>
                </p:nvSpPr>
                <p:spPr bwMode="auto">
                  <a:xfrm>
                    <a:off x="2430" y="1930"/>
                    <a:ext cx="146" cy="567"/>
                  </a:xfrm>
                  <a:custGeom>
                    <a:avLst/>
                    <a:gdLst>
                      <a:gd name="T0" fmla="*/ 16 w 151"/>
                      <a:gd name="T1" fmla="*/ 171 h 558"/>
                      <a:gd name="T2" fmla="*/ 40 w 151"/>
                      <a:gd name="T3" fmla="*/ 41 h 558"/>
                      <a:gd name="T4" fmla="*/ 62 w 151"/>
                      <a:gd name="T5" fmla="*/ 3 h 558"/>
                      <a:gd name="T6" fmla="*/ 101 w 151"/>
                      <a:gd name="T7" fmla="*/ 27 h 558"/>
                      <a:gd name="T8" fmla="*/ 129 w 151"/>
                      <a:gd name="T9" fmla="*/ 171 h 558"/>
                      <a:gd name="T10" fmla="*/ 134 w 151"/>
                      <a:gd name="T11" fmla="*/ 437 h 558"/>
                      <a:gd name="T12" fmla="*/ 90 w 151"/>
                      <a:gd name="T13" fmla="*/ 561 h 558"/>
                      <a:gd name="T14" fmla="*/ 22 w 151"/>
                      <a:gd name="T15" fmla="*/ 529 h 558"/>
                      <a:gd name="T16" fmla="*/ 0 w 151"/>
                      <a:gd name="T17" fmla="*/ 325 h 558"/>
                      <a:gd name="T18" fmla="*/ 16 w 151"/>
                      <a:gd name="T19" fmla="*/ 17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55" name="Freeform 16"/>
                  <p:cNvSpPr>
                    <a:spLocks/>
                  </p:cNvSpPr>
                  <p:nvPr/>
                </p:nvSpPr>
                <p:spPr bwMode="auto">
                  <a:xfrm>
                    <a:off x="1905" y="1596"/>
                    <a:ext cx="389" cy="247"/>
                  </a:xfrm>
                  <a:custGeom>
                    <a:avLst/>
                    <a:gdLst>
                      <a:gd name="T0" fmla="*/ 173 w 392"/>
                      <a:gd name="T1" fmla="*/ 59 h 253"/>
                      <a:gd name="T2" fmla="*/ 303 w 392"/>
                      <a:gd name="T3" fmla="*/ 19 h 253"/>
                      <a:gd name="T4" fmla="*/ 361 w 392"/>
                      <a:gd name="T5" fmla="*/ 7 h 253"/>
                      <a:gd name="T6" fmla="*/ 379 w 392"/>
                      <a:gd name="T7" fmla="*/ 59 h 253"/>
                      <a:gd name="T8" fmla="*/ 321 w 392"/>
                      <a:gd name="T9" fmla="*/ 127 h 253"/>
                      <a:gd name="T10" fmla="*/ 191 w 392"/>
                      <a:gd name="T11" fmla="*/ 213 h 253"/>
                      <a:gd name="T12" fmla="*/ 37 w 392"/>
                      <a:gd name="T13" fmla="*/ 235 h 253"/>
                      <a:gd name="T14" fmla="*/ 1 w 392"/>
                      <a:gd name="T15" fmla="*/ 179 h 253"/>
                      <a:gd name="T16" fmla="*/ 43 w 392"/>
                      <a:gd name="T17" fmla="*/ 109 h 253"/>
                      <a:gd name="T18" fmla="*/ 173 w 392"/>
                      <a:gd name="T19" fmla="*/ 5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56" name="Freeform 17"/>
                  <p:cNvSpPr>
                    <a:spLocks/>
                  </p:cNvSpPr>
                  <p:nvPr/>
                </p:nvSpPr>
                <p:spPr bwMode="auto">
                  <a:xfrm>
                    <a:off x="2090" y="912"/>
                    <a:ext cx="233" cy="378"/>
                  </a:xfrm>
                  <a:custGeom>
                    <a:avLst/>
                    <a:gdLst>
                      <a:gd name="T0" fmla="*/ 74 w 238"/>
                      <a:gd name="T1" fmla="*/ 259 h 386"/>
                      <a:gd name="T2" fmla="*/ 23 w 238"/>
                      <a:gd name="T3" fmla="*/ 184 h 386"/>
                      <a:gd name="T4" fmla="*/ 0 w 238"/>
                      <a:gd name="T5" fmla="*/ 92 h 386"/>
                      <a:gd name="T6" fmla="*/ 23 w 238"/>
                      <a:gd name="T7" fmla="*/ 12 h 386"/>
                      <a:gd name="T8" fmla="*/ 115 w 238"/>
                      <a:gd name="T9" fmla="*/ 24 h 386"/>
                      <a:gd name="T10" fmla="*/ 172 w 238"/>
                      <a:gd name="T11" fmla="*/ 126 h 386"/>
                      <a:gd name="T12" fmla="*/ 224 w 238"/>
                      <a:gd name="T13" fmla="*/ 294 h 386"/>
                      <a:gd name="T14" fmla="*/ 196 w 238"/>
                      <a:gd name="T15" fmla="*/ 362 h 386"/>
                      <a:gd name="T16" fmla="*/ 161 w 238"/>
                      <a:gd name="T17" fmla="*/ 340 h 386"/>
                      <a:gd name="T18" fmla="*/ 74 w 238"/>
                      <a:gd name="T19" fmla="*/ 25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Times New Roman" pitchFamily="-105" charset="0"/>
                <a:ea typeface="+mn-ea"/>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GB"/>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GB"/>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Times New Roman" pitchFamily="-105" charset="0"/>
                <a:ea typeface="+mn-ea"/>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a:latin typeface="Arial" pitchFamily="34" charset="0"/>
              </a:endParaRPr>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endParaRPr>
            </a:p>
          </p:txBody>
        </p:sp>
        <p:sp>
          <p:nvSpPr>
            <p:cNvPr id="19" name="AutoShape 56"/>
            <p:cNvSpPr>
              <a:spLocks noChangeArrowheads="1"/>
            </p:cNvSpPr>
            <p:nvPr/>
          </p:nvSpPr>
          <p:spPr bwMode="hidden">
            <a:xfrm rot="5400000">
              <a:off x="2724" y="2089"/>
              <a:ext cx="4320" cy="142"/>
            </a:xfrm>
            <a:custGeom>
              <a:avLst/>
              <a:gdLst>
                <a:gd name="T0" fmla="*/ 170 w 21600"/>
                <a:gd name="T1" fmla="*/ 0 h 21600"/>
                <a:gd name="T2" fmla="*/ 86 w 21600"/>
                <a:gd name="T3" fmla="*/ 0 h 21600"/>
                <a:gd name="T4" fmla="*/ 2 w 21600"/>
                <a:gd name="T5" fmla="*/ 0 h 21600"/>
                <a:gd name="T6" fmla="*/ 86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en-GB"/>
            </a:p>
          </p:txBody>
        </p:sp>
      </p:grpSp>
      <p:sp>
        <p:nvSpPr>
          <p:cNvPr id="57401" name="Rectangle 57"/>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57402"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59"/>
          <p:cNvSpPr>
            <a:spLocks noGrp="1" noChangeArrowheads="1"/>
          </p:cNvSpPr>
          <p:nvPr>
            <p:ph type="dt" sz="quarter" idx="10"/>
          </p:nvPr>
        </p:nvSpPr>
        <p:spPr/>
        <p:txBody>
          <a:bodyPr/>
          <a:lstStyle>
            <a:lvl1pPr>
              <a:defRPr/>
            </a:lvl1pPr>
          </a:lstStyle>
          <a:p>
            <a:endParaRPr lang="en-US" altLang="en-US"/>
          </a:p>
        </p:txBody>
      </p:sp>
      <p:sp>
        <p:nvSpPr>
          <p:cNvPr id="60" name="Rectangle 60"/>
          <p:cNvSpPr>
            <a:spLocks noGrp="1" noChangeArrowheads="1"/>
          </p:cNvSpPr>
          <p:nvPr>
            <p:ph type="ftr" sz="quarter" idx="11"/>
          </p:nvPr>
        </p:nvSpPr>
        <p:spPr/>
        <p:txBody>
          <a:bodyPr/>
          <a:lstStyle>
            <a:lvl1pPr>
              <a:defRPr/>
            </a:lvl1pPr>
          </a:lstStyle>
          <a:p>
            <a:endParaRPr lang="en-US" altLang="en-US"/>
          </a:p>
        </p:txBody>
      </p:sp>
      <p:sp>
        <p:nvSpPr>
          <p:cNvPr id="61" name="Rectangle 61"/>
          <p:cNvSpPr>
            <a:spLocks noGrp="1" noChangeArrowheads="1"/>
          </p:cNvSpPr>
          <p:nvPr>
            <p:ph type="sldNum" sz="quarter" idx="12"/>
          </p:nvPr>
        </p:nvSpPr>
        <p:spPr/>
        <p:txBody>
          <a:bodyPr/>
          <a:lstStyle>
            <a:lvl1pPr>
              <a:defRPr/>
            </a:lvl1pPr>
          </a:lstStyle>
          <a:p>
            <a:fld id="{64E1D30E-649B-477E-9B99-070F16A1A72C}" type="slidenum">
              <a:rPr lang="en-US" altLang="en-US"/>
              <a:pPr/>
              <a:t>‹#›</a:t>
            </a:fld>
            <a:endParaRPr lang="en-US" altLang="en-US"/>
          </a:p>
        </p:txBody>
      </p:sp>
    </p:spTree>
    <p:extLst>
      <p:ext uri="{BB962C8B-B14F-4D97-AF65-F5344CB8AC3E}">
        <p14:creationId xmlns:p14="http://schemas.microsoft.com/office/powerpoint/2010/main" val="8949428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CE21DC37-D0B3-4F27-BBC6-3CC2DF83F803}" type="slidenum">
              <a:rPr lang="en-US" altLang="en-US"/>
              <a:pPr/>
              <a:t>‹#›</a:t>
            </a:fld>
            <a:endParaRPr lang="en-US" altLang="en-US"/>
          </a:p>
        </p:txBody>
      </p:sp>
    </p:spTree>
    <p:extLst>
      <p:ext uri="{BB962C8B-B14F-4D97-AF65-F5344CB8AC3E}">
        <p14:creationId xmlns:p14="http://schemas.microsoft.com/office/powerpoint/2010/main" val="3252442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AA2EE24E-B04B-4FC9-8C2F-5C937D438192}" type="slidenum">
              <a:rPr lang="en-US" altLang="en-US"/>
              <a:pPr/>
              <a:t>‹#›</a:t>
            </a:fld>
            <a:endParaRPr lang="en-US" altLang="en-US"/>
          </a:p>
        </p:txBody>
      </p:sp>
    </p:spTree>
    <p:extLst>
      <p:ext uri="{BB962C8B-B14F-4D97-AF65-F5344CB8AC3E}">
        <p14:creationId xmlns:p14="http://schemas.microsoft.com/office/powerpoint/2010/main" val="2847570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CBF7388E-4B0A-44C1-8C49-0EE907BE176E}" type="slidenum">
              <a:rPr lang="en-US" altLang="en-US"/>
              <a:pPr/>
              <a:t>‹#›</a:t>
            </a:fld>
            <a:endParaRPr lang="en-US" altLang="en-US"/>
          </a:p>
        </p:txBody>
      </p:sp>
    </p:spTree>
    <p:extLst>
      <p:ext uri="{BB962C8B-B14F-4D97-AF65-F5344CB8AC3E}">
        <p14:creationId xmlns:p14="http://schemas.microsoft.com/office/powerpoint/2010/main" val="14014314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endParaRPr lang="en-US" altLang="en-US"/>
          </a:p>
        </p:txBody>
      </p:sp>
      <p:sp>
        <p:nvSpPr>
          <p:cNvPr id="8" name="Rectangle 60"/>
          <p:cNvSpPr>
            <a:spLocks noGrp="1" noChangeArrowheads="1"/>
          </p:cNvSpPr>
          <p:nvPr>
            <p:ph type="ftr" sz="quarter" idx="11"/>
          </p:nvPr>
        </p:nvSpPr>
        <p:spPr>
          <a:ln/>
        </p:spPr>
        <p:txBody>
          <a:bodyPr/>
          <a:lstStyle>
            <a:lvl1pPr>
              <a:defRPr/>
            </a:lvl1pPr>
          </a:lstStyle>
          <a:p>
            <a:endParaRPr lang="en-US" altLang="en-US"/>
          </a:p>
        </p:txBody>
      </p:sp>
      <p:sp>
        <p:nvSpPr>
          <p:cNvPr id="9" name="Rectangle 61"/>
          <p:cNvSpPr>
            <a:spLocks noGrp="1" noChangeArrowheads="1"/>
          </p:cNvSpPr>
          <p:nvPr>
            <p:ph type="sldNum" sz="quarter" idx="12"/>
          </p:nvPr>
        </p:nvSpPr>
        <p:spPr>
          <a:ln/>
        </p:spPr>
        <p:txBody>
          <a:bodyPr/>
          <a:lstStyle>
            <a:lvl1pPr>
              <a:defRPr/>
            </a:lvl1pPr>
          </a:lstStyle>
          <a:p>
            <a:fld id="{3ECDF7FB-BC15-4C63-88C2-776674F8FDAE}" type="slidenum">
              <a:rPr lang="en-US" altLang="en-US"/>
              <a:pPr/>
              <a:t>‹#›</a:t>
            </a:fld>
            <a:endParaRPr lang="en-US" altLang="en-US"/>
          </a:p>
        </p:txBody>
      </p:sp>
    </p:spTree>
    <p:extLst>
      <p:ext uri="{BB962C8B-B14F-4D97-AF65-F5344CB8AC3E}">
        <p14:creationId xmlns:p14="http://schemas.microsoft.com/office/powerpoint/2010/main" val="3351776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endParaRPr lang="en-US" altLang="en-US"/>
          </a:p>
        </p:txBody>
      </p:sp>
      <p:sp>
        <p:nvSpPr>
          <p:cNvPr id="4" name="Rectangle 60"/>
          <p:cNvSpPr>
            <a:spLocks noGrp="1" noChangeArrowheads="1"/>
          </p:cNvSpPr>
          <p:nvPr>
            <p:ph type="ftr" sz="quarter" idx="11"/>
          </p:nvPr>
        </p:nvSpPr>
        <p:spPr>
          <a:ln/>
        </p:spPr>
        <p:txBody>
          <a:bodyPr/>
          <a:lstStyle>
            <a:lvl1pPr>
              <a:defRPr/>
            </a:lvl1pPr>
          </a:lstStyle>
          <a:p>
            <a:endParaRPr lang="en-US" altLang="en-US"/>
          </a:p>
        </p:txBody>
      </p:sp>
      <p:sp>
        <p:nvSpPr>
          <p:cNvPr id="5" name="Rectangle 61"/>
          <p:cNvSpPr>
            <a:spLocks noGrp="1" noChangeArrowheads="1"/>
          </p:cNvSpPr>
          <p:nvPr>
            <p:ph type="sldNum" sz="quarter" idx="12"/>
          </p:nvPr>
        </p:nvSpPr>
        <p:spPr>
          <a:ln/>
        </p:spPr>
        <p:txBody>
          <a:bodyPr/>
          <a:lstStyle>
            <a:lvl1pPr>
              <a:defRPr/>
            </a:lvl1pPr>
          </a:lstStyle>
          <a:p>
            <a:fld id="{2B497BDF-DA10-4478-A1C2-043E96415ED7}" type="slidenum">
              <a:rPr lang="en-US" altLang="en-US"/>
              <a:pPr/>
              <a:t>‹#›</a:t>
            </a:fld>
            <a:endParaRPr lang="en-US" altLang="en-US"/>
          </a:p>
        </p:txBody>
      </p:sp>
    </p:spTree>
    <p:extLst>
      <p:ext uri="{BB962C8B-B14F-4D97-AF65-F5344CB8AC3E}">
        <p14:creationId xmlns:p14="http://schemas.microsoft.com/office/powerpoint/2010/main" val="1452739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A8F849F-B084-4C7C-BD40-FC5F95D506C5}" type="slidenum">
              <a:rPr lang="en-US" altLang="en-US"/>
              <a:pPr/>
              <a:t>‹#›</a:t>
            </a:fld>
            <a:endParaRPr lang="en-US" altLang="en-US"/>
          </a:p>
        </p:txBody>
      </p:sp>
    </p:spTree>
    <p:extLst>
      <p:ext uri="{BB962C8B-B14F-4D97-AF65-F5344CB8AC3E}">
        <p14:creationId xmlns:p14="http://schemas.microsoft.com/office/powerpoint/2010/main" val="10791237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endParaRPr lang="en-US" altLang="en-US"/>
          </a:p>
        </p:txBody>
      </p:sp>
      <p:sp>
        <p:nvSpPr>
          <p:cNvPr id="3" name="Rectangle 60"/>
          <p:cNvSpPr>
            <a:spLocks noGrp="1" noChangeArrowheads="1"/>
          </p:cNvSpPr>
          <p:nvPr>
            <p:ph type="ftr" sz="quarter" idx="11"/>
          </p:nvPr>
        </p:nvSpPr>
        <p:spPr>
          <a:ln/>
        </p:spPr>
        <p:txBody>
          <a:bodyPr/>
          <a:lstStyle>
            <a:lvl1pPr>
              <a:defRPr/>
            </a:lvl1pPr>
          </a:lstStyle>
          <a:p>
            <a:endParaRPr lang="en-US" altLang="en-US"/>
          </a:p>
        </p:txBody>
      </p:sp>
      <p:sp>
        <p:nvSpPr>
          <p:cNvPr id="4" name="Rectangle 61"/>
          <p:cNvSpPr>
            <a:spLocks noGrp="1" noChangeArrowheads="1"/>
          </p:cNvSpPr>
          <p:nvPr>
            <p:ph type="sldNum" sz="quarter" idx="12"/>
          </p:nvPr>
        </p:nvSpPr>
        <p:spPr>
          <a:ln/>
        </p:spPr>
        <p:txBody>
          <a:bodyPr/>
          <a:lstStyle>
            <a:lvl1pPr>
              <a:defRPr/>
            </a:lvl1pPr>
          </a:lstStyle>
          <a:p>
            <a:fld id="{7B425545-A812-4622-91F7-B41712A6ABC3}" type="slidenum">
              <a:rPr lang="en-US" altLang="en-US"/>
              <a:pPr/>
              <a:t>‹#›</a:t>
            </a:fld>
            <a:endParaRPr lang="en-US" altLang="en-US"/>
          </a:p>
        </p:txBody>
      </p:sp>
    </p:spTree>
    <p:extLst>
      <p:ext uri="{BB962C8B-B14F-4D97-AF65-F5344CB8AC3E}">
        <p14:creationId xmlns:p14="http://schemas.microsoft.com/office/powerpoint/2010/main" val="242379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9CD5027D-4A7C-478B-9B4D-8103CA60F90D}" type="slidenum">
              <a:rPr lang="en-US" altLang="en-US"/>
              <a:pPr/>
              <a:t>‹#›</a:t>
            </a:fld>
            <a:endParaRPr lang="en-US" altLang="en-US"/>
          </a:p>
        </p:txBody>
      </p:sp>
    </p:spTree>
    <p:extLst>
      <p:ext uri="{BB962C8B-B14F-4D97-AF65-F5344CB8AC3E}">
        <p14:creationId xmlns:p14="http://schemas.microsoft.com/office/powerpoint/2010/main" val="2168508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38853A8F-C29E-4C2B-903D-0390D2D4CA20}" type="slidenum">
              <a:rPr lang="en-US" altLang="en-US"/>
              <a:pPr/>
              <a:t>‹#›</a:t>
            </a:fld>
            <a:endParaRPr lang="en-US" altLang="en-US"/>
          </a:p>
        </p:txBody>
      </p:sp>
    </p:spTree>
    <p:extLst>
      <p:ext uri="{BB962C8B-B14F-4D97-AF65-F5344CB8AC3E}">
        <p14:creationId xmlns:p14="http://schemas.microsoft.com/office/powerpoint/2010/main" val="28124989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D6CE116A-A6E1-45F7-89EA-9D35C5C2845E}" type="slidenum">
              <a:rPr lang="en-US" altLang="en-US"/>
              <a:pPr/>
              <a:t>‹#›</a:t>
            </a:fld>
            <a:endParaRPr lang="en-US" altLang="en-US"/>
          </a:p>
        </p:txBody>
      </p:sp>
    </p:spTree>
    <p:extLst>
      <p:ext uri="{BB962C8B-B14F-4D97-AF65-F5344CB8AC3E}">
        <p14:creationId xmlns:p14="http://schemas.microsoft.com/office/powerpoint/2010/main" val="14928864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A3532EA3-A84C-4148-B5E4-4AD0807620B7}" type="slidenum">
              <a:rPr lang="en-US" altLang="en-US"/>
              <a:pPr/>
              <a:t>‹#›</a:t>
            </a:fld>
            <a:endParaRPr lang="en-US" altLang="en-US"/>
          </a:p>
        </p:txBody>
      </p:sp>
    </p:spTree>
    <p:extLst>
      <p:ext uri="{BB962C8B-B14F-4D97-AF65-F5344CB8AC3E}">
        <p14:creationId xmlns:p14="http://schemas.microsoft.com/office/powerpoint/2010/main" val="22700295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F066BD04-582A-4F29-A64A-CC91F7B14DEB}" type="slidenum">
              <a:rPr lang="en-US" altLang="en-US"/>
              <a:pPr/>
              <a:t>‹#›</a:t>
            </a:fld>
            <a:endParaRPr lang="en-US" altLang="en-US"/>
          </a:p>
        </p:txBody>
      </p:sp>
    </p:spTree>
    <p:extLst>
      <p:ext uri="{BB962C8B-B14F-4D97-AF65-F5344CB8AC3E}">
        <p14:creationId xmlns:p14="http://schemas.microsoft.com/office/powerpoint/2010/main" val="1848363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579A7307-F304-4B61-88AE-C58C41F59BF7}"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941479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120548C2-213F-461D-B463-5F576D86A8ED}"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3588391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E9EE3F25-547F-4E0F-9E56-2E1CF6937A1D}"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2753622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en-US"/>
          </a:p>
        </p:txBody>
      </p:sp>
      <p:sp>
        <p:nvSpPr>
          <p:cNvPr id="8" name="Rectangle 3"/>
          <p:cNvSpPr>
            <a:spLocks noGrp="1" noChangeArrowheads="1"/>
          </p:cNvSpPr>
          <p:nvPr>
            <p:ph type="sldNum" sz="quarter" idx="11"/>
          </p:nvPr>
        </p:nvSpPr>
        <p:spPr>
          <a:ln/>
        </p:spPr>
        <p:txBody>
          <a:bodyPr/>
          <a:lstStyle>
            <a:lvl1pPr>
              <a:defRPr/>
            </a:lvl1pPr>
          </a:lstStyle>
          <a:p>
            <a:fld id="{48026084-6BDE-48F4-9548-9542E955B90C}" type="slidenum">
              <a:rPr lang="en-US" altLang="en-US"/>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578659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A257C9D-975C-4441-A242-AB6529A04403}" type="slidenum">
              <a:rPr lang="en-US" altLang="en-US"/>
              <a:pPr/>
              <a:t>‹#›</a:t>
            </a:fld>
            <a:endParaRPr lang="en-US" altLang="en-US"/>
          </a:p>
        </p:txBody>
      </p:sp>
    </p:spTree>
    <p:extLst>
      <p:ext uri="{BB962C8B-B14F-4D97-AF65-F5344CB8AC3E}">
        <p14:creationId xmlns:p14="http://schemas.microsoft.com/office/powerpoint/2010/main" val="6127031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91581951-A419-48F8-B0AF-AF0FCBBFFECF}" type="slidenum">
              <a:rPr lang="en-US" altLang="en-US"/>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9136070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p>
        </p:txBody>
      </p:sp>
      <p:sp>
        <p:nvSpPr>
          <p:cNvPr id="3" name="Rectangle 3"/>
          <p:cNvSpPr>
            <a:spLocks noGrp="1" noChangeArrowheads="1"/>
          </p:cNvSpPr>
          <p:nvPr>
            <p:ph type="sldNum" sz="quarter" idx="11"/>
          </p:nvPr>
        </p:nvSpPr>
        <p:spPr>
          <a:ln/>
        </p:spPr>
        <p:txBody>
          <a:bodyPr/>
          <a:lstStyle>
            <a:lvl1pPr>
              <a:defRPr/>
            </a:lvl1pPr>
          </a:lstStyle>
          <a:p>
            <a:fld id="{3E91C87B-CC86-428A-ADAC-F0F4E6F8CF7C}" type="slidenum">
              <a:rPr lang="en-US" altLang="en-US"/>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5486082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AC18076C-4BA4-4A80-8F02-6FD97493D0D0}"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3138783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267B4212-783E-46C3-959F-E327888D799F}"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9782489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40B97374-6846-4B39-B902-FC93CB73453F}"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058085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9A785030-172E-4E9A-9FA8-33C722100F52}"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1231565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47587C9E-2700-42C3-A18A-7928AA5B3301}"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8113441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endParaRPr lang="en-US" altLang="en-US"/>
          </a:p>
        </p:txBody>
      </p:sp>
      <p:sp>
        <p:nvSpPr>
          <p:cNvPr id="7" name="Rectangle 3"/>
          <p:cNvSpPr>
            <a:spLocks noGrp="1" noChangeArrowheads="1"/>
          </p:cNvSpPr>
          <p:nvPr>
            <p:ph type="sldNum" sz="quarter" idx="11"/>
          </p:nvPr>
        </p:nvSpPr>
        <p:spPr>
          <a:ln/>
        </p:spPr>
        <p:txBody>
          <a:bodyPr/>
          <a:lstStyle>
            <a:lvl1pPr>
              <a:defRPr/>
            </a:lvl1pPr>
          </a:lstStyle>
          <a:p>
            <a:fld id="{E4C4C4B3-3DE0-44D8-B684-F0541180CB5B}" type="slidenum">
              <a:rPr lang="en-US" altLang="en-US"/>
              <a:pPr/>
              <a:t>‹#›</a:t>
            </a:fld>
            <a:endParaRPr lang="en-US" altLang="en-US"/>
          </a:p>
        </p:txBody>
      </p:sp>
      <p:sp>
        <p:nvSpPr>
          <p:cNvPr id="8"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7955820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endParaRPr lang="en-US" altLang="en-US"/>
          </a:p>
        </p:txBody>
      </p:sp>
      <p:sp>
        <p:nvSpPr>
          <p:cNvPr id="7" name="Rectangle 3"/>
          <p:cNvSpPr>
            <a:spLocks noGrp="1" noChangeArrowheads="1"/>
          </p:cNvSpPr>
          <p:nvPr>
            <p:ph type="sldNum" sz="quarter" idx="11"/>
          </p:nvPr>
        </p:nvSpPr>
        <p:spPr>
          <a:ln/>
        </p:spPr>
        <p:txBody>
          <a:bodyPr/>
          <a:lstStyle>
            <a:lvl1pPr>
              <a:defRPr/>
            </a:lvl1pPr>
          </a:lstStyle>
          <a:p>
            <a:fld id="{876220AB-0EEA-45EA-97A4-FE7FFFFF321F}" type="slidenum">
              <a:rPr lang="en-US" altLang="en-US"/>
              <a:pPr/>
              <a:t>‹#›</a:t>
            </a:fld>
            <a:endParaRPr lang="en-US" altLang="en-US"/>
          </a:p>
        </p:txBody>
      </p:sp>
      <p:sp>
        <p:nvSpPr>
          <p:cNvPr id="8"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1109903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653FC8C0-70D5-4433-A6CF-FA45C53D983E}" type="slidenum">
              <a:rPr lang="en-US" altLang="en-US"/>
              <a:pPr/>
              <a:t>‹#›</a:t>
            </a:fld>
            <a:endParaRPr lang="en-US" altLang="en-US"/>
          </a:p>
        </p:txBody>
      </p:sp>
    </p:spTree>
    <p:extLst>
      <p:ext uri="{BB962C8B-B14F-4D97-AF65-F5344CB8AC3E}">
        <p14:creationId xmlns:p14="http://schemas.microsoft.com/office/powerpoint/2010/main" val="3731133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2334C71D-058B-4CA7-84DA-94B19B6180B9}" type="slidenum">
              <a:rPr lang="en-US" altLang="en-US"/>
              <a:pPr/>
              <a:t>‹#›</a:t>
            </a:fld>
            <a:endParaRPr lang="en-US" altLang="en-US"/>
          </a:p>
        </p:txBody>
      </p:sp>
    </p:spTree>
    <p:extLst>
      <p:ext uri="{BB962C8B-B14F-4D97-AF65-F5344CB8AC3E}">
        <p14:creationId xmlns:p14="http://schemas.microsoft.com/office/powerpoint/2010/main" val="1076450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C6ED5379-A28C-46AD-BEEC-40931C6AE53C}"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4713969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6A4E743B-59CE-49F2-82CE-2B1AF485B2A8}"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8783302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6B4D2503-C170-42C6-A765-D694B01A4FAB}"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2367278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en-US"/>
          </a:p>
        </p:txBody>
      </p:sp>
      <p:sp>
        <p:nvSpPr>
          <p:cNvPr id="8" name="Rectangle 3"/>
          <p:cNvSpPr>
            <a:spLocks noGrp="1" noChangeArrowheads="1"/>
          </p:cNvSpPr>
          <p:nvPr>
            <p:ph type="sldNum" sz="quarter" idx="11"/>
          </p:nvPr>
        </p:nvSpPr>
        <p:spPr>
          <a:ln/>
        </p:spPr>
        <p:txBody>
          <a:bodyPr/>
          <a:lstStyle>
            <a:lvl1pPr>
              <a:defRPr/>
            </a:lvl1pPr>
          </a:lstStyle>
          <a:p>
            <a:fld id="{7966B72A-3DA2-41C8-A523-774640180AF7}" type="slidenum">
              <a:rPr lang="en-US" altLang="en-US"/>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3558798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D2E629EA-AABB-481C-A3D7-A2F6F273E010}" type="slidenum">
              <a:rPr lang="en-US" altLang="en-US"/>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1863359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p>
        </p:txBody>
      </p:sp>
      <p:sp>
        <p:nvSpPr>
          <p:cNvPr id="3" name="Rectangle 3"/>
          <p:cNvSpPr>
            <a:spLocks noGrp="1" noChangeArrowheads="1"/>
          </p:cNvSpPr>
          <p:nvPr>
            <p:ph type="sldNum" sz="quarter" idx="11"/>
          </p:nvPr>
        </p:nvSpPr>
        <p:spPr>
          <a:ln/>
        </p:spPr>
        <p:txBody>
          <a:bodyPr/>
          <a:lstStyle>
            <a:lvl1pPr>
              <a:defRPr/>
            </a:lvl1pPr>
          </a:lstStyle>
          <a:p>
            <a:fld id="{0E205C82-48B4-45B4-BA47-F93103D12138}" type="slidenum">
              <a:rPr lang="en-US" altLang="en-US"/>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8263861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DBE9E6BE-9949-494C-90CF-A4F9CBFEE1BE}"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0648533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275BBB89-1A11-4E0C-9433-F14960C625A9}"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7996882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6F81FF46-0C93-4F4D-BCE8-163F40FE5BA7}"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1682582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68966BEC-383B-467B-A31C-6FF342D15513}"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639949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195529EB-3DB6-49F3-9F47-B8BE3F541884}" type="slidenum">
              <a:rPr lang="en-US" altLang="en-US"/>
              <a:pPr/>
              <a:t>‹#›</a:t>
            </a:fld>
            <a:endParaRPr lang="en-US" altLang="en-US"/>
          </a:p>
        </p:txBody>
      </p:sp>
    </p:spTree>
    <p:extLst>
      <p:ext uri="{BB962C8B-B14F-4D97-AF65-F5344CB8AC3E}">
        <p14:creationId xmlns:p14="http://schemas.microsoft.com/office/powerpoint/2010/main" val="17788890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6A3DD2BA-3D57-4E78-B207-8A0A7BF39D77}"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5472377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endParaRPr lang="en-US" altLang="en-US"/>
          </a:p>
        </p:txBody>
      </p:sp>
      <p:sp>
        <p:nvSpPr>
          <p:cNvPr id="7" name="Rectangle 3"/>
          <p:cNvSpPr>
            <a:spLocks noGrp="1" noChangeArrowheads="1"/>
          </p:cNvSpPr>
          <p:nvPr>
            <p:ph type="sldNum" sz="quarter" idx="11"/>
          </p:nvPr>
        </p:nvSpPr>
        <p:spPr>
          <a:ln/>
        </p:spPr>
        <p:txBody>
          <a:bodyPr/>
          <a:lstStyle>
            <a:lvl1pPr>
              <a:defRPr/>
            </a:lvl1pPr>
          </a:lstStyle>
          <a:p>
            <a:fld id="{09C7A5B8-5A7B-45AA-872D-19DE695B7A0A}" type="slidenum">
              <a:rPr lang="en-US" altLang="en-US"/>
              <a:pPr/>
              <a:t>‹#›</a:t>
            </a:fld>
            <a:endParaRPr lang="en-US" altLang="en-US"/>
          </a:p>
        </p:txBody>
      </p:sp>
      <p:sp>
        <p:nvSpPr>
          <p:cNvPr id="8"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5219455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endParaRPr lang="en-US" altLang="en-US"/>
          </a:p>
        </p:txBody>
      </p:sp>
      <p:sp>
        <p:nvSpPr>
          <p:cNvPr id="7" name="Rectangle 3"/>
          <p:cNvSpPr>
            <a:spLocks noGrp="1" noChangeArrowheads="1"/>
          </p:cNvSpPr>
          <p:nvPr>
            <p:ph type="sldNum" sz="quarter" idx="11"/>
          </p:nvPr>
        </p:nvSpPr>
        <p:spPr>
          <a:ln/>
        </p:spPr>
        <p:txBody>
          <a:bodyPr/>
          <a:lstStyle>
            <a:lvl1pPr>
              <a:defRPr/>
            </a:lvl1pPr>
          </a:lstStyle>
          <a:p>
            <a:fld id="{FA4882F3-6791-446E-A4B7-B3B374434DA0}" type="slidenum">
              <a:rPr lang="en-US" altLang="en-US"/>
              <a:pPr/>
              <a:t>‹#›</a:t>
            </a:fld>
            <a:endParaRPr lang="en-US" altLang="en-US"/>
          </a:p>
        </p:txBody>
      </p:sp>
      <p:sp>
        <p:nvSpPr>
          <p:cNvPr id="8"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5466379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A5546C6-E0EE-4F08-813A-00B949FD2AB7}" type="slidenum">
              <a:rPr lang="en-US" altLang="en-US"/>
              <a:pPr/>
              <a:t>‹#›</a:t>
            </a:fld>
            <a:endParaRPr lang="en-US" altLang="en-US"/>
          </a:p>
        </p:txBody>
      </p:sp>
    </p:spTree>
    <p:extLst>
      <p:ext uri="{BB962C8B-B14F-4D97-AF65-F5344CB8AC3E}">
        <p14:creationId xmlns:p14="http://schemas.microsoft.com/office/powerpoint/2010/main" val="11357072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8631999-7547-4502-9C75-990975FD4F85}" type="slidenum">
              <a:rPr lang="en-US" altLang="en-US"/>
              <a:pPr/>
              <a:t>‹#›</a:t>
            </a:fld>
            <a:endParaRPr lang="en-US" altLang="en-US"/>
          </a:p>
        </p:txBody>
      </p:sp>
    </p:spTree>
    <p:extLst>
      <p:ext uri="{BB962C8B-B14F-4D97-AF65-F5344CB8AC3E}">
        <p14:creationId xmlns:p14="http://schemas.microsoft.com/office/powerpoint/2010/main" val="22907412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0AF8466-941F-42C1-A35B-38B5E3C4D74F}" type="slidenum">
              <a:rPr lang="en-US" altLang="en-US"/>
              <a:pPr/>
              <a:t>‹#›</a:t>
            </a:fld>
            <a:endParaRPr lang="en-US" altLang="en-US"/>
          </a:p>
        </p:txBody>
      </p:sp>
    </p:spTree>
    <p:extLst>
      <p:ext uri="{BB962C8B-B14F-4D97-AF65-F5344CB8AC3E}">
        <p14:creationId xmlns:p14="http://schemas.microsoft.com/office/powerpoint/2010/main" val="28397705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E2CBCB2-0954-48F6-AAF5-73A7CD01D2D3}" type="slidenum">
              <a:rPr lang="en-US" altLang="en-US"/>
              <a:pPr/>
              <a:t>‹#›</a:t>
            </a:fld>
            <a:endParaRPr lang="en-US" altLang="en-US"/>
          </a:p>
        </p:txBody>
      </p:sp>
    </p:spTree>
    <p:extLst>
      <p:ext uri="{BB962C8B-B14F-4D97-AF65-F5344CB8AC3E}">
        <p14:creationId xmlns:p14="http://schemas.microsoft.com/office/powerpoint/2010/main" val="35181530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5172DCB6-848D-4505-A84F-FF4FC3A76656}" type="slidenum">
              <a:rPr lang="en-US" altLang="en-US"/>
              <a:pPr/>
              <a:t>‹#›</a:t>
            </a:fld>
            <a:endParaRPr lang="en-US" altLang="en-US"/>
          </a:p>
        </p:txBody>
      </p:sp>
    </p:spTree>
    <p:extLst>
      <p:ext uri="{BB962C8B-B14F-4D97-AF65-F5344CB8AC3E}">
        <p14:creationId xmlns:p14="http://schemas.microsoft.com/office/powerpoint/2010/main" val="1467645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D2870A9F-13C6-4300-9D2E-01B7AF217557}" type="slidenum">
              <a:rPr lang="en-US" altLang="en-US"/>
              <a:pPr/>
              <a:t>‹#›</a:t>
            </a:fld>
            <a:endParaRPr lang="en-US" altLang="en-US"/>
          </a:p>
        </p:txBody>
      </p:sp>
    </p:spTree>
    <p:extLst>
      <p:ext uri="{BB962C8B-B14F-4D97-AF65-F5344CB8AC3E}">
        <p14:creationId xmlns:p14="http://schemas.microsoft.com/office/powerpoint/2010/main" val="7097200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DEDB9A7D-0507-4FFD-99CC-56FCA37D4572}" type="slidenum">
              <a:rPr lang="en-US" altLang="en-US"/>
              <a:pPr/>
              <a:t>‹#›</a:t>
            </a:fld>
            <a:endParaRPr lang="en-US" altLang="en-US"/>
          </a:p>
        </p:txBody>
      </p:sp>
    </p:spTree>
    <p:extLst>
      <p:ext uri="{BB962C8B-B14F-4D97-AF65-F5344CB8AC3E}">
        <p14:creationId xmlns:p14="http://schemas.microsoft.com/office/powerpoint/2010/main" val="1810575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7E3A54FC-F888-4BBB-AA76-A29681616C32}" type="slidenum">
              <a:rPr lang="en-US" altLang="en-US"/>
              <a:pPr/>
              <a:t>‹#›</a:t>
            </a:fld>
            <a:endParaRPr lang="en-US" altLang="en-US"/>
          </a:p>
        </p:txBody>
      </p:sp>
    </p:spTree>
    <p:extLst>
      <p:ext uri="{BB962C8B-B14F-4D97-AF65-F5344CB8AC3E}">
        <p14:creationId xmlns:p14="http://schemas.microsoft.com/office/powerpoint/2010/main" val="14711012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9122AA1-F0EC-4666-A1CD-C1F495B2225E}" type="slidenum">
              <a:rPr lang="en-US" altLang="en-US"/>
              <a:pPr/>
              <a:t>‹#›</a:t>
            </a:fld>
            <a:endParaRPr lang="en-US" altLang="en-US"/>
          </a:p>
        </p:txBody>
      </p:sp>
    </p:spTree>
    <p:extLst>
      <p:ext uri="{BB962C8B-B14F-4D97-AF65-F5344CB8AC3E}">
        <p14:creationId xmlns:p14="http://schemas.microsoft.com/office/powerpoint/2010/main" val="13677893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4EFC186-7F42-4EB6-A632-4BEE63FF4B57}" type="slidenum">
              <a:rPr lang="en-US" altLang="en-US"/>
              <a:pPr/>
              <a:t>‹#›</a:t>
            </a:fld>
            <a:endParaRPr lang="en-US" altLang="en-US"/>
          </a:p>
        </p:txBody>
      </p:sp>
    </p:spTree>
    <p:extLst>
      <p:ext uri="{BB962C8B-B14F-4D97-AF65-F5344CB8AC3E}">
        <p14:creationId xmlns:p14="http://schemas.microsoft.com/office/powerpoint/2010/main" val="1252839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1A95145-FE4C-4696-8D50-80F117D8494C}" type="slidenum">
              <a:rPr lang="en-US" altLang="en-US"/>
              <a:pPr/>
              <a:t>‹#›</a:t>
            </a:fld>
            <a:endParaRPr lang="en-US" altLang="en-US"/>
          </a:p>
        </p:txBody>
      </p:sp>
    </p:spTree>
    <p:extLst>
      <p:ext uri="{BB962C8B-B14F-4D97-AF65-F5344CB8AC3E}">
        <p14:creationId xmlns:p14="http://schemas.microsoft.com/office/powerpoint/2010/main" val="31606334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4936CE1-A8BA-49FA-9D4C-DA54F77613B6}" type="slidenum">
              <a:rPr lang="en-US" altLang="en-US"/>
              <a:pPr/>
              <a:t>‹#›</a:t>
            </a:fld>
            <a:endParaRPr lang="en-US" altLang="en-US"/>
          </a:p>
        </p:txBody>
      </p:sp>
    </p:spTree>
    <p:extLst>
      <p:ext uri="{BB962C8B-B14F-4D97-AF65-F5344CB8AC3E}">
        <p14:creationId xmlns:p14="http://schemas.microsoft.com/office/powerpoint/2010/main" val="32134256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819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200" eaLnBrk="1" hangingPunct="1">
              <a:spcBef>
                <a:spcPct val="0"/>
              </a:spcBef>
              <a:defRPr/>
            </a:lvl1pPr>
          </a:lstStyle>
          <a:p>
            <a:endParaRPr lang="en-US" altLang="en-US"/>
          </a:p>
        </p:txBody>
      </p:sp>
      <p:sp>
        <p:nvSpPr>
          <p:cNvPr id="6" name="Rectangle 6"/>
          <p:cNvSpPr>
            <a:spLocks noGrp="1" noChangeArrowheads="1"/>
          </p:cNvSpPr>
          <p:nvPr>
            <p:ph type="ftr" sz="quarter" idx="11"/>
          </p:nvPr>
        </p:nvSpPr>
        <p:spPr/>
        <p:txBody>
          <a:bodyPr/>
          <a:lstStyle>
            <a:lvl1pPr defTabSz="457200" eaLnBrk="1" hangingPunct="1">
              <a:spcBef>
                <a:spcPct val="0"/>
              </a:spcBef>
              <a:defRPr/>
            </a:lvl1pPr>
          </a:lstStyle>
          <a:p>
            <a:endParaRPr lang="en-US" alt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vl1pPr>
          </a:lstStyle>
          <a:p>
            <a:fld id="{5E256F18-2DCB-471D-B689-DB2FEF32AD28}" type="slidenum">
              <a:rPr lang="en-US" altLang="en-US"/>
              <a:pPr/>
              <a:t>‹#›</a:t>
            </a:fld>
            <a:endParaRPr lang="en-US" altLang="en-US"/>
          </a:p>
        </p:txBody>
      </p:sp>
    </p:spTree>
    <p:extLst>
      <p:ext uri="{BB962C8B-B14F-4D97-AF65-F5344CB8AC3E}">
        <p14:creationId xmlns:p14="http://schemas.microsoft.com/office/powerpoint/2010/main" val="33072760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hangingPunct="1">
              <a:spcBef>
                <a:spcPct val="0"/>
              </a:spcBef>
              <a:defRPr/>
            </a:lvl1pPr>
          </a:lstStyle>
          <a:p>
            <a:endParaRPr lang="en-US" altLang="en-US"/>
          </a:p>
        </p:txBody>
      </p:sp>
      <p:sp>
        <p:nvSpPr>
          <p:cNvPr id="5" name="Rectangle 5"/>
          <p:cNvSpPr>
            <a:spLocks noGrp="1" noChangeArrowheads="1"/>
          </p:cNvSpPr>
          <p:nvPr>
            <p:ph type="ftr" sz="quarter" idx="11"/>
          </p:nvPr>
        </p:nvSpPr>
        <p:spPr/>
        <p:txBody>
          <a:bodyPr/>
          <a:lstStyle>
            <a:lvl1pPr defTabSz="457200" eaLnBrk="1" hangingPunct="1">
              <a:spcBef>
                <a:spcPct val="0"/>
              </a:spcBef>
              <a:defRPr/>
            </a:lvl1pPr>
          </a:lstStyle>
          <a:p>
            <a:endParaRPr lang="en-US" alt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fld id="{1BC12AB8-3E83-45E5-9393-057E9D04250C}" type="slidenum">
              <a:rPr lang="en-US" altLang="en-US"/>
              <a:pPr/>
              <a:t>‹#›</a:t>
            </a:fld>
            <a:endParaRPr lang="en-US" altLang="en-US"/>
          </a:p>
        </p:txBody>
      </p:sp>
    </p:spTree>
    <p:extLst>
      <p:ext uri="{BB962C8B-B14F-4D97-AF65-F5344CB8AC3E}">
        <p14:creationId xmlns:p14="http://schemas.microsoft.com/office/powerpoint/2010/main" val="25799534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eaLnBrk="1" hangingPunct="1">
              <a:spcBef>
                <a:spcPct val="0"/>
              </a:spcBef>
              <a:defRPr/>
            </a:lvl1pPr>
          </a:lstStyle>
          <a:p>
            <a:endParaRPr lang="en-US" altLang="en-US"/>
          </a:p>
        </p:txBody>
      </p:sp>
      <p:sp>
        <p:nvSpPr>
          <p:cNvPr id="5" name="Rectangle 5"/>
          <p:cNvSpPr>
            <a:spLocks noGrp="1" noChangeArrowheads="1"/>
          </p:cNvSpPr>
          <p:nvPr>
            <p:ph type="ftr" sz="quarter" idx="11"/>
          </p:nvPr>
        </p:nvSpPr>
        <p:spPr/>
        <p:txBody>
          <a:bodyPr/>
          <a:lstStyle>
            <a:lvl1pPr defTabSz="457200" eaLnBrk="1" hangingPunct="1">
              <a:spcBef>
                <a:spcPct val="0"/>
              </a:spcBef>
              <a:defRPr/>
            </a:lvl1pPr>
          </a:lstStyle>
          <a:p>
            <a:endParaRPr lang="en-US" alt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fld id="{529383B8-BB97-4892-833C-76D1DFCEF986}" type="slidenum">
              <a:rPr lang="en-US" altLang="en-US"/>
              <a:pPr/>
              <a:t>‹#›</a:t>
            </a:fld>
            <a:endParaRPr lang="en-US" altLang="en-US"/>
          </a:p>
        </p:txBody>
      </p:sp>
    </p:spTree>
    <p:extLst>
      <p:ext uri="{BB962C8B-B14F-4D97-AF65-F5344CB8AC3E}">
        <p14:creationId xmlns:p14="http://schemas.microsoft.com/office/powerpoint/2010/main" val="27626342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eaLnBrk="1" hangingPunct="1">
              <a:spcBef>
                <a:spcPct val="0"/>
              </a:spcBef>
              <a:defRPr/>
            </a:lvl1pPr>
          </a:lstStyle>
          <a:p>
            <a:endParaRPr lang="en-US" altLang="en-US"/>
          </a:p>
        </p:txBody>
      </p:sp>
      <p:sp>
        <p:nvSpPr>
          <p:cNvPr id="6" name="Rectangle 5"/>
          <p:cNvSpPr>
            <a:spLocks noGrp="1" noChangeArrowheads="1"/>
          </p:cNvSpPr>
          <p:nvPr>
            <p:ph type="ftr" sz="quarter" idx="11"/>
          </p:nvPr>
        </p:nvSpPr>
        <p:spPr/>
        <p:txBody>
          <a:bodyPr/>
          <a:lstStyle>
            <a:lvl1pPr defTabSz="457200" eaLnBrk="1" hangingPunct="1">
              <a:spcBef>
                <a:spcPct val="0"/>
              </a:spcBef>
              <a:defRPr/>
            </a:lvl1pPr>
          </a:lstStyle>
          <a:p>
            <a:endParaRPr lang="en-US" alt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fld id="{FF2F5141-42F6-428C-8C3D-ECBA58AD8BA1}" type="slidenum">
              <a:rPr lang="en-US" altLang="en-US"/>
              <a:pPr/>
              <a:t>‹#›</a:t>
            </a:fld>
            <a:endParaRPr lang="en-US" altLang="en-US"/>
          </a:p>
        </p:txBody>
      </p:sp>
    </p:spTree>
    <p:extLst>
      <p:ext uri="{BB962C8B-B14F-4D97-AF65-F5344CB8AC3E}">
        <p14:creationId xmlns:p14="http://schemas.microsoft.com/office/powerpoint/2010/main" val="8020531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eaLnBrk="1" hangingPunct="1">
              <a:spcBef>
                <a:spcPct val="0"/>
              </a:spcBef>
              <a:defRPr/>
            </a:lvl1pPr>
          </a:lstStyle>
          <a:p>
            <a:endParaRPr lang="en-US" altLang="en-US"/>
          </a:p>
        </p:txBody>
      </p:sp>
      <p:sp>
        <p:nvSpPr>
          <p:cNvPr id="8" name="Rectangle 5"/>
          <p:cNvSpPr>
            <a:spLocks noGrp="1" noChangeArrowheads="1"/>
          </p:cNvSpPr>
          <p:nvPr>
            <p:ph type="ftr" sz="quarter" idx="11"/>
          </p:nvPr>
        </p:nvSpPr>
        <p:spPr/>
        <p:txBody>
          <a:bodyPr/>
          <a:lstStyle>
            <a:lvl1pPr defTabSz="457200" eaLnBrk="1" hangingPunct="1">
              <a:spcBef>
                <a:spcPct val="0"/>
              </a:spcBef>
              <a:defRPr/>
            </a:lvl1pPr>
          </a:lstStyle>
          <a:p>
            <a:endParaRPr lang="en-US" altLang="en-US"/>
          </a:p>
        </p:txBody>
      </p:sp>
      <p:sp>
        <p:nvSpPr>
          <p:cNvPr id="9" name="Rectangle 6"/>
          <p:cNvSpPr>
            <a:spLocks noGrp="1" noChangeArrowheads="1"/>
          </p:cNvSpPr>
          <p:nvPr>
            <p:ph type="sldNum" sz="quarter" idx="12"/>
          </p:nvPr>
        </p:nvSpPr>
        <p:spPr/>
        <p:txBody>
          <a:bodyPr/>
          <a:lstStyle>
            <a:lvl1pPr defTabSz="457200" eaLnBrk="1" hangingPunct="1">
              <a:spcBef>
                <a:spcPct val="0"/>
              </a:spcBef>
              <a:defRPr/>
            </a:lvl1pPr>
          </a:lstStyle>
          <a:p>
            <a:fld id="{E823A21E-7F88-4816-AFEA-4254C6F8716C}" type="slidenum">
              <a:rPr lang="en-US" altLang="en-US"/>
              <a:pPr/>
              <a:t>‹#›</a:t>
            </a:fld>
            <a:endParaRPr lang="en-US" altLang="en-US"/>
          </a:p>
        </p:txBody>
      </p:sp>
    </p:spTree>
    <p:extLst>
      <p:ext uri="{BB962C8B-B14F-4D97-AF65-F5344CB8AC3E}">
        <p14:creationId xmlns:p14="http://schemas.microsoft.com/office/powerpoint/2010/main" val="4523277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eaLnBrk="1" hangingPunct="1">
              <a:spcBef>
                <a:spcPct val="0"/>
              </a:spcBef>
              <a:defRPr/>
            </a:lvl1pPr>
          </a:lstStyle>
          <a:p>
            <a:endParaRPr lang="en-US" altLang="en-US"/>
          </a:p>
        </p:txBody>
      </p:sp>
      <p:sp>
        <p:nvSpPr>
          <p:cNvPr id="4" name="Rectangle 5"/>
          <p:cNvSpPr>
            <a:spLocks noGrp="1" noChangeArrowheads="1"/>
          </p:cNvSpPr>
          <p:nvPr>
            <p:ph type="ftr" sz="quarter" idx="11"/>
          </p:nvPr>
        </p:nvSpPr>
        <p:spPr/>
        <p:txBody>
          <a:bodyPr/>
          <a:lstStyle>
            <a:lvl1pPr defTabSz="457200" eaLnBrk="1" hangingPunct="1">
              <a:spcBef>
                <a:spcPct val="0"/>
              </a:spcBef>
              <a:defRPr/>
            </a:lvl1pPr>
          </a:lstStyle>
          <a:p>
            <a:endParaRPr lang="en-US" altLang="en-US"/>
          </a:p>
        </p:txBody>
      </p:sp>
      <p:sp>
        <p:nvSpPr>
          <p:cNvPr id="5" name="Rectangle 6"/>
          <p:cNvSpPr>
            <a:spLocks noGrp="1" noChangeArrowheads="1"/>
          </p:cNvSpPr>
          <p:nvPr>
            <p:ph type="sldNum" sz="quarter" idx="12"/>
          </p:nvPr>
        </p:nvSpPr>
        <p:spPr/>
        <p:txBody>
          <a:bodyPr/>
          <a:lstStyle>
            <a:lvl1pPr defTabSz="457200" eaLnBrk="1" hangingPunct="1">
              <a:spcBef>
                <a:spcPct val="0"/>
              </a:spcBef>
              <a:defRPr/>
            </a:lvl1pPr>
          </a:lstStyle>
          <a:p>
            <a:fld id="{18003AF3-FB6F-4A03-8104-0FE8E4A82C3C}" type="slidenum">
              <a:rPr lang="en-US" altLang="en-US"/>
              <a:pPr/>
              <a:t>‹#›</a:t>
            </a:fld>
            <a:endParaRPr lang="en-US" altLang="en-US"/>
          </a:p>
        </p:txBody>
      </p:sp>
    </p:spTree>
    <p:extLst>
      <p:ext uri="{BB962C8B-B14F-4D97-AF65-F5344CB8AC3E}">
        <p14:creationId xmlns:p14="http://schemas.microsoft.com/office/powerpoint/2010/main" val="129800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96E2E68-47CF-4BF5-A0D5-2945A859660B}" type="slidenum">
              <a:rPr lang="en-US" altLang="en-US"/>
              <a:pPr/>
              <a:t>‹#›</a:t>
            </a:fld>
            <a:endParaRPr lang="en-US" altLang="en-US"/>
          </a:p>
        </p:txBody>
      </p:sp>
    </p:spTree>
    <p:extLst>
      <p:ext uri="{BB962C8B-B14F-4D97-AF65-F5344CB8AC3E}">
        <p14:creationId xmlns:p14="http://schemas.microsoft.com/office/powerpoint/2010/main" val="1299419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eaLnBrk="1" hangingPunct="1">
              <a:spcBef>
                <a:spcPct val="0"/>
              </a:spcBef>
              <a:defRPr/>
            </a:lvl1pPr>
          </a:lstStyle>
          <a:p>
            <a:endParaRPr lang="en-US" altLang="en-US"/>
          </a:p>
        </p:txBody>
      </p:sp>
      <p:sp>
        <p:nvSpPr>
          <p:cNvPr id="3" name="Rectangle 5"/>
          <p:cNvSpPr>
            <a:spLocks noGrp="1" noChangeArrowheads="1"/>
          </p:cNvSpPr>
          <p:nvPr>
            <p:ph type="ftr" sz="quarter" idx="11"/>
          </p:nvPr>
        </p:nvSpPr>
        <p:spPr/>
        <p:txBody>
          <a:bodyPr/>
          <a:lstStyle>
            <a:lvl1pPr defTabSz="457200" eaLnBrk="1" hangingPunct="1">
              <a:spcBef>
                <a:spcPct val="0"/>
              </a:spcBef>
              <a:defRPr/>
            </a:lvl1pPr>
          </a:lstStyle>
          <a:p>
            <a:endParaRPr lang="en-US" altLang="en-US"/>
          </a:p>
        </p:txBody>
      </p:sp>
      <p:sp>
        <p:nvSpPr>
          <p:cNvPr id="4" name="Rectangle 6"/>
          <p:cNvSpPr>
            <a:spLocks noGrp="1" noChangeArrowheads="1"/>
          </p:cNvSpPr>
          <p:nvPr>
            <p:ph type="sldNum" sz="quarter" idx="12"/>
          </p:nvPr>
        </p:nvSpPr>
        <p:spPr/>
        <p:txBody>
          <a:bodyPr/>
          <a:lstStyle>
            <a:lvl1pPr defTabSz="457200" eaLnBrk="1" hangingPunct="1">
              <a:spcBef>
                <a:spcPct val="0"/>
              </a:spcBef>
              <a:defRPr/>
            </a:lvl1pPr>
          </a:lstStyle>
          <a:p>
            <a:fld id="{15846884-E9E4-4FCF-BE39-BAA2198432CE}" type="slidenum">
              <a:rPr lang="en-US" altLang="en-US"/>
              <a:pPr/>
              <a:t>‹#›</a:t>
            </a:fld>
            <a:endParaRPr lang="en-US" altLang="en-US"/>
          </a:p>
        </p:txBody>
      </p:sp>
    </p:spTree>
    <p:extLst>
      <p:ext uri="{BB962C8B-B14F-4D97-AF65-F5344CB8AC3E}">
        <p14:creationId xmlns:p14="http://schemas.microsoft.com/office/powerpoint/2010/main" val="24171120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hangingPunct="1">
              <a:spcBef>
                <a:spcPct val="0"/>
              </a:spcBef>
              <a:defRPr/>
            </a:lvl1pPr>
          </a:lstStyle>
          <a:p>
            <a:endParaRPr lang="en-US" altLang="en-US"/>
          </a:p>
        </p:txBody>
      </p:sp>
      <p:sp>
        <p:nvSpPr>
          <p:cNvPr id="6" name="Rectangle 5"/>
          <p:cNvSpPr>
            <a:spLocks noGrp="1" noChangeArrowheads="1"/>
          </p:cNvSpPr>
          <p:nvPr>
            <p:ph type="ftr" sz="quarter" idx="11"/>
          </p:nvPr>
        </p:nvSpPr>
        <p:spPr/>
        <p:txBody>
          <a:bodyPr/>
          <a:lstStyle>
            <a:lvl1pPr defTabSz="457200" eaLnBrk="1" hangingPunct="1">
              <a:spcBef>
                <a:spcPct val="0"/>
              </a:spcBef>
              <a:defRPr/>
            </a:lvl1pPr>
          </a:lstStyle>
          <a:p>
            <a:endParaRPr lang="en-US" alt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fld id="{C695908D-485B-4AE5-975E-E9759FB2EA00}" type="slidenum">
              <a:rPr lang="en-US" altLang="en-US"/>
              <a:pPr/>
              <a:t>‹#›</a:t>
            </a:fld>
            <a:endParaRPr lang="en-US" altLang="en-US"/>
          </a:p>
        </p:txBody>
      </p:sp>
    </p:spTree>
    <p:extLst>
      <p:ext uri="{BB962C8B-B14F-4D97-AF65-F5344CB8AC3E}">
        <p14:creationId xmlns:p14="http://schemas.microsoft.com/office/powerpoint/2010/main" val="30631582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hangingPunct="1">
              <a:spcBef>
                <a:spcPct val="0"/>
              </a:spcBef>
              <a:defRPr/>
            </a:lvl1pPr>
          </a:lstStyle>
          <a:p>
            <a:endParaRPr lang="en-US" altLang="en-US"/>
          </a:p>
        </p:txBody>
      </p:sp>
      <p:sp>
        <p:nvSpPr>
          <p:cNvPr id="6" name="Rectangle 5"/>
          <p:cNvSpPr>
            <a:spLocks noGrp="1" noChangeArrowheads="1"/>
          </p:cNvSpPr>
          <p:nvPr>
            <p:ph type="ftr" sz="quarter" idx="11"/>
          </p:nvPr>
        </p:nvSpPr>
        <p:spPr/>
        <p:txBody>
          <a:bodyPr/>
          <a:lstStyle>
            <a:lvl1pPr defTabSz="457200" eaLnBrk="1" hangingPunct="1">
              <a:spcBef>
                <a:spcPct val="0"/>
              </a:spcBef>
              <a:defRPr/>
            </a:lvl1pPr>
          </a:lstStyle>
          <a:p>
            <a:endParaRPr lang="en-US" alt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fld id="{7C574F8E-77B4-4E82-9772-483754744D85}" type="slidenum">
              <a:rPr lang="en-US" altLang="en-US"/>
              <a:pPr/>
              <a:t>‹#›</a:t>
            </a:fld>
            <a:endParaRPr lang="en-US" altLang="en-US"/>
          </a:p>
        </p:txBody>
      </p:sp>
    </p:spTree>
    <p:extLst>
      <p:ext uri="{BB962C8B-B14F-4D97-AF65-F5344CB8AC3E}">
        <p14:creationId xmlns:p14="http://schemas.microsoft.com/office/powerpoint/2010/main" val="25146961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hangingPunct="1">
              <a:spcBef>
                <a:spcPct val="0"/>
              </a:spcBef>
              <a:defRPr/>
            </a:lvl1pPr>
          </a:lstStyle>
          <a:p>
            <a:endParaRPr lang="en-US" altLang="en-US"/>
          </a:p>
        </p:txBody>
      </p:sp>
      <p:sp>
        <p:nvSpPr>
          <p:cNvPr id="5" name="Rectangle 5"/>
          <p:cNvSpPr>
            <a:spLocks noGrp="1" noChangeArrowheads="1"/>
          </p:cNvSpPr>
          <p:nvPr>
            <p:ph type="ftr" sz="quarter" idx="11"/>
          </p:nvPr>
        </p:nvSpPr>
        <p:spPr/>
        <p:txBody>
          <a:bodyPr/>
          <a:lstStyle>
            <a:lvl1pPr defTabSz="457200" eaLnBrk="1" hangingPunct="1">
              <a:spcBef>
                <a:spcPct val="0"/>
              </a:spcBef>
              <a:defRPr/>
            </a:lvl1pPr>
          </a:lstStyle>
          <a:p>
            <a:endParaRPr lang="en-US" alt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fld id="{16EC5724-B1F2-4DAB-83E3-38DEB1E5AD18}" type="slidenum">
              <a:rPr lang="en-US" altLang="en-US"/>
              <a:pPr/>
              <a:t>‹#›</a:t>
            </a:fld>
            <a:endParaRPr lang="en-US" altLang="en-US"/>
          </a:p>
        </p:txBody>
      </p:sp>
    </p:spTree>
    <p:extLst>
      <p:ext uri="{BB962C8B-B14F-4D97-AF65-F5344CB8AC3E}">
        <p14:creationId xmlns:p14="http://schemas.microsoft.com/office/powerpoint/2010/main" val="17683288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hangingPunct="1">
              <a:spcBef>
                <a:spcPct val="0"/>
              </a:spcBef>
              <a:defRPr/>
            </a:lvl1pPr>
          </a:lstStyle>
          <a:p>
            <a:endParaRPr lang="en-US" altLang="en-US"/>
          </a:p>
        </p:txBody>
      </p:sp>
      <p:sp>
        <p:nvSpPr>
          <p:cNvPr id="5" name="Rectangle 5"/>
          <p:cNvSpPr>
            <a:spLocks noGrp="1" noChangeArrowheads="1"/>
          </p:cNvSpPr>
          <p:nvPr>
            <p:ph type="ftr" sz="quarter" idx="11"/>
          </p:nvPr>
        </p:nvSpPr>
        <p:spPr/>
        <p:txBody>
          <a:bodyPr/>
          <a:lstStyle>
            <a:lvl1pPr defTabSz="457200" eaLnBrk="1" hangingPunct="1">
              <a:spcBef>
                <a:spcPct val="0"/>
              </a:spcBef>
              <a:defRPr/>
            </a:lvl1pPr>
          </a:lstStyle>
          <a:p>
            <a:endParaRPr lang="en-US" alt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fld id="{596A2FFD-5137-4F40-902D-7DDDE39FDE02}" type="slidenum">
              <a:rPr lang="en-US" altLang="en-US"/>
              <a:pPr/>
              <a:t>‹#›</a:t>
            </a:fld>
            <a:endParaRPr lang="en-US" altLang="en-US"/>
          </a:p>
        </p:txBody>
      </p:sp>
    </p:spTree>
    <p:extLst>
      <p:ext uri="{BB962C8B-B14F-4D97-AF65-F5344CB8AC3E}">
        <p14:creationId xmlns:p14="http://schemas.microsoft.com/office/powerpoint/2010/main" val="40105402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endParaRPr lang="en-US" altLang="en-US"/>
          </a:p>
        </p:txBody>
      </p:sp>
      <p:sp>
        <p:nvSpPr>
          <p:cNvPr id="5" name="Rectangle 13"/>
          <p:cNvSpPr>
            <a:spLocks noGrp="1" noChangeArrowheads="1"/>
          </p:cNvSpPr>
          <p:nvPr>
            <p:ph type="ftr" sz="quarter" idx="11"/>
          </p:nvPr>
        </p:nvSpPr>
        <p:spPr/>
        <p:txBody>
          <a:bodyPr/>
          <a:lstStyle>
            <a:lvl1pPr>
              <a:defRPr/>
            </a:lvl1pPr>
          </a:lstStyle>
          <a:p>
            <a:endParaRPr lang="en-US" altLang="en-US"/>
          </a:p>
        </p:txBody>
      </p:sp>
      <p:sp>
        <p:nvSpPr>
          <p:cNvPr id="6" name="Rectangle 14"/>
          <p:cNvSpPr>
            <a:spLocks noGrp="1" noChangeArrowheads="1"/>
          </p:cNvSpPr>
          <p:nvPr>
            <p:ph type="sldNum" sz="quarter" idx="12"/>
          </p:nvPr>
        </p:nvSpPr>
        <p:spPr/>
        <p:txBody>
          <a:bodyPr/>
          <a:lstStyle>
            <a:lvl1pPr>
              <a:defRPr/>
            </a:lvl1pPr>
          </a:lstStyle>
          <a:p>
            <a:fld id="{5B63D6DC-7D89-4BEC-AF06-1A7A1DC0D837}" type="slidenum">
              <a:rPr lang="en-US" altLang="en-US"/>
              <a:pPr/>
              <a:t>‹#›</a:t>
            </a:fld>
            <a:endParaRPr lang="en-US" altLang="en-US"/>
          </a:p>
        </p:txBody>
      </p:sp>
    </p:spTree>
    <p:extLst>
      <p:ext uri="{BB962C8B-B14F-4D97-AF65-F5344CB8AC3E}">
        <p14:creationId xmlns:p14="http://schemas.microsoft.com/office/powerpoint/2010/main" val="296611756"/>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endParaRPr lang="en-US" altLang="en-US"/>
          </a:p>
        </p:txBody>
      </p:sp>
      <p:sp>
        <p:nvSpPr>
          <p:cNvPr id="5" name="Rectangle 13"/>
          <p:cNvSpPr>
            <a:spLocks noGrp="1" noChangeArrowheads="1"/>
          </p:cNvSpPr>
          <p:nvPr>
            <p:ph type="ftr" sz="quarter" idx="11"/>
          </p:nvPr>
        </p:nvSpPr>
        <p:spPr/>
        <p:txBody>
          <a:bodyPr/>
          <a:lstStyle>
            <a:lvl1pPr>
              <a:defRPr/>
            </a:lvl1pPr>
          </a:lstStyle>
          <a:p>
            <a:endParaRPr lang="en-US" altLang="en-US"/>
          </a:p>
        </p:txBody>
      </p:sp>
      <p:sp>
        <p:nvSpPr>
          <p:cNvPr id="6" name="Rectangle 14"/>
          <p:cNvSpPr>
            <a:spLocks noGrp="1" noChangeArrowheads="1"/>
          </p:cNvSpPr>
          <p:nvPr>
            <p:ph type="sldNum" sz="quarter" idx="12"/>
          </p:nvPr>
        </p:nvSpPr>
        <p:spPr/>
        <p:txBody>
          <a:bodyPr/>
          <a:lstStyle>
            <a:lvl1pPr>
              <a:defRPr/>
            </a:lvl1pPr>
          </a:lstStyle>
          <a:p>
            <a:fld id="{D55C141D-6415-4FFA-9A3C-C5422C784B4E}" type="slidenum">
              <a:rPr lang="en-US" altLang="en-US"/>
              <a:pPr/>
              <a:t>‹#›</a:t>
            </a:fld>
            <a:endParaRPr lang="en-US" altLang="en-US"/>
          </a:p>
        </p:txBody>
      </p:sp>
    </p:spTree>
    <p:extLst>
      <p:ext uri="{BB962C8B-B14F-4D97-AF65-F5344CB8AC3E}">
        <p14:creationId xmlns:p14="http://schemas.microsoft.com/office/powerpoint/2010/main" val="38779659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endParaRPr lang="en-US" altLang="en-US"/>
          </a:p>
        </p:txBody>
      </p:sp>
      <p:sp>
        <p:nvSpPr>
          <p:cNvPr id="6" name="Rectangle 13"/>
          <p:cNvSpPr>
            <a:spLocks noGrp="1" noChangeArrowheads="1"/>
          </p:cNvSpPr>
          <p:nvPr>
            <p:ph type="ftr" sz="quarter" idx="11"/>
          </p:nvPr>
        </p:nvSpPr>
        <p:spPr/>
        <p:txBody>
          <a:bodyPr/>
          <a:lstStyle>
            <a:lvl1pPr>
              <a:defRPr/>
            </a:lvl1pPr>
          </a:lstStyle>
          <a:p>
            <a:endParaRPr lang="en-US" altLang="en-US"/>
          </a:p>
        </p:txBody>
      </p:sp>
      <p:sp>
        <p:nvSpPr>
          <p:cNvPr id="7" name="Rectangle 14"/>
          <p:cNvSpPr>
            <a:spLocks noGrp="1" noChangeArrowheads="1"/>
          </p:cNvSpPr>
          <p:nvPr>
            <p:ph type="sldNum" sz="quarter" idx="12"/>
          </p:nvPr>
        </p:nvSpPr>
        <p:spPr/>
        <p:txBody>
          <a:bodyPr/>
          <a:lstStyle>
            <a:lvl1pPr>
              <a:defRPr/>
            </a:lvl1pPr>
          </a:lstStyle>
          <a:p>
            <a:fld id="{0753FCDD-C909-40E0-953E-6D35BE0C894D}" type="slidenum">
              <a:rPr lang="en-US" altLang="en-US"/>
              <a:pPr/>
              <a:t>‹#›</a:t>
            </a:fld>
            <a:endParaRPr lang="en-US" altLang="en-US"/>
          </a:p>
        </p:txBody>
      </p:sp>
    </p:spTree>
    <p:extLst>
      <p:ext uri="{BB962C8B-B14F-4D97-AF65-F5344CB8AC3E}">
        <p14:creationId xmlns:p14="http://schemas.microsoft.com/office/powerpoint/2010/main" val="192258165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endParaRPr lang="en-US" altLang="en-US"/>
          </a:p>
        </p:txBody>
      </p:sp>
      <p:sp>
        <p:nvSpPr>
          <p:cNvPr id="8" name="Rectangle 13"/>
          <p:cNvSpPr>
            <a:spLocks noGrp="1" noChangeArrowheads="1"/>
          </p:cNvSpPr>
          <p:nvPr>
            <p:ph type="ftr" sz="quarter" idx="11"/>
          </p:nvPr>
        </p:nvSpPr>
        <p:spPr/>
        <p:txBody>
          <a:bodyPr/>
          <a:lstStyle>
            <a:lvl1pPr>
              <a:defRPr/>
            </a:lvl1pPr>
          </a:lstStyle>
          <a:p>
            <a:endParaRPr lang="en-US" altLang="en-US"/>
          </a:p>
        </p:txBody>
      </p:sp>
      <p:sp>
        <p:nvSpPr>
          <p:cNvPr id="9" name="Rectangle 14"/>
          <p:cNvSpPr>
            <a:spLocks noGrp="1" noChangeArrowheads="1"/>
          </p:cNvSpPr>
          <p:nvPr>
            <p:ph type="sldNum" sz="quarter" idx="12"/>
          </p:nvPr>
        </p:nvSpPr>
        <p:spPr/>
        <p:txBody>
          <a:bodyPr/>
          <a:lstStyle>
            <a:lvl1pPr>
              <a:defRPr/>
            </a:lvl1pPr>
          </a:lstStyle>
          <a:p>
            <a:fld id="{966ECD7D-F828-4A9F-82FA-6EB9FF426C44}" type="slidenum">
              <a:rPr lang="en-US" altLang="en-US"/>
              <a:pPr/>
              <a:t>‹#›</a:t>
            </a:fld>
            <a:endParaRPr lang="en-US" altLang="en-US"/>
          </a:p>
        </p:txBody>
      </p:sp>
    </p:spTree>
    <p:extLst>
      <p:ext uri="{BB962C8B-B14F-4D97-AF65-F5344CB8AC3E}">
        <p14:creationId xmlns:p14="http://schemas.microsoft.com/office/powerpoint/2010/main" val="343569496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endParaRPr lang="en-US" altLang="en-US"/>
          </a:p>
        </p:txBody>
      </p:sp>
      <p:sp>
        <p:nvSpPr>
          <p:cNvPr id="4" name="Rectangle 13"/>
          <p:cNvSpPr>
            <a:spLocks noGrp="1" noChangeArrowheads="1"/>
          </p:cNvSpPr>
          <p:nvPr>
            <p:ph type="ftr" sz="quarter" idx="11"/>
          </p:nvPr>
        </p:nvSpPr>
        <p:spPr/>
        <p:txBody>
          <a:bodyPr/>
          <a:lstStyle>
            <a:lvl1pPr>
              <a:defRPr/>
            </a:lvl1pPr>
          </a:lstStyle>
          <a:p>
            <a:endParaRPr lang="en-US" altLang="en-US"/>
          </a:p>
        </p:txBody>
      </p:sp>
      <p:sp>
        <p:nvSpPr>
          <p:cNvPr id="5" name="Rectangle 14"/>
          <p:cNvSpPr>
            <a:spLocks noGrp="1" noChangeArrowheads="1"/>
          </p:cNvSpPr>
          <p:nvPr>
            <p:ph type="sldNum" sz="quarter" idx="12"/>
          </p:nvPr>
        </p:nvSpPr>
        <p:spPr/>
        <p:txBody>
          <a:bodyPr/>
          <a:lstStyle>
            <a:lvl1pPr>
              <a:defRPr/>
            </a:lvl1pPr>
          </a:lstStyle>
          <a:p>
            <a:fld id="{2EC31C79-9A6D-48E5-9BC5-EB2CC4F34D3D}" type="slidenum">
              <a:rPr lang="en-US" altLang="en-US"/>
              <a:pPr/>
              <a:t>‹#›</a:t>
            </a:fld>
            <a:endParaRPr lang="en-US" altLang="en-US"/>
          </a:p>
        </p:txBody>
      </p:sp>
    </p:spTree>
    <p:extLst>
      <p:ext uri="{BB962C8B-B14F-4D97-AF65-F5344CB8AC3E}">
        <p14:creationId xmlns:p14="http://schemas.microsoft.com/office/powerpoint/2010/main" val="234626047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B77AA85-56E5-479F-9F91-7F8B8634F4A1}" type="slidenum">
              <a:rPr lang="en-US" altLang="en-US"/>
              <a:pPr/>
              <a:t>‹#›</a:t>
            </a:fld>
            <a:endParaRPr lang="en-US" altLang="en-US"/>
          </a:p>
        </p:txBody>
      </p:sp>
    </p:spTree>
    <p:extLst>
      <p:ext uri="{BB962C8B-B14F-4D97-AF65-F5344CB8AC3E}">
        <p14:creationId xmlns:p14="http://schemas.microsoft.com/office/powerpoint/2010/main" val="22011979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endParaRPr lang="en-US" altLang="en-US"/>
          </a:p>
        </p:txBody>
      </p:sp>
      <p:sp>
        <p:nvSpPr>
          <p:cNvPr id="3" name="Rectangle 13"/>
          <p:cNvSpPr>
            <a:spLocks noGrp="1" noChangeArrowheads="1"/>
          </p:cNvSpPr>
          <p:nvPr>
            <p:ph type="ftr" sz="quarter" idx="11"/>
          </p:nvPr>
        </p:nvSpPr>
        <p:spPr/>
        <p:txBody>
          <a:bodyPr/>
          <a:lstStyle>
            <a:lvl1pPr>
              <a:defRPr/>
            </a:lvl1pPr>
          </a:lstStyle>
          <a:p>
            <a:endParaRPr lang="en-US" altLang="en-US"/>
          </a:p>
        </p:txBody>
      </p:sp>
      <p:sp>
        <p:nvSpPr>
          <p:cNvPr id="4" name="Rectangle 14"/>
          <p:cNvSpPr>
            <a:spLocks noGrp="1" noChangeArrowheads="1"/>
          </p:cNvSpPr>
          <p:nvPr>
            <p:ph type="sldNum" sz="quarter" idx="12"/>
          </p:nvPr>
        </p:nvSpPr>
        <p:spPr/>
        <p:txBody>
          <a:bodyPr/>
          <a:lstStyle>
            <a:lvl1pPr>
              <a:defRPr/>
            </a:lvl1pPr>
          </a:lstStyle>
          <a:p>
            <a:fld id="{2DCC4FB2-3B9E-437F-B8ED-F32217A22DB0}" type="slidenum">
              <a:rPr lang="en-US" altLang="en-US"/>
              <a:pPr/>
              <a:t>‹#›</a:t>
            </a:fld>
            <a:endParaRPr lang="en-US" altLang="en-US"/>
          </a:p>
        </p:txBody>
      </p:sp>
    </p:spTree>
    <p:extLst>
      <p:ext uri="{BB962C8B-B14F-4D97-AF65-F5344CB8AC3E}">
        <p14:creationId xmlns:p14="http://schemas.microsoft.com/office/powerpoint/2010/main" val="5104858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endParaRPr lang="en-US" altLang="en-US"/>
          </a:p>
        </p:txBody>
      </p:sp>
      <p:sp>
        <p:nvSpPr>
          <p:cNvPr id="6" name="Rectangle 13"/>
          <p:cNvSpPr>
            <a:spLocks noGrp="1" noChangeArrowheads="1"/>
          </p:cNvSpPr>
          <p:nvPr>
            <p:ph type="ftr" sz="quarter" idx="11"/>
          </p:nvPr>
        </p:nvSpPr>
        <p:spPr/>
        <p:txBody>
          <a:bodyPr/>
          <a:lstStyle>
            <a:lvl1pPr>
              <a:defRPr/>
            </a:lvl1pPr>
          </a:lstStyle>
          <a:p>
            <a:endParaRPr lang="en-US" altLang="en-US"/>
          </a:p>
        </p:txBody>
      </p:sp>
      <p:sp>
        <p:nvSpPr>
          <p:cNvPr id="7" name="Rectangle 14"/>
          <p:cNvSpPr>
            <a:spLocks noGrp="1" noChangeArrowheads="1"/>
          </p:cNvSpPr>
          <p:nvPr>
            <p:ph type="sldNum" sz="quarter" idx="12"/>
          </p:nvPr>
        </p:nvSpPr>
        <p:spPr/>
        <p:txBody>
          <a:bodyPr/>
          <a:lstStyle>
            <a:lvl1pPr>
              <a:defRPr/>
            </a:lvl1pPr>
          </a:lstStyle>
          <a:p>
            <a:fld id="{66F42DA0-34FE-41F9-86A6-EA31B9C504D0}" type="slidenum">
              <a:rPr lang="en-US" altLang="en-US"/>
              <a:pPr/>
              <a:t>‹#›</a:t>
            </a:fld>
            <a:endParaRPr lang="en-US" altLang="en-US"/>
          </a:p>
        </p:txBody>
      </p:sp>
    </p:spTree>
    <p:extLst>
      <p:ext uri="{BB962C8B-B14F-4D97-AF65-F5344CB8AC3E}">
        <p14:creationId xmlns:p14="http://schemas.microsoft.com/office/powerpoint/2010/main" val="408506931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endParaRPr lang="en-US" altLang="en-US"/>
          </a:p>
        </p:txBody>
      </p:sp>
      <p:sp>
        <p:nvSpPr>
          <p:cNvPr id="6" name="Rectangle 13"/>
          <p:cNvSpPr>
            <a:spLocks noGrp="1" noChangeArrowheads="1"/>
          </p:cNvSpPr>
          <p:nvPr>
            <p:ph type="ftr" sz="quarter" idx="11"/>
          </p:nvPr>
        </p:nvSpPr>
        <p:spPr/>
        <p:txBody>
          <a:bodyPr/>
          <a:lstStyle>
            <a:lvl1pPr>
              <a:defRPr/>
            </a:lvl1pPr>
          </a:lstStyle>
          <a:p>
            <a:endParaRPr lang="en-US" altLang="en-US"/>
          </a:p>
        </p:txBody>
      </p:sp>
      <p:sp>
        <p:nvSpPr>
          <p:cNvPr id="7" name="Rectangle 14"/>
          <p:cNvSpPr>
            <a:spLocks noGrp="1" noChangeArrowheads="1"/>
          </p:cNvSpPr>
          <p:nvPr>
            <p:ph type="sldNum" sz="quarter" idx="12"/>
          </p:nvPr>
        </p:nvSpPr>
        <p:spPr/>
        <p:txBody>
          <a:bodyPr/>
          <a:lstStyle>
            <a:lvl1pPr>
              <a:defRPr/>
            </a:lvl1pPr>
          </a:lstStyle>
          <a:p>
            <a:fld id="{5D38EBFA-2612-465C-8765-5728149B8890}" type="slidenum">
              <a:rPr lang="en-US" altLang="en-US"/>
              <a:pPr/>
              <a:t>‹#›</a:t>
            </a:fld>
            <a:endParaRPr lang="en-US" altLang="en-US"/>
          </a:p>
        </p:txBody>
      </p:sp>
    </p:spTree>
    <p:extLst>
      <p:ext uri="{BB962C8B-B14F-4D97-AF65-F5344CB8AC3E}">
        <p14:creationId xmlns:p14="http://schemas.microsoft.com/office/powerpoint/2010/main" val="3404458983"/>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endParaRPr lang="en-US" altLang="en-US"/>
          </a:p>
        </p:txBody>
      </p:sp>
      <p:sp>
        <p:nvSpPr>
          <p:cNvPr id="5" name="Rectangle 13"/>
          <p:cNvSpPr>
            <a:spLocks noGrp="1" noChangeArrowheads="1"/>
          </p:cNvSpPr>
          <p:nvPr>
            <p:ph type="ftr" sz="quarter" idx="11"/>
          </p:nvPr>
        </p:nvSpPr>
        <p:spPr/>
        <p:txBody>
          <a:bodyPr/>
          <a:lstStyle>
            <a:lvl1pPr>
              <a:defRPr/>
            </a:lvl1pPr>
          </a:lstStyle>
          <a:p>
            <a:endParaRPr lang="en-US" altLang="en-US"/>
          </a:p>
        </p:txBody>
      </p:sp>
      <p:sp>
        <p:nvSpPr>
          <p:cNvPr id="6" name="Rectangle 14"/>
          <p:cNvSpPr>
            <a:spLocks noGrp="1" noChangeArrowheads="1"/>
          </p:cNvSpPr>
          <p:nvPr>
            <p:ph type="sldNum" sz="quarter" idx="12"/>
          </p:nvPr>
        </p:nvSpPr>
        <p:spPr/>
        <p:txBody>
          <a:bodyPr/>
          <a:lstStyle>
            <a:lvl1pPr>
              <a:defRPr/>
            </a:lvl1pPr>
          </a:lstStyle>
          <a:p>
            <a:fld id="{63E912DD-6C0C-492A-9A02-34709EF59DF6}" type="slidenum">
              <a:rPr lang="en-US" altLang="en-US"/>
              <a:pPr/>
              <a:t>‹#›</a:t>
            </a:fld>
            <a:endParaRPr lang="en-US" altLang="en-US"/>
          </a:p>
        </p:txBody>
      </p:sp>
    </p:spTree>
    <p:extLst>
      <p:ext uri="{BB962C8B-B14F-4D97-AF65-F5344CB8AC3E}">
        <p14:creationId xmlns:p14="http://schemas.microsoft.com/office/powerpoint/2010/main" val="40678405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endParaRPr lang="en-US" altLang="en-US"/>
          </a:p>
        </p:txBody>
      </p:sp>
      <p:sp>
        <p:nvSpPr>
          <p:cNvPr id="5" name="Rectangle 13"/>
          <p:cNvSpPr>
            <a:spLocks noGrp="1" noChangeArrowheads="1"/>
          </p:cNvSpPr>
          <p:nvPr>
            <p:ph type="ftr" sz="quarter" idx="11"/>
          </p:nvPr>
        </p:nvSpPr>
        <p:spPr/>
        <p:txBody>
          <a:bodyPr/>
          <a:lstStyle>
            <a:lvl1pPr>
              <a:defRPr/>
            </a:lvl1pPr>
          </a:lstStyle>
          <a:p>
            <a:endParaRPr lang="en-US" altLang="en-US"/>
          </a:p>
        </p:txBody>
      </p:sp>
      <p:sp>
        <p:nvSpPr>
          <p:cNvPr id="6" name="Rectangle 14"/>
          <p:cNvSpPr>
            <a:spLocks noGrp="1" noChangeArrowheads="1"/>
          </p:cNvSpPr>
          <p:nvPr>
            <p:ph type="sldNum" sz="quarter" idx="12"/>
          </p:nvPr>
        </p:nvSpPr>
        <p:spPr/>
        <p:txBody>
          <a:bodyPr/>
          <a:lstStyle>
            <a:lvl1pPr>
              <a:defRPr/>
            </a:lvl1pPr>
          </a:lstStyle>
          <a:p>
            <a:fld id="{56BFE244-D7F0-408F-AE8B-10BFBC7D20C5}" type="slidenum">
              <a:rPr lang="en-US" altLang="en-US"/>
              <a:pPr/>
              <a:t>‹#›</a:t>
            </a:fld>
            <a:endParaRPr lang="en-US" altLang="en-US"/>
          </a:p>
        </p:txBody>
      </p:sp>
    </p:spTree>
    <p:extLst>
      <p:ext uri="{BB962C8B-B14F-4D97-AF65-F5344CB8AC3E}">
        <p14:creationId xmlns:p14="http://schemas.microsoft.com/office/powerpoint/2010/main" val="412377203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506704553"/>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13314341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98170508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284965845"/>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15932028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theme" Target="../theme/theme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emf"/><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image" Target="../media/image5.png"/><Relationship Id="rId2" Type="http://schemas.openxmlformats.org/officeDocument/2006/relationships/slideLayout" Target="../slideLayouts/slideLayout25.xml"/><Relationship Id="rId16"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5.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6.jpe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theme" Target="../theme/theme8.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63A15A9-2A41-470B-A1A3-E32F0136057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3314338974"/>
      </p:ext>
    </p:extLst>
  </p:cSld>
  <p:clrMap bg1="dk2" tx1="lt1" bg2="dk1" tx2="lt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 id="2147484166" r:id="rId12"/>
    <p:sldLayoutId id="2147484167" r:id="rId13"/>
    <p:sldLayoutId id="2147484168"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endParaRPr lang="en-US" altLang="en-US"/>
          </a:p>
        </p:txBody>
      </p:sp>
      <p:sp>
        <p:nvSpPr>
          <p:cNvPr id="8089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fld id="{AE1B363E-2128-44AE-9B60-FBDE2E4EFD1B}" type="slidenum">
              <a:rPr lang="en-US" altLang="en-US"/>
              <a:pPr/>
              <a:t>‹#›</a:t>
            </a:fld>
            <a:endParaRPr lang="en-US" altLang="en-US"/>
          </a:p>
        </p:txBody>
      </p:sp>
      <p:grpSp>
        <p:nvGrpSpPr>
          <p:cNvPr id="13316" name="Group 4"/>
          <p:cNvGrpSpPr>
            <a:grpSpLocks/>
          </p:cNvGrpSpPr>
          <p:nvPr/>
        </p:nvGrpSpPr>
        <p:grpSpPr bwMode="auto">
          <a:xfrm>
            <a:off x="0" y="0"/>
            <a:ext cx="9140825" cy="6850063"/>
            <a:chOff x="0" y="0"/>
            <a:chExt cx="5758" cy="4315"/>
          </a:xfrm>
        </p:grpSpPr>
        <p:grpSp>
          <p:nvGrpSpPr>
            <p:cNvPr id="13320" name="Group 5"/>
            <p:cNvGrpSpPr>
              <a:grpSpLocks/>
            </p:cNvGrpSpPr>
            <p:nvPr userDrawn="1"/>
          </p:nvGrpSpPr>
          <p:grpSpPr bwMode="auto">
            <a:xfrm>
              <a:off x="1728" y="2230"/>
              <a:ext cx="4027" cy="2085"/>
              <a:chOff x="1728" y="2230"/>
              <a:chExt cx="4027" cy="2085"/>
            </a:xfrm>
          </p:grpSpPr>
          <p:sp>
            <p:nvSpPr>
              <p:cNvPr id="8090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05" charset="0"/>
                  <a:ea typeface="+mn-ea"/>
                </a:endParaRPr>
              </a:p>
            </p:txBody>
          </p:sp>
          <p:sp>
            <p:nvSpPr>
              <p:cNvPr id="8090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05" charset="0"/>
                  <a:ea typeface="+mn-ea"/>
                </a:endParaRPr>
              </a:p>
            </p:txBody>
          </p:sp>
          <p:sp>
            <p:nvSpPr>
              <p:cNvPr id="8090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05" charset="0"/>
                  <a:ea typeface="+mn-ea"/>
                </a:endParaRPr>
              </a:p>
            </p:txBody>
          </p:sp>
          <p:sp>
            <p:nvSpPr>
              <p:cNvPr id="1332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8090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05" charset="0"/>
                  <a:ea typeface="+mn-ea"/>
                </a:endParaRPr>
              </a:p>
            </p:txBody>
          </p:sp>
        </p:grpSp>
        <p:sp>
          <p:nvSpPr>
            <p:cNvPr id="8090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05" charset="0"/>
                <a:ea typeface="+mn-ea"/>
              </a:endParaRPr>
            </a:p>
          </p:txBody>
        </p:sp>
        <p:sp>
          <p:nvSpPr>
            <p:cNvPr id="13322" name="Freeform 12"/>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8090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091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pitchFamily="34" charset="0"/>
              </a:defRPr>
            </a:lvl1pPr>
          </a:lstStyle>
          <a:p>
            <a:endParaRPr lang="en-US" altLang="en-US"/>
          </a:p>
        </p:txBody>
      </p:sp>
      <p:sp>
        <p:nvSpPr>
          <p:cNvPr id="8091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16"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ＭＳ Ｐゴシック" pitchFamily="-105"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ＭＳ Ｐゴシック" pitchFamily="-105"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ＭＳ Ｐゴシック" pitchFamily="-105" charset="-128"/>
          <a:cs typeface="Arial"/>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0"/>
            <a:ext cx="9159875" cy="6870700"/>
            <a:chOff x="0" y="0"/>
            <a:chExt cx="5770" cy="4328"/>
          </a:xfrm>
        </p:grpSpPr>
        <p:sp>
          <p:nvSpPr>
            <p:cNvPr id="26632"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a:latin typeface="Arial" pitchFamily="34" charset="0"/>
              </a:endParaRPr>
            </a:p>
          </p:txBody>
        </p:sp>
        <p:sp>
          <p:nvSpPr>
            <p:cNvPr id="26633"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a:latin typeface="Arial" pitchFamily="34" charset="0"/>
              </a:endParaRPr>
            </a:p>
          </p:txBody>
        </p:sp>
        <p:sp>
          <p:nvSpPr>
            <p:cNvPr id="56325"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a:latin typeface="Arial" pitchFamily="34" charset="0"/>
              </a:endParaRPr>
            </a:p>
          </p:txBody>
        </p:sp>
        <p:grpSp>
          <p:nvGrpSpPr>
            <p:cNvPr id="26635" name="Group 6"/>
            <p:cNvGrpSpPr>
              <a:grpSpLocks/>
            </p:cNvGrpSpPr>
            <p:nvPr/>
          </p:nvGrpSpPr>
          <p:grpSpPr bwMode="auto">
            <a:xfrm>
              <a:off x="4944" y="1"/>
              <a:ext cx="816" cy="3974"/>
              <a:chOff x="4944" y="1"/>
              <a:chExt cx="816" cy="3974"/>
            </a:xfrm>
          </p:grpSpPr>
          <p:grpSp>
            <p:nvGrpSpPr>
              <p:cNvPr id="26647" name="Group 7"/>
              <p:cNvGrpSpPr>
                <a:grpSpLocks/>
              </p:cNvGrpSpPr>
              <p:nvPr userDrawn="1"/>
            </p:nvGrpSpPr>
            <p:grpSpPr bwMode="auto">
              <a:xfrm>
                <a:off x="5280" y="1"/>
                <a:ext cx="480" cy="1430"/>
                <a:chOff x="5280" y="1"/>
                <a:chExt cx="480" cy="1430"/>
              </a:xfrm>
            </p:grpSpPr>
            <p:grpSp>
              <p:nvGrpSpPr>
                <p:cNvPr id="26668" name="Group 8"/>
                <p:cNvGrpSpPr>
                  <a:grpSpLocks/>
                </p:cNvGrpSpPr>
                <p:nvPr userDrawn="1"/>
              </p:nvGrpSpPr>
              <p:grpSpPr bwMode="auto">
                <a:xfrm rot="-5400000">
                  <a:off x="5484" y="0"/>
                  <a:ext cx="174" cy="176"/>
                  <a:chOff x="1657" y="323"/>
                  <a:chExt cx="1691" cy="2560"/>
                </a:xfrm>
              </p:grpSpPr>
              <p:grpSp>
                <p:nvGrpSpPr>
                  <p:cNvPr id="26677" name="Group 9"/>
                  <p:cNvGrpSpPr>
                    <a:grpSpLocks/>
                  </p:cNvGrpSpPr>
                  <p:nvPr/>
                </p:nvGrpSpPr>
                <p:grpSpPr bwMode="auto">
                  <a:xfrm>
                    <a:off x="1657" y="323"/>
                    <a:ext cx="1691" cy="2560"/>
                    <a:chOff x="1657" y="323"/>
                    <a:chExt cx="1691" cy="2560"/>
                  </a:xfrm>
                </p:grpSpPr>
                <p:sp>
                  <p:nvSpPr>
                    <p:cNvPr id="26684" name="Freeform 10"/>
                    <p:cNvSpPr>
                      <a:spLocks/>
                    </p:cNvSpPr>
                    <p:nvPr/>
                  </p:nvSpPr>
                  <p:spPr bwMode="auto">
                    <a:xfrm>
                      <a:off x="2153" y="323"/>
                      <a:ext cx="1234" cy="2560"/>
                    </a:xfrm>
                    <a:custGeom>
                      <a:avLst/>
                      <a:gdLst>
                        <a:gd name="T0" fmla="*/ 339 w 1231"/>
                        <a:gd name="T1" fmla="*/ 283 h 2560"/>
                        <a:gd name="T2" fmla="*/ 417 w 1231"/>
                        <a:gd name="T3" fmla="*/ 115 h 2560"/>
                        <a:gd name="T4" fmla="*/ 585 w 1231"/>
                        <a:gd name="T5" fmla="*/ 7 h 2560"/>
                        <a:gd name="T6" fmla="*/ 899 w 1231"/>
                        <a:gd name="T7" fmla="*/ 61 h 2560"/>
                        <a:gd name="T8" fmla="*/ 1057 w 1231"/>
                        <a:gd name="T9" fmla="*/ 349 h 2560"/>
                        <a:gd name="T10" fmla="*/ 983 w 1231"/>
                        <a:gd name="T11" fmla="*/ 769 h 2560"/>
                        <a:gd name="T12" fmla="*/ 947 w 1231"/>
                        <a:gd name="T13" fmla="*/ 943 h 2560"/>
                        <a:gd name="T14" fmla="*/ 1111 w 1231"/>
                        <a:gd name="T15" fmla="*/ 1075 h 2560"/>
                        <a:gd name="T16" fmla="*/ 1237 w 1231"/>
                        <a:gd name="T17" fmla="*/ 1525 h 2560"/>
                        <a:gd name="T18" fmla="*/ 1129 w 1231"/>
                        <a:gd name="T19" fmla="*/ 1969 h 2560"/>
                        <a:gd name="T20" fmla="*/ 911 w 1231"/>
                        <a:gd name="T21" fmla="*/ 2077 h 2560"/>
                        <a:gd name="T22" fmla="*/ 725 w 1231"/>
                        <a:gd name="T23" fmla="*/ 2059 h 2560"/>
                        <a:gd name="T24" fmla="*/ 659 w 1231"/>
                        <a:gd name="T25" fmla="*/ 2251 h 2560"/>
                        <a:gd name="T26" fmla="*/ 531 w 1231"/>
                        <a:gd name="T27" fmla="*/ 2527 h 2560"/>
                        <a:gd name="T28" fmla="*/ 213 w 1231"/>
                        <a:gd name="T29" fmla="*/ 2509 h 2560"/>
                        <a:gd name="T30" fmla="*/ 31 w 1231"/>
                        <a:gd name="T31" fmla="*/ 2227 h 2560"/>
                        <a:gd name="T32" fmla="*/ 25 w 1231"/>
                        <a:gd name="T33" fmla="*/ 1969 h 2560"/>
                        <a:gd name="T34" fmla="*/ 145 w 1231"/>
                        <a:gd name="T35" fmla="*/ 1651 h 2560"/>
                        <a:gd name="T36" fmla="*/ 261 w 1231"/>
                        <a:gd name="T37" fmla="*/ 1513 h 2560"/>
                        <a:gd name="T38" fmla="*/ 219 w 1231"/>
                        <a:gd name="T39" fmla="*/ 1729 h 2560"/>
                        <a:gd name="T40" fmla="*/ 73 w 1231"/>
                        <a:gd name="T41" fmla="*/ 2023 h 2560"/>
                        <a:gd name="T42" fmla="*/ 169 w 1231"/>
                        <a:gd name="T43" fmla="*/ 2323 h 2560"/>
                        <a:gd name="T44" fmla="*/ 441 w 1231"/>
                        <a:gd name="T45" fmla="*/ 2431 h 2560"/>
                        <a:gd name="T46" fmla="*/ 597 w 1231"/>
                        <a:gd name="T47" fmla="*/ 2227 h 2560"/>
                        <a:gd name="T48" fmla="*/ 579 w 1231"/>
                        <a:gd name="T49" fmla="*/ 1807 h 2560"/>
                        <a:gd name="T50" fmla="*/ 495 w 1231"/>
                        <a:gd name="T51" fmla="*/ 1531 h 2560"/>
                        <a:gd name="T52" fmla="*/ 537 w 1231"/>
                        <a:gd name="T53" fmla="*/ 1459 h 2560"/>
                        <a:gd name="T54" fmla="*/ 629 w 1231"/>
                        <a:gd name="T55" fmla="*/ 1633 h 2560"/>
                        <a:gd name="T56" fmla="*/ 725 w 1231"/>
                        <a:gd name="T57" fmla="*/ 1933 h 2560"/>
                        <a:gd name="T58" fmla="*/ 971 w 1231"/>
                        <a:gd name="T59" fmla="*/ 1963 h 2560"/>
                        <a:gd name="T60" fmla="*/ 1141 w 1231"/>
                        <a:gd name="T61" fmla="*/ 1687 h 2560"/>
                        <a:gd name="T62" fmla="*/ 1123 w 1231"/>
                        <a:gd name="T63" fmla="*/ 1273 h 2560"/>
                        <a:gd name="T64" fmla="*/ 887 w 1231"/>
                        <a:gd name="T65" fmla="*/ 1057 h 2560"/>
                        <a:gd name="T66" fmla="*/ 683 w 1231"/>
                        <a:gd name="T67" fmla="*/ 1129 h 2560"/>
                        <a:gd name="T68" fmla="*/ 579 w 1231"/>
                        <a:gd name="T69" fmla="*/ 1117 h 2560"/>
                        <a:gd name="T70" fmla="*/ 623 w 1231"/>
                        <a:gd name="T71" fmla="*/ 1033 h 2560"/>
                        <a:gd name="T72" fmla="*/ 815 w 1231"/>
                        <a:gd name="T73" fmla="*/ 937 h 2560"/>
                        <a:gd name="T74" fmla="*/ 953 w 1231"/>
                        <a:gd name="T75" fmla="*/ 613 h 2560"/>
                        <a:gd name="T76" fmla="*/ 887 w 1231"/>
                        <a:gd name="T77" fmla="*/ 175 h 2560"/>
                        <a:gd name="T78" fmla="*/ 623 w 1231"/>
                        <a:gd name="T79" fmla="*/ 103 h 2560"/>
                        <a:gd name="T80" fmla="*/ 393 w 1231"/>
                        <a:gd name="T81" fmla="*/ 355 h 2560"/>
                        <a:gd name="T82" fmla="*/ 405 w 1231"/>
                        <a:gd name="T83" fmla="*/ 763 h 2560"/>
                        <a:gd name="T84" fmla="*/ 345 w 1231"/>
                        <a:gd name="T85" fmla="*/ 949 h 2560"/>
                        <a:gd name="T86" fmla="*/ 291 w 1231"/>
                        <a:gd name="T87" fmla="*/ 685 h 2560"/>
                        <a:gd name="T88" fmla="*/ 30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26685" name="Freeform 11"/>
                    <p:cNvSpPr>
                      <a:spLocks/>
                    </p:cNvSpPr>
                    <p:nvPr/>
                  </p:nvSpPr>
                  <p:spPr bwMode="auto">
                    <a:xfrm>
                      <a:off x="1676" y="352"/>
                      <a:ext cx="865" cy="2065"/>
                    </a:xfrm>
                    <a:custGeom>
                      <a:avLst/>
                      <a:gdLst>
                        <a:gd name="T0" fmla="*/ 785 w 865"/>
                        <a:gd name="T1" fmla="*/ 526 h 2071"/>
                        <a:gd name="T2" fmla="*/ 797 w 865"/>
                        <a:gd name="T3" fmla="*/ 348 h 2071"/>
                        <a:gd name="T4" fmla="*/ 863 w 865"/>
                        <a:gd name="T5" fmla="*/ 204 h 2071"/>
                        <a:gd name="T6" fmla="*/ 809 w 865"/>
                        <a:gd name="T7" fmla="*/ 216 h 2071"/>
                        <a:gd name="T8" fmla="*/ 749 w 865"/>
                        <a:gd name="T9" fmla="*/ 21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4 h 2071"/>
                        <a:gd name="T22" fmla="*/ 119 w 865"/>
                        <a:gd name="T23" fmla="*/ 402 h 2071"/>
                        <a:gd name="T24" fmla="*/ 131 w 865"/>
                        <a:gd name="T25" fmla="*/ 586 h 2071"/>
                        <a:gd name="T26" fmla="*/ 173 w 865"/>
                        <a:gd name="T27" fmla="*/ 778 h 2071"/>
                        <a:gd name="T28" fmla="*/ 197 w 865"/>
                        <a:gd name="T29" fmla="*/ 878 h 2071"/>
                        <a:gd name="T30" fmla="*/ 167 w 865"/>
                        <a:gd name="T31" fmla="*/ 980 h 2071"/>
                        <a:gd name="T32" fmla="*/ 65 w 865"/>
                        <a:gd name="T33" fmla="*/ 1118 h 2071"/>
                        <a:gd name="T34" fmla="*/ 17 w 865"/>
                        <a:gd name="T35" fmla="*/ 1290 h 2071"/>
                        <a:gd name="T36" fmla="*/ 5 w 865"/>
                        <a:gd name="T37" fmla="*/ 1542 h 2071"/>
                        <a:gd name="T38" fmla="*/ 47 w 865"/>
                        <a:gd name="T39" fmla="*/ 1738 h 2071"/>
                        <a:gd name="T40" fmla="*/ 131 w 865"/>
                        <a:gd name="T41" fmla="*/ 1888 h 2071"/>
                        <a:gd name="T42" fmla="*/ 299 w 865"/>
                        <a:gd name="T43" fmla="*/ 1976 h 2071"/>
                        <a:gd name="T44" fmla="*/ 425 w 865"/>
                        <a:gd name="T45" fmla="*/ 1970 h 2071"/>
                        <a:gd name="T46" fmla="*/ 467 w 865"/>
                        <a:gd name="T47" fmla="*/ 1982 h 2071"/>
                        <a:gd name="T48" fmla="*/ 497 w 865"/>
                        <a:gd name="T49" fmla="*/ 2054 h 2071"/>
                        <a:gd name="T50" fmla="*/ 497 w 865"/>
                        <a:gd name="T51" fmla="*/ 1952 h 2071"/>
                        <a:gd name="T52" fmla="*/ 557 w 865"/>
                        <a:gd name="T53" fmla="*/ 1768 h 2071"/>
                        <a:gd name="T54" fmla="*/ 617 w 865"/>
                        <a:gd name="T55" fmla="*/ 1648 h 2071"/>
                        <a:gd name="T56" fmla="*/ 581 w 865"/>
                        <a:gd name="T57" fmla="*/ 1690 h 2071"/>
                        <a:gd name="T58" fmla="*/ 515 w 865"/>
                        <a:gd name="T59" fmla="*/ 1810 h 2071"/>
                        <a:gd name="T60" fmla="*/ 407 w 865"/>
                        <a:gd name="T61" fmla="*/ 1893 h 2071"/>
                        <a:gd name="T62" fmla="*/ 269 w 865"/>
                        <a:gd name="T63" fmla="*/ 1888 h 2071"/>
                        <a:gd name="T64" fmla="*/ 179 w 865"/>
                        <a:gd name="T65" fmla="*/ 1804 h 2071"/>
                        <a:gd name="T66" fmla="*/ 113 w 865"/>
                        <a:gd name="T67" fmla="*/ 1630 h 2071"/>
                        <a:gd name="T68" fmla="*/ 107 w 865"/>
                        <a:gd name="T69" fmla="*/ 1386 h 2071"/>
                        <a:gd name="T70" fmla="*/ 137 w 865"/>
                        <a:gd name="T71" fmla="*/ 1184 h 2071"/>
                        <a:gd name="T72" fmla="*/ 203 w 865"/>
                        <a:gd name="T73" fmla="*/ 1064 h 2071"/>
                        <a:gd name="T74" fmla="*/ 323 w 865"/>
                        <a:gd name="T75" fmla="*/ 1016 h 2071"/>
                        <a:gd name="T76" fmla="*/ 509 w 865"/>
                        <a:gd name="T77" fmla="*/ 1070 h 2071"/>
                        <a:gd name="T78" fmla="*/ 611 w 865"/>
                        <a:gd name="T79" fmla="*/ 1118 h 2071"/>
                        <a:gd name="T80" fmla="*/ 665 w 865"/>
                        <a:gd name="T81" fmla="*/ 1094 h 2071"/>
                        <a:gd name="T82" fmla="*/ 659 w 865"/>
                        <a:gd name="T83" fmla="*/ 1040 h 2071"/>
                        <a:gd name="T84" fmla="*/ 611 w 865"/>
                        <a:gd name="T85" fmla="*/ 998 h 2071"/>
                        <a:gd name="T86" fmla="*/ 497 w 865"/>
                        <a:gd name="T87" fmla="*/ 974 h 2071"/>
                        <a:gd name="T88" fmla="*/ 323 w 865"/>
                        <a:gd name="T89" fmla="*/ 890 h 2071"/>
                        <a:gd name="T90" fmla="*/ 233 w 865"/>
                        <a:gd name="T91" fmla="*/ 676 h 2071"/>
                        <a:gd name="T92" fmla="*/ 209 w 865"/>
                        <a:gd name="T93" fmla="*/ 414 h 2071"/>
                        <a:gd name="T94" fmla="*/ 317 w 865"/>
                        <a:gd name="T95" fmla="*/ 170 h 2071"/>
                        <a:gd name="T96" fmla="*/ 485 w 865"/>
                        <a:gd name="T97" fmla="*/ 110 h 2071"/>
                        <a:gd name="T98" fmla="*/ 617 w 865"/>
                        <a:gd name="T99" fmla="*/ 164 h 2071"/>
                        <a:gd name="T100" fmla="*/ 707 w 865"/>
                        <a:gd name="T101" fmla="*/ 288 h 2071"/>
                        <a:gd name="T102" fmla="*/ 737 w 865"/>
                        <a:gd name="T103" fmla="*/ 426 h 2071"/>
                        <a:gd name="T104" fmla="*/ 773 w 865"/>
                        <a:gd name="T105" fmla="*/ 598 h 2071"/>
                        <a:gd name="T106" fmla="*/ 809 w 865"/>
                        <a:gd name="T107" fmla="*/ 580 h 2071"/>
                        <a:gd name="T108" fmla="*/ 785 w 865"/>
                        <a:gd name="T109" fmla="*/ 526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grpSp>
              <p:sp>
                <p:nvSpPr>
                  <p:cNvPr id="26678" name="Oval 12"/>
                  <p:cNvSpPr>
                    <a:spLocks noChangeArrowheads="1"/>
                  </p:cNvSpPr>
                  <p:nvPr/>
                </p:nvSpPr>
                <p:spPr bwMode="auto">
                  <a:xfrm>
                    <a:off x="2396" y="1399"/>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26679" name="Freeform 13"/>
                  <p:cNvSpPr>
                    <a:spLocks/>
                  </p:cNvSpPr>
                  <p:nvPr/>
                </p:nvSpPr>
                <p:spPr bwMode="auto">
                  <a:xfrm>
                    <a:off x="2639" y="716"/>
                    <a:ext cx="262" cy="524"/>
                  </a:xfrm>
                  <a:custGeom>
                    <a:avLst/>
                    <a:gdLst>
                      <a:gd name="T0" fmla="*/ 3 w 266"/>
                      <a:gd name="T1" fmla="*/ 489 h 521"/>
                      <a:gd name="T2" fmla="*/ 27 w 266"/>
                      <a:gd name="T3" fmla="*/ 277 h 521"/>
                      <a:gd name="T4" fmla="*/ 107 w 266"/>
                      <a:gd name="T5" fmla="*/ 45 h 521"/>
                      <a:gd name="T6" fmla="*/ 177 w 266"/>
                      <a:gd name="T7" fmla="*/ 3 h 521"/>
                      <a:gd name="T8" fmla="*/ 229 w 266"/>
                      <a:gd name="T9" fmla="*/ 39 h 521"/>
                      <a:gd name="T10" fmla="*/ 253 w 266"/>
                      <a:gd name="T11" fmla="*/ 131 h 521"/>
                      <a:gd name="T12" fmla="*/ 201 w 266"/>
                      <a:gd name="T13" fmla="*/ 277 h 521"/>
                      <a:gd name="T14" fmla="*/ 101 w 266"/>
                      <a:gd name="T15" fmla="*/ 483 h 521"/>
                      <a:gd name="T16" fmla="*/ 43 w 266"/>
                      <a:gd name="T17" fmla="*/ 507 h 521"/>
                      <a:gd name="T18" fmla="*/ 3 w 266"/>
                      <a:gd name="T19" fmla="*/ 48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26680" name="Freeform 14"/>
                  <p:cNvSpPr>
                    <a:spLocks/>
                  </p:cNvSpPr>
                  <p:nvPr/>
                </p:nvSpPr>
                <p:spPr bwMode="auto">
                  <a:xfrm>
                    <a:off x="2707" y="1588"/>
                    <a:ext cx="398" cy="349"/>
                  </a:xfrm>
                  <a:custGeom>
                    <a:avLst/>
                    <a:gdLst>
                      <a:gd name="T0" fmla="*/ 104 w 392"/>
                      <a:gd name="T1" fmla="*/ 211 h 340"/>
                      <a:gd name="T2" fmla="*/ 16 w 392"/>
                      <a:gd name="T3" fmla="*/ 91 h 340"/>
                      <a:gd name="T4" fmla="*/ 4 w 392"/>
                      <a:gd name="T5" fmla="*/ 47 h 340"/>
                      <a:gd name="T6" fmla="*/ 28 w 392"/>
                      <a:gd name="T7" fmla="*/ 3 h 340"/>
                      <a:gd name="T8" fmla="*/ 134 w 392"/>
                      <a:gd name="T9" fmla="*/ 29 h 340"/>
                      <a:gd name="T10" fmla="*/ 258 w 392"/>
                      <a:gd name="T11" fmla="*/ 79 h 340"/>
                      <a:gd name="T12" fmla="*/ 376 w 392"/>
                      <a:gd name="T13" fmla="*/ 167 h 340"/>
                      <a:gd name="T14" fmla="*/ 400 w 392"/>
                      <a:gd name="T15" fmla="*/ 287 h 340"/>
                      <a:gd name="T16" fmla="*/ 350 w 392"/>
                      <a:gd name="T17" fmla="*/ 351 h 340"/>
                      <a:gd name="T18" fmla="*/ 252 w 392"/>
                      <a:gd name="T19" fmla="*/ 332 h 340"/>
                      <a:gd name="T20" fmla="*/ 104 w 392"/>
                      <a:gd name="T21" fmla="*/ 21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26681" name="Freeform 15"/>
                  <p:cNvSpPr>
                    <a:spLocks/>
                  </p:cNvSpPr>
                  <p:nvPr/>
                </p:nvSpPr>
                <p:spPr bwMode="auto">
                  <a:xfrm>
                    <a:off x="2434" y="1923"/>
                    <a:ext cx="146" cy="567"/>
                  </a:xfrm>
                  <a:custGeom>
                    <a:avLst/>
                    <a:gdLst>
                      <a:gd name="T0" fmla="*/ 16 w 151"/>
                      <a:gd name="T1" fmla="*/ 171 h 558"/>
                      <a:gd name="T2" fmla="*/ 40 w 151"/>
                      <a:gd name="T3" fmla="*/ 41 h 558"/>
                      <a:gd name="T4" fmla="*/ 62 w 151"/>
                      <a:gd name="T5" fmla="*/ 3 h 558"/>
                      <a:gd name="T6" fmla="*/ 101 w 151"/>
                      <a:gd name="T7" fmla="*/ 27 h 558"/>
                      <a:gd name="T8" fmla="*/ 129 w 151"/>
                      <a:gd name="T9" fmla="*/ 171 h 558"/>
                      <a:gd name="T10" fmla="*/ 134 w 151"/>
                      <a:gd name="T11" fmla="*/ 437 h 558"/>
                      <a:gd name="T12" fmla="*/ 90 w 151"/>
                      <a:gd name="T13" fmla="*/ 561 h 558"/>
                      <a:gd name="T14" fmla="*/ 22 w 151"/>
                      <a:gd name="T15" fmla="*/ 529 h 558"/>
                      <a:gd name="T16" fmla="*/ 0 w 151"/>
                      <a:gd name="T17" fmla="*/ 325 h 558"/>
                      <a:gd name="T18" fmla="*/ 16 w 151"/>
                      <a:gd name="T19" fmla="*/ 17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26682" name="Freeform 16"/>
                  <p:cNvSpPr>
                    <a:spLocks/>
                  </p:cNvSpPr>
                  <p:nvPr/>
                </p:nvSpPr>
                <p:spPr bwMode="auto">
                  <a:xfrm>
                    <a:off x="1910" y="1588"/>
                    <a:ext cx="389" cy="247"/>
                  </a:xfrm>
                  <a:custGeom>
                    <a:avLst/>
                    <a:gdLst>
                      <a:gd name="T0" fmla="*/ 173 w 392"/>
                      <a:gd name="T1" fmla="*/ 59 h 253"/>
                      <a:gd name="T2" fmla="*/ 303 w 392"/>
                      <a:gd name="T3" fmla="*/ 19 h 253"/>
                      <a:gd name="T4" fmla="*/ 361 w 392"/>
                      <a:gd name="T5" fmla="*/ 7 h 253"/>
                      <a:gd name="T6" fmla="*/ 379 w 392"/>
                      <a:gd name="T7" fmla="*/ 59 h 253"/>
                      <a:gd name="T8" fmla="*/ 321 w 392"/>
                      <a:gd name="T9" fmla="*/ 127 h 253"/>
                      <a:gd name="T10" fmla="*/ 191 w 392"/>
                      <a:gd name="T11" fmla="*/ 213 h 253"/>
                      <a:gd name="T12" fmla="*/ 37 w 392"/>
                      <a:gd name="T13" fmla="*/ 235 h 253"/>
                      <a:gd name="T14" fmla="*/ 1 w 392"/>
                      <a:gd name="T15" fmla="*/ 179 h 253"/>
                      <a:gd name="T16" fmla="*/ 43 w 392"/>
                      <a:gd name="T17" fmla="*/ 109 h 253"/>
                      <a:gd name="T18" fmla="*/ 173 w 392"/>
                      <a:gd name="T19" fmla="*/ 5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26683" name="Freeform 17"/>
                  <p:cNvSpPr>
                    <a:spLocks/>
                  </p:cNvSpPr>
                  <p:nvPr/>
                </p:nvSpPr>
                <p:spPr bwMode="auto">
                  <a:xfrm>
                    <a:off x="2094" y="905"/>
                    <a:ext cx="233" cy="378"/>
                  </a:xfrm>
                  <a:custGeom>
                    <a:avLst/>
                    <a:gdLst>
                      <a:gd name="T0" fmla="*/ 74 w 238"/>
                      <a:gd name="T1" fmla="*/ 259 h 386"/>
                      <a:gd name="T2" fmla="*/ 23 w 238"/>
                      <a:gd name="T3" fmla="*/ 184 h 386"/>
                      <a:gd name="T4" fmla="*/ 0 w 238"/>
                      <a:gd name="T5" fmla="*/ 92 h 386"/>
                      <a:gd name="T6" fmla="*/ 23 w 238"/>
                      <a:gd name="T7" fmla="*/ 12 h 386"/>
                      <a:gd name="T8" fmla="*/ 115 w 238"/>
                      <a:gd name="T9" fmla="*/ 24 h 386"/>
                      <a:gd name="T10" fmla="*/ 172 w 238"/>
                      <a:gd name="T11" fmla="*/ 126 h 386"/>
                      <a:gd name="T12" fmla="*/ 224 w 238"/>
                      <a:gd name="T13" fmla="*/ 294 h 386"/>
                      <a:gd name="T14" fmla="*/ 196 w 238"/>
                      <a:gd name="T15" fmla="*/ 362 h 386"/>
                      <a:gd name="T16" fmla="*/ 161 w 238"/>
                      <a:gd name="T17" fmla="*/ 340 h 386"/>
                      <a:gd name="T18" fmla="*/ 74 w 238"/>
                      <a:gd name="T19" fmla="*/ 25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grpSp>
            <p:pic>
              <p:nvPicPr>
                <p:cNvPr id="26669" name="Picture 1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70"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71" name="Picture 2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72" name="Picture 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73" name="Picture 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74" name="Picture 2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75" name="Picture 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76" name="Picture 2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6648" name="Group 26"/>
              <p:cNvGrpSpPr>
                <a:grpSpLocks/>
              </p:cNvGrpSpPr>
              <p:nvPr userDrawn="1"/>
            </p:nvGrpSpPr>
            <p:grpSpPr bwMode="auto">
              <a:xfrm>
                <a:off x="4944" y="1008"/>
                <a:ext cx="522" cy="2967"/>
                <a:chOff x="4944" y="1008"/>
                <a:chExt cx="522" cy="2967"/>
              </a:xfrm>
            </p:grpSpPr>
            <p:pic>
              <p:nvPicPr>
                <p:cNvPr id="26649" name="Picture 2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50" name="Picture 2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51" name="Picture 2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52" name="Picture 3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53" name="Picture 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54" name="Picture 3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55" name="Picture 3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56" name="Picture 3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57" name="Picture 3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58" name="Picture 3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59" name="Picture 3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60" name="Picture 3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61" name="Picture 3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62" name="Picture 4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63" name="Picture 4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64" name="Picture 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65" name="Picture 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66" name="Picture 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67" name="Picture 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2663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56367"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endParaRPr>
            </a:p>
          </p:txBody>
        </p:sp>
        <p:sp>
          <p:nvSpPr>
            <p:cNvPr id="56368"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Times New Roman" pitchFamily="-105" charset="0"/>
                <a:ea typeface="+mn-ea"/>
              </a:endParaRPr>
            </a:p>
          </p:txBody>
        </p:sp>
        <p:sp>
          <p:nvSpPr>
            <p:cNvPr id="2663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GB"/>
            </a:p>
          </p:txBody>
        </p:sp>
        <p:sp>
          <p:nvSpPr>
            <p:cNvPr id="2664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endParaRPr lang="en-GB"/>
            </a:p>
          </p:txBody>
        </p:sp>
        <p:sp>
          <p:nvSpPr>
            <p:cNvPr id="2664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GB"/>
            </a:p>
          </p:txBody>
        </p:sp>
        <p:sp>
          <p:nvSpPr>
            <p:cNvPr id="2664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56373"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Times New Roman" pitchFamily="-105" charset="0"/>
                <a:ea typeface="+mn-ea"/>
              </a:endParaRPr>
            </a:p>
          </p:txBody>
        </p:sp>
        <p:sp>
          <p:nvSpPr>
            <p:cNvPr id="2664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a:latin typeface="Arial" pitchFamily="34" charset="0"/>
              </a:endParaRPr>
            </a:p>
          </p:txBody>
        </p:sp>
        <p:sp>
          <p:nvSpPr>
            <p:cNvPr id="56375"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05" charset="0"/>
                <a:ea typeface="+mn-ea"/>
              </a:endParaRPr>
            </a:p>
          </p:txBody>
        </p:sp>
        <p:sp>
          <p:nvSpPr>
            <p:cNvPr id="26646" name="AutoShape 56"/>
            <p:cNvSpPr>
              <a:spLocks noChangeArrowheads="1"/>
            </p:cNvSpPr>
            <p:nvPr/>
          </p:nvSpPr>
          <p:spPr bwMode="hidden">
            <a:xfrm rot="5400000">
              <a:off x="2724" y="2089"/>
              <a:ext cx="4320" cy="142"/>
            </a:xfrm>
            <a:custGeom>
              <a:avLst/>
              <a:gdLst>
                <a:gd name="T0" fmla="*/ 170 w 21600"/>
                <a:gd name="T1" fmla="*/ 0 h 21600"/>
                <a:gd name="T2" fmla="*/ 86 w 21600"/>
                <a:gd name="T3" fmla="*/ 0 h 21600"/>
                <a:gd name="T4" fmla="*/ 2 w 21600"/>
                <a:gd name="T5" fmla="*/ 0 h 21600"/>
                <a:gd name="T6" fmla="*/ 86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en-GB"/>
            </a:p>
          </p:txBody>
        </p:sp>
      </p:grpSp>
      <p:sp>
        <p:nvSpPr>
          <p:cNvPr id="2662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6379"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pitchFamily="34" charset="0"/>
              </a:defRPr>
            </a:lvl1pPr>
          </a:lstStyle>
          <a:p>
            <a:endParaRPr lang="en-US" altLang="en-US"/>
          </a:p>
        </p:txBody>
      </p:sp>
      <p:sp>
        <p:nvSpPr>
          <p:cNvPr id="56380"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pitchFamily="34" charset="0"/>
              </a:defRPr>
            </a:lvl1pPr>
          </a:lstStyle>
          <a:p>
            <a:endParaRPr lang="en-US" altLang="en-US"/>
          </a:p>
        </p:txBody>
      </p:sp>
      <p:sp>
        <p:nvSpPr>
          <p:cNvPr id="56381"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pitchFamily="34" charset="0"/>
              </a:defRPr>
            </a:lvl1pPr>
          </a:lstStyle>
          <a:p>
            <a:fld id="{24C998FC-9899-4A74-830C-A207BF5945D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17"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l"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5pPr>
      <a:lvl6pPr marL="457200" algn="l" rtl="0" fontAlgn="base">
        <a:spcBef>
          <a:spcPct val="0"/>
        </a:spcBef>
        <a:spcAft>
          <a:spcPct val="0"/>
        </a:spcAft>
        <a:defRPr sz="4000">
          <a:solidFill>
            <a:schemeClr val="tx2"/>
          </a:solidFill>
          <a:latin typeface="Arial" pitchFamily="-105" charset="0"/>
        </a:defRPr>
      </a:lvl6pPr>
      <a:lvl7pPr marL="914400" algn="l" rtl="0" fontAlgn="base">
        <a:spcBef>
          <a:spcPct val="0"/>
        </a:spcBef>
        <a:spcAft>
          <a:spcPct val="0"/>
        </a:spcAft>
        <a:defRPr sz="4000">
          <a:solidFill>
            <a:schemeClr val="tx2"/>
          </a:solidFill>
          <a:latin typeface="Arial" pitchFamily="-105" charset="0"/>
        </a:defRPr>
      </a:lvl7pPr>
      <a:lvl8pPr marL="1371600" algn="l" rtl="0" fontAlgn="base">
        <a:spcBef>
          <a:spcPct val="0"/>
        </a:spcBef>
        <a:spcAft>
          <a:spcPct val="0"/>
        </a:spcAft>
        <a:defRPr sz="4000">
          <a:solidFill>
            <a:schemeClr val="tx2"/>
          </a:solidFill>
          <a:latin typeface="Arial" pitchFamily="-105" charset="0"/>
        </a:defRPr>
      </a:lvl8pPr>
      <a:lvl9pPr marL="1828800" algn="l" rtl="0" fontAlgn="base">
        <a:spcBef>
          <a:spcPct val="0"/>
        </a:spcBef>
        <a:spcAft>
          <a:spcPct val="0"/>
        </a:spcAft>
        <a:defRPr sz="4000">
          <a:solidFill>
            <a:schemeClr val="tx2"/>
          </a:solidFill>
          <a:latin typeface="Arial" pitchFamily="-105"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Arial" pitchFamily="34" charset="0"/>
              </a:defRPr>
            </a:lvl1pPr>
          </a:lstStyle>
          <a:p>
            <a:endParaRPr lang="en-US" alt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Arial" pitchFamily="34" charset="0"/>
              </a:defRPr>
            </a:lvl1pPr>
          </a:lstStyle>
          <a:p>
            <a:fld id="{C8056795-60CC-499E-86E3-5E6874DD0383}" type="slidenum">
              <a:rPr lang="en-US" altLang="en-US"/>
              <a:pPr/>
              <a:t>‹#›</a:t>
            </a:fld>
            <a:endParaRPr lang="en-US" altLang="en-US"/>
          </a:p>
        </p:txBody>
      </p:sp>
      <p:grpSp>
        <p:nvGrpSpPr>
          <p:cNvPr id="38916" name="Group 4"/>
          <p:cNvGrpSpPr>
            <a:grpSpLocks/>
          </p:cNvGrpSpPr>
          <p:nvPr/>
        </p:nvGrpSpPr>
        <p:grpSpPr bwMode="auto">
          <a:xfrm>
            <a:off x="0" y="0"/>
            <a:ext cx="9140825" cy="6850063"/>
            <a:chOff x="0" y="0"/>
            <a:chExt cx="5758" cy="4315"/>
          </a:xfrm>
        </p:grpSpPr>
        <p:grpSp>
          <p:nvGrpSpPr>
            <p:cNvPr id="38920"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7625" y="274638"/>
            <a:ext cx="9228138"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Arial" pitchFamily="34" charset="0"/>
              </a:defRPr>
            </a:lvl1pPr>
          </a:lstStyle>
          <a:p>
            <a:endParaRPr lang="en-US" altLang="en-US"/>
          </a:p>
        </p:txBody>
      </p:sp>
      <p:sp>
        <p:nvSpPr>
          <p:cNvPr id="11279" name="Rectangle 15"/>
          <p:cNvSpPr>
            <a:spLocks noGrp="1" noChangeArrowheads="1"/>
          </p:cNvSpPr>
          <p:nvPr>
            <p:ph type="body" idx="1"/>
          </p:nvPr>
        </p:nvSpPr>
        <p:spPr bwMode="auto">
          <a:xfrm>
            <a:off x="-47625" y="1600200"/>
            <a:ext cx="9228138"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1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89" r:id="rId12"/>
    <p:sldLayoutId id="2147484090" r:id="rId13"/>
    <p:sldLayoutId id="2147484091"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Arial" pitchFamily="34" charset="0"/>
              </a:defRPr>
            </a:lvl1pPr>
          </a:lstStyle>
          <a:p>
            <a:endParaRPr lang="en-US" alt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Arial" pitchFamily="34" charset="0"/>
              </a:defRPr>
            </a:lvl1pPr>
          </a:lstStyle>
          <a:p>
            <a:fld id="{113A265E-D475-4F37-8A51-90F0E1398B26}" type="slidenum">
              <a:rPr lang="en-US" altLang="en-US"/>
              <a:pPr/>
              <a:t>‹#›</a:t>
            </a:fld>
            <a:endParaRPr lang="en-US" altLang="en-US"/>
          </a:p>
        </p:txBody>
      </p:sp>
      <p:grpSp>
        <p:nvGrpSpPr>
          <p:cNvPr id="54276" name="Group 4"/>
          <p:cNvGrpSpPr>
            <a:grpSpLocks/>
          </p:cNvGrpSpPr>
          <p:nvPr/>
        </p:nvGrpSpPr>
        <p:grpSpPr bwMode="auto">
          <a:xfrm>
            <a:off x="0" y="0"/>
            <a:ext cx="9140825" cy="6850063"/>
            <a:chOff x="0" y="0"/>
            <a:chExt cx="5758" cy="4315"/>
          </a:xfrm>
        </p:grpSpPr>
        <p:grpSp>
          <p:nvGrpSpPr>
            <p:cNvPr id="54280"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Arial" pitchFamily="34" charset="0"/>
              </a:defRPr>
            </a:lvl1pPr>
          </a:lstStyle>
          <a:p>
            <a:endParaRPr lang="en-US" alt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19"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 id="2147484102" r:id="rId12"/>
    <p:sldLayoutId id="2147484103" r:id="rId13"/>
    <p:sldLayoutId id="2147484104"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56F33B2D-DDE3-42ED-A0C1-612C028BB62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819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578963"/>
                </a:solidFill>
                <a:cs typeface="Times New Roman" pitchFamily="18" charset="0"/>
              </a:defRPr>
            </a:lvl1pPr>
          </a:lstStyle>
          <a:p>
            <a:endParaRPr lang="en-US" alt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578963"/>
                </a:solidFill>
                <a:cs typeface="Times New Roman" pitchFamily="18" charset="0"/>
              </a:defRPr>
            </a:lvl1pPr>
          </a:lstStyle>
          <a:p>
            <a:endParaRPr lang="en-US" alt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578963"/>
                </a:solidFill>
                <a:cs typeface="Times New Roman" pitchFamily="18" charset="0"/>
              </a:defRPr>
            </a:lvl1pPr>
          </a:lstStyle>
          <a:p>
            <a:fld id="{D2FAC8B2-E247-4EF2-80FD-5E588B3BAE2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Lst>
  <p:txStyles>
    <p:titleStyle>
      <a:lvl1pPr algn="l" rtl="0" eaLnBrk="0" fontAlgn="base" hangingPunct="0">
        <a:spcBef>
          <a:spcPct val="0"/>
        </a:spcBef>
        <a:spcAft>
          <a:spcPct val="0"/>
        </a:spcAft>
        <a:defRPr kumimoji="1" sz="4400">
          <a:solidFill>
            <a:schemeClr val="tx2"/>
          </a:solidFill>
          <a:latin typeface="Arial"/>
          <a:ea typeface="ＭＳ Ｐゴシック" pitchFamily="34" charset="-128"/>
          <a:cs typeface="Arial"/>
        </a:defRPr>
      </a:lvl1pPr>
      <a:lvl2pPr algn="l" rtl="0" eaLnBrk="0" fontAlgn="base" hangingPunct="0">
        <a:spcBef>
          <a:spcPct val="0"/>
        </a:spcBef>
        <a:spcAft>
          <a:spcPct val="0"/>
        </a:spcAft>
        <a:defRPr kumimoji="1" sz="4400">
          <a:solidFill>
            <a:schemeClr val="tx2"/>
          </a:solidFill>
          <a:latin typeface="Arial" charset="0"/>
          <a:ea typeface="ＭＳ Ｐゴシック" pitchFamily="34"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ＭＳ Ｐゴシック" pitchFamily="34"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ＭＳ Ｐゴシック" pitchFamily="34"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ＭＳ Ｐゴシック" pitchFamily="34" charset="-128"/>
          <a:cs typeface="ＭＳ Ｐゴシック" pitchFamily="-111" charset="-128"/>
        </a:defRPr>
      </a:lvl5pPr>
      <a:lvl6pPr marL="457200" algn="l" rtl="0" eaLnBrk="0" fontAlgn="base" hangingPunct="0">
        <a:spcBef>
          <a:spcPct val="0"/>
        </a:spcBef>
        <a:spcAft>
          <a:spcPct val="0"/>
        </a:spcAft>
        <a:defRPr kumimoji="1" sz="4400">
          <a:solidFill>
            <a:schemeClr val="tx2"/>
          </a:solidFill>
          <a:latin typeface="Times New Roman" pitchFamily="-111" charset="0"/>
        </a:defRPr>
      </a:lvl6pPr>
      <a:lvl7pPr marL="914400" algn="l" rtl="0" eaLnBrk="0" fontAlgn="base" hangingPunct="0">
        <a:spcBef>
          <a:spcPct val="0"/>
        </a:spcBef>
        <a:spcAft>
          <a:spcPct val="0"/>
        </a:spcAft>
        <a:defRPr kumimoji="1" sz="4400">
          <a:solidFill>
            <a:schemeClr val="tx2"/>
          </a:solidFill>
          <a:latin typeface="Times New Roman" pitchFamily="-111" charset="0"/>
        </a:defRPr>
      </a:lvl7pPr>
      <a:lvl8pPr marL="1371600" algn="l" rtl="0" eaLnBrk="0" fontAlgn="base" hangingPunct="0">
        <a:spcBef>
          <a:spcPct val="0"/>
        </a:spcBef>
        <a:spcAft>
          <a:spcPct val="0"/>
        </a:spcAft>
        <a:defRPr kumimoji="1" sz="4400">
          <a:solidFill>
            <a:schemeClr val="tx2"/>
          </a:solidFill>
          <a:latin typeface="Times New Roman" pitchFamily="-111" charset="0"/>
        </a:defRPr>
      </a:lvl8pPr>
      <a:lvl9pPr marL="182880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2"/>
        <a:buChar char="§"/>
        <a:defRPr kumimoji="1"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bg2"/>
        </a:buClr>
        <a:buSzPct val="50000"/>
        <a:buFont typeface="Monotype Sorts" charset="2"/>
        <a:buChar char="l"/>
        <a:defRPr kumimoji="1" sz="2800">
          <a:solidFill>
            <a:schemeClr val="tx1"/>
          </a:solidFill>
          <a:latin typeface="Arial"/>
          <a:ea typeface="ＭＳ Ｐゴシック" pitchFamily="34"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34"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305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7306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sp>
          <p:nvSpPr>
            <p:cNvPr id="17306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sp>
          <p:nvSpPr>
            <p:cNvPr id="17307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34" charset="0"/>
              </a:defRPr>
            </a:lvl1pPr>
          </a:lstStyle>
          <a:p>
            <a:endParaRPr lang="en-US" alt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34" charset="0"/>
              </a:defRPr>
            </a:lvl1pPr>
          </a:lstStyle>
          <a:p>
            <a:endParaRPr lang="en-US" alt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pitchFamily="34" charset="0"/>
              </a:defRPr>
            </a:lvl1pPr>
          </a:lstStyle>
          <a:p>
            <a:fld id="{851E687C-1D9A-4E45-B89A-FB78FD237B19}"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232657754"/>
      </p:ext>
    </p:extLst>
  </p:cSld>
  <p:clrMap bg1="dk2" tx1="lt1" bg2="dk1" tx2="lt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audio" Target="../media/audio1.bin"/><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111.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9.xml"/></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105.xml"/><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8" descr="filist~1"/>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4" name="Picture 19" descr="Philistin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258763"/>
            <a:ext cx="2863850" cy="6122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90" name="Text Box 18"/>
          <p:cNvSpPr txBox="1">
            <a:spLocks noChangeArrowheads="1"/>
          </p:cNvSpPr>
          <p:nvPr/>
        </p:nvSpPr>
        <p:spPr bwMode="auto">
          <a:xfrm>
            <a:off x="2103438" y="1125538"/>
            <a:ext cx="776287" cy="1147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6000">
                <a:solidFill>
                  <a:srgbClr val="CC0000"/>
                </a:solidFill>
                <a:latin typeface="Arial" pitchFamily="34" charset="0"/>
                <a:cs typeface="Arial" pitchFamily="34" charset="0"/>
              </a:rPr>
              <a:t>O</a:t>
            </a:r>
          </a:p>
        </p:txBody>
      </p:sp>
      <p:sp>
        <p:nvSpPr>
          <p:cNvPr id="3091" name="Text Box 19"/>
          <p:cNvSpPr txBox="1">
            <a:spLocks noChangeArrowheads="1"/>
          </p:cNvSpPr>
          <p:nvPr/>
        </p:nvSpPr>
        <p:spPr bwMode="auto">
          <a:xfrm>
            <a:off x="3054350" y="1989138"/>
            <a:ext cx="649288" cy="114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6000">
                <a:solidFill>
                  <a:schemeClr val="accent2"/>
                </a:solidFill>
                <a:latin typeface="Arial" pitchFamily="34" charset="0"/>
                <a:cs typeface="Arial" pitchFamily="34" charset="0"/>
              </a:rPr>
              <a:t>F</a:t>
            </a:r>
          </a:p>
        </p:txBody>
      </p:sp>
      <p:sp>
        <p:nvSpPr>
          <p:cNvPr id="3092" name="Text Box 20"/>
          <p:cNvSpPr txBox="1">
            <a:spLocks noChangeArrowheads="1"/>
          </p:cNvSpPr>
          <p:nvPr/>
        </p:nvSpPr>
        <p:spPr bwMode="auto">
          <a:xfrm>
            <a:off x="2713038" y="1389063"/>
            <a:ext cx="1774825" cy="7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3600">
                <a:latin typeface="Arial" pitchFamily="34" charset="0"/>
                <a:cs typeface="Arial" pitchFamily="34" charset="0"/>
              </a:rPr>
              <a:t>RIGINS</a:t>
            </a:r>
          </a:p>
        </p:txBody>
      </p:sp>
      <p:sp>
        <p:nvSpPr>
          <p:cNvPr id="3093" name="Text Box 21"/>
          <p:cNvSpPr txBox="1">
            <a:spLocks noChangeArrowheads="1"/>
          </p:cNvSpPr>
          <p:nvPr/>
        </p:nvSpPr>
        <p:spPr bwMode="auto">
          <a:xfrm>
            <a:off x="3475038" y="2312988"/>
            <a:ext cx="2330450" cy="7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3600">
                <a:latin typeface="Arial" pitchFamily="34" charset="0"/>
                <a:cs typeface="Arial" pitchFamily="34" charset="0"/>
              </a:rPr>
              <a:t>EATURES</a:t>
            </a:r>
          </a:p>
        </p:txBody>
      </p:sp>
      <p:sp>
        <p:nvSpPr>
          <p:cNvPr id="3094" name="Text Box 22"/>
          <p:cNvSpPr txBox="1">
            <a:spLocks noChangeArrowheads="1"/>
          </p:cNvSpPr>
          <p:nvPr/>
        </p:nvSpPr>
        <p:spPr bwMode="auto">
          <a:xfrm>
            <a:off x="3551238" y="3025775"/>
            <a:ext cx="1817687" cy="730250"/>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buFontTx/>
              <a:buChar char="•"/>
            </a:pPr>
            <a:r>
              <a:rPr lang="en-US" altLang="en-US" sz="3600">
                <a:solidFill>
                  <a:srgbClr val="FF9900"/>
                </a:solidFill>
                <a:effectLst>
                  <a:outerShdw blurRad="38100" dist="38100" dir="2700000" algn="tl">
                    <a:srgbClr val="C0C0C0"/>
                  </a:outerShdw>
                </a:effectLst>
                <a:latin typeface="Arial" pitchFamily="34" charset="0"/>
                <a:cs typeface="Arial" pitchFamily="34" charset="0"/>
              </a:rPr>
              <a:t>CITIES</a:t>
            </a:r>
          </a:p>
        </p:txBody>
      </p:sp>
      <p:sp>
        <p:nvSpPr>
          <p:cNvPr id="3095" name="Text Box 23"/>
          <p:cNvSpPr txBox="1">
            <a:spLocks noChangeArrowheads="1"/>
          </p:cNvSpPr>
          <p:nvPr/>
        </p:nvSpPr>
        <p:spPr bwMode="auto">
          <a:xfrm>
            <a:off x="6827838" y="3916363"/>
            <a:ext cx="2241550" cy="66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buFontTx/>
              <a:buChar char="•"/>
            </a:pPr>
            <a:r>
              <a:rPr lang="en-US" altLang="en-US">
                <a:latin typeface="Arial" pitchFamily="34" charset="0"/>
                <a:cs typeface="Arial" pitchFamily="34" charset="0"/>
              </a:rPr>
              <a:t> </a:t>
            </a:r>
            <a:r>
              <a:rPr lang="en-US" altLang="en-US" sz="3200">
                <a:solidFill>
                  <a:srgbClr val="CC00CC"/>
                </a:solidFill>
                <a:latin typeface="Arial" pitchFamily="34" charset="0"/>
                <a:cs typeface="Arial" pitchFamily="34" charset="0"/>
              </a:rPr>
              <a:t>MILITARY</a:t>
            </a:r>
          </a:p>
        </p:txBody>
      </p:sp>
      <p:sp>
        <p:nvSpPr>
          <p:cNvPr id="3096" name="Text Box 24"/>
          <p:cNvSpPr txBox="1">
            <a:spLocks noChangeArrowheads="1"/>
          </p:cNvSpPr>
          <p:nvPr/>
        </p:nvSpPr>
        <p:spPr bwMode="auto">
          <a:xfrm>
            <a:off x="5608638" y="3078163"/>
            <a:ext cx="2268537" cy="66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buFontTx/>
              <a:buChar char="•"/>
            </a:pPr>
            <a:r>
              <a:rPr lang="en-US" altLang="en-US" sz="3200">
                <a:solidFill>
                  <a:schemeClr val="accent2"/>
                </a:solidFill>
                <a:latin typeface="Arial" pitchFamily="34" charset="0"/>
                <a:cs typeface="Arial" pitchFamily="34" charset="0"/>
              </a:rPr>
              <a:t>RELIGION</a:t>
            </a:r>
          </a:p>
        </p:txBody>
      </p:sp>
      <p:sp>
        <p:nvSpPr>
          <p:cNvPr id="3097" name="Text Box 25"/>
          <p:cNvSpPr txBox="1">
            <a:spLocks noChangeArrowheads="1"/>
          </p:cNvSpPr>
          <p:nvPr/>
        </p:nvSpPr>
        <p:spPr bwMode="auto">
          <a:xfrm>
            <a:off x="4313238" y="3916363"/>
            <a:ext cx="2246312" cy="66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buFontTx/>
              <a:buChar char="•"/>
            </a:pPr>
            <a:r>
              <a:rPr lang="en-US" altLang="en-US" sz="3200">
                <a:solidFill>
                  <a:srgbClr val="003300"/>
                </a:solidFill>
                <a:latin typeface="Arial" pitchFamily="34" charset="0"/>
                <a:cs typeface="Arial" pitchFamily="34" charset="0"/>
              </a:rPr>
              <a:t>CULTURE</a:t>
            </a:r>
          </a:p>
        </p:txBody>
      </p:sp>
      <p:sp>
        <p:nvSpPr>
          <p:cNvPr id="3098" name="Text Box 26"/>
          <p:cNvSpPr txBox="1">
            <a:spLocks noChangeArrowheads="1"/>
          </p:cNvSpPr>
          <p:nvPr/>
        </p:nvSpPr>
        <p:spPr bwMode="auto">
          <a:xfrm>
            <a:off x="5213350" y="4581525"/>
            <a:ext cx="395288" cy="114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6000">
                <a:solidFill>
                  <a:srgbClr val="FF00FF"/>
                </a:solidFill>
                <a:latin typeface="Arial" pitchFamily="34" charset="0"/>
                <a:cs typeface="Arial" pitchFamily="34" charset="0"/>
              </a:rPr>
              <a:t>I</a:t>
            </a:r>
          </a:p>
        </p:txBody>
      </p:sp>
      <p:sp>
        <p:nvSpPr>
          <p:cNvPr id="3099" name="Text Box 27"/>
          <p:cNvSpPr txBox="1">
            <a:spLocks noChangeArrowheads="1"/>
          </p:cNvSpPr>
          <p:nvPr/>
        </p:nvSpPr>
        <p:spPr bwMode="auto">
          <a:xfrm>
            <a:off x="5424488" y="4905375"/>
            <a:ext cx="3257550" cy="70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3600">
                <a:latin typeface="Arial" pitchFamily="34" charset="0"/>
                <a:cs typeface="Arial" pitchFamily="34" charset="0"/>
              </a:rPr>
              <a:t>MPLICATIONS</a:t>
            </a:r>
          </a:p>
        </p:txBody>
      </p:sp>
      <p:sp>
        <p:nvSpPr>
          <p:cNvPr id="95245" name="Text Box 20"/>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104</a:t>
            </a:r>
            <a:endParaRPr lang="en-US" altLang="en-US">
              <a:latin typeface="Arial" pitchFamily="34" charset="0"/>
              <a:cs typeface="Arial" pitchFamily="34" charset="0"/>
            </a:endParaRPr>
          </a:p>
        </p:txBody>
      </p:sp>
      <p:sp>
        <p:nvSpPr>
          <p:cNvPr id="2" name="Title 1"/>
          <p:cNvSpPr>
            <a:spLocks noGrp="1"/>
          </p:cNvSpPr>
          <p:nvPr>
            <p:ph type="title" idx="4294967295"/>
          </p:nvPr>
        </p:nvSpPr>
        <p:spPr>
          <a:xfrm>
            <a:off x="539750" y="0"/>
            <a:ext cx="7424738" cy="1323975"/>
          </a:xfrm>
          <a:solidFill>
            <a:srgbClr val="008000"/>
          </a:solidFill>
          <a:effectLst>
            <a:outerShdw blurRad="63500" dist="38099" dir="2700000" algn="ctr" rotWithShape="0">
              <a:schemeClr val="tx2">
                <a:alpha val="74997"/>
              </a:schemeClr>
            </a:outerShdw>
          </a:effectLst>
        </p:spPr>
        <p:txBody>
          <a:bodyPr wrap="none">
            <a:spAutoFit/>
          </a:bodyPr>
          <a:lstStyle/>
          <a:p>
            <a:pPr eaLnBrk="1" hangingPunct="1"/>
            <a:r>
              <a:rPr lang="en-US" altLang="en-US" sz="8000" b="1">
                <a:solidFill>
                  <a:schemeClr val="bg1"/>
                </a:solidFill>
                <a:effectLst>
                  <a:outerShdw blurRad="38100" dist="38100" dir="2700000" algn="tl">
                    <a:srgbClr val="000000"/>
                  </a:outerShdw>
                </a:effectLst>
                <a:latin typeface="Arial" pitchFamily="34" charset="0"/>
                <a:ea typeface="ＭＳ Ｐゴシック" pitchFamily="34" charset="-128"/>
              </a:rPr>
              <a:t>The Philistines</a:t>
            </a:r>
          </a:p>
        </p:txBody>
      </p:sp>
      <p:sp>
        <p:nvSpPr>
          <p:cNvPr id="17" name="Rectangle 16">
            <a:extLst>
              <a:ext uri="{FF2B5EF4-FFF2-40B4-BE49-F238E27FC236}">
                <a16:creationId xmlns:a16="http://schemas.microsoft.com/office/drawing/2014/main" id="{4A195C68-14F0-7627-158F-9665E16DF126}"/>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34" charset="-128"/>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34" charset="-128"/>
                <a:cs typeface="Arial"/>
              </a:rPr>
              <a:t> • 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animEffect transition="in" filter="slide(fromLeft)">
                                      <p:cBhvr>
                                        <p:cTn id="7" dur="500"/>
                                        <p:tgtEl>
                                          <p:spTgt spid="30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091"/>
                                        </p:tgtEl>
                                        <p:attrNameLst>
                                          <p:attrName>style.visibility</p:attrName>
                                        </p:attrNameLst>
                                      </p:cBhvr>
                                      <p:to>
                                        <p:strVal val="visible"/>
                                      </p:to>
                                    </p:set>
                                    <p:anim calcmode="lin" valueType="num">
                                      <p:cBhvr additive="base">
                                        <p:cTn id="12" dur="500" fill="hold"/>
                                        <p:tgtEl>
                                          <p:spTgt spid="3091"/>
                                        </p:tgtEl>
                                        <p:attrNameLst>
                                          <p:attrName>ppt_x</p:attrName>
                                        </p:attrNameLst>
                                      </p:cBhvr>
                                      <p:tavLst>
                                        <p:tav tm="0">
                                          <p:val>
                                            <p:strVal val="1+#ppt_w/2"/>
                                          </p:val>
                                        </p:tav>
                                        <p:tav tm="100000">
                                          <p:val>
                                            <p:strVal val="#ppt_x"/>
                                          </p:val>
                                        </p:tav>
                                      </p:tavLst>
                                    </p:anim>
                                    <p:anim calcmode="lin" valueType="num">
                                      <p:cBhvr additive="base">
                                        <p:cTn id="13" dur="500" fill="hold"/>
                                        <p:tgtEl>
                                          <p:spTgt spid="309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8" fill="hold" grpId="0" nodeType="clickEffect">
                                  <p:stCondLst>
                                    <p:cond delay="0"/>
                                  </p:stCondLst>
                                  <p:iterate type="wd">
                                    <p:tmPct val="100000"/>
                                  </p:iterate>
                                  <p:childTnLst>
                                    <p:set>
                                      <p:cBhvr>
                                        <p:cTn id="17" dur="1" fill="hold">
                                          <p:stCondLst>
                                            <p:cond delay="0"/>
                                          </p:stCondLst>
                                        </p:cTn>
                                        <p:tgtEl>
                                          <p:spTgt spid="3098"/>
                                        </p:tgtEl>
                                        <p:attrNameLst>
                                          <p:attrName>style.visibility</p:attrName>
                                        </p:attrNameLst>
                                      </p:cBhvr>
                                      <p:to>
                                        <p:strVal val="visible"/>
                                      </p:to>
                                    </p:set>
                                    <p:animEffect transition="in" filter="slide(fromLeft)">
                                      <p:cBhvr>
                                        <p:cTn id="18" dur="300"/>
                                        <p:tgtEl>
                                          <p:spTgt spid="309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092"/>
                                        </p:tgtEl>
                                        <p:attrNameLst>
                                          <p:attrName>style.visibility</p:attrName>
                                        </p:attrNameLst>
                                      </p:cBhvr>
                                      <p:to>
                                        <p:strVal val="visible"/>
                                      </p:to>
                                    </p:set>
                                    <p:animEffect transition="in" filter="checkerboard(across)">
                                      <p:cBhvr>
                                        <p:cTn id="23" dur="500"/>
                                        <p:tgtEl>
                                          <p:spTgt spid="309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093"/>
                                        </p:tgtEl>
                                        <p:attrNameLst>
                                          <p:attrName>style.visibility</p:attrName>
                                        </p:attrNameLst>
                                      </p:cBhvr>
                                      <p:to>
                                        <p:strVal val="visible"/>
                                      </p:to>
                                    </p:set>
                                    <p:animEffect transition="in" filter="wipe(up)">
                                      <p:cBhvr>
                                        <p:cTn id="28" dur="500"/>
                                        <p:tgtEl>
                                          <p:spTgt spid="309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3099"/>
                                        </p:tgtEl>
                                        <p:attrNameLst>
                                          <p:attrName>style.visibility</p:attrName>
                                        </p:attrNameLst>
                                      </p:cBhvr>
                                      <p:to>
                                        <p:strVal val="visible"/>
                                      </p:to>
                                    </p:set>
                                    <p:animEffect transition="in" filter="checkerboard(across)">
                                      <p:cBhvr>
                                        <p:cTn id="33" dur="500"/>
                                        <p:tgtEl>
                                          <p:spTgt spid="309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3094"/>
                                        </p:tgtEl>
                                        <p:attrNameLst>
                                          <p:attrName>style.visibility</p:attrName>
                                        </p:attrNameLst>
                                      </p:cBhvr>
                                      <p:to>
                                        <p:strVal val="visible"/>
                                      </p:to>
                                    </p:set>
                                    <p:anim calcmode="lin" valueType="num">
                                      <p:cBhvr additive="base">
                                        <p:cTn id="38" dur="500" fill="hold"/>
                                        <p:tgtEl>
                                          <p:spTgt spid="3094"/>
                                        </p:tgtEl>
                                        <p:attrNameLst>
                                          <p:attrName>ppt_x</p:attrName>
                                        </p:attrNameLst>
                                      </p:cBhvr>
                                      <p:tavLst>
                                        <p:tav tm="0">
                                          <p:val>
                                            <p:strVal val="0-#ppt_w/2"/>
                                          </p:val>
                                        </p:tav>
                                        <p:tav tm="100000">
                                          <p:val>
                                            <p:strVal val="#ppt_x"/>
                                          </p:val>
                                        </p:tav>
                                      </p:tavLst>
                                    </p:anim>
                                    <p:anim calcmode="lin" valueType="num">
                                      <p:cBhvr additive="base">
                                        <p:cTn id="39" dur="500" fill="hold"/>
                                        <p:tgtEl>
                                          <p:spTgt spid="3094"/>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3096"/>
                                        </p:tgtEl>
                                        <p:attrNameLst>
                                          <p:attrName>style.visibility</p:attrName>
                                        </p:attrNameLst>
                                      </p:cBhvr>
                                      <p:to>
                                        <p:strVal val="visible"/>
                                      </p:to>
                                    </p:set>
                                    <p:anim calcmode="lin" valueType="num">
                                      <p:cBhvr additive="base">
                                        <p:cTn id="44" dur="500" fill="hold"/>
                                        <p:tgtEl>
                                          <p:spTgt spid="3096"/>
                                        </p:tgtEl>
                                        <p:attrNameLst>
                                          <p:attrName>ppt_x</p:attrName>
                                        </p:attrNameLst>
                                      </p:cBhvr>
                                      <p:tavLst>
                                        <p:tav tm="0">
                                          <p:val>
                                            <p:strVal val="0-#ppt_w/2"/>
                                          </p:val>
                                        </p:tav>
                                        <p:tav tm="100000">
                                          <p:val>
                                            <p:strVal val="#ppt_x"/>
                                          </p:val>
                                        </p:tav>
                                      </p:tavLst>
                                    </p:anim>
                                    <p:anim calcmode="lin" valueType="num">
                                      <p:cBhvr additive="base">
                                        <p:cTn id="45" dur="500" fill="hold"/>
                                        <p:tgtEl>
                                          <p:spTgt spid="3096"/>
                                        </p:tgtEl>
                                        <p:attrNameLst>
                                          <p:attrName>ppt_y</p:attrName>
                                        </p:attrNameLst>
                                      </p:cBhvr>
                                      <p:tavLst>
                                        <p:tav tm="0">
                                          <p:val>
                                            <p:strVal val="#ppt_y"/>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3097"/>
                                        </p:tgtEl>
                                        <p:attrNameLst>
                                          <p:attrName>style.visibility</p:attrName>
                                        </p:attrNameLst>
                                      </p:cBhvr>
                                      <p:to>
                                        <p:strVal val="visible"/>
                                      </p:to>
                                    </p:set>
                                    <p:anim calcmode="lin" valueType="num">
                                      <p:cBhvr additive="base">
                                        <p:cTn id="50" dur="500" fill="hold"/>
                                        <p:tgtEl>
                                          <p:spTgt spid="3097"/>
                                        </p:tgtEl>
                                        <p:attrNameLst>
                                          <p:attrName>ppt_x</p:attrName>
                                        </p:attrNameLst>
                                      </p:cBhvr>
                                      <p:tavLst>
                                        <p:tav tm="0">
                                          <p:val>
                                            <p:strVal val="0-#ppt_w/2"/>
                                          </p:val>
                                        </p:tav>
                                        <p:tav tm="100000">
                                          <p:val>
                                            <p:strVal val="#ppt_x"/>
                                          </p:val>
                                        </p:tav>
                                      </p:tavLst>
                                    </p:anim>
                                    <p:anim calcmode="lin" valueType="num">
                                      <p:cBhvr additive="base">
                                        <p:cTn id="51" dur="500" fill="hold"/>
                                        <p:tgtEl>
                                          <p:spTgt spid="3097"/>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3095"/>
                                        </p:tgtEl>
                                        <p:attrNameLst>
                                          <p:attrName>style.visibility</p:attrName>
                                        </p:attrNameLst>
                                      </p:cBhvr>
                                      <p:to>
                                        <p:strVal val="visible"/>
                                      </p:to>
                                    </p:set>
                                    <p:anim calcmode="lin" valueType="num">
                                      <p:cBhvr additive="base">
                                        <p:cTn id="56" dur="500" fill="hold"/>
                                        <p:tgtEl>
                                          <p:spTgt spid="3095"/>
                                        </p:tgtEl>
                                        <p:attrNameLst>
                                          <p:attrName>ppt_x</p:attrName>
                                        </p:attrNameLst>
                                      </p:cBhvr>
                                      <p:tavLst>
                                        <p:tav tm="0">
                                          <p:val>
                                            <p:strVal val="0-#ppt_w/2"/>
                                          </p:val>
                                        </p:tav>
                                        <p:tav tm="100000">
                                          <p:val>
                                            <p:strVal val="#ppt_x"/>
                                          </p:val>
                                        </p:tav>
                                      </p:tavLst>
                                    </p:anim>
                                    <p:anim calcmode="lin" valueType="num">
                                      <p:cBhvr additive="base">
                                        <p:cTn id="57" dur="500" fill="hold"/>
                                        <p:tgtEl>
                                          <p:spTgt spid="30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0" grpId="0" autoUpdateAnimBg="0"/>
      <p:bldP spid="3091" grpId="0" autoUpdateAnimBg="0"/>
      <p:bldP spid="3092" grpId="0" autoUpdateAnimBg="0"/>
      <p:bldP spid="3093" grpId="0" autoUpdateAnimBg="0"/>
      <p:bldP spid="3094" grpId="0" autoUpdateAnimBg="0"/>
      <p:bldP spid="3095" grpId="0" autoUpdateAnimBg="0"/>
      <p:bldP spid="3096" grpId="0" autoUpdateAnimBg="0"/>
      <p:bldP spid="3097" grpId="0" autoUpdateAnimBg="0"/>
      <p:bldP spid="3098" grpId="0" autoUpdateAnimBg="0"/>
      <p:bldP spid="3099"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7" descr="filis~17"/>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6200" y="0"/>
            <a:ext cx="9602788"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2" name="Oval 8"/>
          <p:cNvSpPr>
            <a:spLocks noChangeArrowheads="1"/>
          </p:cNvSpPr>
          <p:nvPr/>
        </p:nvSpPr>
        <p:spPr bwMode="auto">
          <a:xfrm rot="-1880039">
            <a:off x="1003300" y="4656138"/>
            <a:ext cx="1882775" cy="1258887"/>
          </a:xfrm>
          <a:prstGeom prst="ellipse">
            <a:avLst/>
          </a:prstGeom>
          <a:noFill/>
          <a:ln w="57150" cap="sq">
            <a:solidFill>
              <a:srgbClr val="FF00FF"/>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latin typeface="Arial" pitchFamily="34" charset="0"/>
              <a:cs typeface="Arial" pitchFamily="34" charset="0"/>
            </a:endParaRPr>
          </a:p>
        </p:txBody>
      </p:sp>
      <p:sp>
        <p:nvSpPr>
          <p:cNvPr id="5123" name="Text Box 3"/>
          <p:cNvSpPr txBox="1">
            <a:spLocks noChangeArrowheads="1"/>
          </p:cNvSpPr>
          <p:nvPr/>
        </p:nvSpPr>
        <p:spPr bwMode="auto">
          <a:xfrm>
            <a:off x="3886200" y="1371600"/>
            <a:ext cx="2286000" cy="663575"/>
          </a:xfrm>
          <a:prstGeom prst="rect">
            <a:avLst/>
          </a:prstGeom>
          <a:solidFill>
            <a:srgbClr val="FFFF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3600" u="sng">
                <a:solidFill>
                  <a:schemeClr val="accent2"/>
                </a:solidFill>
                <a:latin typeface="Arial" pitchFamily="34" charset="0"/>
                <a:cs typeface="Arial" pitchFamily="34" charset="0"/>
              </a:rPr>
              <a:t>CITIES</a:t>
            </a:r>
          </a:p>
        </p:txBody>
      </p:sp>
      <p:sp>
        <p:nvSpPr>
          <p:cNvPr id="5124" name="Text Box 4"/>
          <p:cNvSpPr txBox="1">
            <a:spLocks noChangeArrowheads="1"/>
          </p:cNvSpPr>
          <p:nvPr/>
        </p:nvSpPr>
        <p:spPr bwMode="auto">
          <a:xfrm>
            <a:off x="3810000" y="304800"/>
            <a:ext cx="609600" cy="1044575"/>
          </a:xfrm>
          <a:prstGeom prst="rect">
            <a:avLst/>
          </a:prstGeom>
          <a:solidFill>
            <a:srgbClr val="FFFF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6000">
                <a:solidFill>
                  <a:schemeClr val="accent2"/>
                </a:solidFill>
                <a:latin typeface="Arial" pitchFamily="34" charset="0"/>
                <a:cs typeface="Arial" pitchFamily="34" charset="0"/>
              </a:rPr>
              <a:t>F</a:t>
            </a:r>
          </a:p>
        </p:txBody>
      </p:sp>
      <p:sp>
        <p:nvSpPr>
          <p:cNvPr id="5125" name="Text Box 5"/>
          <p:cNvSpPr txBox="1">
            <a:spLocks noChangeArrowheads="1"/>
          </p:cNvSpPr>
          <p:nvPr/>
        </p:nvSpPr>
        <p:spPr bwMode="auto">
          <a:xfrm>
            <a:off x="4267200" y="533400"/>
            <a:ext cx="2330450" cy="646113"/>
          </a:xfrm>
          <a:prstGeom prst="rect">
            <a:avLst/>
          </a:prstGeom>
          <a:solidFill>
            <a:srgbClr val="FFFF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3600">
                <a:solidFill>
                  <a:srgbClr val="FF33CC"/>
                </a:solidFill>
                <a:latin typeface="Arial" pitchFamily="34" charset="0"/>
                <a:cs typeface="Arial" pitchFamily="34" charset="0"/>
              </a:rPr>
              <a:t>EATURES</a:t>
            </a:r>
          </a:p>
        </p:txBody>
      </p:sp>
      <p:sp>
        <p:nvSpPr>
          <p:cNvPr id="5127" name="Text Box 7"/>
          <p:cNvSpPr txBox="1">
            <a:spLocks noChangeArrowheads="1"/>
          </p:cNvSpPr>
          <p:nvPr/>
        </p:nvSpPr>
        <p:spPr bwMode="auto">
          <a:xfrm>
            <a:off x="3524250" y="4146550"/>
            <a:ext cx="536575" cy="708025"/>
          </a:xfrm>
          <a:prstGeom prst="rect">
            <a:avLst/>
          </a:prstGeom>
          <a:solidFill>
            <a:srgbClr val="FFFF00"/>
          </a:solidFill>
          <a:ln w="12700" cap="sq">
            <a:solidFill>
              <a:schemeClr val="tx2"/>
            </a:solidFill>
            <a:miter lim="800000"/>
            <a:headEnd type="none" w="sm" len="sm"/>
            <a:tailEnd type="none" w="sm" len="sm"/>
          </a:ln>
          <a:effec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4000" b="1">
                <a:solidFill>
                  <a:schemeClr val="accent2"/>
                </a:solidFill>
                <a:effectLst>
                  <a:outerShdw blurRad="38100" dist="38100" dir="2700000" algn="tl">
                    <a:srgbClr val="000000"/>
                  </a:outerShdw>
                </a:effectLst>
                <a:latin typeface="Arial" pitchFamily="34" charset="0"/>
                <a:cs typeface="Arial" pitchFamily="34" charset="0"/>
              </a:rPr>
              <a:t>A</a:t>
            </a:r>
          </a:p>
        </p:txBody>
      </p:sp>
      <p:sp>
        <p:nvSpPr>
          <p:cNvPr id="5128" name="Text Box 8"/>
          <p:cNvSpPr txBox="1">
            <a:spLocks noChangeArrowheads="1"/>
          </p:cNvSpPr>
          <p:nvPr/>
        </p:nvSpPr>
        <p:spPr bwMode="auto">
          <a:xfrm>
            <a:off x="5513388" y="4114800"/>
            <a:ext cx="592137" cy="714375"/>
          </a:xfrm>
          <a:prstGeom prst="rect">
            <a:avLst/>
          </a:prstGeom>
          <a:solidFill>
            <a:srgbClr val="FFFF00"/>
          </a:solidFill>
          <a:ln w="12700" cap="sq">
            <a:solidFill>
              <a:schemeClr val="accent2"/>
            </a:solidFill>
            <a:miter lim="800000"/>
            <a:headEnd type="none" w="sm" len="sm"/>
            <a:tailEnd type="none" w="sm" len="sm"/>
          </a:ln>
          <a:effec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4000" b="1">
                <a:solidFill>
                  <a:schemeClr val="tx2"/>
                </a:solidFill>
                <a:effectLst>
                  <a:outerShdw blurRad="38100" dist="38100" dir="2700000" algn="tl">
                    <a:srgbClr val="FFFFFF"/>
                  </a:outerShdw>
                </a:effectLst>
                <a:latin typeface="Arial" pitchFamily="34" charset="0"/>
                <a:cs typeface="Arial" pitchFamily="34" charset="0"/>
              </a:rPr>
              <a:t>G</a:t>
            </a:r>
          </a:p>
        </p:txBody>
      </p:sp>
      <p:sp>
        <p:nvSpPr>
          <p:cNvPr id="5129" name="Text Box 9"/>
          <p:cNvSpPr txBox="1">
            <a:spLocks noChangeArrowheads="1"/>
          </p:cNvSpPr>
          <p:nvPr/>
        </p:nvSpPr>
        <p:spPr bwMode="auto">
          <a:xfrm>
            <a:off x="7550150" y="4114800"/>
            <a:ext cx="534988" cy="714375"/>
          </a:xfrm>
          <a:prstGeom prst="rect">
            <a:avLst/>
          </a:prstGeom>
          <a:solidFill>
            <a:srgbClr val="FFFF00"/>
          </a:solidFill>
          <a:ln w="12700" cap="sq">
            <a:solidFill>
              <a:srgbClr val="00FF99"/>
            </a:solidFill>
            <a:miter lim="800000"/>
            <a:headEnd type="none" w="sm" len="sm"/>
            <a:tailEnd type="none" w="sm" len="sm"/>
          </a:ln>
          <a:effec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4000" b="1">
                <a:solidFill>
                  <a:srgbClr val="CC0000"/>
                </a:solidFill>
                <a:effectLst>
                  <a:outerShdw blurRad="38100" dist="38100" dir="2700000" algn="tl">
                    <a:srgbClr val="000000"/>
                  </a:outerShdw>
                </a:effectLst>
                <a:latin typeface="Arial" pitchFamily="34" charset="0"/>
                <a:cs typeface="Arial" pitchFamily="34" charset="0"/>
              </a:rPr>
              <a:t>E</a:t>
            </a:r>
          </a:p>
        </p:txBody>
      </p:sp>
      <p:sp>
        <p:nvSpPr>
          <p:cNvPr id="5130" name="Text Box 10"/>
          <p:cNvSpPr txBox="1">
            <a:spLocks noChangeArrowheads="1"/>
          </p:cNvSpPr>
          <p:nvPr/>
        </p:nvSpPr>
        <p:spPr bwMode="auto">
          <a:xfrm>
            <a:off x="2687638" y="4876800"/>
            <a:ext cx="2263775" cy="1200150"/>
          </a:xfrm>
          <a:prstGeom prst="rect">
            <a:avLst/>
          </a:prstGeom>
          <a:solidFill>
            <a:srgbClr val="FFFF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3600" b="1">
                <a:latin typeface="Arial" pitchFamily="34" charset="0"/>
                <a:cs typeface="Arial" pitchFamily="34" charset="0"/>
              </a:rPr>
              <a:t>Ashkelon</a:t>
            </a:r>
          </a:p>
          <a:p>
            <a:pPr algn="ctr" eaLnBrk="1" hangingPunct="1"/>
            <a:r>
              <a:rPr lang="en-US" altLang="en-US" sz="3600" b="1">
                <a:latin typeface="Arial" pitchFamily="34" charset="0"/>
                <a:cs typeface="Arial" pitchFamily="34" charset="0"/>
              </a:rPr>
              <a:t>Ashdod</a:t>
            </a:r>
          </a:p>
        </p:txBody>
      </p:sp>
      <p:sp>
        <p:nvSpPr>
          <p:cNvPr id="5131" name="Text Box 11"/>
          <p:cNvSpPr txBox="1">
            <a:spLocks noChangeArrowheads="1"/>
          </p:cNvSpPr>
          <p:nvPr/>
        </p:nvSpPr>
        <p:spPr bwMode="auto">
          <a:xfrm>
            <a:off x="5208588" y="4876800"/>
            <a:ext cx="1295400" cy="1200150"/>
          </a:xfrm>
          <a:prstGeom prst="rect">
            <a:avLst/>
          </a:prstGeom>
          <a:solidFill>
            <a:srgbClr val="FFFF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sz="3600" b="1">
                <a:latin typeface="Arial" pitchFamily="34" charset="0"/>
                <a:cs typeface="Arial" pitchFamily="34" charset="0"/>
              </a:rPr>
              <a:t>Gaza Gath</a:t>
            </a:r>
          </a:p>
        </p:txBody>
      </p:sp>
      <p:sp>
        <p:nvSpPr>
          <p:cNvPr id="5132" name="Text Box 12"/>
          <p:cNvSpPr txBox="1">
            <a:spLocks noChangeArrowheads="1"/>
          </p:cNvSpPr>
          <p:nvPr/>
        </p:nvSpPr>
        <p:spPr bwMode="auto">
          <a:xfrm>
            <a:off x="7038975" y="5029200"/>
            <a:ext cx="1493838" cy="646113"/>
          </a:xfrm>
          <a:prstGeom prst="rect">
            <a:avLst/>
          </a:prstGeom>
          <a:solidFill>
            <a:srgbClr val="FFFF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3600" b="1">
                <a:latin typeface="Arial" pitchFamily="34" charset="0"/>
                <a:cs typeface="Arial" pitchFamily="34" charset="0"/>
              </a:rPr>
              <a:t>Ekron</a:t>
            </a:r>
          </a:p>
        </p:txBody>
      </p:sp>
      <p:sp>
        <p:nvSpPr>
          <p:cNvPr id="5133" name="Text Box 13"/>
          <p:cNvSpPr txBox="1">
            <a:spLocks noChangeArrowheads="1"/>
          </p:cNvSpPr>
          <p:nvPr/>
        </p:nvSpPr>
        <p:spPr bwMode="auto">
          <a:xfrm>
            <a:off x="971550" y="2133600"/>
            <a:ext cx="7943850" cy="1816100"/>
          </a:xfrm>
          <a:prstGeom prst="rect">
            <a:avLst/>
          </a:prstGeom>
          <a:solidFill>
            <a:srgbClr val="FFFF00"/>
          </a:solidFill>
          <a:ln w="12700" cap="sq">
            <a:noFill/>
            <a:miter lim="800000"/>
            <a:headEnd type="none" w="sm" len="sm"/>
            <a:tailEnd type="none" w="sm" len="sm"/>
          </a:ln>
          <a:effectLst/>
        </p:spPr>
        <p:txBody>
          <a:bodyPr>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sz="2800" b="1">
                <a:solidFill>
                  <a:srgbClr val="CC0000"/>
                </a:solidFill>
                <a:effectLst>
                  <a:outerShdw blurRad="38100" dist="38100" dir="2700000" algn="tl">
                    <a:srgbClr val="000000"/>
                  </a:outerShdw>
                </a:effectLst>
                <a:latin typeface="Arial" pitchFamily="34" charset="0"/>
                <a:cs typeface="Arial" pitchFamily="34" charset="0"/>
              </a:rPr>
              <a:t>The Philistines developed into 5 major cities. </a:t>
            </a:r>
          </a:p>
          <a:p>
            <a:pPr algn="ctr" eaLnBrk="1" hangingPunct="1">
              <a:spcBef>
                <a:spcPct val="50000"/>
              </a:spcBef>
            </a:pPr>
            <a:r>
              <a:rPr lang="en-US" altLang="en-US" sz="2800" b="1">
                <a:solidFill>
                  <a:srgbClr val="CC0000"/>
                </a:solidFill>
                <a:effectLst>
                  <a:outerShdw blurRad="38100" dist="38100" dir="2700000" algn="tl">
                    <a:srgbClr val="000000"/>
                  </a:outerShdw>
                </a:effectLst>
                <a:latin typeface="Arial" pitchFamily="34" charset="0"/>
                <a:cs typeface="Arial" pitchFamily="34" charset="0"/>
              </a:rPr>
              <a:t>These cities are called a Pentapolis.  </a:t>
            </a:r>
          </a:p>
          <a:p>
            <a:pPr algn="ctr" eaLnBrk="1" hangingPunct="1">
              <a:spcBef>
                <a:spcPct val="50000"/>
              </a:spcBef>
            </a:pPr>
            <a:r>
              <a:rPr lang="en-US" altLang="en-US" sz="2800" b="1">
                <a:solidFill>
                  <a:srgbClr val="CC0000"/>
                </a:solidFill>
                <a:effectLst>
                  <a:outerShdw blurRad="38100" dist="38100" dir="2700000" algn="tl">
                    <a:srgbClr val="000000"/>
                  </a:outerShdw>
                </a:effectLst>
                <a:latin typeface="Arial" pitchFamily="34" charset="0"/>
                <a:cs typeface="Arial" pitchFamily="34" charset="0"/>
              </a:rPr>
              <a:t>Each was controlled by a </a:t>
            </a:r>
            <a:r>
              <a:rPr lang="en-US" altLang="en-US" sz="2800" b="1" i="1">
                <a:solidFill>
                  <a:srgbClr val="CC0000"/>
                </a:solidFill>
                <a:effectLst>
                  <a:outerShdw blurRad="38100" dist="38100" dir="2700000" algn="tl">
                    <a:srgbClr val="000000"/>
                  </a:outerShdw>
                </a:effectLst>
                <a:latin typeface="Arial" pitchFamily="34" charset="0"/>
                <a:cs typeface="Arial" pitchFamily="34" charset="0"/>
              </a:rPr>
              <a:t>seren</a:t>
            </a:r>
            <a:r>
              <a:rPr lang="en-US" altLang="en-US" sz="2800" b="1">
                <a:solidFill>
                  <a:srgbClr val="CC0000"/>
                </a:solidFill>
                <a:effectLst>
                  <a:outerShdw blurRad="38100" dist="38100" dir="2700000" algn="tl">
                    <a:srgbClr val="000000"/>
                  </a:outerShdw>
                </a:effectLst>
                <a:latin typeface="Arial" pitchFamily="34" charset="0"/>
                <a:cs typeface="Arial" pitchFamily="34" charset="0"/>
              </a:rPr>
              <a:t> (lord).</a:t>
            </a:r>
          </a:p>
        </p:txBody>
      </p:sp>
      <p:sp>
        <p:nvSpPr>
          <p:cNvPr id="108557" name="Text Box 9"/>
          <p:cNvSpPr txBox="1">
            <a:spLocks noChangeArrowheads="1"/>
          </p:cNvSpPr>
          <p:nvPr/>
        </p:nvSpPr>
        <p:spPr bwMode="auto">
          <a:xfrm>
            <a:off x="8731250" y="76200"/>
            <a:ext cx="527050" cy="46196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solidFill>
                  <a:schemeClr val="bg1"/>
                </a:solidFill>
                <a:latin typeface="Arial" pitchFamily="34" charset="0"/>
                <a:cs typeface="Arial" pitchFamily="34" charset="0"/>
              </a:rPr>
              <a:t>20</a:t>
            </a:r>
            <a:endParaRPr lang="en-US" altLang="en-US">
              <a:solidFill>
                <a:schemeClr val="bg1"/>
              </a:solidFill>
              <a:latin typeface="Arial" pitchFamily="34" charset="0"/>
              <a:cs typeface="Arial" pitchFamily="34" charset="0"/>
            </a:endParaRPr>
          </a:p>
        </p:txBody>
      </p:sp>
      <p:sp>
        <p:nvSpPr>
          <p:cNvPr id="108558" name="Title 1"/>
          <p:cNvSpPr>
            <a:spLocks noGrp="1"/>
          </p:cNvSpPr>
          <p:nvPr>
            <p:ph type="title" idx="4294967295"/>
          </p:nvPr>
        </p:nvSpPr>
        <p:spPr>
          <a:xfrm>
            <a:off x="-2339975" y="476250"/>
            <a:ext cx="2232025" cy="2532063"/>
          </a:xfrm>
        </p:spPr>
        <p:txBody>
          <a:bodyPr/>
          <a:lstStyle/>
          <a:p>
            <a:r>
              <a:rPr lang="en-US" altLang="en-US">
                <a:latin typeface="Arial" pitchFamily="34" charset="0"/>
                <a:ea typeface="ＭＳ Ｐゴシック" pitchFamily="34" charset="-128"/>
              </a:rPr>
              <a:t>Features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124">
                                            <p:txEl>
                                              <p:charRg st="4294967295" end="4294967295"/>
                                            </p:txEl>
                                          </p:spTgt>
                                        </p:tgtEl>
                                        <p:attrNameLst>
                                          <p:attrName>style.visibility</p:attrName>
                                        </p:attrNameLst>
                                      </p:cBhvr>
                                      <p:to>
                                        <p:strVal val="visible"/>
                                      </p:to>
                                    </p:set>
                                    <p:anim calcmode="lin" valueType="num">
                                      <p:cBhvr additive="base">
                                        <p:cTn id="7" dur="500" fill="hold"/>
                                        <p:tgtEl>
                                          <p:spTgt spid="5124">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124">
                                            <p:txEl>
                                              <p:charRg st="4294967295" end="4294967295"/>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5125">
                                            <p:txEl>
                                              <p:charRg st="4294967295" end="4294967295"/>
                                            </p:txEl>
                                          </p:spTgt>
                                        </p:tgtEl>
                                        <p:attrNameLst>
                                          <p:attrName>style.visibility</p:attrName>
                                        </p:attrNameLst>
                                      </p:cBhvr>
                                      <p:to>
                                        <p:strVal val="visible"/>
                                      </p:to>
                                    </p:set>
                                    <p:animEffect transition="in" filter="wipe(up)">
                                      <p:cBhvr>
                                        <p:cTn id="12" dur="500"/>
                                        <p:tgtEl>
                                          <p:spTgt spid="5125">
                                            <p:txEl>
                                              <p:charRg st="4294967295" end="429496729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123">
                                            <p:txEl>
                                              <p:charRg st="4294967295" end="4294967295"/>
                                            </p:txEl>
                                          </p:spTgt>
                                        </p:tgtEl>
                                        <p:attrNameLst>
                                          <p:attrName>style.visibility</p:attrName>
                                        </p:attrNameLst>
                                      </p:cBhvr>
                                      <p:to>
                                        <p:strVal val="visible"/>
                                      </p:to>
                                    </p:set>
                                    <p:anim calcmode="lin" valueType="num">
                                      <p:cBhvr additive="base">
                                        <p:cTn id="17" dur="500" fill="hold"/>
                                        <p:tgtEl>
                                          <p:spTgt spid="5123">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123">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6152"/>
                                        </p:tgtEl>
                                        <p:attrNameLst>
                                          <p:attrName>style.visibility</p:attrName>
                                        </p:attrNameLst>
                                      </p:cBhvr>
                                      <p:to>
                                        <p:strVal val="visible"/>
                                      </p:to>
                                    </p:set>
                                    <p:anim calcmode="lin" valueType="num">
                                      <p:cBhvr>
                                        <p:cTn id="23" dur="500" fill="hold"/>
                                        <p:tgtEl>
                                          <p:spTgt spid="6152"/>
                                        </p:tgtEl>
                                        <p:attrNameLst>
                                          <p:attrName>ppt_w</p:attrName>
                                        </p:attrNameLst>
                                      </p:cBhvr>
                                      <p:tavLst>
                                        <p:tav tm="0">
                                          <p:val>
                                            <p:fltVal val="0"/>
                                          </p:val>
                                        </p:tav>
                                        <p:tav tm="100000">
                                          <p:val>
                                            <p:strVal val="#ppt_w"/>
                                          </p:val>
                                        </p:tav>
                                      </p:tavLst>
                                    </p:anim>
                                    <p:anim calcmode="lin" valueType="num">
                                      <p:cBhvr>
                                        <p:cTn id="24" dur="500" fill="hold"/>
                                        <p:tgtEl>
                                          <p:spTgt spid="6152"/>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5133">
                                            <p:txEl>
                                              <p:charRg st="4294967295" end="4294967295"/>
                                            </p:txEl>
                                          </p:spTgt>
                                        </p:tgtEl>
                                        <p:attrNameLst>
                                          <p:attrName>style.visibility</p:attrName>
                                        </p:attrNameLst>
                                      </p:cBhvr>
                                      <p:to>
                                        <p:strVal val="visible"/>
                                      </p:to>
                                    </p:set>
                                    <p:anim calcmode="lin" valueType="num">
                                      <p:cBhvr additive="base">
                                        <p:cTn id="29" dur="500" fill="hold"/>
                                        <p:tgtEl>
                                          <p:spTgt spid="5133">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133">
                                            <p:txEl>
                                              <p:charRg st="4294967295" end="4294967295"/>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5127"/>
                                        </p:tgtEl>
                                        <p:attrNameLst>
                                          <p:attrName>style.visibility</p:attrName>
                                        </p:attrNameLst>
                                      </p:cBhvr>
                                      <p:to>
                                        <p:strVal val="visible"/>
                                      </p:to>
                                    </p:set>
                                    <p:anim calcmode="lin" valueType="num">
                                      <p:cBhvr additive="base">
                                        <p:cTn id="35" dur="500" fill="hold"/>
                                        <p:tgtEl>
                                          <p:spTgt spid="5127"/>
                                        </p:tgtEl>
                                        <p:attrNameLst>
                                          <p:attrName>ppt_x</p:attrName>
                                        </p:attrNameLst>
                                      </p:cBhvr>
                                      <p:tavLst>
                                        <p:tav tm="0">
                                          <p:val>
                                            <p:strVal val="0-#ppt_w/2"/>
                                          </p:val>
                                        </p:tav>
                                        <p:tav tm="100000">
                                          <p:val>
                                            <p:strVal val="#ppt_x"/>
                                          </p:val>
                                        </p:tav>
                                      </p:tavLst>
                                    </p:anim>
                                    <p:anim calcmode="lin" valueType="num">
                                      <p:cBhvr additive="base">
                                        <p:cTn id="36" dur="500" fill="hold"/>
                                        <p:tgtEl>
                                          <p:spTgt spid="5127"/>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5128"/>
                                        </p:tgtEl>
                                        <p:attrNameLst>
                                          <p:attrName>style.visibility</p:attrName>
                                        </p:attrNameLst>
                                      </p:cBhvr>
                                      <p:to>
                                        <p:strVal val="visible"/>
                                      </p:to>
                                    </p:set>
                                    <p:anim calcmode="lin" valueType="num">
                                      <p:cBhvr additive="base">
                                        <p:cTn id="41" dur="500" fill="hold"/>
                                        <p:tgtEl>
                                          <p:spTgt spid="5128"/>
                                        </p:tgtEl>
                                        <p:attrNameLst>
                                          <p:attrName>ppt_x</p:attrName>
                                        </p:attrNameLst>
                                      </p:cBhvr>
                                      <p:tavLst>
                                        <p:tav tm="0">
                                          <p:val>
                                            <p:strVal val="#ppt_x"/>
                                          </p:val>
                                        </p:tav>
                                        <p:tav tm="100000">
                                          <p:val>
                                            <p:strVal val="#ppt_x"/>
                                          </p:val>
                                        </p:tav>
                                      </p:tavLst>
                                    </p:anim>
                                    <p:anim calcmode="lin" valueType="num">
                                      <p:cBhvr additive="base">
                                        <p:cTn id="42" dur="500" fill="hold"/>
                                        <p:tgtEl>
                                          <p:spTgt spid="5128"/>
                                        </p:tgtEl>
                                        <p:attrNameLst>
                                          <p:attrName>ppt_y</p:attrName>
                                        </p:attrNameLst>
                                      </p:cBhvr>
                                      <p:tavLst>
                                        <p:tav tm="0">
                                          <p:val>
                                            <p:strVal val="0-#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5129"/>
                                        </p:tgtEl>
                                        <p:attrNameLst>
                                          <p:attrName>style.visibility</p:attrName>
                                        </p:attrNameLst>
                                      </p:cBhvr>
                                      <p:to>
                                        <p:strVal val="visible"/>
                                      </p:to>
                                    </p:set>
                                    <p:anim calcmode="lin" valueType="num">
                                      <p:cBhvr additive="base">
                                        <p:cTn id="47" dur="500" fill="hold"/>
                                        <p:tgtEl>
                                          <p:spTgt spid="5129"/>
                                        </p:tgtEl>
                                        <p:attrNameLst>
                                          <p:attrName>ppt_x</p:attrName>
                                        </p:attrNameLst>
                                      </p:cBhvr>
                                      <p:tavLst>
                                        <p:tav tm="0">
                                          <p:val>
                                            <p:strVal val="1+#ppt_w/2"/>
                                          </p:val>
                                        </p:tav>
                                        <p:tav tm="100000">
                                          <p:val>
                                            <p:strVal val="#ppt_x"/>
                                          </p:val>
                                        </p:tav>
                                      </p:tavLst>
                                    </p:anim>
                                    <p:anim calcmode="lin" valueType="num">
                                      <p:cBhvr additive="base">
                                        <p:cTn id="48" dur="500" fill="hold"/>
                                        <p:tgtEl>
                                          <p:spTgt spid="5129"/>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12" fill="hold" grpId="0" nodeType="clickEffect">
                                  <p:stCondLst>
                                    <p:cond delay="0"/>
                                  </p:stCondLst>
                                  <p:childTnLst>
                                    <p:set>
                                      <p:cBhvr>
                                        <p:cTn id="52" dur="1" fill="hold">
                                          <p:stCondLst>
                                            <p:cond delay="0"/>
                                          </p:stCondLst>
                                        </p:cTn>
                                        <p:tgtEl>
                                          <p:spTgt spid="5130">
                                            <p:txEl>
                                              <p:charRg st="4294967295" end="4294967295"/>
                                            </p:txEl>
                                          </p:spTgt>
                                        </p:tgtEl>
                                        <p:attrNameLst>
                                          <p:attrName>style.visibility</p:attrName>
                                        </p:attrNameLst>
                                      </p:cBhvr>
                                      <p:to>
                                        <p:strVal val="visible"/>
                                      </p:to>
                                    </p:set>
                                    <p:anim calcmode="lin" valueType="num">
                                      <p:cBhvr additive="base">
                                        <p:cTn id="53" dur="500" fill="hold"/>
                                        <p:tgtEl>
                                          <p:spTgt spid="5130">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5130">
                                            <p:txEl>
                                              <p:charRg st="4294967295" end="4294967295"/>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9" fill="hold" grpId="0" nodeType="clickEffect">
                                  <p:stCondLst>
                                    <p:cond delay="0"/>
                                  </p:stCondLst>
                                  <p:childTnLst>
                                    <p:set>
                                      <p:cBhvr>
                                        <p:cTn id="58" dur="1" fill="hold">
                                          <p:stCondLst>
                                            <p:cond delay="0"/>
                                          </p:stCondLst>
                                        </p:cTn>
                                        <p:tgtEl>
                                          <p:spTgt spid="5131">
                                            <p:txEl>
                                              <p:charRg st="4294967295" end="4294967295"/>
                                            </p:txEl>
                                          </p:spTgt>
                                        </p:tgtEl>
                                        <p:attrNameLst>
                                          <p:attrName>style.visibility</p:attrName>
                                        </p:attrNameLst>
                                      </p:cBhvr>
                                      <p:to>
                                        <p:strVal val="visible"/>
                                      </p:to>
                                    </p:set>
                                    <p:anim calcmode="lin" valueType="num">
                                      <p:cBhvr additive="base">
                                        <p:cTn id="59" dur="500" fill="hold"/>
                                        <p:tgtEl>
                                          <p:spTgt spid="5131">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5131">
                                            <p:txEl>
                                              <p:charRg st="4294967295" end="4294967295"/>
                                            </p:txEl>
                                          </p:spTgt>
                                        </p:tgtEl>
                                        <p:attrNameLst>
                                          <p:attrName>ppt_y</p:attrName>
                                        </p:attrNameLst>
                                      </p:cBhvr>
                                      <p:tavLst>
                                        <p:tav tm="0">
                                          <p:val>
                                            <p:strVal val="0-#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6" fill="hold" grpId="0" nodeType="clickEffect">
                                  <p:stCondLst>
                                    <p:cond delay="0"/>
                                  </p:stCondLst>
                                  <p:childTnLst>
                                    <p:set>
                                      <p:cBhvr>
                                        <p:cTn id="64" dur="1" fill="hold">
                                          <p:stCondLst>
                                            <p:cond delay="0"/>
                                          </p:stCondLst>
                                        </p:cTn>
                                        <p:tgtEl>
                                          <p:spTgt spid="5132">
                                            <p:txEl>
                                              <p:charRg st="4294967295" end="4294967295"/>
                                            </p:txEl>
                                          </p:spTgt>
                                        </p:tgtEl>
                                        <p:attrNameLst>
                                          <p:attrName>style.visibility</p:attrName>
                                        </p:attrNameLst>
                                      </p:cBhvr>
                                      <p:to>
                                        <p:strVal val="visible"/>
                                      </p:to>
                                    </p:set>
                                    <p:anim calcmode="lin" valueType="num">
                                      <p:cBhvr additive="base">
                                        <p:cTn id="65" dur="500" fill="hold"/>
                                        <p:tgtEl>
                                          <p:spTgt spid="5132">
                                            <p:txEl>
                                              <p:charRg st="4294967295" end="4294967295"/>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5132">
                                            <p:txEl>
                                              <p:charRg st="4294967295" end="429496729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2" grpId="0" animBg="1"/>
      <p:bldP spid="5123" grpId="0" autoUpdateAnimBg="0"/>
      <p:bldP spid="5124" grpId="0" autoUpdateAnimBg="0"/>
      <p:bldP spid="5125" grpId="0" autoUpdateAnimBg="0"/>
      <p:bldP spid="5127" grpId="0" animBg="1" autoUpdateAnimBg="0"/>
      <p:bldP spid="5128" grpId="0" animBg="1" autoUpdateAnimBg="0"/>
      <p:bldP spid="5129" grpId="0" animBg="1" autoUpdateAnimBg="0"/>
      <p:bldP spid="5130" grpId="0" autoUpdateAnimBg="0"/>
      <p:bldP spid="5131" grpId="0" autoUpdateAnimBg="0"/>
      <p:bldP spid="5132" grpId="0" autoUpdateAnimBg="0"/>
      <p:bldP spid="5133"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3"/>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3579813" y="0"/>
            <a:ext cx="55641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0" name="Rectangle 5"/>
          <p:cNvSpPr>
            <a:spLocks noGrp="1" noChangeArrowheads="1"/>
          </p:cNvSpPr>
          <p:nvPr>
            <p:ph type="title"/>
          </p:nvPr>
        </p:nvSpPr>
        <p:spPr>
          <a:xfrm>
            <a:off x="228600" y="457200"/>
            <a:ext cx="2895600" cy="4267200"/>
          </a:xfrm>
        </p:spPr>
        <p:txBody>
          <a:bodyPr/>
          <a:lstStyle/>
          <a:p>
            <a:pPr eaLnBrk="1" hangingPunct="1"/>
            <a:r>
              <a:rPr lang="en-US" altLang="en-US" sz="4000" b="1">
                <a:latin typeface="Arial" pitchFamily="34" charset="0"/>
                <a:ea typeface="ＭＳ Ｐゴシック" pitchFamily="34" charset="-128"/>
              </a:rPr>
              <a:t>The Philistine Area Today</a:t>
            </a:r>
          </a:p>
        </p:txBody>
      </p:sp>
      <p:sp>
        <p:nvSpPr>
          <p:cNvPr id="4" name="Oval 4"/>
          <p:cNvSpPr>
            <a:spLocks noChangeArrowheads="1"/>
          </p:cNvSpPr>
          <p:nvPr/>
        </p:nvSpPr>
        <p:spPr bwMode="auto">
          <a:xfrm rot="1900144">
            <a:off x="3606800" y="4005263"/>
            <a:ext cx="1481138" cy="2762250"/>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3"/>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0"/>
            <a:ext cx="70866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4" name="Title 1"/>
          <p:cNvSpPr>
            <a:spLocks noGrp="1"/>
          </p:cNvSpPr>
          <p:nvPr>
            <p:ph type="title" idx="4294967295"/>
          </p:nvPr>
        </p:nvSpPr>
        <p:spPr>
          <a:xfrm>
            <a:off x="6950075" y="609600"/>
            <a:ext cx="2230438" cy="3683000"/>
          </a:xfrm>
        </p:spPr>
        <p:txBody>
          <a:bodyPr/>
          <a:lstStyle/>
          <a:p>
            <a:r>
              <a:rPr lang="en-US" altLang="en-US" b="1" dirty="0">
                <a:latin typeface="Arial" pitchFamily="34" charset="0"/>
                <a:ea typeface="ＭＳ Ｐゴシック" pitchFamily="34" charset="-128"/>
              </a:rPr>
              <a:t>Israel later gave up the Gaza Strip</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59450" cy="784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8" name="Title 1"/>
          <p:cNvSpPr>
            <a:spLocks noGrp="1"/>
          </p:cNvSpPr>
          <p:nvPr>
            <p:ph type="title" idx="4294967295"/>
          </p:nvPr>
        </p:nvSpPr>
        <p:spPr>
          <a:xfrm>
            <a:off x="5940425" y="609600"/>
            <a:ext cx="3024188" cy="2459038"/>
          </a:xfrm>
        </p:spPr>
        <p:txBody>
          <a:bodyPr/>
          <a:lstStyle/>
          <a:p>
            <a:r>
              <a:rPr lang="en-US" altLang="en-US" b="1">
                <a:latin typeface="Arial" pitchFamily="34" charset="0"/>
                <a:ea typeface="ＭＳ Ｐゴシック" pitchFamily="34" charset="-128"/>
              </a:rPr>
              <a:t>Gaza Up Close in 1999</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23938"/>
            <a:ext cx="9144000" cy="586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1" name="Text Box 3"/>
          <p:cNvSpPr txBox="1">
            <a:spLocks noChangeArrowheads="1"/>
          </p:cNvSpPr>
          <p:nvPr/>
        </p:nvSpPr>
        <p:spPr bwMode="auto">
          <a:xfrm>
            <a:off x="4427984" y="933683"/>
            <a:ext cx="4716016"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 typeface="+mj-lt"/>
              <a:buAutoNum type="arabicPeriod" startAt="2"/>
              <a:defRPr/>
            </a:pPr>
            <a:r>
              <a:rPr lang="en-US" b="1" dirty="0">
                <a:solidFill>
                  <a:srgbClr val="FFFFFF"/>
                </a:solidFill>
                <a:effectLst>
                  <a:glow rad="393700">
                    <a:schemeClr val="tx1">
                      <a:alpha val="95000"/>
                    </a:schemeClr>
                  </a:glow>
                </a:effectLst>
                <a:latin typeface="Arial"/>
                <a:cs typeface="Arial"/>
              </a:rPr>
              <a:t>The other two – Gath and </a:t>
            </a:r>
            <a:r>
              <a:rPr lang="en-US" b="1" dirty="0" err="1">
                <a:solidFill>
                  <a:srgbClr val="FFFFFF"/>
                </a:solidFill>
                <a:effectLst>
                  <a:glow rad="393700">
                    <a:schemeClr val="tx1">
                      <a:alpha val="95000"/>
                    </a:schemeClr>
                  </a:glow>
                </a:effectLst>
                <a:latin typeface="Arial"/>
                <a:cs typeface="Arial"/>
              </a:rPr>
              <a:t>Ekron</a:t>
            </a:r>
            <a:r>
              <a:rPr lang="en-US" b="1" dirty="0">
                <a:solidFill>
                  <a:srgbClr val="FFFFFF"/>
                </a:solidFill>
                <a:effectLst>
                  <a:glow rad="393700">
                    <a:schemeClr val="tx1">
                      <a:alpha val="95000"/>
                    </a:schemeClr>
                  </a:glow>
                </a:effectLst>
                <a:latin typeface="Arial"/>
                <a:cs typeface="Arial"/>
              </a:rPr>
              <a:t> – were inland cities on the plain somewhere east of the three coastal cities; but archaeologists have not agreed on the original location of these two cities. </a:t>
            </a:r>
          </a:p>
        </p:txBody>
      </p:sp>
      <p:sp>
        <p:nvSpPr>
          <p:cNvPr id="112643" name="Text Box 7"/>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105</a:t>
            </a:r>
            <a:endParaRPr lang="en-US" altLang="en-US">
              <a:latin typeface="Arial" pitchFamily="34" charset="0"/>
              <a:cs typeface="Arial" pitchFamily="34" charset="0"/>
            </a:endParaRPr>
          </a:p>
        </p:txBody>
      </p:sp>
      <p:sp>
        <p:nvSpPr>
          <p:cNvPr id="9" name="Freeform 6"/>
          <p:cNvSpPr>
            <a:spLocks/>
          </p:cNvSpPr>
          <p:nvPr/>
        </p:nvSpPr>
        <p:spPr bwMode="auto">
          <a:xfrm rot="208839">
            <a:off x="-2938463" y="-200025"/>
            <a:ext cx="6407151" cy="8053388"/>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8" name="Text Box 3"/>
          <p:cNvSpPr txBox="1">
            <a:spLocks noChangeArrowheads="1"/>
          </p:cNvSpPr>
          <p:nvPr/>
        </p:nvSpPr>
        <p:spPr bwMode="auto">
          <a:xfrm>
            <a:off x="35496" y="933683"/>
            <a:ext cx="432048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AutoNum type="arabicPeriod"/>
              <a:defRPr/>
            </a:pPr>
            <a:r>
              <a:rPr lang="en-US" b="1" dirty="0">
                <a:solidFill>
                  <a:srgbClr val="FFFFFF"/>
                </a:solidFill>
                <a:effectLst>
                  <a:glow rad="393700">
                    <a:schemeClr val="tx1">
                      <a:alpha val="95000"/>
                    </a:schemeClr>
                  </a:glow>
                </a:effectLst>
                <a:latin typeface="Arial"/>
                <a:cs typeface="Arial"/>
              </a:rPr>
              <a:t>The first three – Ashkelon, Ashdod, Gaza – were all situated on or beside the sea-coast, straddling the line of the Via Maris (Way of the Sea). </a:t>
            </a:r>
          </a:p>
        </p:txBody>
      </p:sp>
      <p:sp>
        <p:nvSpPr>
          <p:cNvPr id="3" name="Title 2"/>
          <p:cNvSpPr>
            <a:spLocks noGrp="1"/>
          </p:cNvSpPr>
          <p:nvPr>
            <p:ph type="title" idx="4294967295"/>
          </p:nvPr>
        </p:nvSpPr>
        <p:spPr>
          <a:xfrm>
            <a:off x="179388" y="30163"/>
            <a:ext cx="8388350" cy="735012"/>
          </a:xfrm>
        </p:spPr>
        <p:txBody>
          <a:bodyPr/>
          <a:lstStyle/>
          <a:p>
            <a:pPr algn="l">
              <a:defRPr/>
            </a:pPr>
            <a:r>
              <a:rPr lang="en-US" b="1" kern="1200" dirty="0">
                <a:solidFill>
                  <a:srgbClr val="FF0000"/>
                </a:solidFill>
                <a:ea typeface="ＭＳ Ｐゴシック"/>
              </a:rPr>
              <a:t>Geography</a:t>
            </a:r>
            <a:r>
              <a:rPr lang="en-US" b="1" dirty="0">
                <a:solidFill>
                  <a:srgbClr val="FF0000"/>
                </a:solidFill>
              </a:rPr>
              <a:t> of Philistia</a:t>
            </a:r>
          </a:p>
        </p:txBody>
      </p:sp>
      <p:sp>
        <p:nvSpPr>
          <p:cNvPr id="11" name="Oval 4"/>
          <p:cNvSpPr>
            <a:spLocks noChangeArrowheads="1"/>
          </p:cNvSpPr>
          <p:nvPr/>
        </p:nvSpPr>
        <p:spPr bwMode="auto">
          <a:xfrm rot="1900144">
            <a:off x="1954213" y="3816350"/>
            <a:ext cx="1196975" cy="1912938"/>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7171"/>
                                        </p:tgtEl>
                                        <p:attrNameLst>
                                          <p:attrName>style.visibility</p:attrName>
                                        </p:attrNameLst>
                                      </p:cBhvr>
                                      <p:to>
                                        <p:strVal val="visible"/>
                                      </p:to>
                                    </p:set>
                                    <p:anim calcmode="lin" valueType="num">
                                      <p:cBhvr additive="base">
                                        <p:cTn id="17" dur="500" fill="hold"/>
                                        <p:tgtEl>
                                          <p:spTgt spid="7171"/>
                                        </p:tgtEl>
                                        <p:attrNameLst>
                                          <p:attrName>ppt_x</p:attrName>
                                        </p:attrNameLst>
                                      </p:cBhvr>
                                      <p:tavLst>
                                        <p:tav tm="0">
                                          <p:val>
                                            <p:strVal val="0-#ppt_w/2"/>
                                          </p:val>
                                        </p:tav>
                                        <p:tav tm="100000">
                                          <p:val>
                                            <p:strVal val="#ppt_x"/>
                                          </p:val>
                                        </p:tav>
                                      </p:tavLst>
                                    </p:anim>
                                    <p:anim calcmode="lin" valueType="num">
                                      <p:cBhvr additive="base">
                                        <p:cTn id="18" dur="500" fill="hold"/>
                                        <p:tgtEl>
                                          <p:spTgt spid="717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
                            </p:stCondLst>
                            <p:childTnLst>
                              <p:par>
                                <p:cTn id="20" presetID="2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edg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4" name="Text Box 6"/>
          <p:cNvSpPr txBox="1">
            <a:spLocks noChangeArrowheads="1"/>
          </p:cNvSpPr>
          <p:nvPr/>
        </p:nvSpPr>
        <p:spPr bwMode="auto">
          <a:xfrm>
            <a:off x="4500563" y="2492375"/>
            <a:ext cx="4643437" cy="354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buFontTx/>
              <a:buAutoNum type="arabicPeriod"/>
            </a:pPr>
            <a:r>
              <a:rPr lang="en-US" altLang="en-US" sz="2800" b="1">
                <a:solidFill>
                  <a:srgbClr val="FFFFFF"/>
                </a:solidFill>
                <a:latin typeface="Arial" pitchFamily="34" charset="0"/>
                <a:cs typeface="Arial" pitchFamily="34" charset="0"/>
              </a:rPr>
              <a:t>Philistine </a:t>
            </a:r>
            <a:r>
              <a:rPr lang="en-US" altLang="en-US" sz="2800" b="1">
                <a:solidFill>
                  <a:srgbClr val="FFFF00"/>
                </a:solidFill>
                <a:latin typeface="Arial" pitchFamily="34" charset="0"/>
                <a:cs typeface="Arial" pitchFamily="34" charset="0"/>
              </a:rPr>
              <a:t>pottery</a:t>
            </a:r>
            <a:r>
              <a:rPr lang="en-US" altLang="en-US" sz="2800" b="1">
                <a:solidFill>
                  <a:srgbClr val="FFFFFF"/>
                </a:solidFill>
                <a:latin typeface="Arial" pitchFamily="34" charset="0"/>
                <a:cs typeface="Arial" pitchFamily="34" charset="0"/>
              </a:rPr>
              <a:t> with its distinctive and elegantly stylized bird motif and statues</a:t>
            </a:r>
          </a:p>
          <a:p>
            <a:pPr eaLnBrk="1" hangingPunct="1">
              <a:spcBef>
                <a:spcPct val="50000"/>
              </a:spcBef>
              <a:buFontTx/>
              <a:buAutoNum type="arabicPeriod"/>
            </a:pPr>
            <a:r>
              <a:rPr lang="en-US" altLang="en-US" sz="2800" b="1">
                <a:solidFill>
                  <a:srgbClr val="FFFFFF"/>
                </a:solidFill>
                <a:latin typeface="Arial" pitchFamily="34" charset="0"/>
                <a:cs typeface="Arial" pitchFamily="34" charset="0"/>
              </a:rPr>
              <a:t>Many types of </a:t>
            </a:r>
            <a:r>
              <a:rPr lang="en-US" altLang="en-US" sz="2800" b="1">
                <a:solidFill>
                  <a:srgbClr val="FFFF00"/>
                </a:solidFill>
                <a:latin typeface="Arial" pitchFamily="34" charset="0"/>
                <a:cs typeface="Arial" pitchFamily="34" charset="0"/>
              </a:rPr>
              <a:t>weapons</a:t>
            </a:r>
          </a:p>
          <a:p>
            <a:pPr eaLnBrk="1" hangingPunct="1">
              <a:spcBef>
                <a:spcPct val="50000"/>
              </a:spcBef>
              <a:buFontTx/>
              <a:buAutoNum type="arabicPeriod"/>
            </a:pPr>
            <a:r>
              <a:rPr lang="en-US" altLang="en-US" sz="2800" b="1">
                <a:solidFill>
                  <a:srgbClr val="FFFFFF"/>
                </a:solidFill>
                <a:latin typeface="Arial" pitchFamily="34" charset="0"/>
                <a:cs typeface="Arial" pitchFamily="34" charset="0"/>
              </a:rPr>
              <a:t>Philistine god/goddess </a:t>
            </a:r>
            <a:r>
              <a:rPr lang="en-US" altLang="en-US" sz="2800" b="1">
                <a:solidFill>
                  <a:srgbClr val="FFFF00"/>
                </a:solidFill>
                <a:latin typeface="Arial" pitchFamily="34" charset="0"/>
                <a:cs typeface="Arial" pitchFamily="34" charset="0"/>
              </a:rPr>
              <a:t>temples</a:t>
            </a:r>
          </a:p>
        </p:txBody>
      </p:sp>
      <p:sp>
        <p:nvSpPr>
          <p:cNvPr id="113667" name="Text Box 7"/>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solidFill>
                  <a:srgbClr val="FFFFFF"/>
                </a:solidFill>
                <a:latin typeface="Arial" pitchFamily="34" charset="0"/>
                <a:cs typeface="Arial" pitchFamily="34" charset="0"/>
              </a:rPr>
              <a:t>105</a:t>
            </a:r>
            <a:endParaRPr lang="en-US" altLang="en-US">
              <a:solidFill>
                <a:srgbClr val="FFFFFF"/>
              </a:solidFill>
              <a:latin typeface="Arial" pitchFamily="34" charset="0"/>
              <a:cs typeface="Arial" pitchFamily="34" charset="0"/>
            </a:endParaRPr>
          </a:p>
        </p:txBody>
      </p:sp>
      <p:sp>
        <p:nvSpPr>
          <p:cNvPr id="2" name="Title 1"/>
          <p:cNvSpPr>
            <a:spLocks noGrp="1"/>
          </p:cNvSpPr>
          <p:nvPr>
            <p:ph type="title" idx="4294967295"/>
          </p:nvPr>
        </p:nvSpPr>
        <p:spPr>
          <a:xfrm>
            <a:off x="4572000" y="417513"/>
            <a:ext cx="3886200" cy="1754187"/>
          </a:xfrm>
          <a:effectLst>
            <a:outerShdw blurRad="63500" dist="38099" dir="2700000" algn="ctr" rotWithShape="0">
              <a:schemeClr val="tx1">
                <a:alpha val="74997"/>
              </a:schemeClr>
            </a:outerShdw>
          </a:effectLst>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a:spcBef>
                <a:spcPct val="50000"/>
              </a:spcBef>
              <a:defRPr/>
            </a:pPr>
            <a:r>
              <a:rPr lang="en-US" sz="3600" b="1" kern="1200" dirty="0">
                <a:solidFill>
                  <a:srgbClr val="FFFFFF"/>
                </a:solidFill>
                <a:ea typeface="+mn-ea"/>
              </a:rPr>
              <a:t>Major Archaeological Discoveries</a:t>
            </a:r>
          </a:p>
        </p:txBody>
      </p:sp>
      <p:pic>
        <p:nvPicPr>
          <p:cNvPr id="11366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563" y="549275"/>
            <a:ext cx="4445000" cy="585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4"/>
                                        </p:tgtEl>
                                        <p:attrNameLst>
                                          <p:attrName>style.visibility</p:attrName>
                                        </p:attrNameLst>
                                      </p:cBhvr>
                                      <p:to>
                                        <p:strVal val="visible"/>
                                      </p:to>
                                    </p:set>
                                    <p:anim calcmode="lin" valueType="num">
                                      <p:cBhvr additive="base">
                                        <p:cTn id="7" dur="500" fill="hold"/>
                                        <p:tgtEl>
                                          <p:spTgt spid="7174"/>
                                        </p:tgtEl>
                                        <p:attrNameLst>
                                          <p:attrName>ppt_x</p:attrName>
                                        </p:attrNameLst>
                                      </p:cBhvr>
                                      <p:tavLst>
                                        <p:tav tm="0">
                                          <p:val>
                                            <p:strVal val="0-#ppt_w/2"/>
                                          </p:val>
                                        </p:tav>
                                        <p:tav tm="100000">
                                          <p:val>
                                            <p:strVal val="#ppt_x"/>
                                          </p:val>
                                        </p:tav>
                                      </p:tavLst>
                                    </p:anim>
                                    <p:anim calcmode="lin" valueType="num">
                                      <p:cBhvr additive="base">
                                        <p:cTn id="8" dur="500" fill="hold"/>
                                        <p:tgtEl>
                                          <p:spTgt spid="71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228600" y="990600"/>
            <a:ext cx="8915400" cy="249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233363" indent="-23336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eaLnBrk="1" hangingPunct="1">
              <a:spcBef>
                <a:spcPct val="50000"/>
              </a:spcBef>
              <a:defRPr/>
            </a:pPr>
            <a:r>
              <a:rPr lang="en-US" b="1" dirty="0">
                <a:latin typeface="Arial"/>
                <a:cs typeface="Arial"/>
              </a:rPr>
              <a:t>A key city throughout the second millennium BC (middle and late Bronze Age).</a:t>
            </a:r>
          </a:p>
          <a:p>
            <a:pPr marL="0" indent="0" eaLnBrk="1" hangingPunct="1">
              <a:spcBef>
                <a:spcPct val="50000"/>
              </a:spcBef>
              <a:defRPr/>
            </a:pPr>
            <a:r>
              <a:rPr lang="en-US" b="1" dirty="0">
                <a:latin typeface="Arial"/>
                <a:cs typeface="Arial"/>
              </a:rPr>
              <a:t>Biblical records:</a:t>
            </a:r>
          </a:p>
          <a:p>
            <a:pPr marL="342900" indent="-342900" eaLnBrk="1" hangingPunct="1">
              <a:spcBef>
                <a:spcPct val="50000"/>
              </a:spcBef>
              <a:buFont typeface="Arial"/>
              <a:buChar char="•"/>
              <a:defRPr/>
            </a:pPr>
            <a:r>
              <a:rPr lang="en-US" b="1" dirty="0">
                <a:latin typeface="Arial"/>
                <a:cs typeface="Arial"/>
              </a:rPr>
              <a:t>Once this city was occupied by Judah (Judg. 1:18)</a:t>
            </a:r>
          </a:p>
          <a:p>
            <a:pPr marL="342900" indent="-342900" eaLnBrk="1" hangingPunct="1">
              <a:spcBef>
                <a:spcPct val="50000"/>
              </a:spcBef>
              <a:buFont typeface="Arial"/>
              <a:buChar char="•"/>
              <a:defRPr/>
            </a:pPr>
            <a:r>
              <a:rPr lang="en-US" b="1" dirty="0">
                <a:latin typeface="Arial"/>
                <a:cs typeface="Arial"/>
              </a:rPr>
              <a:t>In Samson</a:t>
            </a:r>
            <a:r>
              <a:rPr lang="fr-FR" altLang="ja-JP" b="1" dirty="0">
                <a:latin typeface="Arial"/>
                <a:cs typeface="Arial"/>
              </a:rPr>
              <a:t>'</a:t>
            </a:r>
            <a:r>
              <a:rPr lang="en-US" b="1" dirty="0">
                <a:latin typeface="Arial"/>
                <a:cs typeface="Arial"/>
              </a:rPr>
              <a:t>s day it reverted to Philistine rule (Judg. 14:19)</a:t>
            </a:r>
          </a:p>
        </p:txBody>
      </p:sp>
      <p:sp>
        <p:nvSpPr>
          <p:cNvPr id="8198" name="Text Box 6"/>
          <p:cNvSpPr txBox="1">
            <a:spLocks noChangeArrowheads="1"/>
          </p:cNvSpPr>
          <p:nvPr/>
        </p:nvSpPr>
        <p:spPr bwMode="auto">
          <a:xfrm>
            <a:off x="3505200" y="3962400"/>
            <a:ext cx="2590800" cy="1570038"/>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b="1">
                <a:solidFill>
                  <a:schemeClr val="tx2"/>
                </a:solidFill>
                <a:latin typeface="Arial" pitchFamily="34" charset="0"/>
                <a:cs typeface="Arial" pitchFamily="34" charset="0"/>
              </a:rPr>
              <a:t>Statue from Ashkelon (probably 4</a:t>
            </a:r>
            <a:r>
              <a:rPr lang="en-US" altLang="en-US" b="1" baseline="30000">
                <a:solidFill>
                  <a:schemeClr val="tx2"/>
                </a:solidFill>
                <a:latin typeface="Arial" pitchFamily="34" charset="0"/>
                <a:cs typeface="Arial" pitchFamily="34" charset="0"/>
              </a:rPr>
              <a:t>th</a:t>
            </a:r>
            <a:r>
              <a:rPr lang="en-US" altLang="en-US" b="1">
                <a:solidFill>
                  <a:schemeClr val="tx2"/>
                </a:solidFill>
                <a:latin typeface="Arial" pitchFamily="34" charset="0"/>
                <a:cs typeface="Arial" pitchFamily="34" charset="0"/>
              </a:rPr>
              <a:t> century BC)</a:t>
            </a:r>
          </a:p>
        </p:txBody>
      </p:sp>
      <p:pic>
        <p:nvPicPr>
          <p:cNvPr id="114691" name="Picture 9" descr="filis~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3938" y="3657600"/>
            <a:ext cx="2792412" cy="2819400"/>
          </a:xfrm>
          <a:prstGeom prst="rect">
            <a:avLst/>
          </a:prstGeom>
          <a:noFill/>
          <a:ln w="9525">
            <a:solidFill>
              <a:srgbClr val="FF00FF"/>
            </a:solidFill>
            <a:miter lim="800000"/>
            <a:headEnd/>
            <a:tailEnd/>
          </a:ln>
          <a:extLst>
            <a:ext uri="{909E8E84-426E-40dd-AFC4-6F175D3DCCD1}">
              <a14:hiddenFill xmlns:a14="http://schemas.microsoft.com/office/drawing/2010/main" xmlns="">
                <a:solidFill>
                  <a:srgbClr val="FFFFFF"/>
                </a:solidFill>
              </a14:hiddenFill>
            </a:ext>
          </a:extLst>
        </p:spPr>
      </p:pic>
      <p:pic>
        <p:nvPicPr>
          <p:cNvPr id="114692" name="Picture 10" descr="filis~2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41475" y="3505200"/>
            <a:ext cx="1547813"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3" name="Text Box 11"/>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105</a:t>
            </a:r>
            <a:endParaRPr lang="en-US" altLang="en-US">
              <a:latin typeface="Arial" pitchFamily="34" charset="0"/>
              <a:cs typeface="Arial" pitchFamily="34" charset="0"/>
            </a:endParaRPr>
          </a:p>
        </p:txBody>
      </p:sp>
      <p:sp>
        <p:nvSpPr>
          <p:cNvPr id="2" name="Title 1"/>
          <p:cNvSpPr>
            <a:spLocks noGrp="1"/>
          </p:cNvSpPr>
          <p:nvPr>
            <p:ph type="title" idx="4294967295"/>
          </p:nvPr>
        </p:nvSpPr>
        <p:spPr>
          <a:xfrm>
            <a:off x="0" y="0"/>
            <a:ext cx="7772400" cy="874713"/>
          </a:xfrm>
          <a:solidFill>
            <a:srgbClr val="008000"/>
          </a:solidFill>
        </p:spPr>
        <p:txBody>
          <a:bodyPr/>
          <a:lstStyle/>
          <a:p>
            <a:pPr eaLnBrk="1" hangingPunct="1"/>
            <a:r>
              <a:rPr lang="en-US" altLang="en-US" sz="3600" b="1">
                <a:solidFill>
                  <a:srgbClr val="FFFFFF"/>
                </a:solidFill>
                <a:latin typeface="Arial" pitchFamily="34" charset="0"/>
                <a:ea typeface="ＭＳ Ｐゴシック" pitchFamily="34" charset="-128"/>
              </a:rPr>
              <a:t>Ashkelon</a:t>
            </a:r>
            <a:endParaRPr lang="en-US" altLang="en-US">
              <a:solidFill>
                <a:srgbClr val="FFFFFF"/>
              </a:solidFill>
              <a:latin typeface="Arial" pitchFamily="34" charset="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500" fill="hold"/>
                                        <p:tgtEl>
                                          <p:spTgt spid="8196"/>
                                        </p:tgtEl>
                                        <p:attrNameLst>
                                          <p:attrName>ppt_x</p:attrName>
                                        </p:attrNameLst>
                                      </p:cBhvr>
                                      <p:tavLst>
                                        <p:tav tm="0">
                                          <p:val>
                                            <p:strVal val="0-#ppt_w/2"/>
                                          </p:val>
                                        </p:tav>
                                        <p:tav tm="100000">
                                          <p:val>
                                            <p:strVal val="#ppt_x"/>
                                          </p:val>
                                        </p:tav>
                                      </p:tavLst>
                                    </p:anim>
                                    <p:anim calcmode="lin" valueType="num">
                                      <p:cBhvr additive="base">
                                        <p:cTn id="8" dur="500" fill="hold"/>
                                        <p:tgtEl>
                                          <p:spTgt spid="819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198"/>
                                        </p:tgtEl>
                                        <p:attrNameLst>
                                          <p:attrName>style.visibility</p:attrName>
                                        </p:attrNameLst>
                                      </p:cBhvr>
                                      <p:to>
                                        <p:strVal val="visible"/>
                                      </p:to>
                                    </p:set>
                                    <p:anim calcmode="lin" valueType="num">
                                      <p:cBhvr additive="base">
                                        <p:cTn id="13" dur="500" fill="hold"/>
                                        <p:tgtEl>
                                          <p:spTgt spid="8198"/>
                                        </p:tgtEl>
                                        <p:attrNameLst>
                                          <p:attrName>ppt_x</p:attrName>
                                        </p:attrNameLst>
                                      </p:cBhvr>
                                      <p:tavLst>
                                        <p:tav tm="0">
                                          <p:val>
                                            <p:strVal val="0-#ppt_w/2"/>
                                          </p:val>
                                        </p:tav>
                                        <p:tav tm="100000">
                                          <p:val>
                                            <p:strVal val="#ppt_x"/>
                                          </p:val>
                                        </p:tav>
                                      </p:tavLst>
                                    </p:anim>
                                    <p:anim calcmode="lin" valueType="num">
                                      <p:cBhvr additive="base">
                                        <p:cTn id="14" dur="500" fill="hold"/>
                                        <p:tgtEl>
                                          <p:spTgt spid="8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utoUpdateAnimBg="0"/>
      <p:bldP spid="8198"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title" idx="4294967295"/>
          </p:nvPr>
        </p:nvSpPr>
        <p:spPr>
          <a:xfrm>
            <a:off x="755650" y="0"/>
            <a:ext cx="6337300" cy="1143000"/>
          </a:xfrm>
        </p:spPr>
        <p:txBody>
          <a:bodyPr/>
          <a:lstStyle/>
          <a:p>
            <a:pPr algn="l"/>
            <a:r>
              <a:rPr lang="en-US" altLang="en-US">
                <a:solidFill>
                  <a:srgbClr val="FFFFFF"/>
                </a:solidFill>
                <a:latin typeface="Arial" pitchFamily="34" charset="0"/>
                <a:ea typeface="ＭＳ Ｐゴシック" pitchFamily="34" charset="-128"/>
              </a:rPr>
              <a:t>Nike</a:t>
            </a:r>
          </a:p>
        </p:txBody>
      </p:sp>
      <p:pic>
        <p:nvPicPr>
          <p:cNvPr id="115714" name="Picture 6" descr="filis~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539875"/>
            <a:ext cx="8023225" cy="11423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9" name="Text Box 3"/>
          <p:cNvSpPr txBox="1">
            <a:spLocks noChangeArrowheads="1"/>
          </p:cNvSpPr>
          <p:nvPr/>
        </p:nvSpPr>
        <p:spPr bwMode="auto">
          <a:xfrm>
            <a:off x="4800600" y="533400"/>
            <a:ext cx="4343400" cy="4586288"/>
          </a:xfrm>
          <a:prstGeom prst="rect">
            <a:avLst/>
          </a:prstGeom>
          <a:solidFill>
            <a:schemeClr val="accent6">
              <a:lumMod val="75000"/>
            </a:schemeClr>
          </a:solid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3200" b="1">
                <a:solidFill>
                  <a:schemeClr val="bg1"/>
                </a:solidFill>
                <a:effectLst>
                  <a:outerShdw blurRad="38100" dist="38100" dir="2700000" algn="tl">
                    <a:srgbClr val="000000"/>
                  </a:outerShdw>
                </a:effectLst>
                <a:latin typeface="Arial" pitchFamily="34" charset="0"/>
                <a:cs typeface="Arial" pitchFamily="34" charset="0"/>
              </a:rPr>
              <a:t>An interesting sculptured figure</a:t>
            </a:r>
          </a:p>
          <a:p>
            <a:pPr eaLnBrk="1" hangingPunct="1"/>
            <a:endParaRPr lang="en-US" altLang="en-US" sz="3200" b="1">
              <a:solidFill>
                <a:schemeClr val="bg1"/>
              </a:solidFill>
              <a:effectLst>
                <a:outerShdw blurRad="38100" dist="38100" dir="2700000" algn="tl">
                  <a:srgbClr val="000000"/>
                </a:outerShdw>
              </a:effectLst>
              <a:latin typeface="Arial" pitchFamily="34" charset="0"/>
              <a:cs typeface="Arial" pitchFamily="34" charset="0"/>
            </a:endParaRPr>
          </a:p>
          <a:p>
            <a:pPr eaLnBrk="1" hangingPunct="1"/>
            <a:r>
              <a:rPr lang="en-US" altLang="en-US" sz="2800" b="1">
                <a:solidFill>
                  <a:schemeClr val="bg1"/>
                </a:solidFill>
                <a:effectLst>
                  <a:outerShdw blurRad="38100" dist="38100" dir="2700000" algn="tl">
                    <a:srgbClr val="000000"/>
                  </a:outerShdw>
                </a:effectLst>
                <a:latin typeface="Arial" pitchFamily="34" charset="0"/>
                <a:cs typeface="Arial" pitchFamily="34" charset="0"/>
              </a:rPr>
              <a:t>The Winged Goddess of</a:t>
            </a:r>
          </a:p>
          <a:p>
            <a:pPr eaLnBrk="1" hangingPunct="1"/>
            <a:r>
              <a:rPr lang="en-US" altLang="en-US" sz="2800" b="1">
                <a:solidFill>
                  <a:schemeClr val="bg1"/>
                </a:solidFill>
                <a:effectLst>
                  <a:outerShdw blurRad="38100" dist="38100" dir="2700000" algn="tl">
                    <a:srgbClr val="000000"/>
                  </a:outerShdw>
                </a:effectLst>
                <a:latin typeface="Arial" pitchFamily="34" charset="0"/>
                <a:cs typeface="Arial" pitchFamily="34" charset="0"/>
              </a:rPr>
              <a:t>Victory – Nike</a:t>
            </a:r>
          </a:p>
          <a:p>
            <a:pPr eaLnBrk="1" hangingPunct="1"/>
            <a:endParaRPr lang="en-US" altLang="en-US" sz="2800" b="1">
              <a:solidFill>
                <a:schemeClr val="bg1"/>
              </a:solidFill>
              <a:effectLst>
                <a:outerShdw blurRad="38100" dist="38100" dir="2700000" algn="tl">
                  <a:srgbClr val="000000"/>
                </a:outerShdw>
              </a:effectLst>
              <a:latin typeface="Arial" pitchFamily="34" charset="0"/>
              <a:cs typeface="Arial" pitchFamily="34" charset="0"/>
            </a:endParaRPr>
          </a:p>
          <a:p>
            <a:pPr eaLnBrk="1" hangingPunct="1"/>
            <a:r>
              <a:rPr lang="en-US" altLang="en-US" sz="2800" b="1">
                <a:solidFill>
                  <a:schemeClr val="bg1"/>
                </a:solidFill>
                <a:effectLst>
                  <a:outerShdw blurRad="38100" dist="38100" dir="2700000" algn="tl">
                    <a:srgbClr val="000000"/>
                  </a:outerShdw>
                </a:effectLst>
                <a:latin typeface="Arial" pitchFamily="34" charset="0"/>
                <a:cs typeface="Arial" pitchFamily="34" charset="0"/>
              </a:rPr>
              <a:t>She is standing upon a </a:t>
            </a:r>
          </a:p>
          <a:p>
            <a:pPr eaLnBrk="1" hangingPunct="1"/>
            <a:r>
              <a:rPr lang="en-US" altLang="en-US" sz="2800" b="1">
                <a:solidFill>
                  <a:schemeClr val="bg1"/>
                </a:solidFill>
                <a:effectLst>
                  <a:outerShdw blurRad="38100" dist="38100" dir="2700000" algn="tl">
                    <a:srgbClr val="000000"/>
                  </a:outerShdw>
                </a:effectLst>
                <a:latin typeface="Arial" pitchFamily="34" charset="0"/>
                <a:cs typeface="Arial" pitchFamily="34" charset="0"/>
              </a:rPr>
              <a:t>globe of the world which rests upon the shoulders of Atlas</a:t>
            </a:r>
          </a:p>
        </p:txBody>
      </p:sp>
      <p:sp>
        <p:nvSpPr>
          <p:cNvPr id="12293" name="Oval 5"/>
          <p:cNvSpPr>
            <a:spLocks noChangeArrowheads="1"/>
          </p:cNvSpPr>
          <p:nvPr/>
        </p:nvSpPr>
        <p:spPr bwMode="auto">
          <a:xfrm>
            <a:off x="1979613" y="-674688"/>
            <a:ext cx="2016125" cy="6480176"/>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latin typeface="Arial" pitchFamily="34" charset="0"/>
              <a:cs typeface="Arial" pitchFamily="34" charset="0"/>
            </a:endParaRPr>
          </a:p>
        </p:txBody>
      </p:sp>
      <p:sp>
        <p:nvSpPr>
          <p:cNvPr id="115717" name="Text Box 6"/>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105</a:t>
            </a:r>
            <a:endParaRPr lang="en-US" altLang="en-US">
              <a:latin typeface="Arial" pitchFamily="34" charset="0"/>
              <a:cs typeface="Arial" pitchFamily="34"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175"/>
            <a:ext cx="2157413" cy="191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0-#ppt_w/2"/>
                                          </p:val>
                                        </p:tav>
                                        <p:tav tm="100000">
                                          <p:val>
                                            <p:strVal val="#ppt_x"/>
                                          </p:val>
                                        </p:tav>
                                      </p:tavLst>
                                    </p:anim>
                                    <p:anim calcmode="lin" valueType="num">
                                      <p:cBhvr additive="base">
                                        <p:cTn id="8" dur="500" fill="hold"/>
                                        <p:tgtEl>
                                          <p:spTgt spid="921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5" presetClass="entr" presetSubtype="0" fill="hold" grpId="0" nodeType="afterEffect">
                                  <p:stCondLst>
                                    <p:cond delay="0"/>
                                  </p:stCondLst>
                                  <p:childTnLst>
                                    <p:set>
                                      <p:cBhvr>
                                        <p:cTn id="11" dur="1" fill="hold">
                                          <p:stCondLst>
                                            <p:cond delay="0"/>
                                          </p:stCondLst>
                                        </p:cTn>
                                        <p:tgtEl>
                                          <p:spTgt spid="12293"/>
                                        </p:tgtEl>
                                        <p:attrNameLst>
                                          <p:attrName>style.visibility</p:attrName>
                                        </p:attrNameLst>
                                      </p:cBhvr>
                                      <p:to>
                                        <p:strVal val="visible"/>
                                      </p:to>
                                    </p:set>
                                    <p:anim calcmode="lin" valueType="num">
                                      <p:cBhvr>
                                        <p:cTn id="12" dur="1000" fill="hold"/>
                                        <p:tgtEl>
                                          <p:spTgt spid="12293"/>
                                        </p:tgtEl>
                                        <p:attrNameLst>
                                          <p:attrName>ppt_w</p:attrName>
                                        </p:attrNameLst>
                                      </p:cBhvr>
                                      <p:tavLst>
                                        <p:tav tm="0">
                                          <p:val>
                                            <p:fltVal val="0"/>
                                          </p:val>
                                        </p:tav>
                                        <p:tav tm="100000">
                                          <p:val>
                                            <p:strVal val="#ppt_w"/>
                                          </p:val>
                                        </p:tav>
                                      </p:tavLst>
                                    </p:anim>
                                    <p:anim calcmode="lin" valueType="num">
                                      <p:cBhvr>
                                        <p:cTn id="13" dur="1000" fill="hold"/>
                                        <p:tgtEl>
                                          <p:spTgt spid="12293"/>
                                        </p:tgtEl>
                                        <p:attrNameLst>
                                          <p:attrName>ppt_h</p:attrName>
                                        </p:attrNameLst>
                                      </p:cBhvr>
                                      <p:tavLst>
                                        <p:tav tm="0">
                                          <p:val>
                                            <p:fltVal val="0"/>
                                          </p:val>
                                        </p:tav>
                                        <p:tav tm="100000">
                                          <p:val>
                                            <p:strVal val="#ppt_h"/>
                                          </p:val>
                                        </p:tav>
                                      </p:tavLst>
                                    </p:anim>
                                    <p:anim calcmode="lin" valueType="num">
                                      <p:cBhvr>
                                        <p:cTn id="14" dur="1000" fill="hold"/>
                                        <p:tgtEl>
                                          <p:spTgt spid="1229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22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autoUpdateAnimBg="0"/>
      <p:bldP spid="1229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07950" y="838200"/>
            <a:ext cx="8883650" cy="2678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225425" indent="-225425"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buFontTx/>
              <a:buChar char="•"/>
            </a:pPr>
            <a:r>
              <a:rPr lang="en-US" altLang="en-US" b="1">
                <a:latin typeface="Arial" pitchFamily="34" charset="0"/>
                <a:cs typeface="Arial" pitchFamily="34" charset="0"/>
              </a:rPr>
              <a:t>Ugarit texts noted Ashdod as an important trading city in the second half of the 2</a:t>
            </a:r>
            <a:r>
              <a:rPr lang="en-US" altLang="en-US" b="1" baseline="30000">
                <a:latin typeface="Arial" pitchFamily="34" charset="0"/>
                <a:cs typeface="Arial" pitchFamily="34" charset="0"/>
              </a:rPr>
              <a:t>nd</a:t>
            </a:r>
            <a:r>
              <a:rPr lang="en-US" altLang="en-US" b="1">
                <a:latin typeface="Arial" pitchFamily="34" charset="0"/>
                <a:cs typeface="Arial" pitchFamily="34" charset="0"/>
              </a:rPr>
              <a:t> millennium  BC: </a:t>
            </a:r>
            <a:r>
              <a:rPr lang="en-US" altLang="ja-JP" b="1">
                <a:latin typeface="Arial" pitchFamily="34" charset="0"/>
                <a:cs typeface="Arial" pitchFamily="34" charset="0"/>
              </a:rPr>
              <a:t>"</a:t>
            </a:r>
            <a:r>
              <a:rPr lang="en-US" altLang="en-US" b="1">
                <a:latin typeface="Arial" pitchFamily="34" charset="0"/>
                <a:cs typeface="Arial" pitchFamily="34" charset="0"/>
              </a:rPr>
              <a:t>traders from Ashdod</a:t>
            </a:r>
            <a:r>
              <a:rPr lang="en-US" altLang="ja-JP" b="1">
                <a:latin typeface="Arial" pitchFamily="34" charset="0"/>
                <a:cs typeface="Arial" pitchFamily="34" charset="0"/>
              </a:rPr>
              <a:t>"</a:t>
            </a:r>
            <a:r>
              <a:rPr lang="en-US" altLang="en-US" b="1">
                <a:latin typeface="Arial" pitchFamily="34" charset="0"/>
                <a:cs typeface="Arial" pitchFamily="34" charset="0"/>
              </a:rPr>
              <a:t> are specifically mentioned.</a:t>
            </a:r>
          </a:p>
          <a:p>
            <a:pPr eaLnBrk="1" hangingPunct="1"/>
            <a:endParaRPr lang="en-US" altLang="en-US" b="1">
              <a:latin typeface="Arial" pitchFamily="34" charset="0"/>
              <a:cs typeface="Arial" pitchFamily="34" charset="0"/>
            </a:endParaRPr>
          </a:p>
          <a:p>
            <a:pPr eaLnBrk="1" hangingPunct="1">
              <a:buFontTx/>
              <a:buChar char="•"/>
            </a:pPr>
            <a:r>
              <a:rPr lang="en-US" altLang="en-US" b="1">
                <a:latin typeface="Arial" pitchFamily="34" charset="0"/>
                <a:cs typeface="Arial" pitchFamily="34" charset="0"/>
              </a:rPr>
              <a:t> Biblical record:</a:t>
            </a:r>
          </a:p>
          <a:p>
            <a:pPr eaLnBrk="1" hangingPunct="1"/>
            <a:r>
              <a:rPr lang="en-US" altLang="en-US" b="1">
                <a:latin typeface="Arial" pitchFamily="34" charset="0"/>
                <a:cs typeface="Arial" pitchFamily="34" charset="0"/>
              </a:rPr>
              <a:t>	In 1 Samuel 5, when Philistines captured the Ark of God, </a:t>
            </a:r>
          </a:p>
          <a:p>
            <a:pPr eaLnBrk="1" hangingPunct="1"/>
            <a:r>
              <a:rPr lang="en-US" altLang="en-US" b="1">
                <a:latin typeface="Arial" pitchFamily="34" charset="0"/>
                <a:cs typeface="Arial" pitchFamily="34" charset="0"/>
              </a:rPr>
              <a:t>	the people of this city suffered a lot.</a:t>
            </a:r>
          </a:p>
        </p:txBody>
      </p:sp>
      <p:sp>
        <p:nvSpPr>
          <p:cNvPr id="10245" name="Text Box 5"/>
          <p:cNvSpPr txBox="1">
            <a:spLocks noChangeArrowheads="1"/>
          </p:cNvSpPr>
          <p:nvPr/>
        </p:nvSpPr>
        <p:spPr bwMode="auto">
          <a:xfrm>
            <a:off x="2971800" y="4437063"/>
            <a:ext cx="4264025" cy="1384300"/>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sz="2800" b="1">
                <a:solidFill>
                  <a:schemeClr val="tx2"/>
                </a:solidFill>
                <a:latin typeface="Arial" pitchFamily="34" charset="0"/>
                <a:cs typeface="Arial" pitchFamily="34" charset="0"/>
              </a:rPr>
              <a:t>One of the Ashdod findings (a chair for a Philistine goddess)</a:t>
            </a:r>
          </a:p>
        </p:txBody>
      </p:sp>
      <p:pic>
        <p:nvPicPr>
          <p:cNvPr id="116739" name="Picture 7" descr="filist~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548063"/>
            <a:ext cx="2155825" cy="3081337"/>
          </a:xfrm>
          <a:prstGeom prst="rect">
            <a:avLst/>
          </a:prstGeom>
          <a:noFill/>
          <a:ln w="9525">
            <a:solidFill>
              <a:srgbClr val="FF00FF"/>
            </a:solidFill>
            <a:miter lim="800000"/>
            <a:headEnd/>
            <a:tailEnd/>
          </a:ln>
          <a:extLst>
            <a:ext uri="{909E8E84-426E-40dd-AFC4-6F175D3DCCD1}">
              <a14:hiddenFill xmlns:a14="http://schemas.microsoft.com/office/drawing/2010/main" xmlns="">
                <a:solidFill>
                  <a:srgbClr val="FFFFFF"/>
                </a:solidFill>
              </a14:hiddenFill>
            </a:ext>
          </a:extLst>
        </p:spPr>
      </p:pic>
      <p:sp>
        <p:nvSpPr>
          <p:cNvPr id="116740" name="Text Box 7"/>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106</a:t>
            </a:r>
            <a:endParaRPr lang="en-US" altLang="en-US">
              <a:latin typeface="Arial" pitchFamily="34" charset="0"/>
              <a:cs typeface="Arial" pitchFamily="34" charset="0"/>
            </a:endParaRPr>
          </a:p>
        </p:txBody>
      </p:sp>
      <p:sp>
        <p:nvSpPr>
          <p:cNvPr id="2" name="Title 1"/>
          <p:cNvSpPr>
            <a:spLocks noGrp="1"/>
          </p:cNvSpPr>
          <p:nvPr>
            <p:ph type="title" idx="4294967295"/>
          </p:nvPr>
        </p:nvSpPr>
        <p:spPr>
          <a:xfrm>
            <a:off x="39688" y="-26988"/>
            <a:ext cx="7772400" cy="719138"/>
          </a:xfrm>
          <a:solidFill>
            <a:srgbClr val="0000FF"/>
          </a:solidFill>
        </p:spPr>
        <p:txBody>
          <a:bodyPr/>
          <a:lstStyle/>
          <a:p>
            <a:pPr>
              <a:defRPr/>
            </a:pPr>
            <a:r>
              <a:rPr lang="en-US" sz="3600" b="1" kern="1200" dirty="0">
                <a:solidFill>
                  <a:srgbClr val="FFFFFF"/>
                </a:solidFill>
                <a:ea typeface="ＭＳ Ｐゴシック"/>
              </a:rPr>
              <a:t>Ashdod</a:t>
            </a:r>
            <a:r>
              <a:rPr lang="en-US" dirty="0">
                <a:solidFill>
                  <a:srgbClr val="FFFFFF"/>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1+#ppt_w/2"/>
                                          </p:val>
                                        </p:tav>
                                        <p:tav tm="100000">
                                          <p:val>
                                            <p:strVal val="#ppt_x"/>
                                          </p:val>
                                        </p:tav>
                                      </p:tavLst>
                                    </p:anim>
                                    <p:anim calcmode="lin" valueType="num">
                                      <p:cBhvr additive="base">
                                        <p:cTn id="8" dur="500" fill="hold"/>
                                        <p:tgtEl>
                                          <p:spTgt spid="1024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2" fill="hold" grpId="0" nodeType="clickEffect">
                                  <p:stCondLst>
                                    <p:cond delay="0"/>
                                  </p:stCondLst>
                                  <p:childTnLst>
                                    <p:set>
                                      <p:cBhvr>
                                        <p:cTn id="12" dur="1" fill="hold">
                                          <p:stCondLst>
                                            <p:cond delay="0"/>
                                          </p:stCondLst>
                                        </p:cTn>
                                        <p:tgtEl>
                                          <p:spTgt spid="10245"/>
                                        </p:tgtEl>
                                        <p:attrNameLst>
                                          <p:attrName>style.visibility</p:attrName>
                                        </p:attrNameLst>
                                      </p:cBhvr>
                                      <p:to>
                                        <p:strVal val="visible"/>
                                      </p:to>
                                    </p:set>
                                    <p:animEffect transition="in" filter="slide(fromRight)">
                                      <p:cBhvr>
                                        <p:cTn id="13" dur="5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utoUpdateAnimBg="0"/>
      <p:bldP spid="10245"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761" name="Group 4"/>
          <p:cNvGrpSpPr>
            <a:grpSpLocks/>
          </p:cNvGrpSpPr>
          <p:nvPr/>
        </p:nvGrpSpPr>
        <p:grpSpPr bwMode="auto">
          <a:xfrm>
            <a:off x="4495800" y="990600"/>
            <a:ext cx="685800" cy="5148263"/>
            <a:chOff x="2736" y="576"/>
            <a:chExt cx="288" cy="1974"/>
          </a:xfrm>
        </p:grpSpPr>
        <p:sp>
          <p:nvSpPr>
            <p:cNvPr id="117766" name="Text Box 5"/>
            <p:cNvSpPr txBox="1">
              <a:spLocks noChangeArrowheads="1"/>
            </p:cNvSpPr>
            <p:nvPr/>
          </p:nvSpPr>
          <p:spPr bwMode="auto">
            <a:xfrm>
              <a:off x="2736" y="576"/>
              <a:ext cx="240"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3600" b="1">
                  <a:solidFill>
                    <a:schemeClr val="accent2"/>
                  </a:solidFill>
                  <a:latin typeface="Arial" pitchFamily="34" charset="0"/>
                  <a:cs typeface="Arial" pitchFamily="34" charset="0"/>
                </a:rPr>
                <a:t>P</a:t>
              </a:r>
            </a:p>
          </p:txBody>
        </p:sp>
        <p:sp>
          <p:nvSpPr>
            <p:cNvPr id="117767" name="Text Box 6"/>
            <p:cNvSpPr txBox="1">
              <a:spLocks noChangeArrowheads="1"/>
            </p:cNvSpPr>
            <p:nvPr/>
          </p:nvSpPr>
          <p:spPr bwMode="auto">
            <a:xfrm>
              <a:off x="2736" y="1152"/>
              <a:ext cx="240"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3600" b="1">
                  <a:solidFill>
                    <a:schemeClr val="accent2"/>
                  </a:solidFill>
                  <a:latin typeface="Arial" pitchFamily="34" charset="0"/>
                  <a:cs typeface="Arial" pitchFamily="34" charset="0"/>
                </a:rPr>
                <a:t>T</a:t>
              </a:r>
            </a:p>
          </p:txBody>
        </p:sp>
        <p:sp>
          <p:nvSpPr>
            <p:cNvPr id="117768" name="Text Box 7"/>
            <p:cNvSpPr txBox="1">
              <a:spLocks noChangeArrowheads="1"/>
            </p:cNvSpPr>
            <p:nvPr/>
          </p:nvSpPr>
          <p:spPr bwMode="auto">
            <a:xfrm>
              <a:off x="2736" y="864"/>
              <a:ext cx="28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3600" b="1">
                  <a:solidFill>
                    <a:schemeClr val="accent2"/>
                  </a:solidFill>
                  <a:latin typeface="Arial" pitchFamily="34" charset="0"/>
                  <a:cs typeface="Arial" pitchFamily="34" charset="0"/>
                </a:rPr>
                <a:t>O</a:t>
              </a:r>
            </a:p>
          </p:txBody>
        </p:sp>
        <p:sp>
          <p:nvSpPr>
            <p:cNvPr id="117769" name="Text Box 8"/>
            <p:cNvSpPr txBox="1">
              <a:spLocks noChangeArrowheads="1"/>
            </p:cNvSpPr>
            <p:nvPr/>
          </p:nvSpPr>
          <p:spPr bwMode="auto">
            <a:xfrm>
              <a:off x="2736" y="1440"/>
              <a:ext cx="240"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3600" b="1">
                  <a:solidFill>
                    <a:schemeClr val="accent2"/>
                  </a:solidFill>
                  <a:latin typeface="Arial" pitchFamily="34" charset="0"/>
                  <a:cs typeface="Arial" pitchFamily="34" charset="0"/>
                </a:rPr>
                <a:t>T</a:t>
              </a:r>
            </a:p>
          </p:txBody>
        </p:sp>
        <p:sp>
          <p:nvSpPr>
            <p:cNvPr id="117770" name="Text Box 9"/>
            <p:cNvSpPr txBox="1">
              <a:spLocks noChangeArrowheads="1"/>
            </p:cNvSpPr>
            <p:nvPr/>
          </p:nvSpPr>
          <p:spPr bwMode="auto">
            <a:xfrm>
              <a:off x="2736" y="2016"/>
              <a:ext cx="240"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3600" b="1">
                  <a:solidFill>
                    <a:schemeClr val="accent2"/>
                  </a:solidFill>
                  <a:latin typeface="Arial" pitchFamily="34" charset="0"/>
                  <a:cs typeface="Arial" pitchFamily="34" charset="0"/>
                </a:rPr>
                <a:t>R</a:t>
              </a:r>
            </a:p>
          </p:txBody>
        </p:sp>
        <p:sp>
          <p:nvSpPr>
            <p:cNvPr id="117771" name="Text Box 10"/>
            <p:cNvSpPr txBox="1">
              <a:spLocks noChangeArrowheads="1"/>
            </p:cNvSpPr>
            <p:nvPr/>
          </p:nvSpPr>
          <p:spPr bwMode="auto">
            <a:xfrm>
              <a:off x="2736" y="1728"/>
              <a:ext cx="240"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3600" b="1">
                  <a:solidFill>
                    <a:schemeClr val="accent2"/>
                  </a:solidFill>
                  <a:latin typeface="Arial" pitchFamily="34" charset="0"/>
                  <a:cs typeface="Arial" pitchFamily="34" charset="0"/>
                </a:rPr>
                <a:t>E</a:t>
              </a:r>
            </a:p>
          </p:txBody>
        </p:sp>
        <p:sp>
          <p:nvSpPr>
            <p:cNvPr id="117772" name="Text Box 11"/>
            <p:cNvSpPr txBox="1">
              <a:spLocks noChangeArrowheads="1"/>
            </p:cNvSpPr>
            <p:nvPr/>
          </p:nvSpPr>
          <p:spPr bwMode="auto">
            <a:xfrm>
              <a:off x="2736" y="2304"/>
              <a:ext cx="240"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3600" b="1">
                  <a:solidFill>
                    <a:schemeClr val="accent2"/>
                  </a:solidFill>
                  <a:latin typeface="Arial" pitchFamily="34" charset="0"/>
                  <a:cs typeface="Arial" pitchFamily="34" charset="0"/>
                </a:rPr>
                <a:t>Y</a:t>
              </a:r>
            </a:p>
          </p:txBody>
        </p:sp>
      </p:grpSp>
      <p:pic>
        <p:nvPicPr>
          <p:cNvPr id="117762" name="Picture 15" descr="filis~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8713"/>
            <a:ext cx="4267200" cy="467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7763" name="Picture 16" descr="filist~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838200"/>
            <a:ext cx="353377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4" name="Text Box 5"/>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106</a:t>
            </a:r>
            <a:endParaRPr lang="en-US" altLang="en-US">
              <a:latin typeface="Arial" pitchFamily="34" charset="0"/>
              <a:cs typeface="Arial" pitchFamily="34" charset="0"/>
            </a:endParaRPr>
          </a:p>
        </p:txBody>
      </p:sp>
      <p:sp>
        <p:nvSpPr>
          <p:cNvPr id="117765" name="Title 1"/>
          <p:cNvSpPr>
            <a:spLocks noGrp="1"/>
          </p:cNvSpPr>
          <p:nvPr>
            <p:ph type="title" idx="4294967295"/>
          </p:nvPr>
        </p:nvSpPr>
        <p:spPr>
          <a:xfrm>
            <a:off x="0" y="-26988"/>
            <a:ext cx="8458200" cy="946151"/>
          </a:xfrm>
        </p:spPr>
        <p:txBody>
          <a:bodyPr/>
          <a:lstStyle/>
          <a:p>
            <a:r>
              <a:rPr lang="en-US" altLang="en-US" sz="4000" b="1" i="1">
                <a:solidFill>
                  <a:srgbClr val="800000"/>
                </a:solidFill>
                <a:latin typeface="Arial" pitchFamily="34" charset="0"/>
                <a:ea typeface="ＭＳ Ｐゴシック" pitchFamily="34" charset="-128"/>
              </a:rPr>
              <a:t>Philistines made beautiful pots!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effectLst>
            <a:outerShdw blurRad="63500" dist="107763" dir="18900000" algn="ctr" rotWithShape="0">
              <a:schemeClr val="tx1">
                <a:alpha val="50000"/>
              </a:schemeClr>
            </a:outerShdw>
          </a:effectLst>
        </p:spPr>
        <p:txBody>
          <a:bodyPr/>
          <a:lstStyle/>
          <a:p>
            <a:pPr eaLnBrk="1" hangingPunct="1"/>
            <a:r>
              <a:rPr lang="en-US" altLang="en-US" b="1" dirty="0">
                <a:ea typeface="ＭＳ Ｐゴシック" pitchFamily="34" charset="-128"/>
                <a:cs typeface="Arial" pitchFamily="34" charset="0"/>
              </a:rPr>
              <a:t>The Ancient Near East</a:t>
            </a:r>
            <a:endParaRPr lang="en-US" altLang="en-US" dirty="0">
              <a:ea typeface="ＭＳ Ｐゴシック" pitchFamily="34" charset="-128"/>
              <a:cs typeface="Arial" pitchFamily="34" charset="0"/>
            </a:endParaRPr>
          </a:p>
        </p:txBody>
      </p:sp>
      <p:pic>
        <p:nvPicPr>
          <p:cNvPr id="96258" name="Picture 3"/>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293688" y="1371600"/>
            <a:ext cx="7326312" cy="4887913"/>
          </a:xfrm>
          <a:noFill/>
        </p:spPr>
      </p:pic>
      <p:sp>
        <p:nvSpPr>
          <p:cNvPr id="61444" name="Text Box 4"/>
          <p:cNvSpPr txBox="1">
            <a:spLocks noChangeArrowheads="1"/>
          </p:cNvSpPr>
          <p:nvPr/>
        </p:nvSpPr>
        <p:spPr bwMode="auto">
          <a:xfrm>
            <a:off x="304800" y="5368925"/>
            <a:ext cx="1676400" cy="650875"/>
          </a:xfrm>
          <a:prstGeom prst="rect">
            <a:avLst/>
          </a:prstGeom>
          <a:solidFill>
            <a:srgbClr val="073907"/>
          </a:solidFill>
          <a:ln w="9525">
            <a:solidFill>
              <a:srgbClr val="073907"/>
            </a:solidFill>
            <a:miter lim="800000"/>
            <a:headEnd/>
            <a:tailEnd/>
          </a:ln>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3600" b="1">
                <a:solidFill>
                  <a:schemeClr val="tx2"/>
                </a:solidFill>
                <a:latin typeface="Arial" pitchFamily="34" charset="0"/>
                <a:cs typeface="Arial" pitchFamily="34" charset="0"/>
              </a:rPr>
              <a:t>Egypt</a:t>
            </a:r>
          </a:p>
        </p:txBody>
      </p:sp>
      <p:sp>
        <p:nvSpPr>
          <p:cNvPr id="61445" name="Text Box 5"/>
          <p:cNvSpPr txBox="1">
            <a:spLocks noChangeArrowheads="1"/>
          </p:cNvSpPr>
          <p:nvPr/>
        </p:nvSpPr>
        <p:spPr bwMode="auto">
          <a:xfrm>
            <a:off x="1828800" y="3752850"/>
            <a:ext cx="2362200" cy="1200150"/>
          </a:xfrm>
          <a:prstGeom prst="rect">
            <a:avLst/>
          </a:prstGeom>
          <a:solidFill>
            <a:srgbClr val="073907"/>
          </a:solidFill>
          <a:ln w="9525">
            <a:solidFill>
              <a:srgbClr val="073907"/>
            </a:solidFill>
            <a:miter lim="800000"/>
            <a:headEnd/>
            <a:tailEnd/>
          </a:ln>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3600" b="1">
                <a:solidFill>
                  <a:schemeClr val="tx2"/>
                </a:solidFill>
                <a:latin typeface="Arial" pitchFamily="34" charset="0"/>
                <a:cs typeface="Arial" pitchFamily="34" charset="0"/>
              </a:rPr>
              <a:t>Syria-Palestine</a:t>
            </a:r>
          </a:p>
        </p:txBody>
      </p:sp>
      <p:sp>
        <p:nvSpPr>
          <p:cNvPr id="61446" name="Text Box 6"/>
          <p:cNvSpPr txBox="1">
            <a:spLocks noChangeArrowheads="1"/>
          </p:cNvSpPr>
          <p:nvPr/>
        </p:nvSpPr>
        <p:spPr bwMode="auto">
          <a:xfrm>
            <a:off x="3352800" y="2438400"/>
            <a:ext cx="3124200" cy="650875"/>
          </a:xfrm>
          <a:prstGeom prst="rect">
            <a:avLst/>
          </a:prstGeom>
          <a:solidFill>
            <a:srgbClr val="073907"/>
          </a:solidFill>
          <a:ln w="9525">
            <a:solidFill>
              <a:srgbClr val="073907"/>
            </a:solidFill>
            <a:miter lim="800000"/>
            <a:headEnd/>
            <a:tailEnd/>
          </a:ln>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pPr>
            <a:r>
              <a:rPr lang="en-US" altLang="en-US" sz="3600" b="1" dirty="0">
                <a:solidFill>
                  <a:schemeClr val="tx2"/>
                </a:solidFill>
                <a:latin typeface="Arial" pitchFamily="34" charset="0"/>
                <a:cs typeface="Arial" pitchFamily="34" charset="0"/>
              </a:rPr>
              <a:t>Mesopotamia</a:t>
            </a:r>
          </a:p>
        </p:txBody>
      </p:sp>
      <p:sp>
        <p:nvSpPr>
          <p:cNvPr id="96262" name="Text Box 7"/>
          <p:cNvSpPr txBox="1">
            <a:spLocks noChangeArrowheads="1"/>
          </p:cNvSpPr>
          <p:nvPr/>
        </p:nvSpPr>
        <p:spPr bwMode="auto">
          <a:xfrm>
            <a:off x="8426450" y="76200"/>
            <a:ext cx="527050" cy="46196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17</a:t>
            </a:r>
            <a:endParaRPr lang="en-US" altLang="en-US">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1444"/>
                                        </p:tgtEl>
                                        <p:attrNameLst>
                                          <p:attrName>style.visibility</p:attrName>
                                        </p:attrNameLst>
                                      </p:cBhvr>
                                      <p:to>
                                        <p:strVal val="visible"/>
                                      </p:to>
                                    </p:set>
                                    <p:anim calcmode="lin" valueType="num">
                                      <p:cBhvr>
                                        <p:cTn id="7" dur="1000" fill="hold"/>
                                        <p:tgtEl>
                                          <p:spTgt spid="61444"/>
                                        </p:tgtEl>
                                        <p:attrNameLst>
                                          <p:attrName>ppt_w</p:attrName>
                                        </p:attrNameLst>
                                      </p:cBhvr>
                                      <p:tavLst>
                                        <p:tav tm="0">
                                          <p:val>
                                            <p:strVal val="#ppt_w*0.70"/>
                                          </p:val>
                                        </p:tav>
                                        <p:tav tm="100000">
                                          <p:val>
                                            <p:strVal val="#ppt_w"/>
                                          </p:val>
                                        </p:tav>
                                      </p:tavLst>
                                    </p:anim>
                                    <p:anim calcmode="lin" valueType="num">
                                      <p:cBhvr>
                                        <p:cTn id="8" dur="1000" fill="hold"/>
                                        <p:tgtEl>
                                          <p:spTgt spid="61444"/>
                                        </p:tgtEl>
                                        <p:attrNameLst>
                                          <p:attrName>ppt_h</p:attrName>
                                        </p:attrNameLst>
                                      </p:cBhvr>
                                      <p:tavLst>
                                        <p:tav tm="0">
                                          <p:val>
                                            <p:strVal val="#ppt_h"/>
                                          </p:val>
                                        </p:tav>
                                        <p:tav tm="100000">
                                          <p:val>
                                            <p:strVal val="#ppt_h"/>
                                          </p:val>
                                        </p:tav>
                                      </p:tavLst>
                                    </p:anim>
                                    <p:animEffect transition="in" filter="fade">
                                      <p:cBhvr>
                                        <p:cTn id="9" dur="1000"/>
                                        <p:tgtEl>
                                          <p:spTgt spid="6144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1445"/>
                                        </p:tgtEl>
                                        <p:attrNameLst>
                                          <p:attrName>style.visibility</p:attrName>
                                        </p:attrNameLst>
                                      </p:cBhvr>
                                      <p:to>
                                        <p:strVal val="visible"/>
                                      </p:to>
                                    </p:set>
                                    <p:anim calcmode="lin" valueType="num">
                                      <p:cBhvr>
                                        <p:cTn id="14" dur="1000" fill="hold"/>
                                        <p:tgtEl>
                                          <p:spTgt spid="61445"/>
                                        </p:tgtEl>
                                        <p:attrNameLst>
                                          <p:attrName>ppt_w</p:attrName>
                                        </p:attrNameLst>
                                      </p:cBhvr>
                                      <p:tavLst>
                                        <p:tav tm="0">
                                          <p:val>
                                            <p:strVal val="#ppt_w*0.70"/>
                                          </p:val>
                                        </p:tav>
                                        <p:tav tm="100000">
                                          <p:val>
                                            <p:strVal val="#ppt_w"/>
                                          </p:val>
                                        </p:tav>
                                      </p:tavLst>
                                    </p:anim>
                                    <p:anim calcmode="lin" valueType="num">
                                      <p:cBhvr>
                                        <p:cTn id="15" dur="1000" fill="hold"/>
                                        <p:tgtEl>
                                          <p:spTgt spid="61445"/>
                                        </p:tgtEl>
                                        <p:attrNameLst>
                                          <p:attrName>ppt_h</p:attrName>
                                        </p:attrNameLst>
                                      </p:cBhvr>
                                      <p:tavLst>
                                        <p:tav tm="0">
                                          <p:val>
                                            <p:strVal val="#ppt_h"/>
                                          </p:val>
                                        </p:tav>
                                        <p:tav tm="100000">
                                          <p:val>
                                            <p:strVal val="#ppt_h"/>
                                          </p:val>
                                        </p:tav>
                                      </p:tavLst>
                                    </p:anim>
                                    <p:animEffect transition="in" filter="fade">
                                      <p:cBhvr>
                                        <p:cTn id="16" dur="1000"/>
                                        <p:tgtEl>
                                          <p:spTgt spid="6144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1446"/>
                                        </p:tgtEl>
                                        <p:attrNameLst>
                                          <p:attrName>style.visibility</p:attrName>
                                        </p:attrNameLst>
                                      </p:cBhvr>
                                      <p:to>
                                        <p:strVal val="visible"/>
                                      </p:to>
                                    </p:set>
                                    <p:anim calcmode="lin" valueType="num">
                                      <p:cBhvr>
                                        <p:cTn id="21" dur="1000" fill="hold"/>
                                        <p:tgtEl>
                                          <p:spTgt spid="61446"/>
                                        </p:tgtEl>
                                        <p:attrNameLst>
                                          <p:attrName>ppt_w</p:attrName>
                                        </p:attrNameLst>
                                      </p:cBhvr>
                                      <p:tavLst>
                                        <p:tav tm="0">
                                          <p:val>
                                            <p:strVal val="#ppt_w*0.70"/>
                                          </p:val>
                                        </p:tav>
                                        <p:tav tm="100000">
                                          <p:val>
                                            <p:strVal val="#ppt_w"/>
                                          </p:val>
                                        </p:tav>
                                      </p:tavLst>
                                    </p:anim>
                                    <p:anim calcmode="lin" valueType="num">
                                      <p:cBhvr>
                                        <p:cTn id="22" dur="1000" fill="hold"/>
                                        <p:tgtEl>
                                          <p:spTgt spid="61446"/>
                                        </p:tgtEl>
                                        <p:attrNameLst>
                                          <p:attrName>ppt_h</p:attrName>
                                        </p:attrNameLst>
                                      </p:cBhvr>
                                      <p:tavLst>
                                        <p:tav tm="0">
                                          <p:val>
                                            <p:strVal val="#ppt_h"/>
                                          </p:val>
                                        </p:tav>
                                        <p:tav tm="100000">
                                          <p:val>
                                            <p:strVal val="#ppt_h"/>
                                          </p:val>
                                        </p:tav>
                                      </p:tavLst>
                                    </p:anim>
                                    <p:animEffect transition="in" filter="fade">
                                      <p:cBhvr>
                                        <p:cTn id="23" dur="1000"/>
                                        <p:tgtEl>
                                          <p:spTgt spid="61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animBg="1"/>
      <p:bldP spid="61445" grpId="0" animBg="1"/>
      <p:bldP spid="6144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0825" y="125413"/>
            <a:ext cx="7772400" cy="711200"/>
          </a:xfrm>
          <a:solidFill>
            <a:srgbClr val="0000F2"/>
          </a:solidFill>
        </p:spPr>
        <p:txBody>
          <a:bodyPr/>
          <a:lstStyle/>
          <a:p>
            <a:pPr algn="l">
              <a:defRPr/>
            </a:pPr>
            <a:r>
              <a:rPr lang="en-US" sz="4000" b="1" kern="1200" dirty="0">
                <a:solidFill>
                  <a:srgbClr val="FFFFFF"/>
                </a:solidFill>
                <a:ea typeface="ＭＳ Ｐゴシック"/>
              </a:rPr>
              <a:t>The Pottery</a:t>
            </a:r>
            <a:r>
              <a:rPr lang="en-US" dirty="0">
                <a:solidFill>
                  <a:srgbClr val="FFFFFF"/>
                </a:solidFill>
              </a:rPr>
              <a:t> </a:t>
            </a:r>
          </a:p>
        </p:txBody>
      </p:sp>
      <p:pic>
        <p:nvPicPr>
          <p:cNvPr id="118786" name="Picture 9" descr="filis34"/>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33400" y="4800600"/>
            <a:ext cx="3124200" cy="189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7" name="Rectangle 2"/>
          <p:cNvSpPr>
            <a:spLocks noChangeArrowheads="1"/>
          </p:cNvSpPr>
          <p:nvPr/>
        </p:nvSpPr>
        <p:spPr bwMode="auto">
          <a:xfrm>
            <a:off x="304800" y="898525"/>
            <a:ext cx="5638800" cy="3602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Distinctive type of Philistine pottery (influenced by Mycenaean, Cyprus, Egypt and Palestine)</a:t>
            </a:r>
          </a:p>
          <a:p>
            <a:pPr eaLnBrk="1" hangingPunct="1">
              <a:spcBef>
                <a:spcPct val="50000"/>
              </a:spcBef>
            </a:pPr>
            <a:r>
              <a:rPr lang="en-US" altLang="en-US" b="1">
                <a:latin typeface="Arial" pitchFamily="34" charset="0"/>
                <a:cs typeface="Arial" pitchFamily="34" charset="0"/>
              </a:rPr>
              <a:t>Closely related to the Rhodes and Cyprus</a:t>
            </a:r>
          </a:p>
          <a:p>
            <a:pPr eaLnBrk="1" hangingPunct="1">
              <a:spcBef>
                <a:spcPct val="50000"/>
              </a:spcBef>
            </a:pPr>
            <a:r>
              <a:rPr lang="en-US" altLang="en-US" b="1">
                <a:latin typeface="Arial" pitchFamily="34" charset="0"/>
                <a:cs typeface="Arial" pitchFamily="34" charset="0"/>
              </a:rPr>
              <a:t>Buff-colored beer jar (heavy drinkers), craters, cup, jar, etc</a:t>
            </a:r>
          </a:p>
          <a:p>
            <a:pPr eaLnBrk="1" hangingPunct="1">
              <a:spcBef>
                <a:spcPct val="50000"/>
              </a:spcBef>
            </a:pPr>
            <a:r>
              <a:rPr lang="en-US" altLang="en-US" b="1">
                <a:latin typeface="Arial" pitchFamily="34" charset="0"/>
                <a:cs typeface="Arial" pitchFamily="34" charset="0"/>
              </a:rPr>
              <a:t>Typically painted in black and red</a:t>
            </a:r>
          </a:p>
        </p:txBody>
      </p:sp>
      <p:pic>
        <p:nvPicPr>
          <p:cNvPr id="118788" name="Picture 7" descr="filis32"/>
          <p:cNvPicPr>
            <a:picLocks noChangeAspect="1" noChangeArrowheads="1"/>
          </p:cNvPicPr>
          <p:nvPr/>
        </p:nvPicPr>
        <p:blipFill>
          <a:blip r:embed="rId3" cstate="screen">
            <a:lum bright="20000"/>
            <a:extLst>
              <a:ext uri="{28A0092B-C50C-407E-A947-70E740481C1C}">
                <a14:useLocalDpi xmlns:a14="http://schemas.microsoft.com/office/drawing/2010/main" val="0"/>
              </a:ext>
            </a:extLst>
          </a:blip>
          <a:srcRect/>
          <a:stretch>
            <a:fillRect/>
          </a:stretch>
        </p:blipFill>
        <p:spPr bwMode="auto">
          <a:xfrm>
            <a:off x="6019800" y="533400"/>
            <a:ext cx="2825750" cy="199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8789" name="Picture 8" descr="filis33"/>
          <p:cNvPicPr>
            <a:picLocks noChangeAspect="1" noChangeArrowheads="1"/>
          </p:cNvPicPr>
          <p:nvPr/>
        </p:nvPicPr>
        <p:blipFill>
          <a:blip r:embed="rId4" cstate="screen">
            <a:lum bright="20000"/>
            <a:extLst>
              <a:ext uri="{28A0092B-C50C-407E-A947-70E740481C1C}">
                <a14:useLocalDpi xmlns:a14="http://schemas.microsoft.com/office/drawing/2010/main" val="0"/>
              </a:ext>
            </a:extLst>
          </a:blip>
          <a:srcRect/>
          <a:stretch>
            <a:fillRect/>
          </a:stretch>
        </p:blipFill>
        <p:spPr bwMode="auto">
          <a:xfrm>
            <a:off x="6107113" y="2590800"/>
            <a:ext cx="2808287"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90" name="Text Box 2"/>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106</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304800" y="914400"/>
            <a:ext cx="4572000" cy="569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266700" indent="-2667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buFontTx/>
              <a:buChar char="•"/>
            </a:pPr>
            <a:r>
              <a:rPr lang="en-US" altLang="en-US" sz="2800" b="1">
                <a:latin typeface="Arial" pitchFamily="34" charset="0"/>
                <a:cs typeface="Arial" pitchFamily="34" charset="0"/>
              </a:rPr>
              <a:t>Gaza was a centre of busy caravan routes which led to Egypt.</a:t>
            </a:r>
          </a:p>
          <a:p>
            <a:pPr eaLnBrk="1" hangingPunct="1"/>
            <a:endParaRPr lang="en-US" altLang="en-US" sz="2800" b="1">
              <a:latin typeface="Arial" pitchFamily="34" charset="0"/>
              <a:cs typeface="Arial" pitchFamily="34" charset="0"/>
            </a:endParaRPr>
          </a:p>
          <a:p>
            <a:pPr eaLnBrk="1" hangingPunct="1">
              <a:buFontTx/>
              <a:buChar char="•"/>
            </a:pPr>
            <a:r>
              <a:rPr lang="en-US" altLang="en-US" sz="2800" b="1">
                <a:latin typeface="Arial" pitchFamily="34" charset="0"/>
                <a:cs typeface="Arial" pitchFamily="34" charset="0"/>
              </a:rPr>
              <a:t>Gaza served as an administrative centre for protecting Egyptian interests in Canaan.</a:t>
            </a:r>
          </a:p>
          <a:p>
            <a:pPr eaLnBrk="1" hangingPunct="1"/>
            <a:endParaRPr lang="en-US" altLang="en-US" sz="2800" b="1">
              <a:latin typeface="Arial" pitchFamily="34" charset="0"/>
              <a:cs typeface="Arial" pitchFamily="34" charset="0"/>
            </a:endParaRPr>
          </a:p>
          <a:p>
            <a:pPr eaLnBrk="1" hangingPunct="1">
              <a:buFontTx/>
              <a:buChar char="•"/>
            </a:pPr>
            <a:r>
              <a:rPr lang="en-US" altLang="en-US" sz="2800" b="1">
                <a:latin typeface="Arial" pitchFamily="34" charset="0"/>
                <a:cs typeface="Arial" pitchFamily="34" charset="0"/>
              </a:rPr>
              <a:t>One of the most important stories about Gaza is Judges 16 where Samson died.</a:t>
            </a:r>
          </a:p>
        </p:txBody>
      </p:sp>
      <p:sp>
        <p:nvSpPr>
          <p:cNvPr id="119810" name="Text Box 7"/>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107</a:t>
            </a:r>
            <a:endParaRPr lang="en-US" altLang="en-US">
              <a:latin typeface="Arial" pitchFamily="34" charset="0"/>
              <a:cs typeface="Arial" pitchFamily="34" charset="0"/>
            </a:endParaRPr>
          </a:p>
        </p:txBody>
      </p:sp>
      <p:sp>
        <p:nvSpPr>
          <p:cNvPr id="2" name="Title 1"/>
          <p:cNvSpPr>
            <a:spLocks noGrp="1"/>
          </p:cNvSpPr>
          <p:nvPr>
            <p:ph type="title" idx="4294967295"/>
          </p:nvPr>
        </p:nvSpPr>
        <p:spPr>
          <a:xfrm>
            <a:off x="0" y="-26988"/>
            <a:ext cx="5148263" cy="863601"/>
          </a:xfrm>
          <a:solidFill>
            <a:srgbClr val="000090"/>
          </a:solidFill>
        </p:spPr>
        <p:txBody>
          <a:bodyPr/>
          <a:lstStyle/>
          <a:p>
            <a:pPr>
              <a:defRPr/>
            </a:pPr>
            <a:r>
              <a:rPr lang="en-US" sz="4800" b="1" kern="1200" dirty="0">
                <a:solidFill>
                  <a:schemeClr val="bg1"/>
                </a:solidFill>
                <a:ea typeface="ＭＳ Ｐゴシック"/>
              </a:rPr>
              <a:t>Gaza</a:t>
            </a:r>
            <a:r>
              <a:rPr lang="en-US" sz="4800" dirty="0">
                <a:solidFill>
                  <a:schemeClr val="bg1"/>
                </a:solidFill>
              </a:rPr>
              <a:t> </a:t>
            </a:r>
          </a:p>
        </p:txBody>
      </p:sp>
      <p:pic>
        <p:nvPicPr>
          <p:cNvPr id="11981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40288" y="2493963"/>
            <a:ext cx="4195762" cy="4030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 calcmode="lin" valueType="num">
                                      <p:cBhvr additive="base">
                                        <p:cTn id="7" dur="500" fill="hold"/>
                                        <p:tgtEl>
                                          <p:spTgt spid="13315"/>
                                        </p:tgtEl>
                                        <p:attrNameLst>
                                          <p:attrName>ppt_x</p:attrName>
                                        </p:attrNameLst>
                                      </p:cBhvr>
                                      <p:tavLst>
                                        <p:tav tm="0">
                                          <p:val>
                                            <p:strVal val="0-#ppt_w/2"/>
                                          </p:val>
                                        </p:tav>
                                        <p:tav tm="100000">
                                          <p:val>
                                            <p:strVal val="#ppt_x"/>
                                          </p:val>
                                        </p:tav>
                                      </p:tavLst>
                                    </p:anim>
                                    <p:anim calcmode="lin" valueType="num">
                                      <p:cBhvr additive="base">
                                        <p:cTn id="8" dur="500" fill="hold"/>
                                        <p:tgtEl>
                                          <p:spTgt spid="133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rrowheads="1"/>
          </p:cNvSpPr>
          <p:nvPr>
            <p:ph type="title"/>
          </p:nvPr>
        </p:nvSpPr>
        <p:spPr/>
        <p:txBody>
          <a:bodyPr/>
          <a:lstStyle/>
          <a:p>
            <a:pPr eaLnBrk="1" hangingPunct="1"/>
            <a:r>
              <a:rPr lang="en-US" altLang="en-US">
                <a:latin typeface="Arial" pitchFamily="34" charset="0"/>
                <a:ea typeface="ＭＳ Ｐゴシック" pitchFamily="34" charset="-128"/>
                <a:cs typeface="Arial" pitchFamily="34" charset="0"/>
              </a:rPr>
              <a:t>Coastal Plain</a:t>
            </a:r>
          </a:p>
        </p:txBody>
      </p:sp>
      <p:pic>
        <p:nvPicPr>
          <p:cNvPr id="120834"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524000" y="1770063"/>
            <a:ext cx="7620000" cy="5087937"/>
          </a:xfrm>
          <a:noFill/>
          <a:extLst>
            <a:ext uri="{909E8E84-426E-40dd-AFC4-6F175D3DCCD1}">
              <a14:hiddenFill xmlns:a14="http://schemas.microsoft.com/office/drawing/2010/main" xmlns="">
                <a:solidFill>
                  <a:srgbClr val="FFFFFF"/>
                </a:solidFill>
              </a14:hiddenFill>
            </a:ext>
          </a:extLst>
        </p:spPr>
      </p:pic>
      <p:sp>
        <p:nvSpPr>
          <p:cNvPr id="65541" name="Rectangle 5"/>
          <p:cNvSpPr>
            <a:spLocks noChangeArrowheads="1"/>
          </p:cNvSpPr>
          <p:nvPr/>
        </p:nvSpPr>
        <p:spPr bwMode="auto">
          <a:xfrm>
            <a:off x="0" y="2133600"/>
            <a:ext cx="2971800" cy="15240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65545" name="Text Box 9"/>
          <p:cNvSpPr txBox="1">
            <a:spLocks noChangeArrowheads="1"/>
          </p:cNvSpPr>
          <p:nvPr/>
        </p:nvSpPr>
        <p:spPr bwMode="auto">
          <a:xfrm>
            <a:off x="8534400" y="379512"/>
            <a:ext cx="6096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fontAlgn="t">
              <a:spcBef>
                <a:spcPct val="50000"/>
              </a:spcBef>
            </a:pPr>
            <a:r>
              <a:rPr lang="en-US" altLang="en-US" b="1">
                <a:solidFill>
                  <a:srgbClr val="FFFFFF"/>
                </a:solidFill>
                <a:effectLst>
                  <a:outerShdw blurRad="38100" dist="38100" dir="2700000" algn="tl">
                    <a:srgbClr val="000000"/>
                  </a:outerShdw>
                </a:effectLst>
                <a:latin typeface="Arial" pitchFamily="34" charset="0"/>
                <a:cs typeface="Arial" pitchFamily="34" charset="0"/>
              </a:rPr>
              <a:t>18</a:t>
            </a:r>
          </a:p>
        </p:txBody>
      </p:sp>
      <p:sp>
        <p:nvSpPr>
          <p:cNvPr id="7" name="Rectangle 3"/>
          <p:cNvSpPr txBox="1">
            <a:spLocks noChangeArrowheads="1"/>
          </p:cNvSpPr>
          <p:nvPr/>
        </p:nvSpPr>
        <p:spPr bwMode="auto">
          <a:xfrm>
            <a:off x="468313" y="1450975"/>
            <a:ext cx="3124200" cy="6096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20000"/>
              </a:spcBef>
              <a:buClr>
                <a:schemeClr val="hlink"/>
              </a:buClr>
              <a:buSzPct val="70000"/>
              <a:buFont typeface="Wingdings" pitchFamily="2" charset="2"/>
              <a:buChar char="n"/>
            </a:pPr>
            <a:r>
              <a:rPr lang="en-US" altLang="en-US" sz="3200" b="1">
                <a:effectLst>
                  <a:outerShdw blurRad="38100" dist="38100" dir="2700000" algn="tl">
                    <a:srgbClr val="000000"/>
                  </a:outerShdw>
                </a:effectLst>
                <a:latin typeface="Arial" pitchFamily="34" charset="0"/>
                <a:cs typeface="Arial" pitchFamily="34" charset="0"/>
              </a:rPr>
              <a:t>Gaza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3"/>
          <p:cNvSpPr txBox="1">
            <a:spLocks noChangeArrowheads="1"/>
          </p:cNvSpPr>
          <p:nvPr/>
        </p:nvSpPr>
        <p:spPr bwMode="auto">
          <a:xfrm>
            <a:off x="441325" y="727075"/>
            <a:ext cx="1841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800">
              <a:latin typeface="Arial" pitchFamily="34" charset="0"/>
              <a:cs typeface="Arial" pitchFamily="34" charset="0"/>
            </a:endParaRPr>
          </a:p>
        </p:txBody>
      </p:sp>
      <p:sp>
        <p:nvSpPr>
          <p:cNvPr id="122882" name="Text Box 5"/>
          <p:cNvSpPr txBox="1">
            <a:spLocks noChangeArrowheads="1"/>
          </p:cNvSpPr>
          <p:nvPr/>
        </p:nvSpPr>
        <p:spPr bwMode="auto">
          <a:xfrm>
            <a:off x="457200" y="4038600"/>
            <a:ext cx="1841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800">
              <a:latin typeface="Arial" pitchFamily="34" charset="0"/>
              <a:cs typeface="Arial" pitchFamily="34" charset="0"/>
            </a:endParaRPr>
          </a:p>
        </p:txBody>
      </p:sp>
      <p:sp>
        <p:nvSpPr>
          <p:cNvPr id="122883" name="Text Box 2"/>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108</a:t>
            </a:r>
            <a:endParaRPr lang="en-US" altLang="en-US">
              <a:latin typeface="Arial" pitchFamily="34" charset="0"/>
              <a:cs typeface="Arial" pitchFamily="34" charset="0"/>
            </a:endParaRPr>
          </a:p>
        </p:txBody>
      </p:sp>
      <p:pic>
        <p:nvPicPr>
          <p:cNvPr id="12288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765175"/>
            <a:ext cx="3987800" cy="560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Text Box 4"/>
          <p:cNvSpPr txBox="1">
            <a:spLocks noChangeArrowheads="1"/>
          </p:cNvSpPr>
          <p:nvPr/>
        </p:nvSpPr>
        <p:spPr bwMode="auto">
          <a:xfrm>
            <a:off x="179388" y="974725"/>
            <a:ext cx="4491037" cy="569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225425" indent="-225425"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buFontTx/>
              <a:buChar char="•"/>
            </a:pPr>
            <a:r>
              <a:rPr lang="en-US" altLang="en-US" sz="2800" b="1">
                <a:latin typeface="Arial" pitchFamily="34" charset="0"/>
                <a:cs typeface="Arial" pitchFamily="34" charset="0"/>
              </a:rPr>
              <a:t>The ark of God moved to Gath from Ashdod; God gave them a plague of tumors (1 Sam. 5:6-10). </a:t>
            </a:r>
          </a:p>
          <a:p>
            <a:pPr eaLnBrk="1" hangingPunct="1">
              <a:buFontTx/>
              <a:buChar char="•"/>
            </a:pPr>
            <a:endParaRPr lang="en-US" altLang="en-US" sz="2800" b="1">
              <a:latin typeface="Arial" pitchFamily="34" charset="0"/>
              <a:cs typeface="Arial" pitchFamily="34" charset="0"/>
            </a:endParaRPr>
          </a:p>
          <a:p>
            <a:pPr eaLnBrk="1" hangingPunct="1">
              <a:buFontTx/>
              <a:buChar char="•"/>
            </a:pPr>
            <a:r>
              <a:rPr lang="en-US" altLang="en-US" sz="2800" b="1">
                <a:latin typeface="Arial" pitchFamily="34" charset="0"/>
                <a:cs typeface="Arial" pitchFamily="34" charset="0"/>
              </a:rPr>
              <a:t>Gath was the city of Goliath (1 Sam. 18).</a:t>
            </a:r>
          </a:p>
          <a:p>
            <a:pPr eaLnBrk="1" hangingPunct="1"/>
            <a:endParaRPr lang="en-US" altLang="en-US" sz="2800" b="1">
              <a:latin typeface="Arial" pitchFamily="34" charset="0"/>
              <a:cs typeface="Arial" pitchFamily="34" charset="0"/>
            </a:endParaRPr>
          </a:p>
          <a:p>
            <a:pPr eaLnBrk="1" hangingPunct="1">
              <a:buFontTx/>
              <a:buChar char="•"/>
            </a:pPr>
            <a:r>
              <a:rPr lang="en-US" altLang="en-US" sz="2800" b="1">
                <a:latin typeface="Arial" pitchFamily="34" charset="0"/>
                <a:cs typeface="Arial" pitchFamily="34" charset="0"/>
              </a:rPr>
              <a:t>David ran away from Saul to Gath and he met Achish the King of Gath (1 Sam. 21:10-15).</a:t>
            </a:r>
          </a:p>
        </p:txBody>
      </p:sp>
      <p:sp>
        <p:nvSpPr>
          <p:cNvPr id="3" name="Title 2"/>
          <p:cNvSpPr>
            <a:spLocks noGrp="1"/>
          </p:cNvSpPr>
          <p:nvPr>
            <p:ph type="title" idx="4294967295"/>
          </p:nvPr>
        </p:nvSpPr>
        <p:spPr>
          <a:xfrm>
            <a:off x="0" y="-26988"/>
            <a:ext cx="7380288" cy="863601"/>
          </a:xfrm>
          <a:solidFill>
            <a:schemeClr val="tx1"/>
          </a:solidFill>
        </p:spPr>
        <p:txBody>
          <a:bodyPr/>
          <a:lstStyle/>
          <a:p>
            <a:pPr>
              <a:defRPr/>
            </a:pPr>
            <a:r>
              <a:rPr lang="en-US" sz="5400" b="1" kern="1200" dirty="0">
                <a:solidFill>
                  <a:srgbClr val="FFFFFF"/>
                </a:solidFill>
                <a:ea typeface="ＭＳ Ｐゴシック"/>
              </a:rPr>
              <a:t>Gath</a:t>
            </a:r>
            <a:r>
              <a:rPr lang="en-US" sz="6000" dirty="0">
                <a:solidFill>
                  <a:srgbClr val="FFFFFF"/>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additive="base">
                                        <p:cTn id="7" dur="500" fill="hold"/>
                                        <p:tgtEl>
                                          <p:spTgt spid="11268"/>
                                        </p:tgtEl>
                                        <p:attrNameLst>
                                          <p:attrName>ppt_x</p:attrName>
                                        </p:attrNameLst>
                                      </p:cBhvr>
                                      <p:tavLst>
                                        <p:tav tm="0">
                                          <p:val>
                                            <p:strVal val="0-#ppt_w/2"/>
                                          </p:val>
                                        </p:tav>
                                        <p:tav tm="100000">
                                          <p:val>
                                            <p:strVal val="#ppt_x"/>
                                          </p:val>
                                        </p:tav>
                                      </p:tavLst>
                                    </p:anim>
                                    <p:anim calcmode="lin" valueType="num">
                                      <p:cBhvr additive="base">
                                        <p:cTn id="8" dur="500" fill="hold"/>
                                        <p:tgtEl>
                                          <p:spTgt spid="112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sam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4" name="Text Box 3"/>
          <p:cNvSpPr txBox="1">
            <a:spLocks noChangeArrowheads="1"/>
          </p:cNvSpPr>
          <p:nvPr/>
        </p:nvSpPr>
        <p:spPr bwMode="auto">
          <a:xfrm>
            <a:off x="1908174" y="115888"/>
            <a:ext cx="590418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3600" b="1">
                <a:solidFill>
                  <a:srgbClr val="FFFFFF"/>
                </a:solidFill>
                <a:effectLst>
                  <a:glow rad="304800">
                    <a:schemeClr val="tx1">
                      <a:alpha val="90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r>
              <a:rPr lang="en-US" sz="5400" dirty="0">
                <a:solidFill>
                  <a:srgbClr val="FFFF00"/>
                </a:solidFill>
              </a:rPr>
              <a:t>Samson in Gath</a:t>
            </a:r>
          </a:p>
        </p:txBody>
      </p:sp>
      <p:sp>
        <p:nvSpPr>
          <p:cNvPr id="192515" name="AutoShape 4"/>
          <p:cNvSpPr>
            <a:spLocks noChangeArrowheads="1"/>
          </p:cNvSpPr>
          <p:nvPr/>
        </p:nvSpPr>
        <p:spPr bwMode="auto">
          <a:xfrm>
            <a:off x="228600" y="3048000"/>
            <a:ext cx="3048000" cy="533400"/>
          </a:xfrm>
          <a:prstGeom prst="rightArrowCallout">
            <a:avLst>
              <a:gd name="adj1" fmla="val 25000"/>
              <a:gd name="adj2" fmla="val 25000"/>
              <a:gd name="adj3" fmla="val 95238"/>
              <a:gd name="adj4" fmla="val 66667"/>
            </a:avLst>
          </a:prstGeom>
          <a:solidFill>
            <a:schemeClr val="accent1">
              <a:lumMod val="20000"/>
              <a:lumOff val="80000"/>
            </a:schemeClr>
          </a:solidFill>
          <a:ln w="9525">
            <a:solidFill>
              <a:schemeClr val="tx1"/>
            </a:solidFill>
            <a:miter lim="800000"/>
            <a:headEnd/>
            <a:tailEnd/>
          </a:ln>
        </p:spPr>
        <p:txBody>
          <a:bodyPr wrap="none" anchor="ctr"/>
          <a:lstStyle/>
          <a:p>
            <a:pPr algn="ctr">
              <a:defRPr/>
            </a:pPr>
            <a:r>
              <a:rPr lang="en-US" sz="3200" b="1" dirty="0">
                <a:solidFill>
                  <a:srgbClr val="000000"/>
                </a:solidFill>
                <a:latin typeface="Arial"/>
                <a:ea typeface="ＭＳ Ｐゴシック" charset="0"/>
                <a:cs typeface="Arial"/>
              </a:rPr>
              <a:t>Hair?</a:t>
            </a:r>
          </a:p>
        </p:txBody>
      </p:sp>
      <p:sp>
        <p:nvSpPr>
          <p:cNvPr id="158727" name="AutoShape 7"/>
          <p:cNvSpPr>
            <a:spLocks noChangeArrowheads="1"/>
          </p:cNvSpPr>
          <p:nvPr/>
        </p:nvSpPr>
        <p:spPr bwMode="auto">
          <a:xfrm flipH="1">
            <a:off x="2438400" y="2133600"/>
            <a:ext cx="3048000" cy="533400"/>
          </a:xfrm>
          <a:prstGeom prst="rightArrowCallout">
            <a:avLst>
              <a:gd name="adj1" fmla="val 25000"/>
              <a:gd name="adj2" fmla="val 25000"/>
              <a:gd name="adj3" fmla="val 95238"/>
              <a:gd name="adj4" fmla="val 66667"/>
            </a:avLst>
          </a:prstGeom>
          <a:solidFill>
            <a:schemeClr val="accent1">
              <a:lumMod val="20000"/>
              <a:lumOff val="80000"/>
            </a:schemeClr>
          </a:solidFill>
          <a:ln w="9525">
            <a:solidFill>
              <a:schemeClr val="tx1"/>
            </a:solidFill>
            <a:miter lim="800000"/>
            <a:headEnd/>
            <a:tailEnd/>
          </a:ln>
        </p:spPr>
        <p:txBody>
          <a:bodyPr wrap="none" anchor="ctr"/>
          <a:lstStyle/>
          <a:p>
            <a:pPr algn="ctr">
              <a:defRPr/>
            </a:pPr>
            <a:r>
              <a:rPr lang="en-US" sz="3200" b="1">
                <a:solidFill>
                  <a:srgbClr val="000000"/>
                </a:solidFill>
                <a:latin typeface="Arial"/>
                <a:ea typeface="ＭＳ Ｐゴシック" charset="0"/>
                <a:cs typeface="Arial"/>
              </a:rPr>
              <a:t>Her?</a:t>
            </a:r>
          </a:p>
        </p:txBody>
      </p:sp>
      <p:sp>
        <p:nvSpPr>
          <p:cNvPr id="158728" name="Text Box 8"/>
          <p:cNvSpPr txBox="1">
            <a:spLocks noChangeArrowheads="1"/>
          </p:cNvSpPr>
          <p:nvPr/>
        </p:nvSpPr>
        <p:spPr bwMode="auto">
          <a:xfrm>
            <a:off x="2843808" y="4203700"/>
            <a:ext cx="6147792"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ja-JP" altLang="en-US" sz="4000" b="1" i="1" dirty="0">
                <a:solidFill>
                  <a:srgbClr val="FFFFFF"/>
                </a:solidFill>
                <a:effectLst>
                  <a:glow rad="304800">
                    <a:srgbClr val="000000">
                      <a:alpha val="90000"/>
                    </a:srgbClr>
                  </a:glow>
                </a:effectLst>
                <a:latin typeface="Arial"/>
                <a:cs typeface="Arial"/>
              </a:rPr>
              <a:t>“</a:t>
            </a:r>
            <a:r>
              <a:rPr lang="en-US" altLang="ja-JP" sz="4000" b="1" i="1" dirty="0">
                <a:solidFill>
                  <a:srgbClr val="FFFFFF"/>
                </a:solidFill>
                <a:effectLst>
                  <a:glow rad="304800">
                    <a:srgbClr val="000000">
                      <a:alpha val="90000"/>
                    </a:srgbClr>
                  </a:glow>
                </a:effectLst>
                <a:latin typeface="Arial"/>
                <a:cs typeface="Arial"/>
              </a:rPr>
              <a:t>Samson… the </a:t>
            </a:r>
            <a:r>
              <a:rPr lang="en-US" altLang="ja-JP" sz="4000" b="1" i="1" dirty="0">
                <a:solidFill>
                  <a:srgbClr val="FFFF00"/>
                </a:solidFill>
                <a:effectLst>
                  <a:glow rad="304800">
                    <a:srgbClr val="000000">
                      <a:alpha val="90000"/>
                    </a:srgbClr>
                  </a:glow>
                </a:effectLst>
                <a:latin typeface="Arial"/>
                <a:cs typeface="Arial"/>
              </a:rPr>
              <a:t>he man</a:t>
            </a:r>
            <a:r>
              <a:rPr lang="en-US" altLang="ja-JP" sz="4000" b="1" i="1" dirty="0">
                <a:solidFill>
                  <a:srgbClr val="FFFFFF"/>
                </a:solidFill>
                <a:effectLst>
                  <a:glow rad="304800">
                    <a:srgbClr val="000000">
                      <a:alpha val="90000"/>
                    </a:srgbClr>
                  </a:glow>
                </a:effectLst>
                <a:latin typeface="Arial"/>
                <a:cs typeface="Arial"/>
              </a:rPr>
              <a:t> with a </a:t>
            </a:r>
            <a:r>
              <a:rPr lang="en-US" altLang="ja-JP" sz="4000" b="1" i="1" dirty="0">
                <a:solidFill>
                  <a:srgbClr val="FF8CF6"/>
                </a:solidFill>
                <a:effectLst>
                  <a:glow rad="304800">
                    <a:srgbClr val="000000">
                      <a:alpha val="90000"/>
                    </a:srgbClr>
                  </a:glow>
                </a:effectLst>
                <a:latin typeface="Arial"/>
                <a:cs typeface="Arial"/>
              </a:rPr>
              <a:t>she weakness</a:t>
            </a:r>
            <a:r>
              <a:rPr lang="ja-JP" altLang="en-US" sz="4000" b="1" i="1" dirty="0">
                <a:solidFill>
                  <a:srgbClr val="FFFFFF"/>
                </a:solidFill>
                <a:effectLst>
                  <a:glow rad="304800">
                    <a:srgbClr val="000000">
                      <a:alpha val="90000"/>
                    </a:srgbClr>
                  </a:glow>
                </a:effectLst>
                <a:latin typeface="Arial"/>
                <a:cs typeface="Arial"/>
              </a:rPr>
              <a:t>”</a:t>
            </a:r>
            <a:endParaRPr lang="en-US" altLang="ja-JP" sz="4000" b="1" i="1" dirty="0">
              <a:solidFill>
                <a:srgbClr val="FFFFFF"/>
              </a:solidFill>
              <a:effectLst>
                <a:glow rad="304800">
                  <a:srgbClr val="000000">
                    <a:alpha val="90000"/>
                  </a:srgbClr>
                </a:glow>
              </a:effectLst>
              <a:latin typeface="Arial"/>
              <a:cs typeface="Arial"/>
            </a:endParaRPr>
          </a:p>
          <a:p>
            <a:pPr algn="r" eaLnBrk="1" hangingPunct="1">
              <a:defRPr/>
            </a:pPr>
            <a:r>
              <a:rPr lang="en-US" sz="4000" b="1" i="1" dirty="0">
                <a:solidFill>
                  <a:srgbClr val="FFFFFF"/>
                </a:solidFill>
                <a:effectLst>
                  <a:glow rad="304800">
                    <a:srgbClr val="000000">
                      <a:alpha val="90000"/>
                    </a:srgbClr>
                  </a:glow>
                </a:effectLst>
                <a:latin typeface="Arial"/>
                <a:cs typeface="Arial"/>
              </a:rPr>
              <a:t>-Chuck </a:t>
            </a:r>
            <a:r>
              <a:rPr lang="en-US" sz="4000" b="1" i="1" dirty="0" err="1">
                <a:solidFill>
                  <a:srgbClr val="FFFFFF"/>
                </a:solidFill>
                <a:effectLst>
                  <a:glow rad="304800">
                    <a:srgbClr val="000000">
                      <a:alpha val="90000"/>
                    </a:srgbClr>
                  </a:glow>
                </a:effectLst>
                <a:latin typeface="Arial"/>
                <a:cs typeface="Arial"/>
              </a:rPr>
              <a:t>Swindoll</a:t>
            </a:r>
            <a:endParaRPr lang="en-US" sz="4000" b="1" i="1" dirty="0">
              <a:solidFill>
                <a:srgbClr val="FFFFFF"/>
              </a:solidFill>
              <a:effectLst>
                <a:glow rad="304800">
                  <a:srgbClr val="000000">
                    <a:alpha val="90000"/>
                  </a:srgbClr>
                </a:glow>
              </a:effectLst>
              <a:latin typeface="Arial"/>
              <a:cs typeface="Arial"/>
            </a:endParaRPr>
          </a:p>
        </p:txBody>
      </p:sp>
      <p:sp>
        <p:nvSpPr>
          <p:cNvPr id="158729" name="AutoShape 9"/>
          <p:cNvSpPr>
            <a:spLocks noChangeArrowheads="1"/>
          </p:cNvSpPr>
          <p:nvPr/>
        </p:nvSpPr>
        <p:spPr bwMode="auto">
          <a:xfrm flipH="1">
            <a:off x="3962400" y="3276600"/>
            <a:ext cx="3048000" cy="533400"/>
          </a:xfrm>
          <a:prstGeom prst="rightArrowCallout">
            <a:avLst>
              <a:gd name="adj1" fmla="val 25000"/>
              <a:gd name="adj2" fmla="val 25000"/>
              <a:gd name="adj3" fmla="val 95238"/>
              <a:gd name="adj4" fmla="val 66667"/>
            </a:avLst>
          </a:prstGeom>
          <a:solidFill>
            <a:schemeClr val="accent1">
              <a:lumMod val="20000"/>
              <a:lumOff val="80000"/>
            </a:schemeClr>
          </a:solidFill>
          <a:ln w="9525">
            <a:solidFill>
              <a:schemeClr val="tx1"/>
            </a:solidFill>
            <a:miter lim="800000"/>
            <a:headEnd/>
            <a:tailEnd/>
          </a:ln>
        </p:spPr>
        <p:txBody>
          <a:bodyPr wrap="none" anchor="ctr"/>
          <a:lstStyle/>
          <a:p>
            <a:pPr algn="ctr">
              <a:defRPr/>
            </a:pPr>
            <a:r>
              <a:rPr lang="en-US" sz="3200" b="1">
                <a:solidFill>
                  <a:srgbClr val="000000"/>
                </a:solidFill>
                <a:latin typeface="Arial"/>
                <a:ea typeface="ＭＳ Ｐゴシック" charset="0"/>
                <a:cs typeface="Arial"/>
              </a:rPr>
              <a:t>Heart?</a:t>
            </a:r>
          </a:p>
        </p:txBody>
      </p:sp>
      <p:sp>
        <p:nvSpPr>
          <p:cNvPr id="2" name="Title 1"/>
          <p:cNvSpPr>
            <a:spLocks noGrp="1"/>
          </p:cNvSpPr>
          <p:nvPr>
            <p:ph type="title" idx="4294967295"/>
          </p:nvPr>
        </p:nvSpPr>
        <p:spPr>
          <a:xfrm>
            <a:off x="1192088" y="609600"/>
            <a:ext cx="7772400" cy="1143000"/>
          </a:xfrm>
          <a:extLst>
            <a:ext uri="{FAA26D3D-D897-4be2-8F04-BA451C77F1D7}">
              <ma14:placeholderFlag xmlns:ma14="http://schemas.microsoft.com/office/mac/drawingml/2011/main" xmlns="" val="1"/>
            </a:ext>
          </a:extLst>
        </p:spPr>
        <p:txBody>
          <a:bodyPr/>
          <a:lstStyle/>
          <a:p>
            <a:pPr eaLnBrk="1" hangingPunct="1">
              <a:defRPr/>
            </a:pPr>
            <a:r>
              <a:rPr lang="en-US" sz="3600" b="1" kern="1200" dirty="0">
                <a:solidFill>
                  <a:srgbClr val="FFFFFF"/>
                </a:solidFill>
                <a:effectLst>
                  <a:glow rad="304800">
                    <a:schemeClr val="tx1">
                      <a:alpha val="90000"/>
                    </a:schemeClr>
                  </a:glow>
                </a:effectLst>
                <a:ea typeface="ＭＳ Ｐゴシック"/>
              </a:rPr>
              <a:t>What was his weakness?</a:t>
            </a:r>
            <a:endParaRPr lang="en-US" b="1" dirty="0">
              <a:effectLst>
                <a:glow rad="304800">
                  <a:schemeClr val="tx1">
                    <a:alpha val="9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58727"/>
                                        </p:tgtEl>
                                        <p:attrNameLst>
                                          <p:attrName>style.visibility</p:attrName>
                                        </p:attrNameLst>
                                      </p:cBhvr>
                                      <p:to>
                                        <p:strVal val="visible"/>
                                      </p:to>
                                    </p:set>
                                    <p:anim calcmode="lin" valueType="num">
                                      <p:cBhvr>
                                        <p:cTn id="7" dur="5000" fill="hold"/>
                                        <p:tgtEl>
                                          <p:spTgt spid="158727"/>
                                        </p:tgtEl>
                                        <p:attrNameLst>
                                          <p:attrName>ppt_w</p:attrName>
                                        </p:attrNameLst>
                                      </p:cBhvr>
                                      <p:tavLst>
                                        <p:tav tm="0" fmla="#ppt_w*sin(2.5*pi*$)">
                                          <p:val>
                                            <p:fltVal val="0"/>
                                          </p:val>
                                        </p:tav>
                                        <p:tav tm="100000">
                                          <p:val>
                                            <p:fltVal val="1"/>
                                          </p:val>
                                        </p:tav>
                                      </p:tavLst>
                                    </p:anim>
                                    <p:anim calcmode="lin" valueType="num">
                                      <p:cBhvr>
                                        <p:cTn id="8" dur="5000" fill="hold"/>
                                        <p:tgtEl>
                                          <p:spTgt spid="158727"/>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58728"/>
                                        </p:tgtEl>
                                        <p:attrNameLst>
                                          <p:attrName>style.visibility</p:attrName>
                                        </p:attrNameLst>
                                      </p:cBhvr>
                                      <p:to>
                                        <p:strVal val="visible"/>
                                      </p:to>
                                    </p:set>
                                    <p:animEffect transition="in" filter="fade">
                                      <p:cBhvr>
                                        <p:cTn id="13" dur="500"/>
                                        <p:tgtEl>
                                          <p:spTgt spid="15872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58729"/>
                                        </p:tgtEl>
                                        <p:attrNameLst>
                                          <p:attrName>style.visibility</p:attrName>
                                        </p:attrNameLst>
                                      </p:cBhvr>
                                      <p:to>
                                        <p:strVal val="visible"/>
                                      </p:to>
                                    </p:set>
                                    <p:anim calcmode="lin" valueType="num">
                                      <p:cBhvr additive="base">
                                        <p:cTn id="18" dur="500" fill="hold"/>
                                        <p:tgtEl>
                                          <p:spTgt spid="158729"/>
                                        </p:tgtEl>
                                        <p:attrNameLst>
                                          <p:attrName>ppt_x</p:attrName>
                                        </p:attrNameLst>
                                      </p:cBhvr>
                                      <p:tavLst>
                                        <p:tav tm="0">
                                          <p:val>
                                            <p:strVal val="1+#ppt_w/2"/>
                                          </p:val>
                                        </p:tav>
                                        <p:tav tm="100000">
                                          <p:val>
                                            <p:strVal val="#ppt_x"/>
                                          </p:val>
                                        </p:tav>
                                      </p:tavLst>
                                    </p:anim>
                                    <p:anim calcmode="lin" valueType="num">
                                      <p:cBhvr additive="base">
                                        <p:cTn id="19" dur="500" fill="hold"/>
                                        <p:tgtEl>
                                          <p:spTgt spid="1587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7" grpId="0" animBg="1" autoUpdateAnimBg="0"/>
      <p:bldP spid="158729"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365125" y="879475"/>
            <a:ext cx="4494213"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263525" indent="-263525"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buFontTx/>
              <a:buChar char="•"/>
            </a:pPr>
            <a:r>
              <a:rPr lang="en-US" altLang="en-US" b="1">
                <a:latin typeface="Arial" pitchFamily="34" charset="0"/>
                <a:cs typeface="Arial" pitchFamily="34" charset="0"/>
              </a:rPr>
              <a:t>It was between Judah and Dan and it remained unpossessed. </a:t>
            </a:r>
          </a:p>
          <a:p>
            <a:pPr eaLnBrk="1" hangingPunct="1">
              <a:buFontTx/>
              <a:buChar char="•"/>
            </a:pPr>
            <a:endParaRPr lang="en-US" altLang="en-US" b="1">
              <a:latin typeface="Arial" pitchFamily="34" charset="0"/>
              <a:cs typeface="Arial" pitchFamily="34" charset="0"/>
            </a:endParaRPr>
          </a:p>
          <a:p>
            <a:pPr eaLnBrk="1" hangingPunct="1">
              <a:buFontTx/>
              <a:buChar char="•"/>
            </a:pPr>
            <a:r>
              <a:rPr lang="en-US" altLang="en-US" b="1">
                <a:latin typeface="Arial" pitchFamily="34" charset="0"/>
                <a:cs typeface="Arial" pitchFamily="34" charset="0"/>
              </a:rPr>
              <a:t>Joshua 15:14-46 indicates that Ekron was a fairly substantial city, having villages dependent upon it.</a:t>
            </a:r>
          </a:p>
          <a:p>
            <a:pPr eaLnBrk="1" hangingPunct="1"/>
            <a:endParaRPr lang="en-US" altLang="en-US" b="1">
              <a:latin typeface="Arial" pitchFamily="34" charset="0"/>
              <a:cs typeface="Arial" pitchFamily="34" charset="0"/>
            </a:endParaRPr>
          </a:p>
          <a:p>
            <a:pPr eaLnBrk="1" hangingPunct="1">
              <a:buFontTx/>
              <a:buChar char="•"/>
            </a:pPr>
            <a:r>
              <a:rPr lang="en-US" altLang="en-US" b="1">
                <a:latin typeface="Arial" pitchFamily="34" charset="0"/>
                <a:cs typeface="Arial" pitchFamily="34" charset="0"/>
              </a:rPr>
              <a:t>1 Samuel 5:10-6:12 record about the Ekronites who were afraid of the ark of God from Israel would kill them.</a:t>
            </a:r>
          </a:p>
          <a:p>
            <a:pPr eaLnBrk="1" hangingPunct="1"/>
            <a:endParaRPr lang="en-US" altLang="en-US" b="1">
              <a:latin typeface="Arial" pitchFamily="34" charset="0"/>
              <a:cs typeface="Arial" pitchFamily="34" charset="0"/>
            </a:endParaRPr>
          </a:p>
        </p:txBody>
      </p:sp>
      <p:sp>
        <p:nvSpPr>
          <p:cNvPr id="125954" name="Text Box 5"/>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108</a:t>
            </a:r>
            <a:endParaRPr lang="en-US" altLang="en-US">
              <a:latin typeface="Arial" pitchFamily="34" charset="0"/>
              <a:cs typeface="Arial" pitchFamily="34" charset="0"/>
            </a:endParaRPr>
          </a:p>
        </p:txBody>
      </p:sp>
      <p:sp>
        <p:nvSpPr>
          <p:cNvPr id="2" name="Title 1"/>
          <p:cNvSpPr>
            <a:spLocks noGrp="1"/>
          </p:cNvSpPr>
          <p:nvPr>
            <p:ph type="title" idx="4294967295"/>
          </p:nvPr>
        </p:nvSpPr>
        <p:spPr>
          <a:xfrm>
            <a:off x="168275" y="0"/>
            <a:ext cx="5051425" cy="731838"/>
          </a:xfrm>
          <a:solidFill>
            <a:srgbClr val="800000"/>
          </a:solidFill>
        </p:spPr>
        <p:txBody>
          <a:bodyPr/>
          <a:lstStyle/>
          <a:p>
            <a:pPr>
              <a:defRPr/>
            </a:pPr>
            <a:r>
              <a:rPr lang="en-US" sz="3600" b="1" kern="1200" dirty="0" err="1">
                <a:solidFill>
                  <a:schemeClr val="bg1"/>
                </a:solidFill>
                <a:ea typeface="ＭＳ Ｐゴシック"/>
              </a:rPr>
              <a:t>Ekron</a:t>
            </a:r>
            <a:r>
              <a:rPr lang="en-US" dirty="0">
                <a:solidFill>
                  <a:schemeClr val="bg1"/>
                </a:solidFill>
              </a:rPr>
              <a:t> </a:t>
            </a:r>
          </a:p>
        </p:txBody>
      </p:sp>
      <p:pic>
        <p:nvPicPr>
          <p:cNvPr id="12595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1268413"/>
            <a:ext cx="41529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additive="base">
                                        <p:cTn id="7" dur="500" fill="hold"/>
                                        <p:tgtEl>
                                          <p:spTgt spid="14339"/>
                                        </p:tgtEl>
                                        <p:attrNameLst>
                                          <p:attrName>ppt_x</p:attrName>
                                        </p:attrNameLst>
                                      </p:cBhvr>
                                      <p:tavLst>
                                        <p:tav tm="0">
                                          <p:val>
                                            <p:strVal val="0-#ppt_w/2"/>
                                          </p:val>
                                        </p:tav>
                                        <p:tav tm="100000">
                                          <p:val>
                                            <p:strVal val="#ppt_x"/>
                                          </p:val>
                                        </p:tav>
                                      </p:tavLst>
                                    </p:anim>
                                    <p:anim calcmode="lin" valueType="num">
                                      <p:cBhvr additive="base">
                                        <p:cTn id="8" dur="500" fill="hold"/>
                                        <p:tgtEl>
                                          <p:spTgt spid="143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 Box 2"/>
          <p:cNvSpPr txBox="1">
            <a:spLocks noChangeArrowheads="1"/>
          </p:cNvSpPr>
          <p:nvPr/>
        </p:nvSpPr>
        <p:spPr bwMode="auto">
          <a:xfrm>
            <a:off x="381000" y="958850"/>
            <a:ext cx="8229600" cy="304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Little is known about their language but there is no indication of language problems between Philistines and Israelites</a:t>
            </a:r>
          </a:p>
          <a:p>
            <a:pPr eaLnBrk="1" hangingPunct="1">
              <a:spcBef>
                <a:spcPct val="50000"/>
              </a:spcBef>
            </a:pPr>
            <a:r>
              <a:rPr lang="en-US" altLang="en-US" b="1">
                <a:latin typeface="Arial" pitchFamily="34" charset="0"/>
                <a:cs typeface="Arial" pitchFamily="34" charset="0"/>
              </a:rPr>
              <a:t>They might have adapted the local Semitic language soon after they came</a:t>
            </a:r>
          </a:p>
          <a:p>
            <a:pPr eaLnBrk="1" hangingPunct="1">
              <a:spcBef>
                <a:spcPct val="50000"/>
              </a:spcBef>
            </a:pPr>
            <a:r>
              <a:rPr lang="en-US" altLang="en-US" b="1">
                <a:latin typeface="Arial" pitchFamily="34" charset="0"/>
                <a:cs typeface="Arial" pitchFamily="34" charset="0"/>
              </a:rPr>
              <a:t>Their names are usually Semitic (Ahimelek, Mitinti, Dagon) but some are Asianic (Achish and Goliath)</a:t>
            </a:r>
          </a:p>
        </p:txBody>
      </p:sp>
      <p:sp>
        <p:nvSpPr>
          <p:cNvPr id="126978" name="Text Box 3"/>
          <p:cNvSpPr txBox="1">
            <a:spLocks noChangeArrowheads="1"/>
          </p:cNvSpPr>
          <p:nvPr/>
        </p:nvSpPr>
        <p:spPr bwMode="auto">
          <a:xfrm>
            <a:off x="1198563" y="4191000"/>
            <a:ext cx="4741862"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buFont typeface="Arial" pitchFamily="34" charset="0"/>
              <a:buChar char="•"/>
            </a:pPr>
            <a:r>
              <a:rPr lang="en-US" altLang="en-US" b="1">
                <a:latin typeface="Arial" pitchFamily="34" charset="0"/>
                <a:cs typeface="Arial" pitchFamily="34" charset="0"/>
              </a:rPr>
              <a:t>Some Hebrew words are from Philistines</a:t>
            </a:r>
          </a:p>
          <a:p>
            <a:pPr eaLnBrk="1" hangingPunct="1">
              <a:spcBef>
                <a:spcPct val="50000"/>
              </a:spcBef>
              <a:buFont typeface="Arial" pitchFamily="34" charset="0"/>
              <a:buChar char="•"/>
            </a:pPr>
            <a:r>
              <a:rPr lang="en-US" altLang="en-US" b="1">
                <a:latin typeface="Arial" pitchFamily="34" charset="0"/>
                <a:cs typeface="Arial" pitchFamily="34" charset="0"/>
              </a:rPr>
              <a:t>The Hebrew word for helmet (</a:t>
            </a:r>
            <a:r>
              <a:rPr lang="en-US" altLang="en-US" b="1" i="1">
                <a:latin typeface="Arial" pitchFamily="34" charset="0"/>
                <a:cs typeface="Arial" pitchFamily="34" charset="0"/>
              </a:rPr>
              <a:t>qoba</a:t>
            </a:r>
            <a:r>
              <a:rPr lang="en-US" altLang="en-US" b="1">
                <a:latin typeface="Arial" pitchFamily="34" charset="0"/>
                <a:cs typeface="Arial" pitchFamily="34" charset="0"/>
              </a:rPr>
              <a:t>) is a foreign word attributed to the Philistines</a:t>
            </a:r>
          </a:p>
        </p:txBody>
      </p:sp>
      <p:pic>
        <p:nvPicPr>
          <p:cNvPr id="1269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1900" y="4495800"/>
            <a:ext cx="1257300"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69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100" y="4495800"/>
            <a:ext cx="1282700" cy="143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1" name="Text Box 4"/>
          <p:cNvSpPr txBox="1">
            <a:spLocks noChangeArrowheads="1"/>
          </p:cNvSpPr>
          <p:nvPr/>
        </p:nvSpPr>
        <p:spPr bwMode="auto">
          <a:xfrm>
            <a:off x="8426450" y="76200"/>
            <a:ext cx="6635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111</a:t>
            </a:r>
            <a:endParaRPr lang="en-US" altLang="en-US">
              <a:latin typeface="Arial" pitchFamily="34" charset="0"/>
              <a:cs typeface="Arial" pitchFamily="34" charset="0"/>
            </a:endParaRPr>
          </a:p>
        </p:txBody>
      </p:sp>
      <p:sp>
        <p:nvSpPr>
          <p:cNvPr id="2" name="Title 1"/>
          <p:cNvSpPr>
            <a:spLocks noGrp="1"/>
          </p:cNvSpPr>
          <p:nvPr>
            <p:ph type="title" idx="4294967295"/>
          </p:nvPr>
        </p:nvSpPr>
        <p:spPr>
          <a:xfrm>
            <a:off x="395288" y="0"/>
            <a:ext cx="8061325" cy="836613"/>
          </a:xfrm>
          <a:solidFill>
            <a:schemeClr val="accent1">
              <a:lumMod val="50000"/>
            </a:schemeClr>
          </a:solidFill>
        </p:spPr>
        <p:txBody>
          <a:bodyPr/>
          <a:lstStyle/>
          <a:p>
            <a:pPr>
              <a:defRPr/>
            </a:pPr>
            <a:r>
              <a:rPr lang="en-US" sz="3600" b="1" kern="1200" dirty="0">
                <a:solidFill>
                  <a:srgbClr val="FFFFFF"/>
                </a:solidFill>
                <a:ea typeface="ＭＳ Ｐゴシック"/>
              </a:rPr>
              <a:t>Language</a:t>
            </a:r>
            <a:r>
              <a:rPr lang="en-US" dirty="0">
                <a:solidFill>
                  <a:srgbClr val="FFFFFF"/>
                </a:solidFill>
              </a:rPr>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3"/>
          <p:cNvSpPr txBox="1">
            <a:spLocks noChangeArrowheads="1"/>
          </p:cNvSpPr>
          <p:nvPr/>
        </p:nvSpPr>
        <p:spPr bwMode="auto">
          <a:xfrm>
            <a:off x="381000" y="1157288"/>
            <a:ext cx="861060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They controlled the smelting of iron (and kept Israel from having even one ironsmith – 1 Sam 13:19-22)</a:t>
            </a:r>
          </a:p>
        </p:txBody>
      </p:sp>
      <p:pic>
        <p:nvPicPr>
          <p:cNvPr id="128002" name="Picture 54"/>
          <p:cNvPicPr>
            <a:picLocks noChangeAspect="1" noChangeArrowheads="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0" y="2209800"/>
            <a:ext cx="3468688"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003" name="Text Box 2"/>
          <p:cNvSpPr txBox="1">
            <a:spLocks noChangeArrowheads="1"/>
          </p:cNvSpPr>
          <p:nvPr/>
        </p:nvSpPr>
        <p:spPr bwMode="auto">
          <a:xfrm>
            <a:off x="3657600" y="2281238"/>
            <a:ext cx="5334000" cy="304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Their material culture was far superior to that of Israel</a:t>
            </a:r>
          </a:p>
          <a:p>
            <a:pPr eaLnBrk="1" hangingPunct="1">
              <a:spcBef>
                <a:spcPct val="50000"/>
              </a:spcBef>
            </a:pPr>
            <a:r>
              <a:rPr lang="en-US" altLang="en-US" b="1">
                <a:latin typeface="Arial" pitchFamily="34" charset="0"/>
                <a:cs typeface="Arial" pitchFamily="34" charset="0"/>
              </a:rPr>
              <a:t>Philistines were actually the main civilizing influence on Palestine</a:t>
            </a:r>
          </a:p>
          <a:p>
            <a:pPr eaLnBrk="1" hangingPunct="1">
              <a:spcBef>
                <a:spcPct val="50000"/>
              </a:spcBef>
            </a:pPr>
            <a:r>
              <a:rPr lang="en-US" altLang="en-US" b="1">
                <a:latin typeface="Arial" pitchFamily="34" charset="0"/>
                <a:cs typeface="Arial" pitchFamily="34" charset="0"/>
              </a:rPr>
              <a:t>Their superior culture &amp; political organization gave them dominance over all of Palestine</a:t>
            </a:r>
          </a:p>
        </p:txBody>
      </p:sp>
      <p:sp>
        <p:nvSpPr>
          <p:cNvPr id="128004" name="Text Box 55"/>
          <p:cNvSpPr txBox="1">
            <a:spLocks noChangeArrowheads="1"/>
          </p:cNvSpPr>
          <p:nvPr/>
        </p:nvSpPr>
        <p:spPr bwMode="auto">
          <a:xfrm>
            <a:off x="8426450" y="76200"/>
            <a:ext cx="6810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112</a:t>
            </a:r>
            <a:endParaRPr lang="en-US" altLang="en-US">
              <a:latin typeface="Arial" pitchFamily="34" charset="0"/>
              <a:cs typeface="Arial" pitchFamily="34" charset="0"/>
            </a:endParaRPr>
          </a:p>
        </p:txBody>
      </p:sp>
      <p:sp>
        <p:nvSpPr>
          <p:cNvPr id="2" name="Title 1"/>
          <p:cNvSpPr>
            <a:spLocks noGrp="1"/>
          </p:cNvSpPr>
          <p:nvPr>
            <p:ph type="title" idx="4294967295"/>
          </p:nvPr>
        </p:nvSpPr>
        <p:spPr>
          <a:xfrm>
            <a:off x="468313" y="188913"/>
            <a:ext cx="7772400" cy="792162"/>
          </a:xfrm>
          <a:ln w="57150">
            <a:solidFill>
              <a:srgbClr val="FF0000"/>
            </a:solidFill>
          </a:ln>
        </p:spPr>
        <p:txBody>
          <a:bodyPr anchor="t"/>
          <a:lstStyle/>
          <a:p>
            <a:pPr>
              <a:defRPr/>
            </a:pPr>
            <a:r>
              <a:rPr lang="en-US" b="1" kern="1200" dirty="0">
                <a:solidFill>
                  <a:srgbClr val="000000"/>
                </a:solidFill>
                <a:ea typeface="ＭＳ Ｐゴシック"/>
              </a:rPr>
              <a:t>Iron Smiths</a:t>
            </a:r>
            <a:r>
              <a:rPr lang="en-US" dirty="0"/>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0"/>
          <p:cNvSpPr>
            <a:spLocks noChangeArrowheads="1"/>
          </p:cNvSpPr>
          <p:nvPr/>
        </p:nvSpPr>
        <p:spPr bwMode="auto">
          <a:xfrm>
            <a:off x="0" y="0"/>
            <a:ext cx="9144000" cy="1752600"/>
          </a:xfrm>
          <a:prstGeom prst="rect">
            <a:avLst/>
          </a:prstGeom>
          <a:gradFill rotWithShape="0">
            <a:gsLst>
              <a:gs pos="0">
                <a:srgbClr val="996633"/>
              </a:gs>
              <a:gs pos="100000">
                <a:srgbClr val="25190C"/>
              </a:gs>
            </a:gsLst>
            <a:lin ang="5400000" scaled="1"/>
          </a:gra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pic>
        <p:nvPicPr>
          <p:cNvPr id="12902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91440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27" name="Text Box 2"/>
          <p:cNvSpPr txBox="1">
            <a:spLocks noChangeArrowheads="1"/>
          </p:cNvSpPr>
          <p:nvPr/>
        </p:nvSpPr>
        <p:spPr bwMode="auto">
          <a:xfrm>
            <a:off x="381000" y="381000"/>
            <a:ext cx="830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endParaRPr lang="en-US" altLang="en-US"/>
          </a:p>
        </p:txBody>
      </p:sp>
      <p:sp>
        <p:nvSpPr>
          <p:cNvPr id="33795" name="Text Box 3"/>
          <p:cNvSpPr txBox="1">
            <a:spLocks noChangeArrowheads="1"/>
          </p:cNvSpPr>
          <p:nvPr/>
        </p:nvSpPr>
        <p:spPr bwMode="auto">
          <a:xfrm>
            <a:off x="0" y="2057400"/>
            <a:ext cx="8878888" cy="584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spcBef>
                <a:spcPct val="50000"/>
              </a:spcBef>
              <a:defRPr/>
            </a:pPr>
            <a:r>
              <a:rPr lang="en-US" sz="3200" b="1" dirty="0">
                <a:solidFill>
                  <a:schemeClr val="bg1"/>
                </a:solidFill>
                <a:latin typeface="Arial"/>
                <a:ea typeface="+mn-ea"/>
                <a:cs typeface="Arial"/>
              </a:rPr>
              <a:t>Three famous Philistine gods in the Bible:</a:t>
            </a:r>
          </a:p>
        </p:txBody>
      </p:sp>
      <p:sp>
        <p:nvSpPr>
          <p:cNvPr id="33796" name="Text Box 4"/>
          <p:cNvSpPr txBox="1">
            <a:spLocks noChangeArrowheads="1"/>
          </p:cNvSpPr>
          <p:nvPr/>
        </p:nvSpPr>
        <p:spPr bwMode="auto">
          <a:xfrm>
            <a:off x="533400" y="3200400"/>
            <a:ext cx="5867400" cy="52387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1.  ASHTAROTH (1 Kings 11:5)</a:t>
            </a:r>
          </a:p>
        </p:txBody>
      </p:sp>
      <p:sp>
        <p:nvSpPr>
          <p:cNvPr id="33797" name="Text Box 5"/>
          <p:cNvSpPr txBox="1">
            <a:spLocks noChangeArrowheads="1"/>
          </p:cNvSpPr>
          <p:nvPr/>
        </p:nvSpPr>
        <p:spPr bwMode="auto">
          <a:xfrm>
            <a:off x="1676400" y="4191000"/>
            <a:ext cx="7192963" cy="52387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2800" b="1">
                <a:solidFill>
                  <a:schemeClr val="bg1"/>
                </a:solidFill>
                <a:latin typeface="Arial" pitchFamily="34" charset="0"/>
                <a:cs typeface="Arial" pitchFamily="34" charset="0"/>
              </a:rPr>
              <a:t>2.  BAAL – ZEBUB (2 Kings 1:1-16)</a:t>
            </a:r>
          </a:p>
        </p:txBody>
      </p:sp>
      <p:sp>
        <p:nvSpPr>
          <p:cNvPr id="129031" name="Text Box 6"/>
          <p:cNvSpPr txBox="1">
            <a:spLocks noChangeArrowheads="1"/>
          </p:cNvSpPr>
          <p:nvPr/>
        </p:nvSpPr>
        <p:spPr bwMode="auto">
          <a:xfrm>
            <a:off x="2955925" y="4724400"/>
            <a:ext cx="588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grpSp>
        <p:nvGrpSpPr>
          <p:cNvPr id="2" name="Group 7"/>
          <p:cNvGrpSpPr>
            <a:grpSpLocks/>
          </p:cNvGrpSpPr>
          <p:nvPr/>
        </p:nvGrpSpPr>
        <p:grpSpPr bwMode="auto">
          <a:xfrm>
            <a:off x="1524000" y="0"/>
            <a:ext cx="6096000" cy="1676400"/>
            <a:chOff x="816" y="144"/>
            <a:chExt cx="3840" cy="1056"/>
          </a:xfrm>
        </p:grpSpPr>
        <p:grpSp>
          <p:nvGrpSpPr>
            <p:cNvPr id="129036" name="Group 8"/>
            <p:cNvGrpSpPr>
              <a:grpSpLocks/>
            </p:cNvGrpSpPr>
            <p:nvPr/>
          </p:nvGrpSpPr>
          <p:grpSpPr bwMode="auto">
            <a:xfrm>
              <a:off x="816" y="384"/>
              <a:ext cx="480" cy="605"/>
              <a:chOff x="624" y="384"/>
              <a:chExt cx="480" cy="605"/>
            </a:xfrm>
          </p:grpSpPr>
          <p:pic>
            <p:nvPicPr>
              <p:cNvPr id="12907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651"/>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7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482"/>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7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384"/>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7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820"/>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7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 y="528"/>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pic>
          <p:nvPicPr>
            <p:cNvPr id="12903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 y="482"/>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38"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 y="651"/>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39"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 y="524"/>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40"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 y="820"/>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41"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 y="482"/>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42"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 y="820"/>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43"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 y="816"/>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44"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576"/>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45"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 y="144"/>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46"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 y="313"/>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47"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 y="313"/>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4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 y="651"/>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49"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 y="524"/>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50"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 y="651"/>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51"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 y="820"/>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52"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 y="693"/>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5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336"/>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54"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693"/>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55"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524"/>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56"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862"/>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57"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 y="1031"/>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58"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2" y="1031"/>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59" name="Picture 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 y="820"/>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60"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 y="651"/>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61"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 y="355"/>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62" name="Picture 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 y="820"/>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63" name="Picture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 y="651"/>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64"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 y="609"/>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65" name="Picture 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 y="820"/>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66" name="Picture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 y="651"/>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67" name="Picture 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651"/>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68" name="Picture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 y="820"/>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69" name="Picture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 y="651"/>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70" name="Picture 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 y="820"/>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71" name="Picture 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 y="651"/>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72" name="Picture 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 y="816"/>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73" name="Picture 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480"/>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29074" name="Picture 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8" y="480"/>
              <a:ext cx="192" cy="16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grpSp>
      <p:sp>
        <p:nvSpPr>
          <p:cNvPr id="33844" name="Text Box 52"/>
          <p:cNvSpPr txBox="1">
            <a:spLocks noChangeArrowheads="1"/>
          </p:cNvSpPr>
          <p:nvPr/>
        </p:nvSpPr>
        <p:spPr bwMode="auto">
          <a:xfrm>
            <a:off x="2286000" y="5181600"/>
            <a:ext cx="7270750" cy="52387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spcBef>
                <a:spcPct val="50000"/>
              </a:spcBef>
              <a:defRPr/>
            </a:pPr>
            <a:r>
              <a:rPr lang="en-US" sz="2800" b="1">
                <a:solidFill>
                  <a:schemeClr val="bg1"/>
                </a:solidFill>
                <a:latin typeface="Arial"/>
                <a:ea typeface="+mn-ea"/>
                <a:cs typeface="Arial"/>
              </a:rPr>
              <a:t>3.  DAGON (Judges 16:2; 1 Sam. 5:17)</a:t>
            </a:r>
          </a:p>
        </p:txBody>
      </p:sp>
      <p:sp>
        <p:nvSpPr>
          <p:cNvPr id="34827" name="Text Box 11"/>
          <p:cNvSpPr txBox="1">
            <a:spLocks noChangeArrowheads="1"/>
          </p:cNvSpPr>
          <p:nvPr/>
        </p:nvSpPr>
        <p:spPr bwMode="auto">
          <a:xfrm>
            <a:off x="8426450" y="76200"/>
            <a:ext cx="6985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solidFill>
                  <a:schemeClr val="bg1"/>
                </a:solidFill>
                <a:latin typeface="Arial" pitchFamily="34" charset="0"/>
                <a:cs typeface="Arial" pitchFamily="34" charset="0"/>
              </a:rPr>
              <a:t>109</a:t>
            </a:r>
            <a:endParaRPr lang="en-US" altLang="en-US">
              <a:solidFill>
                <a:schemeClr val="bg1"/>
              </a:solidFill>
              <a:latin typeface="Arial" pitchFamily="34" charset="0"/>
              <a:cs typeface="Arial" pitchFamily="34" charset="0"/>
            </a:endParaRPr>
          </a:p>
        </p:txBody>
      </p:sp>
      <p:sp>
        <p:nvSpPr>
          <p:cNvPr id="129035" name="Title 2"/>
          <p:cNvSpPr>
            <a:spLocks noGrp="1"/>
          </p:cNvSpPr>
          <p:nvPr>
            <p:ph type="title" idx="4294967295"/>
          </p:nvPr>
        </p:nvSpPr>
        <p:spPr>
          <a:xfrm>
            <a:off x="9436100" y="1844675"/>
            <a:ext cx="2624138" cy="3303588"/>
          </a:xfrm>
        </p:spPr>
        <p:txBody>
          <a:bodyPr/>
          <a:lstStyle/>
          <a:p>
            <a:r>
              <a:rPr lang="en-US" altLang="en-US">
                <a:latin typeface="Arial" pitchFamily="34" charset="0"/>
                <a:ea typeface="ＭＳ Ｐゴシック" pitchFamily="34" charset="-128"/>
              </a:rPr>
              <a:t>Religion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3795"/>
                                        </p:tgtEl>
                                        <p:attrNameLst>
                                          <p:attrName>style.visibility</p:attrName>
                                        </p:attrNameLst>
                                      </p:cBhvr>
                                      <p:to>
                                        <p:strVal val="visible"/>
                                      </p:to>
                                    </p:set>
                                    <p:anim calcmode="lin" valueType="num">
                                      <p:cBhvr additive="base">
                                        <p:cTn id="12" dur="500" fill="hold"/>
                                        <p:tgtEl>
                                          <p:spTgt spid="33795"/>
                                        </p:tgtEl>
                                        <p:attrNameLst>
                                          <p:attrName>ppt_x</p:attrName>
                                        </p:attrNameLst>
                                      </p:cBhvr>
                                      <p:tavLst>
                                        <p:tav tm="0">
                                          <p:val>
                                            <p:strVal val="0-#ppt_w/2"/>
                                          </p:val>
                                        </p:tav>
                                        <p:tav tm="100000">
                                          <p:val>
                                            <p:strVal val="#ppt_x"/>
                                          </p:val>
                                        </p:tav>
                                      </p:tavLst>
                                    </p:anim>
                                    <p:anim calcmode="lin" valueType="num">
                                      <p:cBhvr additive="base">
                                        <p:cTn id="13" dur="500" fill="hold"/>
                                        <p:tgtEl>
                                          <p:spTgt spid="33795"/>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3796"/>
                                        </p:tgtEl>
                                        <p:attrNameLst>
                                          <p:attrName>style.visibility</p:attrName>
                                        </p:attrNameLst>
                                      </p:cBhvr>
                                      <p:to>
                                        <p:strVal val="visible"/>
                                      </p:to>
                                    </p:set>
                                    <p:animEffect transition="in" filter="dissolve">
                                      <p:cBhvr>
                                        <p:cTn id="18" dur="500"/>
                                        <p:tgtEl>
                                          <p:spTgt spid="3379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3797"/>
                                        </p:tgtEl>
                                        <p:attrNameLst>
                                          <p:attrName>style.visibility</p:attrName>
                                        </p:attrNameLst>
                                      </p:cBhvr>
                                      <p:to>
                                        <p:strVal val="visible"/>
                                      </p:to>
                                    </p:set>
                                    <p:animEffect transition="in" filter="dissolve">
                                      <p:cBhvr>
                                        <p:cTn id="23" dur="500"/>
                                        <p:tgtEl>
                                          <p:spTgt spid="3379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3844"/>
                                        </p:tgtEl>
                                        <p:attrNameLst>
                                          <p:attrName>style.visibility</p:attrName>
                                        </p:attrNameLst>
                                      </p:cBhvr>
                                      <p:to>
                                        <p:strVal val="visible"/>
                                      </p:to>
                                    </p:set>
                                    <p:animEffect transition="in" filter="dissolve">
                                      <p:cBhvr>
                                        <p:cTn id="28" dur="500"/>
                                        <p:tgtEl>
                                          <p:spTgt spid="33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utoUpdateAnimBg="0"/>
      <p:bldP spid="33796" grpId="0" autoUpdateAnimBg="0"/>
      <p:bldP spid="33797" grpId="0" autoUpdateAnimBg="0"/>
      <p:bldP spid="33844"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ext Box 2"/>
          <p:cNvSpPr txBox="1">
            <a:spLocks noChangeArrowheads="1"/>
          </p:cNvSpPr>
          <p:nvPr/>
        </p:nvSpPr>
        <p:spPr bwMode="auto">
          <a:xfrm>
            <a:off x="3810000" y="3429000"/>
            <a:ext cx="480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endParaRPr lang="en-US" altLang="en-US"/>
          </a:p>
        </p:txBody>
      </p:sp>
      <p:sp>
        <p:nvSpPr>
          <p:cNvPr id="34819" name="Rectangle 3"/>
          <p:cNvSpPr>
            <a:spLocks noChangeArrowheads="1"/>
          </p:cNvSpPr>
          <p:nvPr/>
        </p:nvSpPr>
        <p:spPr bwMode="auto">
          <a:xfrm>
            <a:off x="3886200" y="4581525"/>
            <a:ext cx="4876800"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Israel worshipped Ashtoreth soon after the people arrived in the Promised Land (Judg. 2:13)</a:t>
            </a:r>
          </a:p>
          <a:p>
            <a:pPr eaLnBrk="1" hangingPunct="1">
              <a:spcBef>
                <a:spcPct val="50000"/>
              </a:spcBef>
            </a:pPr>
            <a:r>
              <a:rPr lang="en-US" altLang="en-US" b="1">
                <a:latin typeface="Arial" pitchFamily="34" charset="0"/>
                <a:cs typeface="Arial" pitchFamily="34" charset="0"/>
              </a:rPr>
              <a:t>Saul</a:t>
            </a:r>
            <a:r>
              <a:rPr lang="fr-FR" altLang="ja-JP" b="1">
                <a:latin typeface="Arial" pitchFamily="34" charset="0"/>
                <a:cs typeface="Arial" pitchFamily="34" charset="0"/>
              </a:rPr>
              <a:t>'</a:t>
            </a:r>
            <a:r>
              <a:rPr lang="en-US" altLang="en-US" b="1">
                <a:latin typeface="Arial" pitchFamily="34" charset="0"/>
                <a:cs typeface="Arial" pitchFamily="34" charset="0"/>
              </a:rPr>
              <a:t>s body was placed in the Astaroth temple (1 Sam. 31:10)</a:t>
            </a:r>
          </a:p>
        </p:txBody>
      </p:sp>
      <p:pic>
        <p:nvPicPr>
          <p:cNvPr id="34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4743450"/>
            <a:ext cx="1401763" cy="211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2" name="Text Box 6"/>
          <p:cNvSpPr txBox="1">
            <a:spLocks noChangeArrowheads="1"/>
          </p:cNvSpPr>
          <p:nvPr/>
        </p:nvSpPr>
        <p:spPr bwMode="auto">
          <a:xfrm>
            <a:off x="0" y="530225"/>
            <a:ext cx="5121275" cy="433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A common Semitic deity</a:t>
            </a:r>
          </a:p>
          <a:p>
            <a:pPr eaLnBrk="1" hangingPunct="1">
              <a:spcBef>
                <a:spcPct val="50000"/>
              </a:spcBef>
            </a:pPr>
            <a:r>
              <a:rPr lang="en-US" altLang="en-US" b="1">
                <a:latin typeface="Arial" pitchFamily="34" charset="0"/>
                <a:cs typeface="Arial" pitchFamily="34" charset="0"/>
              </a:rPr>
              <a:t>Other names:   </a:t>
            </a:r>
            <a:r>
              <a:rPr lang="en-US" altLang="en-US" b="1">
                <a:solidFill>
                  <a:srgbClr val="003333"/>
                </a:solidFill>
                <a:latin typeface="Arial" pitchFamily="34" charset="0"/>
                <a:cs typeface="Arial" pitchFamily="34" charset="0"/>
              </a:rPr>
              <a:t>Athtart, `Athtartu (Ugarit), Ashtart (Phoenicia), Astarte (Greek), Ishtar (Mesopotamia).</a:t>
            </a:r>
            <a:r>
              <a:rPr lang="en-US" altLang="en-US" b="1">
                <a:latin typeface="Arial" pitchFamily="34" charset="0"/>
                <a:cs typeface="Arial" pitchFamily="34" charset="0"/>
              </a:rPr>
              <a:t> </a:t>
            </a:r>
          </a:p>
          <a:p>
            <a:pPr eaLnBrk="1" hangingPunct="1">
              <a:spcBef>
                <a:spcPct val="50000"/>
              </a:spcBef>
            </a:pPr>
            <a:r>
              <a:rPr lang="en-US" altLang="en-US" b="1">
                <a:latin typeface="Arial" pitchFamily="34" charset="0"/>
                <a:cs typeface="Arial" pitchFamily="34" charset="0"/>
              </a:rPr>
              <a:t>Meaning : shame</a:t>
            </a:r>
          </a:p>
          <a:p>
            <a:pPr eaLnBrk="1" hangingPunct="1">
              <a:spcBef>
                <a:spcPct val="50000"/>
              </a:spcBef>
            </a:pPr>
            <a:r>
              <a:rPr lang="en-US" altLang="en-US" b="1">
                <a:latin typeface="Arial" pitchFamily="34" charset="0"/>
                <a:cs typeface="Arial" pitchFamily="34" charset="0"/>
              </a:rPr>
              <a:t>The mother goddess, the goddess of fertility, love and war (introduced to the Israelites by Canaanites)</a:t>
            </a:r>
          </a:p>
        </p:txBody>
      </p:sp>
      <p:pic>
        <p:nvPicPr>
          <p:cNvPr id="130053" name="Picture 8" descr="filis~0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876800" y="228600"/>
            <a:ext cx="4114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5" name="Text Box 15"/>
          <p:cNvSpPr txBox="1">
            <a:spLocks noChangeArrowheads="1"/>
          </p:cNvSpPr>
          <p:nvPr/>
        </p:nvSpPr>
        <p:spPr bwMode="auto">
          <a:xfrm>
            <a:off x="8243888" y="231775"/>
            <a:ext cx="698500" cy="4603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solidFill>
                  <a:schemeClr val="bg1"/>
                </a:solidFill>
                <a:latin typeface="Arial" pitchFamily="34" charset="0"/>
                <a:cs typeface="Arial" pitchFamily="34" charset="0"/>
              </a:rPr>
              <a:t>109</a:t>
            </a:r>
            <a:endParaRPr lang="en-US" altLang="en-US">
              <a:solidFill>
                <a:schemeClr val="bg1"/>
              </a:solidFill>
              <a:latin typeface="Arial" pitchFamily="34" charset="0"/>
              <a:cs typeface="Arial" pitchFamily="34" charset="0"/>
            </a:endParaRPr>
          </a:p>
        </p:txBody>
      </p:sp>
      <p:sp>
        <p:nvSpPr>
          <p:cNvPr id="2" name="Title 1"/>
          <p:cNvSpPr>
            <a:spLocks noGrp="1"/>
          </p:cNvSpPr>
          <p:nvPr>
            <p:ph type="title" idx="4294967295"/>
          </p:nvPr>
        </p:nvSpPr>
        <p:spPr>
          <a:xfrm>
            <a:off x="22225" y="11113"/>
            <a:ext cx="4765675" cy="538162"/>
          </a:xfrm>
          <a:solidFill>
            <a:srgbClr val="FF0000"/>
          </a:solidFill>
        </p:spPr>
        <p:txBody>
          <a:bodyPr/>
          <a:lstStyle/>
          <a:p>
            <a:pPr eaLnBrk="1" hangingPunct="1"/>
            <a:r>
              <a:rPr lang="en-US" altLang="en-US" sz="2400" b="1" dirty="0">
                <a:solidFill>
                  <a:srgbClr val="FFFFFF"/>
                </a:solidFill>
                <a:latin typeface="Arial" pitchFamily="34" charset="0"/>
                <a:ea typeface="ＭＳ Ｐゴシック" pitchFamily="34" charset="-128"/>
              </a:rPr>
              <a:t>ASTAROTH / ASHTORETH</a:t>
            </a:r>
            <a:endParaRPr lang="en-US" altLang="en-US" dirty="0">
              <a:solidFill>
                <a:srgbClr val="FFFFFF"/>
              </a:solidFill>
              <a:latin typeface="Arial" pitchFamily="34" charset="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822"/>
                                        </p:tgtEl>
                                        <p:attrNameLst>
                                          <p:attrName>style.visibility</p:attrName>
                                        </p:attrNameLst>
                                      </p:cBhvr>
                                      <p:to>
                                        <p:strVal val="visible"/>
                                      </p:to>
                                    </p:set>
                                    <p:animEffect transition="in" filter="dissolve">
                                      <p:cBhvr>
                                        <p:cTn id="7" dur="500"/>
                                        <p:tgtEl>
                                          <p:spTgt spid="348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819"/>
                                        </p:tgtEl>
                                        <p:attrNameLst>
                                          <p:attrName>style.visibility</p:attrName>
                                        </p:attrNameLst>
                                      </p:cBhvr>
                                      <p:to>
                                        <p:strVal val="visible"/>
                                      </p:to>
                                    </p:set>
                                    <p:animEffect transition="in" filter="dissolve">
                                      <p:cBhvr>
                                        <p:cTn id="12" dur="500"/>
                                        <p:tgtEl>
                                          <p:spTgt spid="348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4820"/>
                                        </p:tgtEl>
                                        <p:attrNameLst>
                                          <p:attrName>style.visibility</p:attrName>
                                        </p:attrNameLst>
                                      </p:cBhvr>
                                      <p:to>
                                        <p:strVal val="visible"/>
                                      </p:to>
                                    </p:set>
                                    <p:animEffect transition="in" filter="dissolve">
                                      <p:cBhvr>
                                        <p:cTn id="17"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utoUpdateAnimBg="0"/>
      <p:bldP spid="34822"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76200" y="25400"/>
            <a:ext cx="9220200" cy="6908800"/>
          </a:xfrm>
          <a:noFill/>
        </p:spPr>
      </p:pic>
      <p:sp>
        <p:nvSpPr>
          <p:cNvPr id="63491" name="Rectangle 3"/>
          <p:cNvSpPr>
            <a:spLocks noGrp="1" noChangeArrowheads="1"/>
          </p:cNvSpPr>
          <p:nvPr>
            <p:ph type="title"/>
          </p:nvPr>
        </p:nvSpPr>
        <p:spPr>
          <a:xfrm>
            <a:off x="533400" y="0"/>
            <a:ext cx="4352925" cy="1143000"/>
          </a:xfrm>
          <a:solidFill>
            <a:srgbClr val="0000FF"/>
          </a:solidFill>
          <a:effectLst>
            <a:outerShdw blurRad="63500" dist="35921" dir="2700000" algn="ctr" rotWithShape="0">
              <a:schemeClr val="bg2">
                <a:alpha val="74997"/>
              </a:schemeClr>
            </a:outerShdw>
          </a:effectLst>
        </p:spPr>
        <p:txBody>
          <a:bodyPr/>
          <a:lstStyle/>
          <a:p>
            <a:pPr eaLnBrk="1" hangingPunct="1"/>
            <a:r>
              <a:rPr lang="en-US" altLang="en-US">
                <a:effectLst>
                  <a:outerShdw blurRad="38100" dist="38100" dir="2700000" algn="tl">
                    <a:srgbClr val="000000"/>
                  </a:outerShdw>
                </a:effectLst>
                <a:ea typeface="ＭＳ Ｐゴシック" pitchFamily="34" charset="-128"/>
                <a:cs typeface="Arial" pitchFamily="34" charset="0"/>
              </a:rPr>
              <a:t>ANE Geography</a:t>
            </a:r>
          </a:p>
        </p:txBody>
      </p:sp>
      <p:sp>
        <p:nvSpPr>
          <p:cNvPr id="98307" name="Text Box 7"/>
          <p:cNvSpPr txBox="1">
            <a:spLocks noChangeArrowheads="1"/>
          </p:cNvSpPr>
          <p:nvPr/>
        </p:nvSpPr>
        <p:spPr bwMode="auto">
          <a:xfrm>
            <a:off x="84264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17</a:t>
            </a:r>
            <a:endParaRPr lang="en-US" altLang="en-US">
              <a:latin typeface="Arial" pitchFamily="34" charset="0"/>
              <a:cs typeface="Arial" pitchFamily="34" charset="0"/>
            </a:endParaRPr>
          </a:p>
        </p:txBody>
      </p:sp>
      <p:sp>
        <p:nvSpPr>
          <p:cNvPr id="98308" name="WordArt 9"/>
          <p:cNvSpPr>
            <a:spLocks noChangeArrowheads="1" noChangeShapeType="1" noTextEdit="1"/>
          </p:cNvSpPr>
          <p:nvPr/>
        </p:nvSpPr>
        <p:spPr bwMode="auto">
          <a:xfrm>
            <a:off x="0" y="2667000"/>
            <a:ext cx="1524000" cy="177800"/>
          </a:xfrm>
          <a:prstGeom prst="rect">
            <a:avLst/>
          </a:prstGeom>
        </p:spPr>
        <p:txBody>
          <a:bodyPr wrap="none" fromWordArt="1">
            <a:prstTxWarp prst="textPlain">
              <a:avLst>
                <a:gd name="adj" fmla="val 50000"/>
              </a:avLst>
            </a:prstTxWarp>
          </a:bodyPr>
          <a:lstStyle/>
          <a:p>
            <a:pPr algn="ctr"/>
            <a:r>
              <a:rPr lang="en-GB" sz="1800" kern="10">
                <a:ln w="6350">
                  <a:solidFill>
                    <a:srgbClr val="000000"/>
                  </a:solidFill>
                  <a:round/>
                  <a:headEnd/>
                  <a:tailEnd/>
                </a:ln>
                <a:solidFill>
                  <a:srgbClr val="008000"/>
                </a:solidFill>
                <a:latin typeface="Arial"/>
                <a:cs typeface="Arial"/>
              </a:rPr>
              <a:t>CHERETHITES</a:t>
            </a:r>
          </a:p>
        </p:txBody>
      </p:sp>
      <p:sp>
        <p:nvSpPr>
          <p:cNvPr id="98309" name="Oval 10"/>
          <p:cNvSpPr>
            <a:spLocks noChangeArrowheads="1"/>
          </p:cNvSpPr>
          <p:nvPr/>
        </p:nvSpPr>
        <p:spPr bwMode="auto">
          <a:xfrm>
            <a:off x="-227013" y="2357438"/>
            <a:ext cx="2057401" cy="841375"/>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latin typeface="Arial" pitchFamily="34" charset="0"/>
              <a:cs typeface="Arial" pitchFamily="34" charset="0"/>
            </a:endParaRPr>
          </a:p>
        </p:txBody>
      </p:sp>
      <p:sp>
        <p:nvSpPr>
          <p:cNvPr id="2" name="Text Box 6">
            <a:extLst>
              <a:ext uri="{FF2B5EF4-FFF2-40B4-BE49-F238E27FC236}">
                <a16:creationId xmlns:a16="http://schemas.microsoft.com/office/drawing/2014/main" id="{03074D70-0E99-2126-5520-7BD8DFAEAF2D}"/>
              </a:ext>
            </a:extLst>
          </p:cNvPr>
          <p:cNvSpPr txBox="1">
            <a:spLocks noChangeArrowheads="1"/>
          </p:cNvSpPr>
          <p:nvPr/>
        </p:nvSpPr>
        <p:spPr bwMode="auto">
          <a:xfrm>
            <a:off x="4886325" y="3167390"/>
            <a:ext cx="1512168" cy="523220"/>
          </a:xfrm>
          <a:prstGeom prst="rect">
            <a:avLst/>
          </a:prstGeom>
          <a:solidFill>
            <a:schemeClr val="bg2"/>
          </a:solidFill>
          <a:ln w="9525">
            <a:solidFill>
              <a:srgbClr val="073907"/>
            </a:solidFill>
            <a:miter lim="800000"/>
            <a:headEnd/>
            <a:tailEnd/>
          </a:ln>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ct val="50000"/>
              </a:spcBef>
            </a:pPr>
            <a:r>
              <a:rPr lang="en-US" altLang="en-US" sz="2800" b="1" dirty="0">
                <a:solidFill>
                  <a:schemeClr val="accent3">
                    <a:lumMod val="20000"/>
                    <a:lumOff val="80000"/>
                  </a:schemeClr>
                </a:solidFill>
                <a:latin typeface="Arial" pitchFamily="34" charset="0"/>
                <a:cs typeface="Arial" pitchFamily="34" charset="0"/>
              </a:rPr>
              <a:t>Babel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4" descr="filis38"/>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79388" y="188913"/>
            <a:ext cx="1958975" cy="299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4" name="Picture 13" descr="filis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46075"/>
            <a:ext cx="35052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5" name="Picture 12" descr="filis3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239000" y="762000"/>
            <a:ext cx="10668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6" name="Picture 10" descr="filis35"/>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6200" y="3429000"/>
            <a:ext cx="2667000" cy="328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7" name="Text Box 6"/>
          <p:cNvSpPr txBox="1">
            <a:spLocks noChangeArrowheads="1"/>
          </p:cNvSpPr>
          <p:nvPr/>
        </p:nvSpPr>
        <p:spPr bwMode="auto">
          <a:xfrm>
            <a:off x="2195513" y="638175"/>
            <a:ext cx="2520950" cy="249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2800" b="1">
                <a:latin typeface="Arial" pitchFamily="34" charset="0"/>
                <a:cs typeface="Arial" pitchFamily="34" charset="0"/>
              </a:rPr>
              <a:t>Ashera/       Astarte </a:t>
            </a:r>
            <a:br>
              <a:rPr lang="en-US" altLang="en-US" sz="2800" b="1">
                <a:latin typeface="Arial" pitchFamily="34" charset="0"/>
                <a:cs typeface="Arial" pitchFamily="34" charset="0"/>
              </a:rPr>
            </a:br>
            <a:r>
              <a:rPr lang="en-US" altLang="en-US" sz="2800" b="1">
                <a:latin typeface="Arial" pitchFamily="34" charset="0"/>
                <a:cs typeface="Arial" pitchFamily="34" charset="0"/>
              </a:rPr>
              <a:t>(</a:t>
            </a:r>
            <a:r>
              <a:rPr lang="en-US" altLang="en-US" b="1">
                <a:latin typeface="Arial" pitchFamily="34" charset="0"/>
                <a:cs typeface="Arial" pitchFamily="34" charset="0"/>
              </a:rPr>
              <a:t>from Tel Rehov excavations  in the Jordan Valley)</a:t>
            </a:r>
          </a:p>
        </p:txBody>
      </p:sp>
      <p:sp>
        <p:nvSpPr>
          <p:cNvPr id="131078" name="Text Box 7"/>
          <p:cNvSpPr txBox="1">
            <a:spLocks noChangeArrowheads="1"/>
          </p:cNvSpPr>
          <p:nvPr/>
        </p:nvSpPr>
        <p:spPr bwMode="auto">
          <a:xfrm>
            <a:off x="2819400" y="5394325"/>
            <a:ext cx="3265488"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2800" b="1">
                <a:latin typeface="Arial" pitchFamily="34" charset="0"/>
                <a:cs typeface="Arial" pitchFamily="34" charset="0"/>
              </a:rPr>
              <a:t>Ashtoreth </a:t>
            </a:r>
            <a:br>
              <a:rPr lang="en-US" altLang="en-US" sz="2800" b="1">
                <a:latin typeface="Arial" pitchFamily="34" charset="0"/>
                <a:cs typeface="Arial" pitchFamily="34" charset="0"/>
              </a:rPr>
            </a:br>
            <a:r>
              <a:rPr lang="en-US" altLang="en-US" sz="2800" b="1">
                <a:latin typeface="Arial" pitchFamily="34" charset="0"/>
                <a:cs typeface="Arial" pitchFamily="34" charset="0"/>
              </a:rPr>
              <a:t>(</a:t>
            </a:r>
            <a:r>
              <a:rPr lang="en-US" altLang="en-US" b="1">
                <a:latin typeface="Arial" pitchFamily="34" charset="0"/>
                <a:cs typeface="Arial" pitchFamily="34" charset="0"/>
              </a:rPr>
              <a:t>golden plaque of 4 winged goddess)</a:t>
            </a:r>
          </a:p>
        </p:txBody>
      </p:sp>
      <p:sp>
        <p:nvSpPr>
          <p:cNvPr id="131079" name="Text Box 8"/>
          <p:cNvSpPr txBox="1">
            <a:spLocks noChangeArrowheads="1"/>
          </p:cNvSpPr>
          <p:nvPr/>
        </p:nvSpPr>
        <p:spPr bwMode="auto">
          <a:xfrm>
            <a:off x="3995936" y="3546475"/>
            <a:ext cx="3014464"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2800" b="1" dirty="0" err="1">
                <a:latin typeface="Arial" pitchFamily="34" charset="0"/>
                <a:cs typeface="Arial" pitchFamily="34" charset="0"/>
              </a:rPr>
              <a:t>Qadash</a:t>
            </a:r>
            <a:r>
              <a:rPr lang="en-US" altLang="en-US" sz="2800" b="1" dirty="0">
                <a:latin typeface="Arial" pitchFamily="34" charset="0"/>
                <a:cs typeface="Arial" pitchFamily="34" charset="0"/>
              </a:rPr>
              <a:t>/Asherah</a:t>
            </a:r>
            <a:br>
              <a:rPr lang="en-US" altLang="en-US" sz="2800" b="1" dirty="0">
                <a:latin typeface="Arial" pitchFamily="34" charset="0"/>
                <a:cs typeface="Arial" pitchFamily="34" charset="0"/>
              </a:rPr>
            </a:br>
            <a:r>
              <a:rPr lang="en-US" altLang="en-US" sz="2800" b="1" dirty="0">
                <a:latin typeface="Arial" pitchFamily="34" charset="0"/>
                <a:cs typeface="Arial" pitchFamily="34" charset="0"/>
              </a:rPr>
              <a:t>(</a:t>
            </a:r>
            <a:r>
              <a:rPr lang="en-US" altLang="en-US" b="1" dirty="0">
                <a:latin typeface="Arial" pitchFamily="34" charset="0"/>
                <a:cs typeface="Arial" pitchFamily="34" charset="0"/>
              </a:rPr>
              <a:t>goddess in fine gold foil pendant)</a:t>
            </a:r>
          </a:p>
        </p:txBody>
      </p:sp>
      <p:sp>
        <p:nvSpPr>
          <p:cNvPr id="131080" name="Text Box 11"/>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109</a:t>
            </a:r>
          </a:p>
        </p:txBody>
      </p:sp>
      <p:sp>
        <p:nvSpPr>
          <p:cNvPr id="131081" name="Title 1"/>
          <p:cNvSpPr>
            <a:spLocks noGrp="1"/>
          </p:cNvSpPr>
          <p:nvPr>
            <p:ph type="title" idx="4294967295"/>
          </p:nvPr>
        </p:nvSpPr>
        <p:spPr>
          <a:xfrm>
            <a:off x="2339975" y="0"/>
            <a:ext cx="5545138" cy="549275"/>
          </a:xfrm>
          <a:solidFill>
            <a:srgbClr val="FF0000"/>
          </a:solidFill>
        </p:spPr>
        <p:txBody>
          <a:bodyPr/>
          <a:lstStyle/>
          <a:p>
            <a:r>
              <a:rPr lang="en-US" altLang="en-US" sz="3600" i="1">
                <a:solidFill>
                  <a:srgbClr val="FFFFFF"/>
                </a:solidFill>
                <a:latin typeface="Arial" pitchFamily="34" charset="0"/>
                <a:ea typeface="ＭＳ Ｐゴシック" pitchFamily="34" charset="-128"/>
              </a:rPr>
              <a:t>Other Goddess Forms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425450" y="381000"/>
            <a:ext cx="8288338"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endParaRPr lang="en-US" altLang="en-US" sz="2800" b="1">
              <a:latin typeface="Arial" pitchFamily="34" charset="0"/>
              <a:cs typeface="Arial" pitchFamily="34" charset="0"/>
            </a:endParaRPr>
          </a:p>
        </p:txBody>
      </p:sp>
      <p:sp>
        <p:nvSpPr>
          <p:cNvPr id="36867" name="Text Box 3"/>
          <p:cNvSpPr txBox="1">
            <a:spLocks noChangeArrowheads="1"/>
          </p:cNvSpPr>
          <p:nvPr/>
        </p:nvSpPr>
        <p:spPr bwMode="auto">
          <a:xfrm>
            <a:off x="611188" y="1341438"/>
            <a:ext cx="3878262"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2800" b="1">
                <a:latin typeface="Arial" pitchFamily="34" charset="0"/>
                <a:cs typeface="Arial" pitchFamily="34" charset="0"/>
              </a:rPr>
              <a:t>Baal = Master, Lord   Zebub = ???</a:t>
            </a:r>
          </a:p>
        </p:txBody>
      </p:sp>
      <p:pic>
        <p:nvPicPr>
          <p:cNvPr id="368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590800"/>
            <a:ext cx="2100263" cy="1725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609600"/>
            <a:ext cx="1646238"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71" name="Text Box 7"/>
          <p:cNvSpPr txBox="1">
            <a:spLocks noChangeArrowheads="1"/>
          </p:cNvSpPr>
          <p:nvPr/>
        </p:nvSpPr>
        <p:spPr bwMode="auto">
          <a:xfrm>
            <a:off x="298450" y="4648200"/>
            <a:ext cx="4564063" cy="1160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2800" b="1">
                <a:latin typeface="Arial" pitchFamily="34" charset="0"/>
                <a:cs typeface="Arial" pitchFamily="34" charset="0"/>
              </a:rPr>
              <a:t>Baal – Zebub : </a:t>
            </a:r>
          </a:p>
          <a:p>
            <a:pPr algn="ctr" eaLnBrk="1" hangingPunct="1">
              <a:spcBef>
                <a:spcPct val="50000"/>
              </a:spcBef>
            </a:pPr>
            <a:r>
              <a:rPr lang="en-US" altLang="en-US" sz="2800" b="1">
                <a:latin typeface="Arial" pitchFamily="34" charset="0"/>
                <a:cs typeface="Arial" pitchFamily="34" charset="0"/>
              </a:rPr>
              <a:t>The lord of the fly…?</a:t>
            </a:r>
          </a:p>
        </p:txBody>
      </p:sp>
      <p:pic>
        <p:nvPicPr>
          <p:cNvPr id="132102" name="Picture 9" descr="filis~0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876800" y="3048000"/>
            <a:ext cx="3657600" cy="338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103" name="Text Box 8"/>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109</a:t>
            </a:r>
          </a:p>
        </p:txBody>
      </p:sp>
      <p:sp>
        <p:nvSpPr>
          <p:cNvPr id="2" name="Title 1"/>
          <p:cNvSpPr>
            <a:spLocks noGrp="1"/>
          </p:cNvSpPr>
          <p:nvPr>
            <p:ph type="title" idx="4294967295"/>
          </p:nvPr>
        </p:nvSpPr>
        <p:spPr>
          <a:xfrm>
            <a:off x="-36513" y="-1588"/>
            <a:ext cx="7772401" cy="766763"/>
          </a:xfrm>
          <a:solidFill>
            <a:schemeClr val="tx1"/>
          </a:solidFill>
        </p:spPr>
        <p:txBody>
          <a:bodyPr/>
          <a:lstStyle/>
          <a:p>
            <a:pPr eaLnBrk="1" hangingPunct="1"/>
            <a:r>
              <a:rPr lang="en-US" altLang="en-US" sz="2800" b="1">
                <a:solidFill>
                  <a:srgbClr val="FFFFFF"/>
                </a:solidFill>
                <a:latin typeface="Arial" pitchFamily="34" charset="0"/>
                <a:ea typeface="ＭＳ Ｐゴシック" pitchFamily="34" charset="-128"/>
              </a:rPr>
              <a:t>BAAL ZEBUB …BAAL WHAT?</a:t>
            </a:r>
            <a:endParaRPr lang="en-US" altLang="en-US">
              <a:solidFill>
                <a:srgbClr val="FFFFFF"/>
              </a:solidFill>
              <a:latin typeface="Arial" pitchFamily="34" charset="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36866"/>
                                        </p:tgtEl>
                                        <p:attrNameLst>
                                          <p:attrName>style.visibility</p:attrName>
                                        </p:attrNameLst>
                                      </p:cBhvr>
                                      <p:to>
                                        <p:strVal val="visible"/>
                                      </p:to>
                                    </p:set>
                                    <p:animEffect transition="in" filter="dissolve">
                                      <p:cBhvr>
                                        <p:cTn id="7" dur="500"/>
                                        <p:tgtEl>
                                          <p:spTgt spid="36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867"/>
                                        </p:tgtEl>
                                        <p:attrNameLst>
                                          <p:attrName>style.visibility</p:attrName>
                                        </p:attrNameLst>
                                      </p:cBhvr>
                                      <p:to>
                                        <p:strVal val="visible"/>
                                      </p:to>
                                    </p:set>
                                    <p:animEffect transition="in" filter="dissolve">
                                      <p:cBhvr>
                                        <p:cTn id="12" dur="500"/>
                                        <p:tgtEl>
                                          <p:spTgt spid="368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2" fill="hold" nodeType="clickEffect">
                                  <p:stCondLst>
                                    <p:cond delay="0"/>
                                  </p:stCondLst>
                                  <p:childTnLst>
                                    <p:set>
                                      <p:cBhvr>
                                        <p:cTn id="16" dur="1" fill="hold">
                                          <p:stCondLst>
                                            <p:cond delay="0"/>
                                          </p:stCondLst>
                                        </p:cTn>
                                        <p:tgtEl>
                                          <p:spTgt spid="36869"/>
                                        </p:tgtEl>
                                        <p:attrNameLst>
                                          <p:attrName>style.visibility</p:attrName>
                                        </p:attrNameLst>
                                      </p:cBhvr>
                                      <p:to>
                                        <p:strVal val="visible"/>
                                      </p:to>
                                    </p:set>
                                    <p:anim calcmode="lin" valueType="num">
                                      <p:cBhvr additive="base">
                                        <p:cTn id="17" dur="500" fill="hold"/>
                                        <p:tgtEl>
                                          <p:spTgt spid="36869"/>
                                        </p:tgtEl>
                                        <p:attrNameLst>
                                          <p:attrName>ppt_x</p:attrName>
                                        </p:attrNameLst>
                                      </p:cBhvr>
                                      <p:tavLst>
                                        <p:tav tm="0">
                                          <p:val>
                                            <p:strVal val="0-#ppt_w/2"/>
                                          </p:val>
                                        </p:tav>
                                        <p:tav tm="100000">
                                          <p:val>
                                            <p:strVal val="#ppt_x"/>
                                          </p:val>
                                        </p:tav>
                                      </p:tavLst>
                                    </p:anim>
                                    <p:anim calcmode="lin" valueType="num">
                                      <p:cBhvr additive="base">
                                        <p:cTn id="18" dur="500" fill="hold"/>
                                        <p:tgtEl>
                                          <p:spTgt spid="36869"/>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36868"/>
                                        </p:tgtEl>
                                        <p:attrNameLst>
                                          <p:attrName>style.visibility</p:attrName>
                                        </p:attrNameLst>
                                      </p:cBhvr>
                                      <p:to>
                                        <p:strVal val="visible"/>
                                      </p:to>
                                    </p:set>
                                    <p:anim calcmode="lin" valueType="num">
                                      <p:cBhvr>
                                        <p:cTn id="23" dur="1000" fill="hold"/>
                                        <p:tgtEl>
                                          <p:spTgt spid="36868"/>
                                        </p:tgtEl>
                                        <p:attrNameLst>
                                          <p:attrName>ppt_w</p:attrName>
                                        </p:attrNameLst>
                                      </p:cBhvr>
                                      <p:tavLst>
                                        <p:tav tm="0">
                                          <p:val>
                                            <p:fltVal val="0"/>
                                          </p:val>
                                        </p:tav>
                                        <p:tav tm="100000">
                                          <p:val>
                                            <p:strVal val="#ppt_w"/>
                                          </p:val>
                                        </p:tav>
                                      </p:tavLst>
                                    </p:anim>
                                    <p:anim calcmode="lin" valueType="num">
                                      <p:cBhvr>
                                        <p:cTn id="24" dur="1000" fill="hold"/>
                                        <p:tgtEl>
                                          <p:spTgt spid="36868"/>
                                        </p:tgtEl>
                                        <p:attrNameLst>
                                          <p:attrName>ppt_h</p:attrName>
                                        </p:attrNameLst>
                                      </p:cBhvr>
                                      <p:tavLst>
                                        <p:tav tm="0">
                                          <p:val>
                                            <p:fltVal val="0"/>
                                          </p:val>
                                        </p:tav>
                                        <p:tav tm="100000">
                                          <p:val>
                                            <p:strVal val="#ppt_h"/>
                                          </p:val>
                                        </p:tav>
                                      </p:tavLst>
                                    </p:anim>
                                    <p:anim calcmode="lin" valueType="num">
                                      <p:cBhvr>
                                        <p:cTn id="25" dur="1000" fill="hold"/>
                                        <p:tgtEl>
                                          <p:spTgt spid="3686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68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6871"/>
                                        </p:tgtEl>
                                        <p:attrNameLst>
                                          <p:attrName>style.visibility</p:attrName>
                                        </p:attrNameLst>
                                      </p:cBhvr>
                                      <p:to>
                                        <p:strVal val="visible"/>
                                      </p:to>
                                    </p:set>
                                    <p:animEffect transition="in" filter="dissolve">
                                      <p:cBhvr>
                                        <p:cTn id="31" dur="500"/>
                                        <p:tgtEl>
                                          <p:spTgt spid="36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autoUpdateAnimBg="0"/>
      <p:bldP spid="36867" grpId="0" autoUpdateAnimBg="0"/>
      <p:bldP spid="36871"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ext Box 2"/>
          <p:cNvSpPr txBox="1">
            <a:spLocks noChangeArrowheads="1"/>
          </p:cNvSpPr>
          <p:nvPr/>
        </p:nvSpPr>
        <p:spPr bwMode="auto">
          <a:xfrm>
            <a:off x="533400" y="947738"/>
            <a:ext cx="5838825" cy="224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25425" indent="-225425"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buFontTx/>
              <a:buChar char="•"/>
            </a:pPr>
            <a:r>
              <a:rPr lang="en-US" altLang="en-US" sz="2800" b="1">
                <a:latin typeface="Arial" pitchFamily="34" charset="0"/>
                <a:cs typeface="Arial" pitchFamily="34" charset="0"/>
              </a:rPr>
              <a:t>The omnipresence of flies?</a:t>
            </a:r>
          </a:p>
          <a:p>
            <a:pPr eaLnBrk="1" hangingPunct="1">
              <a:spcBef>
                <a:spcPct val="50000"/>
              </a:spcBef>
              <a:buFontTx/>
              <a:buChar char="•"/>
            </a:pPr>
            <a:r>
              <a:rPr lang="en-US" altLang="en-US" sz="2800" b="1">
                <a:latin typeface="Arial" pitchFamily="34" charset="0"/>
                <a:cs typeface="Arial" pitchFamily="34" charset="0"/>
              </a:rPr>
              <a:t>The god who guards them from flies? </a:t>
            </a:r>
          </a:p>
          <a:p>
            <a:pPr eaLnBrk="1" hangingPunct="1">
              <a:spcBef>
                <a:spcPct val="50000"/>
              </a:spcBef>
              <a:buFontTx/>
              <a:buChar char="•"/>
            </a:pPr>
            <a:r>
              <a:rPr lang="en-US" altLang="en-US" sz="2800" b="1">
                <a:latin typeface="Arial" pitchFamily="34" charset="0"/>
                <a:cs typeface="Arial" pitchFamily="34" charset="0"/>
              </a:rPr>
              <a:t>A mockery from the Israelites?</a:t>
            </a:r>
          </a:p>
        </p:txBody>
      </p:sp>
      <p:sp>
        <p:nvSpPr>
          <p:cNvPr id="133122" name="Text Box 3"/>
          <p:cNvSpPr txBox="1">
            <a:spLocks noChangeArrowheads="1"/>
          </p:cNvSpPr>
          <p:nvPr/>
        </p:nvSpPr>
        <p:spPr bwMode="auto">
          <a:xfrm>
            <a:off x="3101975" y="3862388"/>
            <a:ext cx="5737225"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2800" b="1">
                <a:latin typeface="Arial" pitchFamily="34" charset="0"/>
                <a:cs typeface="Arial" pitchFamily="34" charset="0"/>
              </a:rPr>
              <a:t>NT (Jesus) : Beelzeboul – Lord Prince / Lord Baal / lord of the heavenly dwelling (Matt. 10:25; 12:24, 27, etc…)</a:t>
            </a:r>
          </a:p>
        </p:txBody>
      </p:sp>
      <p:pic>
        <p:nvPicPr>
          <p:cNvPr id="13312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002088"/>
            <a:ext cx="1752600" cy="1439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2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5373688"/>
            <a:ext cx="1752600" cy="1439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2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1052513"/>
            <a:ext cx="1752600" cy="1439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6" name="Text Box 10"/>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109</a:t>
            </a:r>
          </a:p>
        </p:txBody>
      </p:sp>
      <p:sp>
        <p:nvSpPr>
          <p:cNvPr id="2" name="Title 1"/>
          <p:cNvSpPr>
            <a:spLocks noGrp="1"/>
          </p:cNvSpPr>
          <p:nvPr>
            <p:ph type="title" idx="4294967295"/>
          </p:nvPr>
        </p:nvSpPr>
        <p:spPr>
          <a:xfrm>
            <a:off x="0" y="-26988"/>
            <a:ext cx="7772400" cy="876301"/>
          </a:xfrm>
          <a:solidFill>
            <a:srgbClr val="000000"/>
          </a:solidFill>
        </p:spPr>
        <p:txBody>
          <a:bodyPr/>
          <a:lstStyle/>
          <a:p>
            <a:pPr eaLnBrk="1" hangingPunct="1"/>
            <a:r>
              <a:rPr lang="en-US" altLang="en-US" sz="3600" b="1" dirty="0">
                <a:solidFill>
                  <a:srgbClr val="FFFFFF"/>
                </a:solidFill>
                <a:latin typeface="Arial" pitchFamily="34" charset="0"/>
                <a:ea typeface="ＭＳ Ｐゴシック" pitchFamily="34" charset="-128"/>
              </a:rPr>
              <a:t>Some suggestions:</a:t>
            </a:r>
            <a:endParaRPr lang="en-US" altLang="en-US" sz="5400" dirty="0">
              <a:solidFill>
                <a:srgbClr val="FFFFFF"/>
              </a:solidFill>
              <a:latin typeface="Arial" pitchFamily="34" charset="0"/>
              <a:ea typeface="ＭＳ Ｐゴシック" pitchFamily="34" charset="-128"/>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4343400"/>
            <a:ext cx="1676400" cy="154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6" name="Text Box 4"/>
          <p:cNvSpPr txBox="1">
            <a:spLocks noChangeArrowheads="1"/>
          </p:cNvSpPr>
          <p:nvPr/>
        </p:nvSpPr>
        <p:spPr bwMode="auto">
          <a:xfrm>
            <a:off x="838200" y="2667000"/>
            <a:ext cx="25146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sz="3200" b="1">
                <a:latin typeface="Arial" pitchFamily="34" charset="0"/>
                <a:cs typeface="Arial" pitchFamily="34" charset="0"/>
              </a:rPr>
              <a:t>Hebrew</a:t>
            </a:r>
          </a:p>
          <a:p>
            <a:pPr algn="ctr" eaLnBrk="1" hangingPunct="1">
              <a:spcBef>
                <a:spcPct val="50000"/>
              </a:spcBef>
            </a:pPr>
            <a:r>
              <a:rPr lang="en-US" altLang="en-US" sz="3200" b="1">
                <a:latin typeface="Arial" pitchFamily="34" charset="0"/>
                <a:cs typeface="Arial" pitchFamily="34" charset="0"/>
              </a:rPr>
              <a:t>Dag = fish</a:t>
            </a:r>
          </a:p>
        </p:txBody>
      </p:sp>
      <p:sp>
        <p:nvSpPr>
          <p:cNvPr id="38917" name="Text Box 5"/>
          <p:cNvSpPr txBox="1">
            <a:spLocks noChangeArrowheads="1"/>
          </p:cNvSpPr>
          <p:nvPr/>
        </p:nvSpPr>
        <p:spPr bwMode="auto">
          <a:xfrm>
            <a:off x="3657600" y="1981200"/>
            <a:ext cx="5486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2800" b="1">
                <a:latin typeface="Arial" pitchFamily="34" charset="0"/>
                <a:cs typeface="Arial" pitchFamily="34" charset="0"/>
              </a:rPr>
              <a:t>Half fish and half human …</a:t>
            </a:r>
          </a:p>
        </p:txBody>
      </p:sp>
      <p:pic>
        <p:nvPicPr>
          <p:cNvPr id="389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0"/>
            <a:ext cx="2066925" cy="1725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149" name="Picture 9" descr="filis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667000"/>
            <a:ext cx="4197350" cy="351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50" name="Text Box 7"/>
          <p:cNvSpPr txBox="1">
            <a:spLocks noChangeArrowheads="1"/>
          </p:cNvSpPr>
          <p:nvPr/>
        </p:nvSpPr>
        <p:spPr bwMode="auto">
          <a:xfrm>
            <a:off x="8426450" y="76200"/>
            <a:ext cx="6810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110</a:t>
            </a:r>
          </a:p>
        </p:txBody>
      </p:sp>
      <p:sp>
        <p:nvSpPr>
          <p:cNvPr id="2" name="Title 1"/>
          <p:cNvSpPr>
            <a:spLocks noGrp="1"/>
          </p:cNvSpPr>
          <p:nvPr>
            <p:ph type="title" idx="4294967295"/>
          </p:nvPr>
        </p:nvSpPr>
        <p:spPr>
          <a:xfrm>
            <a:off x="685800" y="609600"/>
            <a:ext cx="3165475" cy="1524000"/>
          </a:xfrm>
        </p:spPr>
        <p:txBody>
          <a:bodyPr/>
          <a:lstStyle/>
          <a:p>
            <a:pPr eaLnBrk="1" hangingPunct="1"/>
            <a:r>
              <a:rPr lang="en-US" altLang="en-US" sz="4000" b="1" dirty="0">
                <a:solidFill>
                  <a:srgbClr val="000000"/>
                </a:solidFill>
                <a:latin typeface="Arial" pitchFamily="34" charset="0"/>
                <a:ea typeface="ＭＳ Ｐゴシック" pitchFamily="34" charset="-128"/>
              </a:rPr>
              <a:t>DAGON…</a:t>
            </a:r>
            <a:br>
              <a:rPr lang="en-US" altLang="en-US" sz="4000" b="1" dirty="0">
                <a:solidFill>
                  <a:srgbClr val="000000"/>
                </a:solidFill>
                <a:latin typeface="Arial" pitchFamily="34" charset="0"/>
                <a:ea typeface="ＭＳ Ｐゴシック" pitchFamily="34" charset="-128"/>
              </a:rPr>
            </a:br>
            <a:r>
              <a:rPr lang="en-US" altLang="en-US" sz="4000" b="1" dirty="0">
                <a:solidFill>
                  <a:srgbClr val="000000"/>
                </a:solidFill>
                <a:latin typeface="Arial" pitchFamily="34" charset="0"/>
                <a:ea typeface="ＭＳ Ｐゴシック" pitchFamily="34" charset="-128"/>
              </a:rPr>
              <a:t>guess?</a:t>
            </a:r>
            <a:endParaRPr lang="en-US" altLang="en-US" b="1" dirty="0">
              <a:latin typeface="Arial" pitchFamily="34" charset="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38915"/>
                                        </p:tgtEl>
                                        <p:attrNameLst>
                                          <p:attrName>style.visibility</p:attrName>
                                        </p:attrNameLst>
                                      </p:cBhvr>
                                      <p:to>
                                        <p:strVal val="visible"/>
                                      </p:to>
                                    </p:set>
                                    <p:anim calcmode="lin" valueType="num">
                                      <p:cBhvr>
                                        <p:cTn id="7" dur="1000" fill="hold"/>
                                        <p:tgtEl>
                                          <p:spTgt spid="38915"/>
                                        </p:tgtEl>
                                        <p:attrNameLst>
                                          <p:attrName>ppt_w</p:attrName>
                                        </p:attrNameLst>
                                      </p:cBhvr>
                                      <p:tavLst>
                                        <p:tav tm="0">
                                          <p:val>
                                            <p:fltVal val="0"/>
                                          </p:val>
                                        </p:tav>
                                        <p:tav tm="100000">
                                          <p:val>
                                            <p:strVal val="#ppt_w"/>
                                          </p:val>
                                        </p:tav>
                                      </p:tavLst>
                                    </p:anim>
                                    <p:anim calcmode="lin" valueType="num">
                                      <p:cBhvr>
                                        <p:cTn id="8" dur="1000" fill="hold"/>
                                        <p:tgtEl>
                                          <p:spTgt spid="38915"/>
                                        </p:tgtEl>
                                        <p:attrNameLst>
                                          <p:attrName>ppt_h</p:attrName>
                                        </p:attrNameLst>
                                      </p:cBhvr>
                                      <p:tavLst>
                                        <p:tav tm="0">
                                          <p:val>
                                            <p:fltVal val="0"/>
                                          </p:val>
                                        </p:tav>
                                        <p:tav tm="100000">
                                          <p:val>
                                            <p:strVal val="#ppt_h"/>
                                          </p:val>
                                        </p:tav>
                                      </p:tavLst>
                                    </p:anim>
                                    <p:anim calcmode="lin" valueType="num">
                                      <p:cBhvr>
                                        <p:cTn id="9" dur="1000" fill="hold"/>
                                        <p:tgtEl>
                                          <p:spTgt spid="389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915"/>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38918"/>
                                        </p:tgtEl>
                                        <p:attrNameLst>
                                          <p:attrName>style.visibility</p:attrName>
                                        </p:attrNameLst>
                                      </p:cBhvr>
                                      <p:to>
                                        <p:strVal val="visible"/>
                                      </p:to>
                                    </p:set>
                                    <p:anim calcmode="lin" valueType="num">
                                      <p:cBhvr>
                                        <p:cTn id="13" dur="1000" fill="hold"/>
                                        <p:tgtEl>
                                          <p:spTgt spid="38918"/>
                                        </p:tgtEl>
                                        <p:attrNameLst>
                                          <p:attrName>ppt_w</p:attrName>
                                        </p:attrNameLst>
                                      </p:cBhvr>
                                      <p:tavLst>
                                        <p:tav tm="0">
                                          <p:val>
                                            <p:fltVal val="0"/>
                                          </p:val>
                                        </p:tav>
                                        <p:tav tm="100000">
                                          <p:val>
                                            <p:strVal val="#ppt_w"/>
                                          </p:val>
                                        </p:tav>
                                      </p:tavLst>
                                    </p:anim>
                                    <p:anim calcmode="lin" valueType="num">
                                      <p:cBhvr>
                                        <p:cTn id="14" dur="1000" fill="hold"/>
                                        <p:tgtEl>
                                          <p:spTgt spid="38918"/>
                                        </p:tgtEl>
                                        <p:attrNameLst>
                                          <p:attrName>ppt_h</p:attrName>
                                        </p:attrNameLst>
                                      </p:cBhvr>
                                      <p:tavLst>
                                        <p:tav tm="0">
                                          <p:val>
                                            <p:fltVal val="0"/>
                                          </p:val>
                                        </p:tav>
                                        <p:tav tm="100000">
                                          <p:val>
                                            <p:strVal val="#ppt_h"/>
                                          </p:val>
                                        </p:tav>
                                      </p:tavLst>
                                    </p:anim>
                                    <p:anim calcmode="lin" valueType="num">
                                      <p:cBhvr>
                                        <p:cTn id="15" dur="1000" fill="hold"/>
                                        <p:tgtEl>
                                          <p:spTgt spid="3891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89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8916"/>
                                        </p:tgtEl>
                                        <p:attrNameLst>
                                          <p:attrName>style.visibility</p:attrName>
                                        </p:attrNameLst>
                                      </p:cBhvr>
                                      <p:to>
                                        <p:strVal val="visible"/>
                                      </p:to>
                                    </p:set>
                                    <p:animEffect transition="in" filter="dissolve">
                                      <p:cBhvr>
                                        <p:cTn id="21" dur="500"/>
                                        <p:tgtEl>
                                          <p:spTgt spid="3891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8917"/>
                                        </p:tgtEl>
                                        <p:attrNameLst>
                                          <p:attrName>style.visibility</p:attrName>
                                        </p:attrNameLst>
                                      </p:cBhvr>
                                      <p:to>
                                        <p:strVal val="visible"/>
                                      </p:to>
                                    </p:set>
                                    <p:animEffect transition="in" filter="dissolve">
                                      <p:cBhvr>
                                        <p:cTn id="26" dur="500"/>
                                        <p:tgtEl>
                                          <p:spTgt spid="38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utoUpdateAnimBg="0"/>
      <p:bldP spid="38917"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6" descr="filis~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115888"/>
            <a:ext cx="4114801"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0" name="Text Box 9"/>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t>110</a:t>
            </a:r>
          </a:p>
        </p:txBody>
      </p:sp>
      <p:pic>
        <p:nvPicPr>
          <p:cNvPr id="13517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1500" y="115888"/>
            <a:ext cx="4902200" cy="4710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3059113" y="4941888"/>
            <a:ext cx="5900737" cy="1143000"/>
          </a:xfrm>
        </p:spPr>
        <p:txBody>
          <a:bodyPr/>
          <a:lstStyle/>
          <a:p>
            <a:pPr eaLnBrk="1" hangingPunct="1"/>
            <a:r>
              <a:rPr lang="en-US" altLang="en-US" sz="3600" b="1">
                <a:solidFill>
                  <a:srgbClr val="000000"/>
                </a:solidFill>
                <a:latin typeface="Arial" pitchFamily="34" charset="0"/>
                <a:ea typeface="ＭＳ Ｐゴシック" pitchFamily="34" charset="-128"/>
              </a:rPr>
              <a:t>What some believe as the Philistine's DAGON</a:t>
            </a:r>
            <a:endParaRPr lang="en-US" altLang="en-US">
              <a:latin typeface="Arial" pitchFamily="34" charset="0"/>
              <a:ea typeface="ＭＳ Ｐゴシック" pitchFamily="34" charset="-12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1032" descr="filis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971800"/>
            <a:ext cx="4197350" cy="351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4" name="Text Box 1026"/>
          <p:cNvSpPr txBox="1">
            <a:spLocks noChangeArrowheads="1"/>
          </p:cNvSpPr>
          <p:nvPr/>
        </p:nvSpPr>
        <p:spPr bwMode="auto">
          <a:xfrm>
            <a:off x="457200" y="533400"/>
            <a:ext cx="41910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Another suggestion:</a:t>
            </a:r>
          </a:p>
          <a:p>
            <a:pPr eaLnBrk="1" hangingPunct="1">
              <a:spcBef>
                <a:spcPct val="50000"/>
              </a:spcBef>
            </a:pPr>
            <a:r>
              <a:rPr lang="en-US" altLang="en-US" b="1">
                <a:latin typeface="Arial" pitchFamily="34" charset="0"/>
                <a:cs typeface="Arial" pitchFamily="34" charset="0"/>
              </a:rPr>
              <a:t>It might derived from the word: </a:t>
            </a:r>
          </a:p>
          <a:p>
            <a:pPr eaLnBrk="1" hangingPunct="1">
              <a:spcBef>
                <a:spcPct val="50000"/>
              </a:spcBef>
            </a:pPr>
            <a:r>
              <a:rPr lang="en-US" altLang="en-US" b="1" i="1">
                <a:latin typeface="Arial" pitchFamily="34" charset="0"/>
                <a:cs typeface="Arial" pitchFamily="34" charset="0"/>
              </a:rPr>
              <a:t>dagan</a:t>
            </a:r>
            <a:r>
              <a:rPr lang="en-US" altLang="en-US" b="1">
                <a:latin typeface="Arial" pitchFamily="34" charset="0"/>
                <a:cs typeface="Arial" pitchFamily="34" charset="0"/>
              </a:rPr>
              <a:t> = grain, corn                     so he was a vegetation god</a:t>
            </a:r>
          </a:p>
        </p:txBody>
      </p:sp>
      <p:sp>
        <p:nvSpPr>
          <p:cNvPr id="136195" name="Text Box 1027"/>
          <p:cNvSpPr txBox="1">
            <a:spLocks noChangeArrowheads="1"/>
          </p:cNvSpPr>
          <p:nvPr/>
        </p:nvSpPr>
        <p:spPr bwMode="auto">
          <a:xfrm>
            <a:off x="3124200" y="3200400"/>
            <a:ext cx="5791200"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Dagon:</a:t>
            </a:r>
          </a:p>
          <a:p>
            <a:pPr eaLnBrk="1" hangingPunct="1">
              <a:spcBef>
                <a:spcPct val="50000"/>
              </a:spcBef>
            </a:pPr>
            <a:r>
              <a:rPr lang="en-US" altLang="en-US" b="1">
                <a:latin typeface="Arial" pitchFamily="34" charset="0"/>
                <a:cs typeface="Arial" pitchFamily="34" charset="0"/>
              </a:rPr>
              <a:t>The principal deity of the Philistines during Samson</a:t>
            </a:r>
            <a:r>
              <a:rPr lang="fr-FR" altLang="ja-JP" b="1">
                <a:latin typeface="Arial" pitchFamily="34" charset="0"/>
                <a:cs typeface="Arial" pitchFamily="34" charset="0"/>
              </a:rPr>
              <a:t>'</a:t>
            </a:r>
            <a:r>
              <a:rPr lang="en-US" altLang="en-US" b="1">
                <a:latin typeface="Arial" pitchFamily="34" charset="0"/>
                <a:cs typeface="Arial" pitchFamily="34" charset="0"/>
              </a:rPr>
              <a:t>s time at Gaza (Judg. 10:21-23) and  during Saul &amp; David</a:t>
            </a:r>
            <a:r>
              <a:rPr lang="fr-FR" altLang="ja-JP" b="1">
                <a:latin typeface="Arial" pitchFamily="34" charset="0"/>
                <a:cs typeface="Arial" pitchFamily="34" charset="0"/>
              </a:rPr>
              <a:t>'</a:t>
            </a:r>
            <a:r>
              <a:rPr lang="en-US" altLang="en-US" b="1">
                <a:latin typeface="Arial" pitchFamily="34" charset="0"/>
                <a:cs typeface="Arial" pitchFamily="34" charset="0"/>
              </a:rPr>
              <a:t>s time (1 Sam. 5:2-3; 1 Chron. 10:10)</a:t>
            </a:r>
          </a:p>
          <a:p>
            <a:pPr eaLnBrk="1" hangingPunct="1">
              <a:spcBef>
                <a:spcPct val="50000"/>
              </a:spcBef>
            </a:pPr>
            <a:r>
              <a:rPr lang="en-US" altLang="en-US" b="1">
                <a:latin typeface="Arial" pitchFamily="34" charset="0"/>
                <a:cs typeface="Arial" pitchFamily="34" charset="0"/>
              </a:rPr>
              <a:t>From at least 2500 BC onward, Dagon received worship throughout Mesopotamia</a:t>
            </a:r>
          </a:p>
        </p:txBody>
      </p:sp>
      <p:sp>
        <p:nvSpPr>
          <p:cNvPr id="136196" name="Text Box 9"/>
          <p:cNvSpPr txBox="1">
            <a:spLocks noChangeArrowheads="1"/>
          </p:cNvSpPr>
          <p:nvPr/>
        </p:nvSpPr>
        <p:spPr bwMode="auto">
          <a:xfrm>
            <a:off x="8426450" y="76200"/>
            <a:ext cx="68119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a:cs typeface="Arial"/>
              </a:rPr>
              <a:t>110</a:t>
            </a:r>
          </a:p>
        </p:txBody>
      </p:sp>
      <p:sp>
        <p:nvSpPr>
          <p:cNvPr id="136197" name="Title 1"/>
          <p:cNvSpPr>
            <a:spLocks noGrp="1"/>
          </p:cNvSpPr>
          <p:nvPr>
            <p:ph type="title" idx="4294967295"/>
          </p:nvPr>
        </p:nvSpPr>
        <p:spPr>
          <a:xfrm>
            <a:off x="4067175" y="-100013"/>
            <a:ext cx="4175125" cy="803276"/>
          </a:xfrm>
        </p:spPr>
        <p:txBody>
          <a:bodyPr/>
          <a:lstStyle/>
          <a:p>
            <a:r>
              <a:rPr lang="en-US" altLang="en-US" sz="3600" b="1" dirty="0">
                <a:latin typeface="Arial" pitchFamily="34" charset="0"/>
                <a:ea typeface="ＭＳ Ｐゴシック" pitchFamily="34" charset="-128"/>
              </a:rPr>
              <a:t>Grain God?</a:t>
            </a:r>
          </a:p>
        </p:txBody>
      </p:sp>
      <p:pic>
        <p:nvPicPr>
          <p:cNvPr id="13619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639763"/>
            <a:ext cx="2679700" cy="303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1032" descr="filis~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5334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18" name="Text Box 1028"/>
          <p:cNvSpPr txBox="1">
            <a:spLocks noChangeArrowheads="1"/>
          </p:cNvSpPr>
          <p:nvPr/>
        </p:nvSpPr>
        <p:spPr bwMode="auto">
          <a:xfrm>
            <a:off x="0" y="3657600"/>
            <a:ext cx="3352800" cy="304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Some ruins of the Philistine temple in Tell Qasile temple  (above)  </a:t>
            </a:r>
          </a:p>
          <a:p>
            <a:pPr eaLnBrk="1" hangingPunct="1">
              <a:spcBef>
                <a:spcPct val="50000"/>
              </a:spcBef>
            </a:pPr>
            <a:r>
              <a:rPr lang="en-US" altLang="en-US" b="1">
                <a:latin typeface="Arial" pitchFamily="34" charset="0"/>
                <a:cs typeface="Arial" pitchFamily="34" charset="0"/>
              </a:rPr>
              <a:t> </a:t>
            </a:r>
          </a:p>
          <a:p>
            <a:pPr eaLnBrk="1" hangingPunct="1">
              <a:spcBef>
                <a:spcPct val="50000"/>
              </a:spcBef>
            </a:pPr>
            <a:r>
              <a:rPr lang="en-US" altLang="en-US" b="1">
                <a:latin typeface="Arial" pitchFamily="34" charset="0"/>
                <a:cs typeface="Arial" pitchFamily="34" charset="0"/>
              </a:rPr>
              <a:t>and Beth-Shean  (right)</a:t>
            </a:r>
          </a:p>
        </p:txBody>
      </p:sp>
      <p:sp>
        <p:nvSpPr>
          <p:cNvPr id="40965" name="Text Box 1029"/>
          <p:cNvSpPr txBox="1">
            <a:spLocks noChangeArrowheads="1"/>
          </p:cNvSpPr>
          <p:nvPr/>
        </p:nvSpPr>
        <p:spPr bwMode="auto">
          <a:xfrm>
            <a:off x="5638800" y="782638"/>
            <a:ext cx="3505200" cy="286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See the two pillars?</a:t>
            </a:r>
          </a:p>
          <a:p>
            <a:pPr eaLnBrk="1" hangingPunct="1">
              <a:spcBef>
                <a:spcPct val="50000"/>
              </a:spcBef>
            </a:pPr>
            <a:r>
              <a:rPr lang="en-US" altLang="en-US" b="1">
                <a:latin typeface="Arial" pitchFamily="34" charset="0"/>
                <a:cs typeface="Arial" pitchFamily="34" charset="0"/>
              </a:rPr>
              <a:t>Remember Samson</a:t>
            </a:r>
            <a:r>
              <a:rPr lang="fr-FR" altLang="ja-JP" b="1">
                <a:latin typeface="Arial" pitchFamily="34" charset="0"/>
                <a:cs typeface="Arial" pitchFamily="34" charset="0"/>
              </a:rPr>
              <a:t>'</a:t>
            </a:r>
            <a:r>
              <a:rPr lang="en-US" altLang="en-US" b="1">
                <a:latin typeface="Arial" pitchFamily="34" charset="0"/>
                <a:cs typeface="Arial" pitchFamily="34" charset="0"/>
              </a:rPr>
              <a:t>s last hours in the temple of Dagon? </a:t>
            </a:r>
          </a:p>
          <a:p>
            <a:pPr eaLnBrk="1" hangingPunct="1">
              <a:spcBef>
                <a:spcPct val="50000"/>
              </a:spcBef>
            </a:pPr>
            <a:r>
              <a:rPr lang="en-US" altLang="en-US" b="1">
                <a:latin typeface="Arial" pitchFamily="34" charset="0"/>
                <a:cs typeface="Arial" pitchFamily="34" charset="0"/>
              </a:rPr>
              <a:t>What did he do?</a:t>
            </a:r>
          </a:p>
          <a:p>
            <a:pPr eaLnBrk="1" hangingPunct="1">
              <a:spcBef>
                <a:spcPct val="50000"/>
              </a:spcBef>
            </a:pPr>
            <a:r>
              <a:rPr lang="en-US" altLang="en-US" b="1">
                <a:latin typeface="Arial" pitchFamily="34" charset="0"/>
                <a:cs typeface="Arial" pitchFamily="34" charset="0"/>
              </a:rPr>
              <a:t>(Judges 16:23-31)</a:t>
            </a:r>
          </a:p>
        </p:txBody>
      </p:sp>
      <p:pic>
        <p:nvPicPr>
          <p:cNvPr id="137220" name="Picture 1031" descr="filis~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059238" y="3962400"/>
            <a:ext cx="5084762"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362200"/>
            <a:ext cx="2590800" cy="2295525"/>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37222" name="Text Box 7"/>
          <p:cNvSpPr txBox="1">
            <a:spLocks noChangeArrowheads="1"/>
          </p:cNvSpPr>
          <p:nvPr/>
        </p:nvSpPr>
        <p:spPr bwMode="auto">
          <a:xfrm>
            <a:off x="8426450" y="76200"/>
            <a:ext cx="66421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a:cs typeface="Arial"/>
              </a:rPr>
              <a:t>111</a:t>
            </a:r>
          </a:p>
        </p:txBody>
      </p:sp>
      <p:sp>
        <p:nvSpPr>
          <p:cNvPr id="137223" name="Title 1"/>
          <p:cNvSpPr>
            <a:spLocks noGrp="1"/>
          </p:cNvSpPr>
          <p:nvPr>
            <p:ph type="title" idx="4294967295"/>
          </p:nvPr>
        </p:nvSpPr>
        <p:spPr>
          <a:xfrm>
            <a:off x="611188" y="11113"/>
            <a:ext cx="7772400" cy="754062"/>
          </a:xfrm>
          <a:solidFill>
            <a:srgbClr val="000000"/>
          </a:solidFill>
        </p:spPr>
        <p:txBody>
          <a:bodyPr/>
          <a:lstStyle/>
          <a:p>
            <a:r>
              <a:rPr lang="en-US" altLang="en-US" dirty="0">
                <a:solidFill>
                  <a:srgbClr val="FFFFFF"/>
                </a:solidFill>
                <a:latin typeface="Arial" pitchFamily="34" charset="0"/>
                <a:ea typeface="ＭＳ Ｐゴシック" pitchFamily="34" charset="-128"/>
              </a:rPr>
              <a:t>Dagon Temple Pillars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Effect transition="in" filter="dissolve">
                                      <p:cBhvr>
                                        <p:cTn id="7" dur="500"/>
                                        <p:tgtEl>
                                          <p:spTgt spid="409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9" fill="hold" nodeType="clickEffect">
                                  <p:stCondLst>
                                    <p:cond delay="0"/>
                                  </p:stCondLst>
                                  <p:childTnLst>
                                    <p:set>
                                      <p:cBhvr>
                                        <p:cTn id="11" dur="1" fill="hold">
                                          <p:stCondLst>
                                            <p:cond delay="0"/>
                                          </p:stCondLst>
                                        </p:cTn>
                                        <p:tgtEl>
                                          <p:spTgt spid="17414"/>
                                        </p:tgtEl>
                                        <p:attrNameLst>
                                          <p:attrName>style.visibility</p:attrName>
                                        </p:attrNameLst>
                                      </p:cBhvr>
                                      <p:to>
                                        <p:strVal val="visible"/>
                                      </p:to>
                                    </p:set>
                                    <p:anim calcmode="lin" valueType="num">
                                      <p:cBhvr additive="base">
                                        <p:cTn id="12" dur="500" fill="hold"/>
                                        <p:tgtEl>
                                          <p:spTgt spid="17414"/>
                                        </p:tgtEl>
                                        <p:attrNameLst>
                                          <p:attrName>ppt_x</p:attrName>
                                        </p:attrNameLst>
                                      </p:cBhvr>
                                      <p:tavLst>
                                        <p:tav tm="0">
                                          <p:val>
                                            <p:strVal val="0-#ppt_w/2"/>
                                          </p:val>
                                        </p:tav>
                                        <p:tav tm="100000">
                                          <p:val>
                                            <p:strVal val="#ppt_x"/>
                                          </p:val>
                                        </p:tav>
                                      </p:tavLst>
                                    </p:anim>
                                    <p:anim calcmode="lin" valueType="num">
                                      <p:cBhvr additive="base">
                                        <p:cTn id="13" dur="500" fill="hold"/>
                                        <p:tgtEl>
                                          <p:spTgt spid="174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8242" name="Picture 2" descr="filistin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5943600" cy="601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2" name="Text Box 4"/>
          <p:cNvSpPr txBox="1">
            <a:spLocks noChangeArrowheads="1"/>
          </p:cNvSpPr>
          <p:nvPr/>
        </p:nvSpPr>
        <p:spPr bwMode="auto">
          <a:xfrm>
            <a:off x="6378575" y="2028825"/>
            <a:ext cx="2801938" cy="3170238"/>
          </a:xfrm>
          <a:prstGeom prst="rect">
            <a:avLst/>
          </a:prstGeom>
          <a:noFill/>
          <a:ln w="12700" cap="sq">
            <a:noFill/>
            <a:miter lim="800000"/>
            <a:headEnd type="none" w="sm" len="sm"/>
            <a:tailEnd type="none" w="sm" len="sm"/>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4000" b="1">
                <a:solidFill>
                  <a:srgbClr val="FFFFFF"/>
                </a:solidFill>
                <a:latin typeface="Arial" pitchFamily="34" charset="0"/>
                <a:cs typeface="Arial" pitchFamily="34" charset="0"/>
              </a:rPr>
              <a:t>Dagon was the main Philistine</a:t>
            </a:r>
          </a:p>
          <a:p>
            <a:pPr algn="ctr" eaLnBrk="1" hangingPunct="1"/>
            <a:r>
              <a:rPr lang="en-US" altLang="en-US" sz="4000" b="1">
                <a:solidFill>
                  <a:srgbClr val="FFFFFF"/>
                </a:solidFill>
                <a:latin typeface="Arial" pitchFamily="34" charset="0"/>
                <a:cs typeface="Arial" pitchFamily="34" charset="0"/>
              </a:rPr>
              <a:t>god</a:t>
            </a:r>
          </a:p>
        </p:txBody>
      </p:sp>
      <p:sp>
        <p:nvSpPr>
          <p:cNvPr id="138244" name="Text Box 2"/>
          <p:cNvSpPr txBox="1">
            <a:spLocks noChangeArrowheads="1"/>
          </p:cNvSpPr>
          <p:nvPr/>
        </p:nvSpPr>
        <p:spPr bwMode="auto">
          <a:xfrm>
            <a:off x="8293100" y="44450"/>
            <a:ext cx="7429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800" b="1">
                <a:solidFill>
                  <a:schemeClr val="bg1"/>
                </a:solidFill>
                <a:latin typeface="Arial" pitchFamily="34" charset="0"/>
                <a:cs typeface="Arial" pitchFamily="34" charset="0"/>
              </a:rPr>
              <a:t>111</a:t>
            </a:r>
          </a:p>
        </p:txBody>
      </p:sp>
      <p:sp>
        <p:nvSpPr>
          <p:cNvPr id="2" name="Title 1"/>
          <p:cNvSpPr>
            <a:spLocks noGrp="1"/>
          </p:cNvSpPr>
          <p:nvPr>
            <p:ph type="title" idx="4294967295"/>
          </p:nvPr>
        </p:nvSpPr>
        <p:spPr>
          <a:xfrm>
            <a:off x="3635375" y="3068638"/>
            <a:ext cx="2519363" cy="1450975"/>
          </a:xfrm>
        </p:spPr>
        <p:txBody>
          <a:bodyPr/>
          <a:lstStyle/>
          <a:p>
            <a:pPr eaLnBrk="1" hangingPunct="1"/>
            <a:r>
              <a:rPr lang="en-US" altLang="en-US" sz="3600" b="1">
                <a:solidFill>
                  <a:schemeClr val="tx1"/>
                </a:solidFill>
                <a:effectLst>
                  <a:outerShdw blurRad="38100" dist="38100" dir="2700000" algn="tl">
                    <a:srgbClr val="FFFFFF"/>
                  </a:outerShdw>
                </a:effectLst>
                <a:latin typeface="Arial" pitchFamily="34" charset="0"/>
                <a:ea typeface="ＭＳ Ｐゴシック" pitchFamily="34" charset="-128"/>
              </a:rPr>
              <a:t>The Temple of Dagon</a:t>
            </a:r>
            <a:endParaRPr lang="en-US" altLang="en-US" sz="4800">
              <a:solidFill>
                <a:schemeClr val="tx1"/>
              </a:solidFill>
              <a:latin typeface="Arial" pitchFamily="34" charset="0"/>
              <a:ea typeface="ＭＳ Ｐゴシック" pitchFamily="34" charset="-128"/>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5"/>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16338" cy="279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981200"/>
            <a:ext cx="2801938" cy="393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8" name="Rectangle 3"/>
          <p:cNvSpPr>
            <a:spLocks noGrp="1" noChangeArrowheads="1"/>
          </p:cNvSpPr>
          <p:nvPr>
            <p:ph type="title"/>
          </p:nvPr>
        </p:nvSpPr>
        <p:spPr>
          <a:xfrm>
            <a:off x="685800" y="228600"/>
            <a:ext cx="8153400" cy="1143000"/>
          </a:xfrm>
        </p:spPr>
        <p:txBody>
          <a:bodyPr/>
          <a:lstStyle/>
          <a:p>
            <a:pPr eaLnBrk="1" hangingPunct="1"/>
            <a:r>
              <a:rPr lang="en-US" altLang="en-US" sz="7200" b="1">
                <a:solidFill>
                  <a:schemeClr val="bg1"/>
                </a:solidFill>
                <a:latin typeface="Times New Roman" pitchFamily="18" charset="0"/>
                <a:ea typeface="ＭＳ Ｐゴシック" pitchFamily="34" charset="-128"/>
              </a:rPr>
              <a:t>21st Century Dagon</a:t>
            </a:r>
            <a:endParaRPr lang="en-US" altLang="en-US">
              <a:latin typeface="Times New Roman" pitchFamily="18" charset="0"/>
              <a:ea typeface="ＭＳ Ｐゴシック" pitchFamily="34" charset="-128"/>
            </a:endParaRPr>
          </a:p>
        </p:txBody>
      </p:sp>
      <p:pic>
        <p:nvPicPr>
          <p:cNvPr id="7168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447800"/>
            <a:ext cx="2819400" cy="189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5511800"/>
            <a:ext cx="1790700"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9" name="Picture 9"/>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3886200" y="3657600"/>
            <a:ext cx="5257800" cy="3173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1800" y="1563688"/>
            <a:ext cx="23622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1682"/>
                                        </p:tgtEl>
                                        <p:attrNameLst>
                                          <p:attrName>style.visibility</p:attrName>
                                        </p:attrNameLst>
                                      </p:cBhvr>
                                      <p:to>
                                        <p:strVal val="visible"/>
                                      </p:to>
                                    </p:set>
                                    <p:animEffect transition="in" filter="fade">
                                      <p:cBhvr>
                                        <p:cTn id="7" dur="500"/>
                                        <p:tgtEl>
                                          <p:spTgt spid="7168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1684"/>
                                        </p:tgtEl>
                                        <p:attrNameLst>
                                          <p:attrName>style.visibility</p:attrName>
                                        </p:attrNameLst>
                                      </p:cBhvr>
                                      <p:to>
                                        <p:strVal val="visible"/>
                                      </p:to>
                                    </p:set>
                                    <p:animEffect transition="in" filter="fade">
                                      <p:cBhvr>
                                        <p:cTn id="11" dur="500"/>
                                        <p:tgtEl>
                                          <p:spTgt spid="71684"/>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71686"/>
                                        </p:tgtEl>
                                        <p:attrNameLst>
                                          <p:attrName>style.visibility</p:attrName>
                                        </p:attrNameLst>
                                      </p:cBhvr>
                                      <p:to>
                                        <p:strVal val="visible"/>
                                      </p:to>
                                    </p:set>
                                    <p:animEffect transition="in" filter="fade">
                                      <p:cBhvr>
                                        <p:cTn id="15" dur="500"/>
                                        <p:tgtEl>
                                          <p:spTgt spid="71686"/>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71687"/>
                                        </p:tgtEl>
                                        <p:attrNameLst>
                                          <p:attrName>style.visibility</p:attrName>
                                        </p:attrNameLst>
                                      </p:cBhvr>
                                      <p:to>
                                        <p:strVal val="visible"/>
                                      </p:to>
                                    </p:set>
                                    <p:animEffect transition="in" filter="fade">
                                      <p:cBhvr>
                                        <p:cTn id="19" dur="500"/>
                                        <p:tgtEl>
                                          <p:spTgt spid="71687"/>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71688"/>
                                        </p:tgtEl>
                                        <p:attrNameLst>
                                          <p:attrName>style.visibility</p:attrName>
                                        </p:attrNameLst>
                                      </p:cBhvr>
                                      <p:to>
                                        <p:strVal val="visible"/>
                                      </p:to>
                                    </p:set>
                                    <p:animEffect transition="in" filter="fade">
                                      <p:cBhvr>
                                        <p:cTn id="23" dur="500"/>
                                        <p:tgtEl>
                                          <p:spTgt spid="71688"/>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71689"/>
                                        </p:tgtEl>
                                        <p:attrNameLst>
                                          <p:attrName>style.visibility</p:attrName>
                                        </p:attrNameLst>
                                      </p:cBhvr>
                                      <p:to>
                                        <p:strVal val="visible"/>
                                      </p:to>
                                    </p:set>
                                    <p:animEffect transition="in" filter="fade">
                                      <p:cBhvr>
                                        <p:cTn id="27" dur="500"/>
                                        <p:tgtEl>
                                          <p:spTgt spid="71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6" descr="filist~1"/>
          <p:cNvPicPr>
            <a:picLocks noChangeAspect="1" noChangeArrowheads="1"/>
          </p:cNvPicPr>
          <p:nvPr/>
        </p:nvPicPr>
        <p:blipFill rotWithShape="1">
          <a:blip r:embed="rId2">
            <a:extLst>
              <a:ext uri="{28A0092B-C50C-407E-A947-70E740481C1C}">
                <a14:useLocalDpi xmlns:a14="http://schemas.microsoft.com/office/drawing/2010/main" val="0"/>
              </a:ext>
            </a:extLst>
          </a:blip>
          <a:srcRect l="2663" r="5050" b="3800"/>
          <a:stretch/>
        </p:blipFill>
        <p:spPr bwMode="auto">
          <a:xfrm>
            <a:off x="3203848" y="-41836"/>
            <a:ext cx="6048672" cy="6927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0" name="Rectangle 29"/>
          <p:cNvSpPr>
            <a:spLocks noGrp="1" noChangeArrowheads="1"/>
          </p:cNvSpPr>
          <p:nvPr>
            <p:ph type="title"/>
          </p:nvPr>
        </p:nvSpPr>
        <p:spPr>
          <a:xfrm>
            <a:off x="0" y="609600"/>
            <a:ext cx="2819400" cy="2362200"/>
          </a:xfrm>
        </p:spPr>
        <p:txBody>
          <a:bodyPr/>
          <a:lstStyle/>
          <a:p>
            <a:pPr eaLnBrk="1" hangingPunct="1"/>
            <a:r>
              <a:rPr lang="en-US" altLang="en-US" sz="3600" b="1">
                <a:latin typeface="Arial" pitchFamily="34" charset="0"/>
                <a:ea typeface="ＭＳ Ｐゴシック" pitchFamily="34" charset="-128"/>
              </a:rPr>
              <a:t>Philistines were a fearsome people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45" descr="filis~30"/>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24" name="Text Box 28"/>
          <p:cNvSpPr txBox="1">
            <a:spLocks noChangeArrowheads="1"/>
          </p:cNvSpPr>
          <p:nvPr/>
        </p:nvSpPr>
        <p:spPr bwMode="auto">
          <a:xfrm>
            <a:off x="3636963" y="228600"/>
            <a:ext cx="177641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3600">
                <a:latin typeface="Arial" pitchFamily="34" charset="0"/>
                <a:cs typeface="Arial" pitchFamily="34" charset="0"/>
              </a:rPr>
              <a:t>RIGINS</a:t>
            </a:r>
          </a:p>
        </p:txBody>
      </p:sp>
      <p:sp>
        <p:nvSpPr>
          <p:cNvPr id="99331" name="Line 34"/>
          <p:cNvSpPr>
            <a:spLocks noChangeShapeType="1"/>
          </p:cNvSpPr>
          <p:nvPr/>
        </p:nvSpPr>
        <p:spPr bwMode="auto">
          <a:xfrm flipV="1">
            <a:off x="4038600" y="3886200"/>
            <a:ext cx="685800" cy="304800"/>
          </a:xfrm>
          <a:prstGeom prst="line">
            <a:avLst/>
          </a:prstGeom>
          <a:noFill/>
          <a:ln w="12700" cap="sq">
            <a:solidFill>
              <a:schemeClr val="bg2"/>
            </a:solidFill>
            <a:round/>
            <a:headEnd type="triangle" w="med" len="med"/>
            <a:tailEnd type="none" w="sm" len="sm"/>
          </a:ln>
          <a:extLst>
            <a:ext uri="{909E8E84-426E-40dd-AFC4-6F175D3DCCD1}">
              <a14:hiddenFill xmlns:a14="http://schemas.microsoft.com/office/drawing/2010/main" xmlns="">
                <a:noFill/>
              </a14:hiddenFill>
            </a:ext>
          </a:extLst>
        </p:spPr>
        <p:txBody>
          <a:bodyPr wrap="none"/>
          <a:lstStyle/>
          <a:p>
            <a:endParaRPr lang="en-GB"/>
          </a:p>
        </p:txBody>
      </p:sp>
      <p:sp>
        <p:nvSpPr>
          <p:cNvPr id="4136" name="Text Box 40"/>
          <p:cNvSpPr txBox="1">
            <a:spLocks noChangeArrowheads="1"/>
          </p:cNvSpPr>
          <p:nvPr/>
        </p:nvSpPr>
        <p:spPr bwMode="auto">
          <a:xfrm>
            <a:off x="3059113" y="0"/>
            <a:ext cx="762000" cy="104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6000">
                <a:solidFill>
                  <a:srgbClr val="CC00CC"/>
                </a:solidFill>
                <a:latin typeface="Arial" pitchFamily="34" charset="0"/>
                <a:cs typeface="Arial" pitchFamily="34" charset="0"/>
              </a:rPr>
              <a:t>O</a:t>
            </a:r>
          </a:p>
        </p:txBody>
      </p:sp>
      <p:pic>
        <p:nvPicPr>
          <p:cNvPr id="99333" name="Picture 44" descr="filis~15"/>
          <p:cNvPicPr>
            <a:picLocks noChangeAspect="1" noChangeArrowheads="1"/>
          </p:cNvPicPr>
          <p:nvPr/>
        </p:nvPicPr>
        <p:blipFill>
          <a:blip r:embed="rId4" cstate="screen">
            <a:lum bright="-36000"/>
            <a:extLst>
              <a:ext uri="{28A0092B-C50C-407E-A947-70E740481C1C}">
                <a14:useLocalDpi xmlns:a14="http://schemas.microsoft.com/office/drawing/2010/main" val="0"/>
              </a:ext>
            </a:extLst>
          </a:blip>
          <a:srcRect/>
          <a:stretch>
            <a:fillRect/>
          </a:stretch>
        </p:blipFill>
        <p:spPr bwMode="auto">
          <a:xfrm>
            <a:off x="533400" y="1219200"/>
            <a:ext cx="8229600" cy="535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26" name="Text Box 30"/>
          <p:cNvSpPr txBox="1">
            <a:spLocks noChangeArrowheads="1"/>
          </p:cNvSpPr>
          <p:nvPr/>
        </p:nvSpPr>
        <p:spPr bwMode="auto">
          <a:xfrm rot="3348559">
            <a:off x="1072356" y="2275682"/>
            <a:ext cx="2065337"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1600" b="1">
                <a:solidFill>
                  <a:srgbClr val="0000FF"/>
                </a:solidFill>
                <a:latin typeface="Arial" pitchFamily="34" charset="0"/>
                <a:cs typeface="Arial" pitchFamily="34" charset="0"/>
              </a:rPr>
              <a:t>Aegean Sea</a:t>
            </a:r>
          </a:p>
        </p:txBody>
      </p:sp>
      <p:sp>
        <p:nvSpPr>
          <p:cNvPr id="4129" name="Text Box 33"/>
          <p:cNvSpPr txBox="1">
            <a:spLocks noChangeArrowheads="1"/>
          </p:cNvSpPr>
          <p:nvPr/>
        </p:nvSpPr>
        <p:spPr bwMode="auto">
          <a:xfrm>
            <a:off x="4038600" y="3886200"/>
            <a:ext cx="1181100" cy="307975"/>
          </a:xfrm>
          <a:prstGeom prst="rect">
            <a:avLst/>
          </a:prstGeom>
          <a:gradFill rotWithShape="0">
            <a:gsLst>
              <a:gs pos="0">
                <a:srgbClr val="FFFFCC"/>
              </a:gs>
              <a:gs pos="100000">
                <a:srgbClr val="FFFF66"/>
              </a:gs>
            </a:gsLst>
            <a:lin ang="27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1400" b="1">
                <a:solidFill>
                  <a:srgbClr val="CC3399"/>
                </a:solidFill>
                <a:latin typeface="Arial" pitchFamily="34" charset="0"/>
                <a:cs typeface="Arial" pitchFamily="34" charset="0"/>
              </a:rPr>
              <a:t>Philistines</a:t>
            </a:r>
          </a:p>
        </p:txBody>
      </p:sp>
      <p:sp>
        <p:nvSpPr>
          <p:cNvPr id="4131" name="Text Box 35"/>
          <p:cNvSpPr txBox="1">
            <a:spLocks noChangeArrowheads="1"/>
          </p:cNvSpPr>
          <p:nvPr/>
        </p:nvSpPr>
        <p:spPr bwMode="auto">
          <a:xfrm>
            <a:off x="2667000" y="4724400"/>
            <a:ext cx="1371600" cy="304800"/>
          </a:xfrm>
          <a:prstGeom prst="rect">
            <a:avLst/>
          </a:prstGeom>
          <a:gradFill rotWithShape="0">
            <a:gsLst>
              <a:gs pos="0">
                <a:srgbClr val="FFFFCC"/>
              </a:gs>
              <a:gs pos="100000">
                <a:srgbClr val="FFFF66"/>
              </a:gs>
            </a:gsLst>
            <a:path path="rect">
              <a:fillToRect r="100000" b="10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1400" b="1">
                <a:solidFill>
                  <a:srgbClr val="663300"/>
                </a:solidFill>
                <a:latin typeface="Arial" pitchFamily="34" charset="0"/>
                <a:cs typeface="Arial" pitchFamily="34" charset="0"/>
              </a:rPr>
              <a:t>Egypt</a:t>
            </a:r>
          </a:p>
        </p:txBody>
      </p:sp>
      <p:sp>
        <p:nvSpPr>
          <p:cNvPr id="4128" name="Text Box 32"/>
          <p:cNvSpPr txBox="1">
            <a:spLocks noChangeArrowheads="1"/>
          </p:cNvSpPr>
          <p:nvPr/>
        </p:nvSpPr>
        <p:spPr bwMode="auto">
          <a:xfrm>
            <a:off x="3505200" y="2971800"/>
            <a:ext cx="838200" cy="304800"/>
          </a:xfrm>
          <a:prstGeom prst="rect">
            <a:avLst/>
          </a:prstGeom>
          <a:gradFill rotWithShape="0">
            <a:gsLst>
              <a:gs pos="0">
                <a:srgbClr val="FFFFCC"/>
              </a:gs>
              <a:gs pos="100000">
                <a:srgbClr val="FFFF66"/>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1400" b="1">
                <a:solidFill>
                  <a:srgbClr val="336600"/>
                </a:solidFill>
                <a:latin typeface="Arial" pitchFamily="34" charset="0"/>
                <a:cs typeface="Arial" pitchFamily="34" charset="0"/>
              </a:rPr>
              <a:t>Cyprus</a:t>
            </a:r>
          </a:p>
        </p:txBody>
      </p:sp>
      <p:sp>
        <p:nvSpPr>
          <p:cNvPr id="4135" name="Freeform 39"/>
          <p:cNvSpPr>
            <a:spLocks/>
          </p:cNvSpPr>
          <p:nvPr/>
        </p:nvSpPr>
        <p:spPr bwMode="auto">
          <a:xfrm>
            <a:off x="1828800" y="2647950"/>
            <a:ext cx="1200150" cy="2112963"/>
          </a:xfrm>
          <a:custGeom>
            <a:avLst/>
            <a:gdLst>
              <a:gd name="T0" fmla="*/ 0 w 756"/>
              <a:gd name="T1" fmla="*/ 0 h 1331"/>
              <a:gd name="T2" fmla="*/ 2147483647 w 756"/>
              <a:gd name="T3" fmla="*/ 2147483647 h 1331"/>
              <a:gd name="T4" fmla="*/ 2147483647 w 756"/>
              <a:gd name="T5" fmla="*/ 2147483647 h 1331"/>
              <a:gd name="T6" fmla="*/ 2147483647 w 756"/>
              <a:gd name="T7" fmla="*/ 2147483647 h 1331"/>
              <a:gd name="T8" fmla="*/ 2147483647 w 756"/>
              <a:gd name="T9" fmla="*/ 2147483647 h 1331"/>
              <a:gd name="T10" fmla="*/ 2147483647 w 756"/>
              <a:gd name="T11" fmla="*/ 2147483647 h 1331"/>
              <a:gd name="T12" fmla="*/ 2147483647 w 756"/>
              <a:gd name="T13" fmla="*/ 2147483647 h 1331"/>
              <a:gd name="T14" fmla="*/ 2147483647 w 756"/>
              <a:gd name="T15" fmla="*/ 2147483647 h 1331"/>
              <a:gd name="T16" fmla="*/ 2147483647 w 756"/>
              <a:gd name="T17" fmla="*/ 2147483647 h 1331"/>
              <a:gd name="T18" fmla="*/ 2147483647 w 756"/>
              <a:gd name="T19" fmla="*/ 2147483647 h 1331"/>
              <a:gd name="T20" fmla="*/ 2147483647 w 756"/>
              <a:gd name="T21" fmla="*/ 2147483647 h 1331"/>
              <a:gd name="T22" fmla="*/ 2147483647 w 756"/>
              <a:gd name="T23" fmla="*/ 2147483647 h 1331"/>
              <a:gd name="T24" fmla="*/ 2147483647 w 756"/>
              <a:gd name="T25" fmla="*/ 2147483647 h 1331"/>
              <a:gd name="T26" fmla="*/ 2147483647 w 756"/>
              <a:gd name="T27" fmla="*/ 2147483647 h 1331"/>
              <a:gd name="T28" fmla="*/ 2147483647 w 756"/>
              <a:gd name="T29" fmla="*/ 2147483647 h 1331"/>
              <a:gd name="T30" fmla="*/ 2147483647 w 756"/>
              <a:gd name="T31" fmla="*/ 2147483647 h 1331"/>
              <a:gd name="T32" fmla="*/ 2147483647 w 756"/>
              <a:gd name="T33" fmla="*/ 2147483647 h 13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6"/>
              <a:gd name="T52" fmla="*/ 0 h 1331"/>
              <a:gd name="T53" fmla="*/ 756 w 756"/>
              <a:gd name="T54" fmla="*/ 1331 h 13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6" h="1331">
                <a:moveTo>
                  <a:pt x="0" y="0"/>
                </a:moveTo>
                <a:cubicBezTo>
                  <a:pt x="30" y="46"/>
                  <a:pt x="29" y="103"/>
                  <a:pt x="60" y="150"/>
                </a:cubicBezTo>
                <a:cubicBezTo>
                  <a:pt x="76" y="201"/>
                  <a:pt x="114" y="249"/>
                  <a:pt x="135" y="299"/>
                </a:cubicBezTo>
                <a:cubicBezTo>
                  <a:pt x="157" y="351"/>
                  <a:pt x="170" y="410"/>
                  <a:pt x="202" y="456"/>
                </a:cubicBezTo>
                <a:cubicBezTo>
                  <a:pt x="215" y="498"/>
                  <a:pt x="229" y="548"/>
                  <a:pt x="254" y="584"/>
                </a:cubicBezTo>
                <a:cubicBezTo>
                  <a:pt x="266" y="602"/>
                  <a:pt x="285" y="613"/>
                  <a:pt x="299" y="629"/>
                </a:cubicBezTo>
                <a:cubicBezTo>
                  <a:pt x="327" y="660"/>
                  <a:pt x="303" y="640"/>
                  <a:pt x="322" y="673"/>
                </a:cubicBezTo>
                <a:cubicBezTo>
                  <a:pt x="331" y="689"/>
                  <a:pt x="352" y="718"/>
                  <a:pt x="352" y="718"/>
                </a:cubicBezTo>
                <a:cubicBezTo>
                  <a:pt x="374" y="790"/>
                  <a:pt x="341" y="689"/>
                  <a:pt x="374" y="763"/>
                </a:cubicBezTo>
                <a:cubicBezTo>
                  <a:pt x="403" y="826"/>
                  <a:pt x="421" y="878"/>
                  <a:pt x="471" y="928"/>
                </a:cubicBezTo>
                <a:cubicBezTo>
                  <a:pt x="486" y="973"/>
                  <a:pt x="514" y="1011"/>
                  <a:pt x="546" y="1047"/>
                </a:cubicBezTo>
                <a:cubicBezTo>
                  <a:pt x="563" y="1065"/>
                  <a:pt x="580" y="1082"/>
                  <a:pt x="598" y="1100"/>
                </a:cubicBezTo>
                <a:cubicBezTo>
                  <a:pt x="606" y="1108"/>
                  <a:pt x="621" y="1122"/>
                  <a:pt x="621" y="1122"/>
                </a:cubicBezTo>
                <a:cubicBezTo>
                  <a:pt x="638" y="1177"/>
                  <a:pt x="613" y="1111"/>
                  <a:pt x="651" y="1167"/>
                </a:cubicBezTo>
                <a:cubicBezTo>
                  <a:pt x="655" y="1174"/>
                  <a:pt x="654" y="1183"/>
                  <a:pt x="658" y="1190"/>
                </a:cubicBezTo>
                <a:cubicBezTo>
                  <a:pt x="686" y="1240"/>
                  <a:pt x="715" y="1270"/>
                  <a:pt x="733" y="1324"/>
                </a:cubicBezTo>
                <a:cubicBezTo>
                  <a:pt x="735" y="1331"/>
                  <a:pt x="748" y="1324"/>
                  <a:pt x="756" y="1324"/>
                </a:cubicBezTo>
              </a:path>
            </a:pathLst>
          </a:custGeom>
          <a:noFill/>
          <a:ln w="38100" cap="sq">
            <a:solidFill>
              <a:srgbClr val="FF00FF"/>
            </a:solidFill>
            <a:round/>
            <a:headEnd type="none" w="sm" len="sm"/>
            <a:tailEnd type="triangle" w="med" len="med"/>
          </a:ln>
          <a:extLst>
            <a:ext uri="{909E8E84-426E-40dd-AFC4-6F175D3DCCD1}">
              <a14:hiddenFill xmlns:a14="http://schemas.microsoft.com/office/drawing/2010/main" xmlns="">
                <a:solidFill>
                  <a:srgbClr val="FFFFFF"/>
                </a:solidFill>
              </a14:hiddenFill>
            </a:ext>
          </a:extLst>
        </p:spPr>
        <p:txBody>
          <a:bodyPr wrap="none"/>
          <a:lstStyle/>
          <a:p>
            <a:endParaRPr lang="en-GB"/>
          </a:p>
        </p:txBody>
      </p:sp>
      <p:sp>
        <p:nvSpPr>
          <p:cNvPr id="4134" name="Freeform 38"/>
          <p:cNvSpPr>
            <a:spLocks/>
          </p:cNvSpPr>
          <p:nvPr/>
        </p:nvSpPr>
        <p:spPr bwMode="auto">
          <a:xfrm>
            <a:off x="1662113" y="2030413"/>
            <a:ext cx="2363787" cy="2019300"/>
          </a:xfrm>
          <a:custGeom>
            <a:avLst/>
            <a:gdLst>
              <a:gd name="T0" fmla="*/ 0 w 1489"/>
              <a:gd name="T1" fmla="*/ 0 h 1272"/>
              <a:gd name="T2" fmla="*/ 36512 w 1489"/>
              <a:gd name="T3" fmla="*/ 201613 h 1272"/>
              <a:gd name="T4" fmla="*/ 95250 w 1489"/>
              <a:gd name="T5" fmla="*/ 511175 h 1272"/>
              <a:gd name="T6" fmla="*/ 201612 w 1489"/>
              <a:gd name="T7" fmla="*/ 665163 h 1272"/>
              <a:gd name="T8" fmla="*/ 238125 w 1489"/>
              <a:gd name="T9" fmla="*/ 736600 h 1272"/>
              <a:gd name="T10" fmla="*/ 415925 w 1489"/>
              <a:gd name="T11" fmla="*/ 962025 h 1272"/>
              <a:gd name="T12" fmla="*/ 677862 w 1489"/>
              <a:gd name="T13" fmla="*/ 1187450 h 1272"/>
              <a:gd name="T14" fmla="*/ 749300 w 1489"/>
              <a:gd name="T15" fmla="*/ 1235075 h 1272"/>
              <a:gd name="T16" fmla="*/ 855662 w 1489"/>
              <a:gd name="T17" fmla="*/ 1306513 h 1272"/>
              <a:gd name="T18" fmla="*/ 1104900 w 1489"/>
              <a:gd name="T19" fmla="*/ 1425575 h 1272"/>
              <a:gd name="T20" fmla="*/ 1258887 w 1489"/>
              <a:gd name="T21" fmla="*/ 1508125 h 1272"/>
              <a:gd name="T22" fmla="*/ 1330325 w 1489"/>
              <a:gd name="T23" fmla="*/ 1531938 h 1272"/>
              <a:gd name="T24" fmla="*/ 1508125 w 1489"/>
              <a:gd name="T25" fmla="*/ 1616075 h 1272"/>
              <a:gd name="T26" fmla="*/ 1663700 w 1489"/>
              <a:gd name="T27" fmla="*/ 1685925 h 1272"/>
              <a:gd name="T28" fmla="*/ 1852612 w 1489"/>
              <a:gd name="T29" fmla="*/ 1770063 h 1272"/>
              <a:gd name="T30" fmla="*/ 2043112 w 1489"/>
              <a:gd name="T31" fmla="*/ 1852613 h 1272"/>
              <a:gd name="T32" fmla="*/ 2185987 w 1489"/>
              <a:gd name="T33" fmla="*/ 1958975 h 1272"/>
              <a:gd name="T34" fmla="*/ 2363787 w 1489"/>
              <a:gd name="T35" fmla="*/ 2019300 h 12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89"/>
              <a:gd name="T55" fmla="*/ 0 h 1272"/>
              <a:gd name="T56" fmla="*/ 1489 w 1489"/>
              <a:gd name="T57" fmla="*/ 1272 h 12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89" h="1272">
                <a:moveTo>
                  <a:pt x="0" y="0"/>
                </a:moveTo>
                <a:cubicBezTo>
                  <a:pt x="9" y="42"/>
                  <a:pt x="15" y="85"/>
                  <a:pt x="23" y="127"/>
                </a:cubicBezTo>
                <a:cubicBezTo>
                  <a:pt x="28" y="187"/>
                  <a:pt x="29" y="266"/>
                  <a:pt x="60" y="322"/>
                </a:cubicBezTo>
                <a:cubicBezTo>
                  <a:pt x="79" y="356"/>
                  <a:pt x="103" y="390"/>
                  <a:pt x="127" y="419"/>
                </a:cubicBezTo>
                <a:cubicBezTo>
                  <a:pt x="189" y="494"/>
                  <a:pt x="103" y="395"/>
                  <a:pt x="150" y="464"/>
                </a:cubicBezTo>
                <a:cubicBezTo>
                  <a:pt x="183" y="512"/>
                  <a:pt x="224" y="562"/>
                  <a:pt x="262" y="606"/>
                </a:cubicBezTo>
                <a:cubicBezTo>
                  <a:pt x="307" y="659"/>
                  <a:pt x="357" y="727"/>
                  <a:pt x="427" y="748"/>
                </a:cubicBezTo>
                <a:cubicBezTo>
                  <a:pt x="497" y="821"/>
                  <a:pt x="407" y="735"/>
                  <a:pt x="472" y="778"/>
                </a:cubicBezTo>
                <a:cubicBezTo>
                  <a:pt x="499" y="796"/>
                  <a:pt x="506" y="813"/>
                  <a:pt x="539" y="823"/>
                </a:cubicBezTo>
                <a:cubicBezTo>
                  <a:pt x="577" y="849"/>
                  <a:pt x="652" y="886"/>
                  <a:pt x="696" y="898"/>
                </a:cubicBezTo>
                <a:cubicBezTo>
                  <a:pt x="731" y="921"/>
                  <a:pt x="755" y="935"/>
                  <a:pt x="793" y="950"/>
                </a:cubicBezTo>
                <a:cubicBezTo>
                  <a:pt x="808" y="956"/>
                  <a:pt x="838" y="965"/>
                  <a:pt x="838" y="965"/>
                </a:cubicBezTo>
                <a:cubicBezTo>
                  <a:pt x="874" y="988"/>
                  <a:pt x="912" y="999"/>
                  <a:pt x="950" y="1018"/>
                </a:cubicBezTo>
                <a:cubicBezTo>
                  <a:pt x="982" y="1034"/>
                  <a:pt x="1013" y="1051"/>
                  <a:pt x="1048" y="1062"/>
                </a:cubicBezTo>
                <a:cubicBezTo>
                  <a:pt x="1082" y="1085"/>
                  <a:pt x="1127" y="1104"/>
                  <a:pt x="1167" y="1115"/>
                </a:cubicBezTo>
                <a:cubicBezTo>
                  <a:pt x="1207" y="1141"/>
                  <a:pt x="1240" y="1160"/>
                  <a:pt x="1287" y="1167"/>
                </a:cubicBezTo>
                <a:cubicBezTo>
                  <a:pt x="1319" y="1189"/>
                  <a:pt x="1344" y="1213"/>
                  <a:pt x="1377" y="1234"/>
                </a:cubicBezTo>
                <a:cubicBezTo>
                  <a:pt x="1407" y="1253"/>
                  <a:pt x="1456" y="1254"/>
                  <a:pt x="1489" y="1272"/>
                </a:cubicBezTo>
              </a:path>
            </a:pathLst>
          </a:custGeom>
          <a:noFill/>
          <a:ln w="38100" cap="sq">
            <a:solidFill>
              <a:srgbClr val="FF00FF"/>
            </a:solidFill>
            <a:round/>
            <a:headEnd type="none" w="sm" len="sm"/>
            <a:tailEnd type="triangle" w="med" len="med"/>
          </a:ln>
          <a:extLst>
            <a:ext uri="{909E8E84-426E-40dd-AFC4-6F175D3DCCD1}">
              <a14:hiddenFill xmlns:a14="http://schemas.microsoft.com/office/drawing/2010/main" xmlns="">
                <a:solidFill>
                  <a:srgbClr val="FFFFFF"/>
                </a:solidFill>
              </a14:hiddenFill>
            </a:ext>
          </a:extLst>
        </p:spPr>
        <p:txBody>
          <a:bodyPr wrap="none"/>
          <a:lstStyle/>
          <a:p>
            <a:pPr>
              <a:defRPr/>
            </a:pPr>
            <a:endParaRPr lang="en-US">
              <a:effectLst>
                <a:glow rad="101600">
                  <a:schemeClr val="bg1">
                    <a:alpha val="75000"/>
                  </a:schemeClr>
                </a:glow>
              </a:effectLst>
              <a:latin typeface="Arial"/>
              <a:ea typeface="ＭＳ Ｐゴシック" charset="0"/>
              <a:cs typeface="Arial"/>
            </a:endParaRPr>
          </a:p>
        </p:txBody>
      </p:sp>
      <p:sp>
        <p:nvSpPr>
          <p:cNvPr id="4133" name="Freeform 37"/>
          <p:cNvSpPr>
            <a:spLocks/>
          </p:cNvSpPr>
          <p:nvPr/>
        </p:nvSpPr>
        <p:spPr bwMode="auto">
          <a:xfrm>
            <a:off x="1662113" y="2019300"/>
            <a:ext cx="1852612" cy="1103313"/>
          </a:xfrm>
          <a:custGeom>
            <a:avLst/>
            <a:gdLst>
              <a:gd name="T0" fmla="*/ 0 w 1167"/>
              <a:gd name="T1" fmla="*/ 0 h 695"/>
              <a:gd name="T2" fmla="*/ 177800 w 1167"/>
              <a:gd name="T3" fmla="*/ 344488 h 695"/>
              <a:gd name="T4" fmla="*/ 309562 w 1167"/>
              <a:gd name="T5" fmla="*/ 569913 h 695"/>
              <a:gd name="T6" fmla="*/ 546100 w 1167"/>
              <a:gd name="T7" fmla="*/ 758825 h 695"/>
              <a:gd name="T8" fmla="*/ 701675 w 1167"/>
              <a:gd name="T9" fmla="*/ 830263 h 695"/>
              <a:gd name="T10" fmla="*/ 842962 w 1167"/>
              <a:gd name="T11" fmla="*/ 890588 h 695"/>
              <a:gd name="T12" fmla="*/ 1022350 w 1167"/>
              <a:gd name="T13" fmla="*/ 962025 h 695"/>
              <a:gd name="T14" fmla="*/ 1200150 w 1167"/>
              <a:gd name="T15" fmla="*/ 1020763 h 695"/>
              <a:gd name="T16" fmla="*/ 1568450 w 1167"/>
              <a:gd name="T17" fmla="*/ 1079500 h 695"/>
              <a:gd name="T18" fmla="*/ 1852612 w 1167"/>
              <a:gd name="T19" fmla="*/ 1103313 h 6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67"/>
              <a:gd name="T31" fmla="*/ 0 h 695"/>
              <a:gd name="T32" fmla="*/ 1167 w 1167"/>
              <a:gd name="T33" fmla="*/ 695 h 6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67" h="695">
                <a:moveTo>
                  <a:pt x="0" y="0"/>
                </a:moveTo>
                <a:cubicBezTo>
                  <a:pt x="60" y="57"/>
                  <a:pt x="73" y="146"/>
                  <a:pt x="112" y="217"/>
                </a:cubicBezTo>
                <a:cubicBezTo>
                  <a:pt x="133" y="256"/>
                  <a:pt x="169" y="326"/>
                  <a:pt x="195" y="359"/>
                </a:cubicBezTo>
                <a:cubicBezTo>
                  <a:pt x="240" y="415"/>
                  <a:pt x="289" y="438"/>
                  <a:pt x="344" y="478"/>
                </a:cubicBezTo>
                <a:cubicBezTo>
                  <a:pt x="389" y="510"/>
                  <a:pt x="382" y="514"/>
                  <a:pt x="442" y="523"/>
                </a:cubicBezTo>
                <a:cubicBezTo>
                  <a:pt x="472" y="555"/>
                  <a:pt x="487" y="553"/>
                  <a:pt x="531" y="561"/>
                </a:cubicBezTo>
                <a:cubicBezTo>
                  <a:pt x="570" y="586"/>
                  <a:pt x="597" y="594"/>
                  <a:pt x="644" y="606"/>
                </a:cubicBezTo>
                <a:cubicBezTo>
                  <a:pt x="680" y="631"/>
                  <a:pt x="714" y="636"/>
                  <a:pt x="756" y="643"/>
                </a:cubicBezTo>
                <a:cubicBezTo>
                  <a:pt x="836" y="670"/>
                  <a:pt x="901" y="674"/>
                  <a:pt x="988" y="680"/>
                </a:cubicBezTo>
                <a:cubicBezTo>
                  <a:pt x="1050" y="685"/>
                  <a:pt x="1105" y="695"/>
                  <a:pt x="1167" y="695"/>
                </a:cubicBezTo>
              </a:path>
            </a:pathLst>
          </a:custGeom>
          <a:noFill/>
          <a:ln w="38100" cap="sq">
            <a:solidFill>
              <a:srgbClr val="FF00FF"/>
            </a:solidFill>
            <a:round/>
            <a:headEnd type="none" w="sm" len="sm"/>
            <a:tailEnd type="triangle" w="med" len="med"/>
          </a:ln>
          <a:extLst>
            <a:ext uri="{909E8E84-426E-40dd-AFC4-6F175D3DCCD1}">
              <a14:hiddenFill xmlns:a14="http://schemas.microsoft.com/office/drawing/2010/main" xmlns="">
                <a:solidFill>
                  <a:srgbClr val="FFFFFF"/>
                </a:solidFill>
              </a14:hiddenFill>
            </a:ext>
          </a:extLst>
        </p:spPr>
        <p:txBody>
          <a:bodyPr wrap="none"/>
          <a:lstStyle/>
          <a:p>
            <a:pPr>
              <a:defRPr/>
            </a:pPr>
            <a:endParaRPr lang="en-US">
              <a:effectLst>
                <a:glow rad="101600">
                  <a:schemeClr val="bg1">
                    <a:alpha val="75000"/>
                  </a:schemeClr>
                </a:glow>
              </a:effectLst>
              <a:latin typeface="Arial"/>
              <a:ea typeface="ＭＳ Ｐゴシック" charset="0"/>
              <a:cs typeface="Arial"/>
            </a:endParaRPr>
          </a:p>
        </p:txBody>
      </p:sp>
      <p:sp>
        <p:nvSpPr>
          <p:cNvPr id="4132" name="Freeform 36"/>
          <p:cNvSpPr>
            <a:spLocks/>
          </p:cNvSpPr>
          <p:nvPr/>
        </p:nvSpPr>
        <p:spPr bwMode="auto">
          <a:xfrm>
            <a:off x="1603375" y="1995488"/>
            <a:ext cx="88900" cy="1128712"/>
          </a:xfrm>
          <a:custGeom>
            <a:avLst/>
            <a:gdLst>
              <a:gd name="T0" fmla="*/ 59267 w 45"/>
              <a:gd name="T1" fmla="*/ 0 h 553"/>
              <a:gd name="T2" fmla="*/ 29633 w 45"/>
              <a:gd name="T3" fmla="*/ 136752 h 553"/>
              <a:gd name="T4" fmla="*/ 0 w 45"/>
              <a:gd name="T5" fmla="*/ 549048 h 553"/>
              <a:gd name="T6" fmla="*/ 43462 w 45"/>
              <a:gd name="T7" fmla="*/ 947057 h 553"/>
              <a:gd name="T8" fmla="*/ 88900 w 45"/>
              <a:gd name="T9" fmla="*/ 1128712 h 553"/>
              <a:gd name="T10" fmla="*/ 0 60000 65536"/>
              <a:gd name="T11" fmla="*/ 0 60000 65536"/>
              <a:gd name="T12" fmla="*/ 0 60000 65536"/>
              <a:gd name="T13" fmla="*/ 0 60000 65536"/>
              <a:gd name="T14" fmla="*/ 0 60000 65536"/>
              <a:gd name="T15" fmla="*/ 0 w 45"/>
              <a:gd name="T16" fmla="*/ 0 h 553"/>
              <a:gd name="T17" fmla="*/ 45 w 45"/>
              <a:gd name="T18" fmla="*/ 553 h 553"/>
            </a:gdLst>
            <a:ahLst/>
            <a:cxnLst>
              <a:cxn ang="T10">
                <a:pos x="T0" y="T1"/>
              </a:cxn>
              <a:cxn ang="T11">
                <a:pos x="T2" y="T3"/>
              </a:cxn>
              <a:cxn ang="T12">
                <a:pos x="T4" y="T5"/>
              </a:cxn>
              <a:cxn ang="T13">
                <a:pos x="T6" y="T7"/>
              </a:cxn>
              <a:cxn ang="T14">
                <a:pos x="T8" y="T9"/>
              </a:cxn>
            </a:cxnLst>
            <a:rect l="T15" t="T16" r="T17" b="T18"/>
            <a:pathLst>
              <a:path w="45" h="553">
                <a:moveTo>
                  <a:pt x="30" y="0"/>
                </a:moveTo>
                <a:cubicBezTo>
                  <a:pt x="19" y="30"/>
                  <a:pt x="19" y="27"/>
                  <a:pt x="15" y="67"/>
                </a:cubicBezTo>
                <a:cubicBezTo>
                  <a:pt x="9" y="134"/>
                  <a:pt x="0" y="269"/>
                  <a:pt x="0" y="269"/>
                </a:cubicBezTo>
                <a:cubicBezTo>
                  <a:pt x="5" y="335"/>
                  <a:pt x="9" y="399"/>
                  <a:pt x="22" y="464"/>
                </a:cubicBezTo>
                <a:cubicBezTo>
                  <a:pt x="28" y="493"/>
                  <a:pt x="45" y="525"/>
                  <a:pt x="45" y="553"/>
                </a:cubicBezTo>
              </a:path>
            </a:pathLst>
          </a:custGeom>
          <a:noFill/>
          <a:ln w="38100" cap="sq">
            <a:solidFill>
              <a:srgbClr val="FF00FF"/>
            </a:solidFill>
            <a:round/>
            <a:headEnd type="none" w="sm" len="sm"/>
            <a:tailEnd type="triangle" w="med" len="med"/>
          </a:ln>
          <a:extLst>
            <a:ext uri="{909E8E84-426E-40dd-AFC4-6F175D3DCCD1}">
              <a14:hiddenFill xmlns:a14="http://schemas.microsoft.com/office/drawing/2010/main" xmlns="">
                <a:solidFill>
                  <a:srgbClr val="FFFFFF"/>
                </a:solidFill>
              </a14:hiddenFill>
            </a:ext>
          </a:extLst>
        </p:spPr>
        <p:txBody>
          <a:bodyPr wrap="none"/>
          <a:lstStyle/>
          <a:p>
            <a:pPr>
              <a:defRPr/>
            </a:pPr>
            <a:endParaRPr lang="en-US">
              <a:effectLst>
                <a:glow rad="101600">
                  <a:schemeClr val="bg1">
                    <a:alpha val="75000"/>
                  </a:schemeClr>
                </a:glow>
              </a:effectLst>
              <a:latin typeface="Arial"/>
              <a:ea typeface="ＭＳ Ｐゴシック" charset="0"/>
              <a:cs typeface="Arial"/>
            </a:endParaRPr>
          </a:p>
        </p:txBody>
      </p:sp>
      <p:sp>
        <p:nvSpPr>
          <p:cNvPr id="4127" name="Text Box 31"/>
          <p:cNvSpPr txBox="1">
            <a:spLocks noChangeArrowheads="1"/>
          </p:cNvSpPr>
          <p:nvPr/>
        </p:nvSpPr>
        <p:spPr bwMode="auto">
          <a:xfrm>
            <a:off x="1066800" y="3200400"/>
            <a:ext cx="1066800" cy="336550"/>
          </a:xfrm>
          <a:prstGeom prst="rect">
            <a:avLst/>
          </a:prstGeom>
          <a:gradFill rotWithShape="0">
            <a:gsLst>
              <a:gs pos="0">
                <a:srgbClr val="FFFFCC"/>
              </a:gs>
              <a:gs pos="100000">
                <a:srgbClr val="FFFF66"/>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sz="1600" b="1">
                <a:solidFill>
                  <a:srgbClr val="CC0000"/>
                </a:solidFill>
                <a:latin typeface="Arial" pitchFamily="34" charset="0"/>
                <a:cs typeface="Arial" pitchFamily="34" charset="0"/>
              </a:rPr>
              <a:t>Crete</a:t>
            </a:r>
          </a:p>
        </p:txBody>
      </p:sp>
      <p:sp>
        <p:nvSpPr>
          <p:cNvPr id="4142" name="Freeform 46"/>
          <p:cNvSpPr>
            <a:spLocks/>
          </p:cNvSpPr>
          <p:nvPr/>
        </p:nvSpPr>
        <p:spPr bwMode="auto">
          <a:xfrm rot="-7260553">
            <a:off x="3541713" y="4054475"/>
            <a:ext cx="80962" cy="915988"/>
          </a:xfrm>
          <a:custGeom>
            <a:avLst/>
            <a:gdLst>
              <a:gd name="T0" fmla="*/ 2147483647 w 45"/>
              <a:gd name="T1" fmla="*/ 0 h 553"/>
              <a:gd name="T2" fmla="*/ 2147483647 w 45"/>
              <a:gd name="T3" fmla="*/ 2147483647 h 553"/>
              <a:gd name="T4" fmla="*/ 0 w 45"/>
              <a:gd name="T5" fmla="*/ 2147483647 h 553"/>
              <a:gd name="T6" fmla="*/ 2147483647 w 45"/>
              <a:gd name="T7" fmla="*/ 2147483647 h 553"/>
              <a:gd name="T8" fmla="*/ 2147483647 w 45"/>
              <a:gd name="T9" fmla="*/ 2147483647 h 553"/>
              <a:gd name="T10" fmla="*/ 0 60000 65536"/>
              <a:gd name="T11" fmla="*/ 0 60000 65536"/>
              <a:gd name="T12" fmla="*/ 0 60000 65536"/>
              <a:gd name="T13" fmla="*/ 0 60000 65536"/>
              <a:gd name="T14" fmla="*/ 0 60000 65536"/>
              <a:gd name="T15" fmla="*/ 0 w 45"/>
              <a:gd name="T16" fmla="*/ 0 h 553"/>
              <a:gd name="T17" fmla="*/ 45 w 45"/>
              <a:gd name="T18" fmla="*/ 553 h 553"/>
            </a:gdLst>
            <a:ahLst/>
            <a:cxnLst>
              <a:cxn ang="T10">
                <a:pos x="T0" y="T1"/>
              </a:cxn>
              <a:cxn ang="T11">
                <a:pos x="T2" y="T3"/>
              </a:cxn>
              <a:cxn ang="T12">
                <a:pos x="T4" y="T5"/>
              </a:cxn>
              <a:cxn ang="T13">
                <a:pos x="T6" y="T7"/>
              </a:cxn>
              <a:cxn ang="T14">
                <a:pos x="T8" y="T9"/>
              </a:cxn>
            </a:cxnLst>
            <a:rect l="T15" t="T16" r="T17" b="T18"/>
            <a:pathLst>
              <a:path w="45" h="553">
                <a:moveTo>
                  <a:pt x="30" y="0"/>
                </a:moveTo>
                <a:cubicBezTo>
                  <a:pt x="19" y="30"/>
                  <a:pt x="19" y="27"/>
                  <a:pt x="15" y="67"/>
                </a:cubicBezTo>
                <a:cubicBezTo>
                  <a:pt x="9" y="134"/>
                  <a:pt x="0" y="269"/>
                  <a:pt x="0" y="269"/>
                </a:cubicBezTo>
                <a:cubicBezTo>
                  <a:pt x="5" y="335"/>
                  <a:pt x="9" y="399"/>
                  <a:pt x="22" y="464"/>
                </a:cubicBezTo>
                <a:cubicBezTo>
                  <a:pt x="28" y="493"/>
                  <a:pt x="45" y="525"/>
                  <a:pt x="45" y="553"/>
                </a:cubicBezTo>
              </a:path>
            </a:pathLst>
          </a:custGeom>
          <a:noFill/>
          <a:ln w="38100" cap="sq">
            <a:solidFill>
              <a:srgbClr val="FF00FF"/>
            </a:solidFill>
            <a:round/>
            <a:headEnd type="none" w="sm" len="sm"/>
            <a:tailEnd type="triangle" w="med" len="med"/>
          </a:ln>
          <a:extLst>
            <a:ext uri="{909E8E84-426E-40dd-AFC4-6F175D3DCCD1}">
              <a14:hiddenFill xmlns:a14="http://schemas.microsoft.com/office/drawing/2010/main" xmlns="">
                <a:solidFill>
                  <a:srgbClr val="FFFFFF"/>
                </a:solidFill>
              </a14:hiddenFill>
            </a:ext>
          </a:extLst>
        </p:spPr>
        <p:txBody>
          <a:bodyPr wrap="none"/>
          <a:lstStyle/>
          <a:p>
            <a:endParaRPr lang="en-GB"/>
          </a:p>
        </p:txBody>
      </p:sp>
      <p:sp>
        <p:nvSpPr>
          <p:cNvPr id="99344" name="Text Box 47"/>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104</a:t>
            </a:r>
            <a:endParaRPr lang="en-US" altLang="en-US">
              <a:latin typeface="Arial" pitchFamily="34" charset="0"/>
              <a:cs typeface="Arial" pitchFamily="34" charset="0"/>
            </a:endParaRPr>
          </a:p>
        </p:txBody>
      </p:sp>
      <p:sp>
        <p:nvSpPr>
          <p:cNvPr id="99345" name="Text Box 48"/>
          <p:cNvSpPr txBox="1">
            <a:spLocks noChangeArrowheads="1"/>
          </p:cNvSpPr>
          <p:nvPr/>
        </p:nvSpPr>
        <p:spPr bwMode="auto">
          <a:xfrm>
            <a:off x="5649913" y="44450"/>
            <a:ext cx="26670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3200" b="1">
                <a:latin typeface="Arial" pitchFamily="34" charset="0"/>
                <a:cs typeface="Arial" pitchFamily="34" charset="0"/>
              </a:rPr>
              <a:t>Jer. 47:4</a:t>
            </a:r>
          </a:p>
          <a:p>
            <a:pPr eaLnBrk="1" hangingPunct="1"/>
            <a:r>
              <a:rPr lang="en-US" altLang="en-US" sz="3200" b="1">
                <a:latin typeface="Arial" pitchFamily="34" charset="0"/>
                <a:cs typeface="Arial" pitchFamily="34" charset="0"/>
              </a:rPr>
              <a:t>Amos 9:7</a:t>
            </a:r>
            <a:endParaRPr lang="en-US" altLang="en-US" sz="3200">
              <a:latin typeface="Arial" pitchFamily="34" charset="0"/>
              <a:cs typeface="Arial" pitchFamily="34" charset="0"/>
            </a:endParaRPr>
          </a:p>
        </p:txBody>
      </p:sp>
      <p:sp>
        <p:nvSpPr>
          <p:cNvPr id="99346" name="Title 1"/>
          <p:cNvSpPr>
            <a:spLocks noGrp="1"/>
          </p:cNvSpPr>
          <p:nvPr>
            <p:ph type="title" idx="4294967295"/>
          </p:nvPr>
        </p:nvSpPr>
        <p:spPr>
          <a:xfrm>
            <a:off x="539750" y="-963613"/>
            <a:ext cx="7772400" cy="1143001"/>
          </a:xfrm>
        </p:spPr>
        <p:txBody>
          <a:bodyPr/>
          <a:lstStyle/>
          <a:p>
            <a:r>
              <a:rPr lang="en-US" altLang="en-US">
                <a:latin typeface="Arial" pitchFamily="34" charset="0"/>
                <a:ea typeface="ＭＳ Ｐゴシック" pitchFamily="34" charset="-128"/>
              </a:rPr>
              <a:t>Origins</a:t>
            </a:r>
          </a:p>
        </p:txBody>
      </p:sp>
      <p:sp>
        <p:nvSpPr>
          <p:cNvPr id="21" name="Text Box 48"/>
          <p:cNvSpPr txBox="1">
            <a:spLocks noChangeArrowheads="1"/>
          </p:cNvSpPr>
          <p:nvPr/>
        </p:nvSpPr>
        <p:spPr bwMode="auto">
          <a:xfrm>
            <a:off x="323528" y="1313791"/>
            <a:ext cx="8424936"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en-US" sz="2800" b="1" dirty="0">
                <a:solidFill>
                  <a:schemeClr val="bg1"/>
                </a:solidFill>
                <a:effectLst>
                  <a:glow rad="101600">
                    <a:schemeClr val="tx1">
                      <a:alpha val="75000"/>
                    </a:schemeClr>
                  </a:glow>
                </a:effectLst>
                <a:latin typeface="Arial"/>
                <a:cs typeface="Arial"/>
              </a:rPr>
              <a:t>For the L</a:t>
            </a:r>
            <a:r>
              <a:rPr lang="en-US" b="1" dirty="0">
                <a:solidFill>
                  <a:schemeClr val="bg1"/>
                </a:solidFill>
                <a:effectLst>
                  <a:glow rad="101600">
                    <a:schemeClr val="tx1">
                      <a:alpha val="75000"/>
                    </a:schemeClr>
                  </a:glow>
                </a:effectLst>
                <a:latin typeface="Arial"/>
                <a:cs typeface="Arial"/>
              </a:rPr>
              <a:t>ORD</a:t>
            </a:r>
            <a:r>
              <a:rPr lang="en-US" sz="2800" b="1" dirty="0">
                <a:solidFill>
                  <a:schemeClr val="bg1"/>
                </a:solidFill>
                <a:effectLst>
                  <a:glow rad="101600">
                    <a:schemeClr val="tx1">
                      <a:alpha val="75000"/>
                    </a:schemeClr>
                  </a:glow>
                </a:effectLst>
                <a:latin typeface="Arial"/>
                <a:cs typeface="Arial"/>
              </a:rPr>
              <a:t> is going to destroy the Philistines, </a:t>
            </a:r>
          </a:p>
          <a:p>
            <a:pPr algn="r">
              <a:defRPr/>
            </a:pPr>
            <a:r>
              <a:rPr lang="en-US" sz="2800" b="1" dirty="0">
                <a:solidFill>
                  <a:schemeClr val="bg1"/>
                </a:solidFill>
                <a:effectLst>
                  <a:glow rad="101600">
                    <a:schemeClr val="tx1">
                      <a:alpha val="75000"/>
                    </a:schemeClr>
                  </a:glow>
                </a:effectLst>
                <a:latin typeface="Arial"/>
                <a:cs typeface="Arial"/>
              </a:rPr>
              <a:t>	The remnant of the coastland of </a:t>
            </a:r>
            <a:r>
              <a:rPr lang="en-US" sz="2800" b="1" dirty="0" err="1">
                <a:solidFill>
                  <a:schemeClr val="bg1"/>
                </a:solidFill>
                <a:effectLst>
                  <a:glow rad="101600">
                    <a:schemeClr val="tx1">
                      <a:alpha val="75000"/>
                    </a:schemeClr>
                  </a:glow>
                </a:effectLst>
                <a:latin typeface="Arial"/>
                <a:cs typeface="Arial"/>
              </a:rPr>
              <a:t>Caphtor</a:t>
            </a:r>
            <a:r>
              <a:rPr lang="en-US" sz="2800" b="1" dirty="0">
                <a:solidFill>
                  <a:schemeClr val="bg1"/>
                </a:solidFill>
                <a:effectLst>
                  <a:glow rad="101600">
                    <a:schemeClr val="tx1">
                      <a:alpha val="75000"/>
                    </a:schemeClr>
                  </a:glow>
                </a:effectLst>
                <a:latin typeface="Arial"/>
                <a:cs typeface="Arial"/>
              </a:rPr>
              <a:t> </a:t>
            </a:r>
            <a:br>
              <a:rPr lang="en-US" sz="2800" b="1" dirty="0">
                <a:solidFill>
                  <a:schemeClr val="bg1"/>
                </a:solidFill>
                <a:effectLst>
                  <a:glow rad="101600">
                    <a:schemeClr val="tx1">
                      <a:alpha val="75000"/>
                    </a:schemeClr>
                  </a:glow>
                </a:effectLst>
                <a:latin typeface="Arial"/>
                <a:cs typeface="Arial"/>
              </a:rPr>
            </a:br>
            <a:r>
              <a:rPr lang="en-US" sz="2800" b="1" dirty="0">
                <a:solidFill>
                  <a:schemeClr val="bg1"/>
                </a:solidFill>
                <a:effectLst>
                  <a:glow rad="101600">
                    <a:schemeClr val="tx1">
                      <a:alpha val="75000"/>
                    </a:schemeClr>
                  </a:glow>
                </a:effectLst>
                <a:latin typeface="Arial"/>
                <a:cs typeface="Arial"/>
              </a:rPr>
              <a:t>(Jer. 47:4 </a:t>
            </a:r>
            <a:r>
              <a:rPr lang="en-US" b="1" dirty="0">
                <a:solidFill>
                  <a:schemeClr val="bg1"/>
                </a:solidFill>
                <a:effectLst>
                  <a:glow rad="101600">
                    <a:schemeClr val="tx1">
                      <a:alpha val="75000"/>
                    </a:schemeClr>
                  </a:glow>
                </a:effectLst>
                <a:latin typeface="Arial"/>
                <a:cs typeface="Arial"/>
              </a:rPr>
              <a:t>NAU</a:t>
            </a:r>
            <a:r>
              <a:rPr lang="en-US" sz="2800" b="1" dirty="0">
                <a:solidFill>
                  <a:schemeClr val="bg1"/>
                </a:solidFill>
                <a:effectLst>
                  <a:glow rad="101600">
                    <a:schemeClr val="tx1">
                      <a:alpha val="75000"/>
                    </a:schemeClr>
                  </a:glow>
                </a:effectLst>
                <a:latin typeface="Arial"/>
                <a:cs typeface="Arial"/>
              </a:rPr>
              <a:t>)</a:t>
            </a:r>
          </a:p>
        </p:txBody>
      </p:sp>
      <p:sp>
        <p:nvSpPr>
          <p:cNvPr id="25" name="Freeform 39"/>
          <p:cNvSpPr>
            <a:spLocks/>
          </p:cNvSpPr>
          <p:nvPr/>
        </p:nvSpPr>
        <p:spPr bwMode="auto">
          <a:xfrm rot="1106405">
            <a:off x="1731963" y="3894138"/>
            <a:ext cx="1296987" cy="863600"/>
          </a:xfrm>
          <a:custGeom>
            <a:avLst/>
            <a:gdLst>
              <a:gd name="T0" fmla="*/ 0 w 756"/>
              <a:gd name="T1" fmla="*/ 0 h 1331"/>
              <a:gd name="T2" fmla="*/ 95250 w 756"/>
              <a:gd name="T3" fmla="*/ 238125 h 1331"/>
              <a:gd name="T4" fmla="*/ 214313 w 756"/>
              <a:gd name="T5" fmla="*/ 474663 h 1331"/>
              <a:gd name="T6" fmla="*/ 320675 w 756"/>
              <a:gd name="T7" fmla="*/ 723900 h 1331"/>
              <a:gd name="T8" fmla="*/ 403225 w 756"/>
              <a:gd name="T9" fmla="*/ 927100 h 1331"/>
              <a:gd name="T10" fmla="*/ 474663 w 756"/>
              <a:gd name="T11" fmla="*/ 998538 h 1331"/>
              <a:gd name="T12" fmla="*/ 511175 w 756"/>
              <a:gd name="T13" fmla="*/ 1068388 h 1331"/>
              <a:gd name="T14" fmla="*/ 558800 w 756"/>
              <a:gd name="T15" fmla="*/ 1139825 h 1331"/>
              <a:gd name="T16" fmla="*/ 593725 w 756"/>
              <a:gd name="T17" fmla="*/ 1211263 h 1331"/>
              <a:gd name="T18" fmla="*/ 747713 w 756"/>
              <a:gd name="T19" fmla="*/ 1473200 h 1331"/>
              <a:gd name="T20" fmla="*/ 866775 w 756"/>
              <a:gd name="T21" fmla="*/ 1662113 h 1331"/>
              <a:gd name="T22" fmla="*/ 949325 w 756"/>
              <a:gd name="T23" fmla="*/ 1746250 h 1331"/>
              <a:gd name="T24" fmla="*/ 985838 w 756"/>
              <a:gd name="T25" fmla="*/ 1781175 h 1331"/>
              <a:gd name="T26" fmla="*/ 1033463 w 756"/>
              <a:gd name="T27" fmla="*/ 1852613 h 1331"/>
              <a:gd name="T28" fmla="*/ 1044575 w 756"/>
              <a:gd name="T29" fmla="*/ 1889125 h 1331"/>
              <a:gd name="T30" fmla="*/ 1163638 w 756"/>
              <a:gd name="T31" fmla="*/ 2101850 h 1331"/>
              <a:gd name="T32" fmla="*/ 1200150 w 756"/>
              <a:gd name="T33" fmla="*/ 2101850 h 13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6"/>
              <a:gd name="T52" fmla="*/ 0 h 1331"/>
              <a:gd name="T53" fmla="*/ 756 w 756"/>
              <a:gd name="T54" fmla="*/ 1331 h 13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6" h="1331">
                <a:moveTo>
                  <a:pt x="0" y="0"/>
                </a:moveTo>
                <a:cubicBezTo>
                  <a:pt x="30" y="46"/>
                  <a:pt x="29" y="103"/>
                  <a:pt x="60" y="150"/>
                </a:cubicBezTo>
                <a:cubicBezTo>
                  <a:pt x="76" y="201"/>
                  <a:pt x="114" y="249"/>
                  <a:pt x="135" y="299"/>
                </a:cubicBezTo>
                <a:cubicBezTo>
                  <a:pt x="157" y="351"/>
                  <a:pt x="170" y="410"/>
                  <a:pt x="202" y="456"/>
                </a:cubicBezTo>
                <a:cubicBezTo>
                  <a:pt x="215" y="498"/>
                  <a:pt x="229" y="548"/>
                  <a:pt x="254" y="584"/>
                </a:cubicBezTo>
                <a:cubicBezTo>
                  <a:pt x="266" y="602"/>
                  <a:pt x="285" y="613"/>
                  <a:pt x="299" y="629"/>
                </a:cubicBezTo>
                <a:cubicBezTo>
                  <a:pt x="327" y="660"/>
                  <a:pt x="303" y="640"/>
                  <a:pt x="322" y="673"/>
                </a:cubicBezTo>
                <a:cubicBezTo>
                  <a:pt x="331" y="689"/>
                  <a:pt x="352" y="718"/>
                  <a:pt x="352" y="718"/>
                </a:cubicBezTo>
                <a:cubicBezTo>
                  <a:pt x="374" y="790"/>
                  <a:pt x="341" y="689"/>
                  <a:pt x="374" y="763"/>
                </a:cubicBezTo>
                <a:cubicBezTo>
                  <a:pt x="403" y="826"/>
                  <a:pt x="421" y="878"/>
                  <a:pt x="471" y="928"/>
                </a:cubicBezTo>
                <a:cubicBezTo>
                  <a:pt x="486" y="973"/>
                  <a:pt x="514" y="1011"/>
                  <a:pt x="546" y="1047"/>
                </a:cubicBezTo>
                <a:cubicBezTo>
                  <a:pt x="563" y="1065"/>
                  <a:pt x="580" y="1082"/>
                  <a:pt x="598" y="1100"/>
                </a:cubicBezTo>
                <a:cubicBezTo>
                  <a:pt x="606" y="1108"/>
                  <a:pt x="621" y="1122"/>
                  <a:pt x="621" y="1122"/>
                </a:cubicBezTo>
                <a:cubicBezTo>
                  <a:pt x="638" y="1177"/>
                  <a:pt x="613" y="1111"/>
                  <a:pt x="651" y="1167"/>
                </a:cubicBezTo>
                <a:cubicBezTo>
                  <a:pt x="655" y="1174"/>
                  <a:pt x="654" y="1183"/>
                  <a:pt x="658" y="1190"/>
                </a:cubicBezTo>
                <a:cubicBezTo>
                  <a:pt x="686" y="1240"/>
                  <a:pt x="715" y="1270"/>
                  <a:pt x="733" y="1324"/>
                </a:cubicBezTo>
                <a:cubicBezTo>
                  <a:pt x="735" y="1331"/>
                  <a:pt x="748" y="1324"/>
                  <a:pt x="756" y="1324"/>
                </a:cubicBezTo>
              </a:path>
            </a:pathLst>
          </a:custGeom>
          <a:noFill/>
          <a:ln w="38100" cap="sq">
            <a:solidFill>
              <a:srgbClr val="FF00FF"/>
            </a:solidFill>
            <a:round/>
            <a:headEnd type="none" w="sm" len="sm"/>
            <a:tailEnd type="triangle" w="med" len="med"/>
          </a:ln>
          <a:extLst>
            <a:ext uri="{909E8E84-426E-40dd-AFC4-6F175D3DCCD1}">
              <a14:hiddenFill xmlns:a14="http://schemas.microsoft.com/office/drawing/2010/main" xmlns="">
                <a:solidFill>
                  <a:srgbClr val="FFFFFF"/>
                </a:solidFill>
              </a14:hiddenFill>
            </a:ext>
          </a:extLst>
        </p:spPr>
        <p:txBody>
          <a:bodyPr wrap="none"/>
          <a:lstStyle/>
          <a:p>
            <a:pPr>
              <a:defRPr/>
            </a:pPr>
            <a:endParaRPr lang="en-US">
              <a:effectLst>
                <a:glow rad="101600">
                  <a:schemeClr val="bg1">
                    <a:alpha val="75000"/>
                  </a:schemeClr>
                </a:glow>
              </a:effectLst>
              <a:latin typeface="Arial"/>
              <a:ea typeface="ＭＳ Ｐゴシック" charset="0"/>
              <a:cs typeface="Arial"/>
            </a:endParaRPr>
          </a:p>
        </p:txBody>
      </p:sp>
      <p:sp>
        <p:nvSpPr>
          <p:cNvPr id="4145" name="Text Box 49"/>
          <p:cNvSpPr txBox="1">
            <a:spLocks noChangeArrowheads="1"/>
          </p:cNvSpPr>
          <p:nvPr/>
        </p:nvSpPr>
        <p:spPr bwMode="auto">
          <a:xfrm>
            <a:off x="1066800" y="3549650"/>
            <a:ext cx="1066800" cy="336550"/>
          </a:xfrm>
          <a:prstGeom prst="rect">
            <a:avLst/>
          </a:prstGeom>
          <a:gradFill rotWithShape="0">
            <a:gsLst>
              <a:gs pos="0">
                <a:srgbClr val="FFFFCC"/>
              </a:gs>
              <a:gs pos="100000">
                <a:srgbClr val="FFFF66"/>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sz="1600" b="1">
                <a:solidFill>
                  <a:srgbClr val="CC0000"/>
                </a:solidFill>
                <a:latin typeface="Arial" pitchFamily="34" charset="0"/>
                <a:cs typeface="Arial" pitchFamily="34" charset="0"/>
              </a:rPr>
              <a:t>(Captor)</a:t>
            </a:r>
          </a:p>
        </p:txBody>
      </p:sp>
      <p:sp>
        <p:nvSpPr>
          <p:cNvPr id="26" name="Freeform 39"/>
          <p:cNvSpPr>
            <a:spLocks/>
          </p:cNvSpPr>
          <p:nvPr/>
        </p:nvSpPr>
        <p:spPr bwMode="auto">
          <a:xfrm rot="12852534">
            <a:off x="1325563" y="2763838"/>
            <a:ext cx="2163762" cy="1404937"/>
          </a:xfrm>
          <a:custGeom>
            <a:avLst/>
            <a:gdLst>
              <a:gd name="T0" fmla="*/ 0 w 756"/>
              <a:gd name="T1" fmla="*/ 0 h 1331"/>
              <a:gd name="T2" fmla="*/ 95250 w 756"/>
              <a:gd name="T3" fmla="*/ 238125 h 1331"/>
              <a:gd name="T4" fmla="*/ 214313 w 756"/>
              <a:gd name="T5" fmla="*/ 474663 h 1331"/>
              <a:gd name="T6" fmla="*/ 320675 w 756"/>
              <a:gd name="T7" fmla="*/ 723900 h 1331"/>
              <a:gd name="T8" fmla="*/ 403225 w 756"/>
              <a:gd name="T9" fmla="*/ 927100 h 1331"/>
              <a:gd name="T10" fmla="*/ 474663 w 756"/>
              <a:gd name="T11" fmla="*/ 998538 h 1331"/>
              <a:gd name="T12" fmla="*/ 511175 w 756"/>
              <a:gd name="T13" fmla="*/ 1068388 h 1331"/>
              <a:gd name="T14" fmla="*/ 558800 w 756"/>
              <a:gd name="T15" fmla="*/ 1139825 h 1331"/>
              <a:gd name="T16" fmla="*/ 593725 w 756"/>
              <a:gd name="T17" fmla="*/ 1211263 h 1331"/>
              <a:gd name="T18" fmla="*/ 747713 w 756"/>
              <a:gd name="T19" fmla="*/ 1473200 h 1331"/>
              <a:gd name="T20" fmla="*/ 866775 w 756"/>
              <a:gd name="T21" fmla="*/ 1662113 h 1331"/>
              <a:gd name="T22" fmla="*/ 949325 w 756"/>
              <a:gd name="T23" fmla="*/ 1746250 h 1331"/>
              <a:gd name="T24" fmla="*/ 985838 w 756"/>
              <a:gd name="T25" fmla="*/ 1781175 h 1331"/>
              <a:gd name="T26" fmla="*/ 1033463 w 756"/>
              <a:gd name="T27" fmla="*/ 1852613 h 1331"/>
              <a:gd name="T28" fmla="*/ 1044575 w 756"/>
              <a:gd name="T29" fmla="*/ 1889125 h 1331"/>
              <a:gd name="T30" fmla="*/ 1163638 w 756"/>
              <a:gd name="T31" fmla="*/ 2101850 h 1331"/>
              <a:gd name="T32" fmla="*/ 1200150 w 756"/>
              <a:gd name="T33" fmla="*/ 2101850 h 13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6"/>
              <a:gd name="T52" fmla="*/ 0 h 1331"/>
              <a:gd name="T53" fmla="*/ 756 w 756"/>
              <a:gd name="T54" fmla="*/ 1331 h 13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6" h="1331">
                <a:moveTo>
                  <a:pt x="0" y="0"/>
                </a:moveTo>
                <a:cubicBezTo>
                  <a:pt x="30" y="46"/>
                  <a:pt x="29" y="103"/>
                  <a:pt x="60" y="150"/>
                </a:cubicBezTo>
                <a:cubicBezTo>
                  <a:pt x="76" y="201"/>
                  <a:pt x="114" y="249"/>
                  <a:pt x="135" y="299"/>
                </a:cubicBezTo>
                <a:cubicBezTo>
                  <a:pt x="157" y="351"/>
                  <a:pt x="170" y="410"/>
                  <a:pt x="202" y="456"/>
                </a:cubicBezTo>
                <a:cubicBezTo>
                  <a:pt x="215" y="498"/>
                  <a:pt x="229" y="548"/>
                  <a:pt x="254" y="584"/>
                </a:cubicBezTo>
                <a:cubicBezTo>
                  <a:pt x="266" y="602"/>
                  <a:pt x="285" y="613"/>
                  <a:pt x="299" y="629"/>
                </a:cubicBezTo>
                <a:cubicBezTo>
                  <a:pt x="327" y="660"/>
                  <a:pt x="303" y="640"/>
                  <a:pt x="322" y="673"/>
                </a:cubicBezTo>
                <a:cubicBezTo>
                  <a:pt x="331" y="689"/>
                  <a:pt x="352" y="718"/>
                  <a:pt x="352" y="718"/>
                </a:cubicBezTo>
                <a:cubicBezTo>
                  <a:pt x="374" y="790"/>
                  <a:pt x="341" y="689"/>
                  <a:pt x="374" y="763"/>
                </a:cubicBezTo>
                <a:cubicBezTo>
                  <a:pt x="403" y="826"/>
                  <a:pt x="421" y="878"/>
                  <a:pt x="471" y="928"/>
                </a:cubicBezTo>
                <a:cubicBezTo>
                  <a:pt x="486" y="973"/>
                  <a:pt x="514" y="1011"/>
                  <a:pt x="546" y="1047"/>
                </a:cubicBezTo>
                <a:cubicBezTo>
                  <a:pt x="563" y="1065"/>
                  <a:pt x="580" y="1082"/>
                  <a:pt x="598" y="1100"/>
                </a:cubicBezTo>
                <a:cubicBezTo>
                  <a:pt x="606" y="1108"/>
                  <a:pt x="621" y="1122"/>
                  <a:pt x="621" y="1122"/>
                </a:cubicBezTo>
                <a:cubicBezTo>
                  <a:pt x="638" y="1177"/>
                  <a:pt x="613" y="1111"/>
                  <a:pt x="651" y="1167"/>
                </a:cubicBezTo>
                <a:cubicBezTo>
                  <a:pt x="655" y="1174"/>
                  <a:pt x="654" y="1183"/>
                  <a:pt x="658" y="1190"/>
                </a:cubicBezTo>
                <a:cubicBezTo>
                  <a:pt x="686" y="1240"/>
                  <a:pt x="715" y="1270"/>
                  <a:pt x="733" y="1324"/>
                </a:cubicBezTo>
                <a:cubicBezTo>
                  <a:pt x="735" y="1331"/>
                  <a:pt x="748" y="1324"/>
                  <a:pt x="756" y="1324"/>
                </a:cubicBezTo>
              </a:path>
            </a:pathLst>
          </a:custGeom>
          <a:noFill/>
          <a:ln w="38100" cap="sq">
            <a:solidFill>
              <a:srgbClr val="FF00FF"/>
            </a:solidFill>
            <a:round/>
            <a:headEnd type="none" w="sm" len="sm"/>
            <a:tailEnd type="triangle" w="med" len="med"/>
          </a:ln>
          <a:extLst>
            <a:ext uri="{909E8E84-426E-40dd-AFC4-6F175D3DCCD1}">
              <a14:hiddenFill xmlns:a14="http://schemas.microsoft.com/office/drawing/2010/main" xmlns="">
                <a:solidFill>
                  <a:srgbClr val="FFFFFF"/>
                </a:solidFill>
              </a14:hiddenFill>
            </a:ext>
          </a:extLst>
        </p:spPr>
        <p:txBody>
          <a:bodyPr wrap="none"/>
          <a:lstStyle/>
          <a:p>
            <a:pPr>
              <a:defRPr/>
            </a:pPr>
            <a:endParaRPr lang="en-US">
              <a:ln>
                <a:solidFill>
                  <a:schemeClr val="tx1"/>
                </a:solidFill>
                <a:tailEnd type="triangle"/>
              </a:ln>
              <a:effectLst>
                <a:glow rad="101600">
                  <a:schemeClr val="bg1">
                    <a:alpha val="75000"/>
                  </a:schemeClr>
                </a:glow>
              </a:effectLst>
              <a:latin typeface="Arial"/>
              <a:ea typeface="ＭＳ Ｐゴシック" charset="0"/>
              <a:cs typeface="Arial"/>
            </a:endParaRPr>
          </a:p>
        </p:txBody>
      </p:sp>
      <p:sp>
        <p:nvSpPr>
          <p:cNvPr id="27" name="Text Box 48">
            <a:extLst>
              <a:ext uri="{FF2B5EF4-FFF2-40B4-BE49-F238E27FC236}">
                <a16:creationId xmlns:a16="http://schemas.microsoft.com/office/drawing/2014/main" id="{55A21614-BCCE-BC43-BCD1-9A50788DA4CB}"/>
              </a:ext>
            </a:extLst>
          </p:cNvPr>
          <p:cNvSpPr txBox="1">
            <a:spLocks noChangeArrowheads="1"/>
          </p:cNvSpPr>
          <p:nvPr/>
        </p:nvSpPr>
        <p:spPr bwMode="auto">
          <a:xfrm>
            <a:off x="-11112" y="5085184"/>
            <a:ext cx="8831584"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algn="r" eaLnBrk="0" hangingPunct="0">
              <a:defRPr sz="2800" b="1">
                <a:solidFill>
                  <a:schemeClr val="bg1"/>
                </a:solidFill>
                <a:effectLst>
                  <a:glow rad="101600">
                    <a:schemeClr val="tx1">
                      <a:alpha val="75000"/>
                    </a:schemeClr>
                  </a:glow>
                </a:effectLst>
                <a:latin typeface="Arial"/>
                <a:cs typeface="Arial"/>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a:ea typeface="ＭＳ Ｐゴシック" charset="0"/>
              </a:rPr>
              <a:t>I brought Israel out of Egypt, </a:t>
            </a:r>
            <a:br>
              <a:rPr lang="en-US" dirty="0">
                <a:ea typeface="ＭＳ Ｐゴシック" charset="0"/>
              </a:rPr>
            </a:br>
            <a:r>
              <a:rPr lang="en-US" dirty="0">
                <a:ea typeface="ＭＳ Ｐゴシック" charset="0"/>
              </a:rPr>
              <a:t>but I also brought the Philistines from Crete </a:t>
            </a:r>
            <a:br>
              <a:rPr lang="en-US" dirty="0">
                <a:ea typeface="ＭＳ Ｐゴシック" charset="0"/>
              </a:rPr>
            </a:br>
            <a:r>
              <a:rPr lang="en-US" dirty="0">
                <a:ea typeface="ＭＳ Ｐゴシック" charset="0"/>
              </a:rPr>
              <a:t>(Amos 9:7 </a:t>
            </a:r>
            <a:r>
              <a:rPr lang="en-US" sz="2400" dirty="0">
                <a:ea typeface="ＭＳ Ｐゴシック" charset="0"/>
              </a:rPr>
              <a:t>NLT</a:t>
            </a:r>
            <a:r>
              <a:rPr lang="en-US" dirty="0">
                <a:ea typeface="ＭＳ Ｐゴシック"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136"/>
                                        </p:tgtEl>
                                        <p:attrNameLst>
                                          <p:attrName>style.visibility</p:attrName>
                                        </p:attrNameLst>
                                      </p:cBhvr>
                                      <p:to>
                                        <p:strVal val="visible"/>
                                      </p:to>
                                    </p:set>
                                    <p:animEffect transition="in" filter="checkerboard(across)">
                                      <p:cBhvr>
                                        <p:cTn id="7" dur="500"/>
                                        <p:tgtEl>
                                          <p:spTgt spid="4136"/>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4124"/>
                                        </p:tgtEl>
                                        <p:attrNameLst>
                                          <p:attrName>style.visibility</p:attrName>
                                        </p:attrNameLst>
                                      </p:cBhvr>
                                      <p:to>
                                        <p:strVal val="visible"/>
                                      </p:to>
                                    </p:set>
                                    <p:animEffect transition="in" filter="blinds(horizontal)">
                                      <p:cBhvr>
                                        <p:cTn id="11" dur="500"/>
                                        <p:tgtEl>
                                          <p:spTgt spid="412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childTnLst>
                          </p:cTn>
                        </p:par>
                        <p:par>
                          <p:cTn id="17" fill="hold" nodeType="afterGroup">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4126"/>
                                        </p:tgtEl>
                                        <p:attrNameLst>
                                          <p:attrName>style.visibility</p:attrName>
                                        </p:attrNameLst>
                                      </p:cBhvr>
                                      <p:to>
                                        <p:strVal val="visible"/>
                                      </p:to>
                                    </p:set>
                                    <p:anim calcmode="lin" valueType="num">
                                      <p:cBhvr additive="base">
                                        <p:cTn id="20" dur="500" fill="hold"/>
                                        <p:tgtEl>
                                          <p:spTgt spid="4126"/>
                                        </p:tgtEl>
                                        <p:attrNameLst>
                                          <p:attrName>ppt_x</p:attrName>
                                        </p:attrNameLst>
                                      </p:cBhvr>
                                      <p:tavLst>
                                        <p:tav tm="0">
                                          <p:val>
                                            <p:strVal val="#ppt_x"/>
                                          </p:val>
                                        </p:tav>
                                        <p:tav tm="100000">
                                          <p:val>
                                            <p:strVal val="#ppt_x"/>
                                          </p:val>
                                        </p:tav>
                                      </p:tavLst>
                                    </p:anim>
                                    <p:anim calcmode="lin" valueType="num">
                                      <p:cBhvr additive="base">
                                        <p:cTn id="21" dur="500" fill="hold"/>
                                        <p:tgtEl>
                                          <p:spTgt spid="4126"/>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xit" presetSubtype="10" fill="hold" nodeType="clickEffect">
                                  <p:stCondLst>
                                    <p:cond delay="0"/>
                                  </p:stCondLst>
                                  <p:childTnLst>
                                    <p:animEffect transition="out" filter="blinds(horizontal)">
                                      <p:cBhvr>
                                        <p:cTn id="25" dur="500"/>
                                        <p:tgtEl>
                                          <p:spTgt spid="26"/>
                                        </p:tgtEl>
                                      </p:cBhvr>
                                    </p:animEffect>
                                    <p:set>
                                      <p:cBhvr>
                                        <p:cTn id="26" dur="1" fill="hold">
                                          <p:stCondLst>
                                            <p:cond delay="499"/>
                                          </p:stCondLst>
                                        </p:cTn>
                                        <p:tgtEl>
                                          <p:spTgt spid="26"/>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4132"/>
                                        </p:tgtEl>
                                        <p:attrNameLst>
                                          <p:attrName>style.visibility</p:attrName>
                                        </p:attrNameLst>
                                      </p:cBhvr>
                                      <p:to>
                                        <p:strVal val="visible"/>
                                      </p:to>
                                    </p:set>
                                    <p:animEffect transition="in" filter="wipe(up)">
                                      <p:cBhvr>
                                        <p:cTn id="31" dur="500"/>
                                        <p:tgtEl>
                                          <p:spTgt spid="4132"/>
                                        </p:tgtEl>
                                      </p:cBhvr>
                                    </p:animEffect>
                                  </p:childTnLst>
                                </p:cTn>
                              </p:par>
                            </p:childTnLst>
                          </p:cTn>
                        </p:par>
                        <p:par>
                          <p:cTn id="32" fill="hold" nodeType="afterGroup">
                            <p:stCondLst>
                              <p:cond delay="500"/>
                            </p:stCondLst>
                            <p:childTnLst>
                              <p:par>
                                <p:cTn id="33" presetID="2" presetClass="entr" presetSubtype="8" fill="hold" grpId="0" nodeType="afterEffect">
                                  <p:stCondLst>
                                    <p:cond delay="0"/>
                                  </p:stCondLst>
                                  <p:childTnLst>
                                    <p:set>
                                      <p:cBhvr>
                                        <p:cTn id="34" dur="1" fill="hold">
                                          <p:stCondLst>
                                            <p:cond delay="0"/>
                                          </p:stCondLst>
                                        </p:cTn>
                                        <p:tgtEl>
                                          <p:spTgt spid="4127"/>
                                        </p:tgtEl>
                                        <p:attrNameLst>
                                          <p:attrName>style.visibility</p:attrName>
                                        </p:attrNameLst>
                                      </p:cBhvr>
                                      <p:to>
                                        <p:strVal val="visible"/>
                                      </p:to>
                                    </p:set>
                                    <p:anim calcmode="lin" valueType="num">
                                      <p:cBhvr additive="base">
                                        <p:cTn id="35" dur="500" fill="hold"/>
                                        <p:tgtEl>
                                          <p:spTgt spid="4127"/>
                                        </p:tgtEl>
                                        <p:attrNameLst>
                                          <p:attrName>ppt_x</p:attrName>
                                        </p:attrNameLst>
                                      </p:cBhvr>
                                      <p:tavLst>
                                        <p:tav tm="0">
                                          <p:val>
                                            <p:strVal val="0-#ppt_w/2"/>
                                          </p:val>
                                        </p:tav>
                                        <p:tav tm="100000">
                                          <p:val>
                                            <p:strVal val="#ppt_x"/>
                                          </p:val>
                                        </p:tav>
                                      </p:tavLst>
                                    </p:anim>
                                    <p:anim calcmode="lin" valueType="num">
                                      <p:cBhvr additive="base">
                                        <p:cTn id="36" dur="500" fill="hold"/>
                                        <p:tgtEl>
                                          <p:spTgt spid="4127"/>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1000"/>
                            </p:stCondLst>
                            <p:childTnLst>
                              <p:par>
                                <p:cTn id="38" presetID="2" presetClass="entr" presetSubtype="8" fill="hold" grpId="0" nodeType="afterEffect">
                                  <p:stCondLst>
                                    <p:cond delay="0"/>
                                  </p:stCondLst>
                                  <p:childTnLst>
                                    <p:set>
                                      <p:cBhvr>
                                        <p:cTn id="39" dur="1" fill="hold">
                                          <p:stCondLst>
                                            <p:cond delay="0"/>
                                          </p:stCondLst>
                                        </p:cTn>
                                        <p:tgtEl>
                                          <p:spTgt spid="4145"/>
                                        </p:tgtEl>
                                        <p:attrNameLst>
                                          <p:attrName>style.visibility</p:attrName>
                                        </p:attrNameLst>
                                      </p:cBhvr>
                                      <p:to>
                                        <p:strVal val="visible"/>
                                      </p:to>
                                    </p:set>
                                    <p:anim calcmode="lin" valueType="num">
                                      <p:cBhvr additive="base">
                                        <p:cTn id="40" dur="500" fill="hold"/>
                                        <p:tgtEl>
                                          <p:spTgt spid="4145"/>
                                        </p:tgtEl>
                                        <p:attrNameLst>
                                          <p:attrName>ppt_x</p:attrName>
                                        </p:attrNameLst>
                                      </p:cBhvr>
                                      <p:tavLst>
                                        <p:tav tm="0">
                                          <p:val>
                                            <p:strVal val="0-#ppt_w/2"/>
                                          </p:val>
                                        </p:tav>
                                        <p:tav tm="100000">
                                          <p:val>
                                            <p:strVal val="#ppt_x"/>
                                          </p:val>
                                        </p:tav>
                                      </p:tavLst>
                                    </p:anim>
                                    <p:anim calcmode="lin" valueType="num">
                                      <p:cBhvr additive="base">
                                        <p:cTn id="41" dur="500" fill="hold"/>
                                        <p:tgtEl>
                                          <p:spTgt spid="4145"/>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1" fill="hold" nodeType="clickEffect">
                                  <p:stCondLst>
                                    <p:cond delay="0"/>
                                  </p:stCondLst>
                                  <p:childTnLst>
                                    <p:set>
                                      <p:cBhvr>
                                        <p:cTn id="45" dur="1" fill="hold">
                                          <p:stCondLst>
                                            <p:cond delay="0"/>
                                          </p:stCondLst>
                                        </p:cTn>
                                        <p:tgtEl>
                                          <p:spTgt spid="4133"/>
                                        </p:tgtEl>
                                        <p:attrNameLst>
                                          <p:attrName>style.visibility</p:attrName>
                                        </p:attrNameLst>
                                      </p:cBhvr>
                                      <p:to>
                                        <p:strVal val="visible"/>
                                      </p:to>
                                    </p:set>
                                    <p:animEffect transition="in" filter="wipe(up)">
                                      <p:cBhvr>
                                        <p:cTn id="46" dur="500"/>
                                        <p:tgtEl>
                                          <p:spTgt spid="4133"/>
                                        </p:tgtEl>
                                      </p:cBhvr>
                                    </p:animEffect>
                                  </p:childTnLst>
                                </p:cTn>
                              </p:par>
                            </p:childTnLst>
                          </p:cTn>
                        </p:par>
                        <p:par>
                          <p:cTn id="47" fill="hold" nodeType="afterGroup">
                            <p:stCondLst>
                              <p:cond delay="500"/>
                            </p:stCondLst>
                            <p:childTnLst>
                              <p:par>
                                <p:cTn id="48" presetID="2" presetClass="entr" presetSubtype="8" fill="hold" grpId="0" nodeType="afterEffect">
                                  <p:stCondLst>
                                    <p:cond delay="0"/>
                                  </p:stCondLst>
                                  <p:childTnLst>
                                    <p:set>
                                      <p:cBhvr>
                                        <p:cTn id="49" dur="1" fill="hold">
                                          <p:stCondLst>
                                            <p:cond delay="0"/>
                                          </p:stCondLst>
                                        </p:cTn>
                                        <p:tgtEl>
                                          <p:spTgt spid="4128"/>
                                        </p:tgtEl>
                                        <p:attrNameLst>
                                          <p:attrName>style.visibility</p:attrName>
                                        </p:attrNameLst>
                                      </p:cBhvr>
                                      <p:to>
                                        <p:strVal val="visible"/>
                                      </p:to>
                                    </p:set>
                                    <p:anim calcmode="lin" valueType="num">
                                      <p:cBhvr additive="base">
                                        <p:cTn id="50" dur="500" fill="hold"/>
                                        <p:tgtEl>
                                          <p:spTgt spid="4128"/>
                                        </p:tgtEl>
                                        <p:attrNameLst>
                                          <p:attrName>ppt_x</p:attrName>
                                        </p:attrNameLst>
                                      </p:cBhvr>
                                      <p:tavLst>
                                        <p:tav tm="0">
                                          <p:val>
                                            <p:strVal val="0-#ppt_w/2"/>
                                          </p:val>
                                        </p:tav>
                                        <p:tav tm="100000">
                                          <p:val>
                                            <p:strVal val="#ppt_x"/>
                                          </p:val>
                                        </p:tav>
                                      </p:tavLst>
                                    </p:anim>
                                    <p:anim calcmode="lin" valueType="num">
                                      <p:cBhvr additive="base">
                                        <p:cTn id="51" dur="500" fill="hold"/>
                                        <p:tgtEl>
                                          <p:spTgt spid="4128"/>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1" fill="hold" nodeType="clickEffect">
                                  <p:stCondLst>
                                    <p:cond delay="0"/>
                                  </p:stCondLst>
                                  <p:childTnLst>
                                    <p:set>
                                      <p:cBhvr>
                                        <p:cTn id="55" dur="1" fill="hold">
                                          <p:stCondLst>
                                            <p:cond delay="0"/>
                                          </p:stCondLst>
                                        </p:cTn>
                                        <p:tgtEl>
                                          <p:spTgt spid="4134"/>
                                        </p:tgtEl>
                                        <p:attrNameLst>
                                          <p:attrName>style.visibility</p:attrName>
                                        </p:attrNameLst>
                                      </p:cBhvr>
                                      <p:to>
                                        <p:strVal val="visible"/>
                                      </p:to>
                                    </p:set>
                                    <p:animEffect transition="in" filter="wipe(up)">
                                      <p:cBhvr>
                                        <p:cTn id="56" dur="500"/>
                                        <p:tgtEl>
                                          <p:spTgt spid="4134"/>
                                        </p:tgtEl>
                                      </p:cBhvr>
                                    </p:animEffect>
                                  </p:childTnLst>
                                </p:cTn>
                              </p:par>
                            </p:childTnLst>
                          </p:cTn>
                        </p:par>
                        <p:par>
                          <p:cTn id="57" fill="hold" nodeType="afterGroup">
                            <p:stCondLst>
                              <p:cond delay="500"/>
                            </p:stCondLst>
                            <p:childTnLst>
                              <p:par>
                                <p:cTn id="58" presetID="2" presetClass="entr" presetSubtype="8" fill="hold" grpId="0" nodeType="afterEffect">
                                  <p:stCondLst>
                                    <p:cond delay="0"/>
                                  </p:stCondLst>
                                  <p:childTnLst>
                                    <p:set>
                                      <p:cBhvr>
                                        <p:cTn id="59" dur="1" fill="hold">
                                          <p:stCondLst>
                                            <p:cond delay="0"/>
                                          </p:stCondLst>
                                        </p:cTn>
                                        <p:tgtEl>
                                          <p:spTgt spid="4129"/>
                                        </p:tgtEl>
                                        <p:attrNameLst>
                                          <p:attrName>style.visibility</p:attrName>
                                        </p:attrNameLst>
                                      </p:cBhvr>
                                      <p:to>
                                        <p:strVal val="visible"/>
                                      </p:to>
                                    </p:set>
                                    <p:anim calcmode="lin" valueType="num">
                                      <p:cBhvr additive="base">
                                        <p:cTn id="60" dur="500" fill="hold"/>
                                        <p:tgtEl>
                                          <p:spTgt spid="4129"/>
                                        </p:tgtEl>
                                        <p:attrNameLst>
                                          <p:attrName>ppt_x</p:attrName>
                                        </p:attrNameLst>
                                      </p:cBhvr>
                                      <p:tavLst>
                                        <p:tav tm="0">
                                          <p:val>
                                            <p:strVal val="0-#ppt_w/2"/>
                                          </p:val>
                                        </p:tav>
                                        <p:tav tm="100000">
                                          <p:val>
                                            <p:strVal val="#ppt_x"/>
                                          </p:val>
                                        </p:tav>
                                      </p:tavLst>
                                    </p:anim>
                                    <p:anim calcmode="lin" valueType="num">
                                      <p:cBhvr additive="base">
                                        <p:cTn id="61" dur="500" fill="hold"/>
                                        <p:tgtEl>
                                          <p:spTgt spid="4129"/>
                                        </p:tgtEl>
                                        <p:attrNameLst>
                                          <p:attrName>ppt_y</p:attrName>
                                        </p:attrNameLst>
                                      </p:cBhvr>
                                      <p:tavLst>
                                        <p:tav tm="0">
                                          <p:val>
                                            <p:strVal val="#ppt_y"/>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4135"/>
                                        </p:tgtEl>
                                        <p:attrNameLst>
                                          <p:attrName>style.visibility</p:attrName>
                                        </p:attrNameLst>
                                      </p:cBhvr>
                                      <p:to>
                                        <p:strVal val="visible"/>
                                      </p:to>
                                    </p:set>
                                    <p:animEffect transition="in" filter="wipe(up)">
                                      <p:cBhvr>
                                        <p:cTn id="66" dur="500"/>
                                        <p:tgtEl>
                                          <p:spTgt spid="4135"/>
                                        </p:tgtEl>
                                      </p:cBhvr>
                                    </p:animEffect>
                                  </p:childTnLst>
                                </p:cTn>
                              </p:par>
                            </p:childTnLst>
                          </p:cTn>
                        </p:par>
                        <p:par>
                          <p:cTn id="67" fill="hold" nodeType="afterGroup">
                            <p:stCondLst>
                              <p:cond delay="500"/>
                            </p:stCondLst>
                            <p:childTnLst>
                              <p:par>
                                <p:cTn id="68" presetID="2" presetClass="entr" presetSubtype="8" fill="hold" grpId="0" nodeType="afterEffect">
                                  <p:stCondLst>
                                    <p:cond delay="0"/>
                                  </p:stCondLst>
                                  <p:childTnLst>
                                    <p:set>
                                      <p:cBhvr>
                                        <p:cTn id="69" dur="1" fill="hold">
                                          <p:stCondLst>
                                            <p:cond delay="0"/>
                                          </p:stCondLst>
                                        </p:cTn>
                                        <p:tgtEl>
                                          <p:spTgt spid="4131"/>
                                        </p:tgtEl>
                                        <p:attrNameLst>
                                          <p:attrName>style.visibility</p:attrName>
                                        </p:attrNameLst>
                                      </p:cBhvr>
                                      <p:to>
                                        <p:strVal val="visible"/>
                                      </p:to>
                                    </p:set>
                                    <p:anim calcmode="lin" valueType="num">
                                      <p:cBhvr additive="base">
                                        <p:cTn id="70" dur="500" fill="hold"/>
                                        <p:tgtEl>
                                          <p:spTgt spid="4131"/>
                                        </p:tgtEl>
                                        <p:attrNameLst>
                                          <p:attrName>ppt_x</p:attrName>
                                        </p:attrNameLst>
                                      </p:cBhvr>
                                      <p:tavLst>
                                        <p:tav tm="0">
                                          <p:val>
                                            <p:strVal val="0-#ppt_w/2"/>
                                          </p:val>
                                        </p:tav>
                                        <p:tav tm="100000">
                                          <p:val>
                                            <p:strVal val="#ppt_x"/>
                                          </p:val>
                                        </p:tav>
                                      </p:tavLst>
                                    </p:anim>
                                    <p:anim calcmode="lin" valueType="num">
                                      <p:cBhvr additive="base">
                                        <p:cTn id="71" dur="500" fill="hold"/>
                                        <p:tgtEl>
                                          <p:spTgt spid="4131"/>
                                        </p:tgtEl>
                                        <p:attrNameLst>
                                          <p:attrName>ppt_y</p:attrName>
                                        </p:attrNameLst>
                                      </p:cBhvr>
                                      <p:tavLst>
                                        <p:tav tm="0">
                                          <p:val>
                                            <p:strVal val="#ppt_y"/>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4142"/>
                                        </p:tgtEl>
                                        <p:attrNameLst>
                                          <p:attrName>style.visibility</p:attrName>
                                        </p:attrNameLst>
                                      </p:cBhvr>
                                      <p:to>
                                        <p:strVal val="visible"/>
                                      </p:to>
                                    </p:set>
                                    <p:animEffect transition="in" filter="wipe(left)">
                                      <p:cBhvr>
                                        <p:cTn id="76" dur="500"/>
                                        <p:tgtEl>
                                          <p:spTgt spid="4142"/>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1" fill="hold" nodeType="click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wipe(up)">
                                      <p:cBhvr>
                                        <p:cTn id="8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4" grpId="0" autoUpdateAnimBg="0"/>
      <p:bldP spid="4136" grpId="0" autoUpdateAnimBg="0"/>
      <p:bldP spid="4126" grpId="0" autoUpdateAnimBg="0"/>
      <p:bldP spid="4129" grpId="0" animBg="1" autoUpdateAnimBg="0"/>
      <p:bldP spid="4131" grpId="0" animBg="1" autoUpdateAnimBg="0"/>
      <p:bldP spid="4128" grpId="0" animBg="1" autoUpdateAnimBg="0"/>
      <p:bldP spid="4135" grpId="0" animBg="1"/>
      <p:bldP spid="4127" grpId="0" animBg="1" autoUpdateAnimBg="0"/>
      <p:bldP spid="4142" grpId="0" animBg="1"/>
      <p:bldP spid="4145"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4" descr="Parchment"/>
          <p:cNvSpPr txBox="1">
            <a:spLocks noChangeArrowheads="1"/>
          </p:cNvSpPr>
          <p:nvPr/>
        </p:nvSpPr>
        <p:spPr bwMode="auto">
          <a:xfrm>
            <a:off x="6705600" y="533400"/>
            <a:ext cx="2209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Bronze Helmet</a:t>
            </a:r>
          </a:p>
        </p:txBody>
      </p:sp>
      <p:sp>
        <p:nvSpPr>
          <p:cNvPr id="28678" name="Text Box 6" descr="Parchment"/>
          <p:cNvSpPr txBox="1">
            <a:spLocks noChangeArrowheads="1"/>
          </p:cNvSpPr>
          <p:nvPr/>
        </p:nvSpPr>
        <p:spPr bwMode="auto">
          <a:xfrm>
            <a:off x="6934200" y="1981200"/>
            <a:ext cx="2209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Bronze Armor</a:t>
            </a:r>
          </a:p>
        </p:txBody>
      </p:sp>
      <p:sp>
        <p:nvSpPr>
          <p:cNvPr id="28680" name="Text Box 8" descr="Parchment"/>
          <p:cNvSpPr txBox="1">
            <a:spLocks noChangeArrowheads="1"/>
          </p:cNvSpPr>
          <p:nvPr/>
        </p:nvSpPr>
        <p:spPr bwMode="auto">
          <a:xfrm>
            <a:off x="76200" y="4876800"/>
            <a:ext cx="1524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Bronze</a:t>
            </a:r>
            <a:br>
              <a:rPr lang="en-US" altLang="en-US" b="1">
                <a:latin typeface="Arial" pitchFamily="34" charset="0"/>
                <a:cs typeface="Arial" pitchFamily="34" charset="0"/>
              </a:rPr>
            </a:br>
            <a:r>
              <a:rPr lang="en-US" altLang="en-US" b="1">
                <a:latin typeface="Arial" pitchFamily="34" charset="0"/>
                <a:cs typeface="Arial" pitchFamily="34" charset="0"/>
              </a:rPr>
              <a:t>Greaves</a:t>
            </a:r>
          </a:p>
        </p:txBody>
      </p:sp>
      <p:sp>
        <p:nvSpPr>
          <p:cNvPr id="28682" name="Text Box 10" descr="Parchment"/>
          <p:cNvSpPr txBox="1">
            <a:spLocks noChangeArrowheads="1"/>
          </p:cNvSpPr>
          <p:nvPr/>
        </p:nvSpPr>
        <p:spPr bwMode="auto">
          <a:xfrm>
            <a:off x="165100" y="1752600"/>
            <a:ext cx="14351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[Wood] Spear Shaft</a:t>
            </a:r>
          </a:p>
        </p:txBody>
      </p:sp>
      <p:sp>
        <p:nvSpPr>
          <p:cNvPr id="28684" name="Text Box 12" descr="Parchment"/>
          <p:cNvSpPr txBox="1">
            <a:spLocks noChangeArrowheads="1"/>
          </p:cNvSpPr>
          <p:nvPr/>
        </p:nvSpPr>
        <p:spPr bwMode="auto">
          <a:xfrm>
            <a:off x="228600" y="685800"/>
            <a:ext cx="1676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Iron point</a:t>
            </a:r>
          </a:p>
        </p:txBody>
      </p:sp>
      <p:sp>
        <p:nvSpPr>
          <p:cNvPr id="28686" name="Text Box 14" descr="Parchment"/>
          <p:cNvSpPr txBox="1">
            <a:spLocks noChangeArrowheads="1"/>
          </p:cNvSpPr>
          <p:nvPr/>
        </p:nvSpPr>
        <p:spPr bwMode="auto">
          <a:xfrm>
            <a:off x="7467600" y="3124200"/>
            <a:ext cx="1295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latin typeface="Arial" pitchFamily="34" charset="0"/>
                <a:cs typeface="Arial" pitchFamily="34" charset="0"/>
              </a:rPr>
              <a:t>Bronze Javelin</a:t>
            </a:r>
          </a:p>
        </p:txBody>
      </p:sp>
      <p:pic>
        <p:nvPicPr>
          <p:cNvPr id="141319" name="Picture 16" descr="filis~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57200"/>
            <a:ext cx="4648200"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7" name="Line 15"/>
          <p:cNvSpPr>
            <a:spLocks noChangeShapeType="1"/>
          </p:cNvSpPr>
          <p:nvPr/>
        </p:nvSpPr>
        <p:spPr bwMode="auto">
          <a:xfrm flipH="1" flipV="1">
            <a:off x="5638800" y="2590800"/>
            <a:ext cx="1828800" cy="762000"/>
          </a:xfrm>
          <a:prstGeom prst="line">
            <a:avLst/>
          </a:prstGeom>
          <a:noFill/>
          <a:ln w="28575" cap="sq">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en-GB"/>
          </a:p>
        </p:txBody>
      </p:sp>
      <p:sp>
        <p:nvSpPr>
          <p:cNvPr id="28679" name="Line 7"/>
          <p:cNvSpPr>
            <a:spLocks noChangeShapeType="1"/>
          </p:cNvSpPr>
          <p:nvPr/>
        </p:nvSpPr>
        <p:spPr bwMode="auto">
          <a:xfrm flipH="1" flipV="1">
            <a:off x="5562600" y="1371600"/>
            <a:ext cx="1447800" cy="762000"/>
          </a:xfrm>
          <a:prstGeom prst="line">
            <a:avLst/>
          </a:prstGeom>
          <a:noFill/>
          <a:ln w="28575" cap="sq">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en-GB"/>
          </a:p>
        </p:txBody>
      </p:sp>
      <p:sp>
        <p:nvSpPr>
          <p:cNvPr id="28677" name="Line 5"/>
          <p:cNvSpPr>
            <a:spLocks noChangeShapeType="1"/>
          </p:cNvSpPr>
          <p:nvPr/>
        </p:nvSpPr>
        <p:spPr bwMode="auto">
          <a:xfrm>
            <a:off x="3962400" y="533400"/>
            <a:ext cx="2743200" cy="152400"/>
          </a:xfrm>
          <a:prstGeom prst="line">
            <a:avLst/>
          </a:prstGeom>
          <a:noFill/>
          <a:ln w="28575" cap="sq">
            <a:solidFill>
              <a:srgbClr val="0000FF"/>
            </a:solidFill>
            <a:round/>
            <a:headEnd type="triangle" w="med" len="med"/>
            <a:tailEnd type="none" w="sm" len="sm"/>
          </a:ln>
          <a:extLst>
            <a:ext uri="{909E8E84-426E-40dd-AFC4-6F175D3DCCD1}">
              <a14:hiddenFill xmlns:a14="http://schemas.microsoft.com/office/drawing/2010/main" xmlns="">
                <a:noFill/>
              </a14:hiddenFill>
            </a:ext>
          </a:extLst>
        </p:spPr>
        <p:txBody>
          <a:bodyPr wrap="none"/>
          <a:lstStyle/>
          <a:p>
            <a:endParaRPr lang="en-GB"/>
          </a:p>
        </p:txBody>
      </p:sp>
      <p:sp>
        <p:nvSpPr>
          <p:cNvPr id="28685" name="Line 13"/>
          <p:cNvSpPr>
            <a:spLocks noChangeShapeType="1"/>
          </p:cNvSpPr>
          <p:nvPr/>
        </p:nvSpPr>
        <p:spPr bwMode="auto">
          <a:xfrm>
            <a:off x="1828800" y="990600"/>
            <a:ext cx="762000" cy="533400"/>
          </a:xfrm>
          <a:prstGeom prst="line">
            <a:avLst/>
          </a:prstGeom>
          <a:noFill/>
          <a:ln w="28575" cap="sq">
            <a:solidFill>
              <a:srgbClr val="0000FF"/>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GB"/>
          </a:p>
        </p:txBody>
      </p:sp>
      <p:sp>
        <p:nvSpPr>
          <p:cNvPr id="28683" name="Line 11"/>
          <p:cNvSpPr>
            <a:spLocks noChangeShapeType="1"/>
          </p:cNvSpPr>
          <p:nvPr/>
        </p:nvSpPr>
        <p:spPr bwMode="auto">
          <a:xfrm flipV="1">
            <a:off x="1371600" y="1905000"/>
            <a:ext cx="2286000" cy="228600"/>
          </a:xfrm>
          <a:prstGeom prst="line">
            <a:avLst/>
          </a:prstGeom>
          <a:noFill/>
          <a:ln w="28575" cap="sq">
            <a:solidFill>
              <a:srgbClr val="0000FF"/>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GB"/>
          </a:p>
        </p:txBody>
      </p:sp>
      <p:sp>
        <p:nvSpPr>
          <p:cNvPr id="28681" name="Line 9"/>
          <p:cNvSpPr>
            <a:spLocks noChangeShapeType="1"/>
          </p:cNvSpPr>
          <p:nvPr/>
        </p:nvSpPr>
        <p:spPr bwMode="auto">
          <a:xfrm>
            <a:off x="1371600" y="5257800"/>
            <a:ext cx="2286000" cy="0"/>
          </a:xfrm>
          <a:prstGeom prst="line">
            <a:avLst/>
          </a:prstGeom>
          <a:noFill/>
          <a:ln w="28575" cap="sq">
            <a:solidFill>
              <a:srgbClr val="0000FF"/>
            </a:solidFill>
            <a:round/>
            <a:headEnd type="none" w="sm" len="sm"/>
            <a:tailEnd type="triangle" w="med" len="med"/>
          </a:ln>
          <a:extLst>
            <a:ext uri="{909E8E84-426E-40dd-AFC4-6F175D3DCCD1}">
              <a14:hiddenFill xmlns:a14="http://schemas.microsoft.com/office/drawing/2010/main" xmlns="">
                <a:noFill/>
              </a14:hiddenFill>
            </a:ext>
          </a:extLst>
        </p:spPr>
        <p:txBody>
          <a:bodyPr wrap="none"/>
          <a:lstStyle/>
          <a:p>
            <a:endParaRPr lang="en-GB"/>
          </a:p>
        </p:txBody>
      </p:sp>
      <p:sp>
        <p:nvSpPr>
          <p:cNvPr id="141326" name="Text Box 17"/>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t>112</a:t>
            </a:r>
          </a:p>
        </p:txBody>
      </p:sp>
      <p:sp>
        <p:nvSpPr>
          <p:cNvPr id="141327" name="Title 1"/>
          <p:cNvSpPr>
            <a:spLocks noGrp="1"/>
          </p:cNvSpPr>
          <p:nvPr>
            <p:ph type="title" idx="4294967295"/>
          </p:nvPr>
        </p:nvSpPr>
        <p:spPr>
          <a:xfrm>
            <a:off x="6804025" y="4724400"/>
            <a:ext cx="2339975" cy="2119313"/>
          </a:xfrm>
        </p:spPr>
        <p:txBody>
          <a:bodyPr/>
          <a:lstStyle/>
          <a:p>
            <a:r>
              <a:rPr lang="en-US" altLang="en-US" sz="4000" b="1">
                <a:latin typeface="Arial" pitchFamily="34" charset="0"/>
                <a:ea typeface="ＭＳ Ｐゴシック" pitchFamily="34" charset="-128"/>
              </a:rPr>
              <a:t>Goliath's Armor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blinds(horizontal)">
                                      <p:cBhvr>
                                        <p:cTn id="7" dur="500"/>
                                        <p:tgtEl>
                                          <p:spTgt spid="28676"/>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8677"/>
                                        </p:tgtEl>
                                        <p:attrNameLst>
                                          <p:attrName>style.visibility</p:attrName>
                                        </p:attrNameLst>
                                      </p:cBhvr>
                                      <p:to>
                                        <p:strVal val="visible"/>
                                      </p:to>
                                    </p:set>
                                    <p:animEffect transition="in" filter="wipe(right)">
                                      <p:cBhvr>
                                        <p:cTn id="11" dur="500"/>
                                        <p:tgtEl>
                                          <p:spTgt spid="2867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8678"/>
                                        </p:tgtEl>
                                        <p:attrNameLst>
                                          <p:attrName>style.visibility</p:attrName>
                                        </p:attrNameLst>
                                      </p:cBhvr>
                                      <p:to>
                                        <p:strVal val="visible"/>
                                      </p:to>
                                    </p:set>
                                    <p:animEffect transition="in" filter="randombar(horizontal)">
                                      <p:cBhvr>
                                        <p:cTn id="16" dur="500"/>
                                        <p:tgtEl>
                                          <p:spTgt spid="28678"/>
                                        </p:tgtEl>
                                      </p:cBhvr>
                                    </p:animEffect>
                                  </p:childTnLst>
                                </p:cTn>
                              </p:par>
                            </p:childTnLst>
                          </p:cTn>
                        </p:par>
                        <p:par>
                          <p:cTn id="17" fill="hold" nodeType="afterGroup">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28679"/>
                                        </p:tgtEl>
                                        <p:attrNameLst>
                                          <p:attrName>style.visibility</p:attrName>
                                        </p:attrNameLst>
                                      </p:cBhvr>
                                      <p:to>
                                        <p:strVal val="visible"/>
                                      </p:to>
                                    </p:set>
                                    <p:animEffect transition="in" filter="wipe(right)">
                                      <p:cBhvr>
                                        <p:cTn id="20" dur="500"/>
                                        <p:tgtEl>
                                          <p:spTgt spid="2867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28680"/>
                                        </p:tgtEl>
                                        <p:attrNameLst>
                                          <p:attrName>style.visibility</p:attrName>
                                        </p:attrNameLst>
                                      </p:cBhvr>
                                      <p:to>
                                        <p:strVal val="visible"/>
                                      </p:to>
                                    </p:set>
                                    <p:anim calcmode="lin" valueType="num">
                                      <p:cBhvr additive="base">
                                        <p:cTn id="25" dur="500" fill="hold"/>
                                        <p:tgtEl>
                                          <p:spTgt spid="28680"/>
                                        </p:tgtEl>
                                        <p:attrNameLst>
                                          <p:attrName>ppt_x</p:attrName>
                                        </p:attrNameLst>
                                      </p:cBhvr>
                                      <p:tavLst>
                                        <p:tav tm="0">
                                          <p:val>
                                            <p:strVal val="1+#ppt_w/2"/>
                                          </p:val>
                                        </p:tav>
                                        <p:tav tm="100000">
                                          <p:val>
                                            <p:strVal val="#ppt_x"/>
                                          </p:val>
                                        </p:tav>
                                      </p:tavLst>
                                    </p:anim>
                                    <p:anim calcmode="lin" valueType="num">
                                      <p:cBhvr additive="base">
                                        <p:cTn id="26" dur="500" fill="hold"/>
                                        <p:tgtEl>
                                          <p:spTgt spid="2868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arbrake.wav"/>
                                        </p:tgtEl>
                                      </p:cMediaNode>
                                    </p:audio>
                                  </p:sub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8681"/>
                                        </p:tgtEl>
                                        <p:attrNameLst>
                                          <p:attrName>style.visibility</p:attrName>
                                        </p:attrNameLst>
                                      </p:cBhvr>
                                      <p:to>
                                        <p:strVal val="visible"/>
                                      </p:to>
                                    </p:set>
                                    <p:animEffect transition="in" filter="wipe(left)">
                                      <p:cBhvr>
                                        <p:cTn id="30" dur="500"/>
                                        <p:tgtEl>
                                          <p:spTgt spid="2868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8682"/>
                                        </p:tgtEl>
                                        <p:attrNameLst>
                                          <p:attrName>style.visibility</p:attrName>
                                        </p:attrNameLst>
                                      </p:cBhvr>
                                      <p:to>
                                        <p:strVal val="visible"/>
                                      </p:to>
                                    </p:set>
                                  </p:childTnLst>
                                </p:cTn>
                              </p:par>
                            </p:childTnLst>
                          </p:cTn>
                        </p:par>
                        <p:par>
                          <p:cTn id="35" fill="hold" nodeType="afterGroup">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8683"/>
                                        </p:tgtEl>
                                        <p:attrNameLst>
                                          <p:attrName>style.visibility</p:attrName>
                                        </p:attrNameLst>
                                      </p:cBhvr>
                                      <p:to>
                                        <p:strVal val="visible"/>
                                      </p:to>
                                    </p:set>
                                    <p:animEffect transition="in" filter="wipe(left)">
                                      <p:cBhvr>
                                        <p:cTn id="38" dur="500"/>
                                        <p:tgtEl>
                                          <p:spTgt spid="2868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8684"/>
                                        </p:tgtEl>
                                        <p:attrNameLst>
                                          <p:attrName>style.visibility</p:attrName>
                                        </p:attrNameLst>
                                      </p:cBhvr>
                                      <p:to>
                                        <p:strVal val="visible"/>
                                      </p:to>
                                    </p:set>
                                    <p:animEffect transition="in" filter="wipe(up)">
                                      <p:cBhvr>
                                        <p:cTn id="43" dur="500"/>
                                        <p:tgtEl>
                                          <p:spTgt spid="28684"/>
                                        </p:tgtEl>
                                      </p:cBhvr>
                                    </p:animEffect>
                                  </p:childTnLst>
                                </p:cTn>
                              </p:par>
                            </p:childTnLst>
                          </p:cTn>
                        </p:par>
                        <p:par>
                          <p:cTn id="44" fill="hold" nodeType="afterGroup">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8685"/>
                                        </p:tgtEl>
                                        <p:attrNameLst>
                                          <p:attrName>style.visibility</p:attrName>
                                        </p:attrNameLst>
                                      </p:cBhvr>
                                      <p:to>
                                        <p:strVal val="visible"/>
                                      </p:to>
                                    </p:set>
                                    <p:animEffect transition="in" filter="wipe(left)">
                                      <p:cBhvr>
                                        <p:cTn id="47" dur="500"/>
                                        <p:tgtEl>
                                          <p:spTgt spid="2868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8686"/>
                                        </p:tgtEl>
                                        <p:attrNameLst>
                                          <p:attrName>style.visibility</p:attrName>
                                        </p:attrNameLst>
                                      </p:cBhvr>
                                      <p:to>
                                        <p:strVal val="visible"/>
                                      </p:to>
                                    </p:set>
                                    <p:animEffect transition="in" filter="randombar(horizontal)">
                                      <p:cBhvr>
                                        <p:cTn id="52" dur="500"/>
                                        <p:tgtEl>
                                          <p:spTgt spid="28686"/>
                                        </p:tgtEl>
                                      </p:cBhvr>
                                    </p:animEffect>
                                  </p:childTnLst>
                                </p:cTn>
                              </p:par>
                            </p:childTnLst>
                          </p:cTn>
                        </p:par>
                        <p:par>
                          <p:cTn id="53" fill="hold" nodeType="afterGroup">
                            <p:stCondLst>
                              <p:cond delay="500"/>
                            </p:stCondLst>
                            <p:childTnLst>
                              <p:par>
                                <p:cTn id="54" presetID="22" presetClass="entr" presetSubtype="2" fill="hold" grpId="0" nodeType="afterEffect">
                                  <p:stCondLst>
                                    <p:cond delay="0"/>
                                  </p:stCondLst>
                                  <p:childTnLst>
                                    <p:set>
                                      <p:cBhvr>
                                        <p:cTn id="55" dur="1" fill="hold">
                                          <p:stCondLst>
                                            <p:cond delay="0"/>
                                          </p:stCondLst>
                                        </p:cTn>
                                        <p:tgtEl>
                                          <p:spTgt spid="28687"/>
                                        </p:tgtEl>
                                        <p:attrNameLst>
                                          <p:attrName>style.visibility</p:attrName>
                                        </p:attrNameLst>
                                      </p:cBhvr>
                                      <p:to>
                                        <p:strVal val="visible"/>
                                      </p:to>
                                    </p:set>
                                    <p:animEffect transition="in" filter="wipe(right)">
                                      <p:cBhvr>
                                        <p:cTn id="56" dur="500"/>
                                        <p:tgtEl>
                                          <p:spTgt spid="28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P spid="28678" grpId="0"/>
      <p:bldP spid="28680" grpId="0"/>
      <p:bldP spid="28682" grpId="0"/>
      <p:bldP spid="28684" grpId="0"/>
      <p:bldP spid="28686" grpId="0"/>
      <p:bldP spid="28687" grpId="0" animBg="1"/>
      <p:bldP spid="28679" grpId="0" animBg="1"/>
      <p:bldP spid="28677" grpId="0" animBg="1"/>
      <p:bldP spid="28685" grpId="0" animBg="1"/>
      <p:bldP spid="28683" grpId="0" animBg="1"/>
      <p:bldP spid="2868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5"/>
          <p:cNvPicPr>
            <a:picLocks noChangeAspect="1" noChangeArrowheads="1"/>
          </p:cNvPicPr>
          <p:nvPr/>
        </p:nvPicPr>
        <p:blipFill>
          <a:blip r:embed="rId2">
            <a:lum brigh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3" name="Text Box 3"/>
          <p:cNvSpPr txBox="1">
            <a:spLocks noChangeArrowheads="1"/>
          </p:cNvSpPr>
          <p:nvPr/>
        </p:nvSpPr>
        <p:spPr bwMode="auto">
          <a:xfrm>
            <a:off x="76200" y="1620838"/>
            <a:ext cx="5359400" cy="4616450"/>
          </a:xfrm>
          <a:prstGeom prst="rect">
            <a:avLst/>
          </a:prstGeom>
          <a:noFill/>
          <a:ln w="12700" cap="sq">
            <a:noFill/>
            <a:miter lim="800000"/>
            <a:headEnd type="none" w="sm" len="sm"/>
            <a:tailEnd type="none" w="sm" len="sm"/>
          </a:ln>
          <a:effectLst>
            <a:outerShdw blurRad="63500" dist="38099" dir="2700000" algn="ctr" rotWithShape="0">
              <a:schemeClr val="tx2">
                <a:alpha val="74998"/>
              </a:schemeClr>
            </a:outerShdw>
          </a:effectLst>
        </p:spPr>
        <p:txBody>
          <a:bodyPr>
            <a:spAutoFit/>
          </a:bodyPr>
          <a:lstStyle/>
          <a:p>
            <a:pPr marL="444500" indent="-444500">
              <a:spcBef>
                <a:spcPct val="50000"/>
              </a:spcBef>
              <a:buFont typeface="Wingdings" charset="2"/>
              <a:buChar char="Ø"/>
              <a:defRPr/>
            </a:pPr>
            <a:r>
              <a:rPr lang="en-US" sz="2800" b="1" dirty="0">
                <a:solidFill>
                  <a:schemeClr val="bg1"/>
                </a:solidFill>
                <a:latin typeface="Arial" charset="0"/>
                <a:ea typeface="Arial" charset="0"/>
                <a:cs typeface="Arial" charset="0"/>
              </a:rPr>
              <a:t>Bronze helmet</a:t>
            </a:r>
          </a:p>
          <a:p>
            <a:pPr marL="444500" indent="-444500">
              <a:spcBef>
                <a:spcPct val="50000"/>
              </a:spcBef>
              <a:buFont typeface="Wingdings" charset="2"/>
              <a:buChar char="Ø"/>
              <a:defRPr/>
            </a:pPr>
            <a:r>
              <a:rPr lang="en-US" sz="2800" b="1" dirty="0">
                <a:solidFill>
                  <a:schemeClr val="bg1"/>
                </a:solidFill>
                <a:latin typeface="Arial" charset="0"/>
                <a:ea typeface="Arial" charset="0"/>
                <a:cs typeface="Arial" charset="0"/>
              </a:rPr>
              <a:t>Bronze coat of scale armor (</a:t>
            </a:r>
            <a:r>
              <a:rPr lang="en-US" b="1" dirty="0">
                <a:solidFill>
                  <a:schemeClr val="bg1"/>
                </a:solidFill>
                <a:latin typeface="Arial" charset="0"/>
                <a:ea typeface="Arial" charset="0"/>
                <a:cs typeface="Arial" charset="0"/>
              </a:rPr>
              <a:t>5000 shekels = 57.5 </a:t>
            </a:r>
            <a:r>
              <a:rPr lang="en-US" b="1" dirty="0" err="1">
                <a:solidFill>
                  <a:schemeClr val="bg1"/>
                </a:solidFill>
                <a:latin typeface="Arial" charset="0"/>
                <a:ea typeface="Arial" charset="0"/>
                <a:cs typeface="Arial" charset="0"/>
              </a:rPr>
              <a:t>kgs</a:t>
            </a:r>
            <a:r>
              <a:rPr lang="en-US" sz="2800" b="1" dirty="0">
                <a:solidFill>
                  <a:schemeClr val="bg1"/>
                </a:solidFill>
                <a:latin typeface="Arial" charset="0"/>
                <a:ea typeface="Arial" charset="0"/>
                <a:cs typeface="Arial" charset="0"/>
              </a:rPr>
              <a:t>)</a:t>
            </a:r>
          </a:p>
          <a:p>
            <a:pPr marL="444500" indent="-444500">
              <a:spcBef>
                <a:spcPct val="50000"/>
              </a:spcBef>
              <a:buFont typeface="Wingdings" charset="2"/>
              <a:buChar char="Ø"/>
              <a:defRPr/>
            </a:pPr>
            <a:r>
              <a:rPr lang="en-US" sz="2800" b="1" dirty="0">
                <a:solidFill>
                  <a:schemeClr val="bg1"/>
                </a:solidFill>
                <a:latin typeface="Arial" charset="0"/>
                <a:ea typeface="Arial" charset="0"/>
                <a:cs typeface="Arial" charset="0"/>
              </a:rPr>
              <a:t>Bronze greaves (7 </a:t>
            </a:r>
            <a:r>
              <a:rPr lang="en-US" sz="2800" b="1" dirty="0" err="1">
                <a:solidFill>
                  <a:schemeClr val="bg1"/>
                </a:solidFill>
                <a:latin typeface="Arial" charset="0"/>
                <a:ea typeface="Arial" charset="0"/>
                <a:cs typeface="Arial" charset="0"/>
              </a:rPr>
              <a:t>kgs</a:t>
            </a:r>
            <a:r>
              <a:rPr lang="en-US" sz="2800" b="1" dirty="0">
                <a:solidFill>
                  <a:schemeClr val="bg1"/>
                </a:solidFill>
                <a:latin typeface="Arial" charset="0"/>
                <a:ea typeface="Arial" charset="0"/>
                <a:cs typeface="Arial" charset="0"/>
              </a:rPr>
              <a:t>)</a:t>
            </a:r>
          </a:p>
          <a:p>
            <a:pPr marL="444500" indent="-444500">
              <a:spcBef>
                <a:spcPct val="50000"/>
              </a:spcBef>
              <a:buFont typeface="Wingdings" charset="2"/>
              <a:buChar char="Ø"/>
              <a:defRPr/>
            </a:pPr>
            <a:r>
              <a:rPr lang="en-US" sz="2800" b="1" dirty="0">
                <a:solidFill>
                  <a:schemeClr val="bg1"/>
                </a:solidFill>
                <a:latin typeface="Arial" charset="0"/>
                <a:ea typeface="Arial" charset="0"/>
                <a:cs typeface="Arial" charset="0"/>
              </a:rPr>
              <a:t>Bronze javelin</a:t>
            </a:r>
          </a:p>
          <a:p>
            <a:pPr marL="444500" indent="-444500">
              <a:spcBef>
                <a:spcPct val="50000"/>
              </a:spcBef>
              <a:buFont typeface="Wingdings" charset="2"/>
              <a:buChar char="Ø"/>
              <a:defRPr/>
            </a:pPr>
            <a:r>
              <a:rPr lang="en-US" sz="2800" b="1" dirty="0">
                <a:solidFill>
                  <a:schemeClr val="bg1"/>
                </a:solidFill>
                <a:latin typeface="Arial" charset="0"/>
                <a:ea typeface="Arial" charset="0"/>
                <a:cs typeface="Arial" charset="0"/>
              </a:rPr>
              <a:t>Spear shaft with iron point (</a:t>
            </a:r>
            <a:r>
              <a:rPr lang="en-US" b="1" dirty="0">
                <a:solidFill>
                  <a:schemeClr val="bg1"/>
                </a:solidFill>
                <a:latin typeface="Arial" charset="0"/>
                <a:ea typeface="Arial" charset="0"/>
                <a:cs typeface="Arial" charset="0"/>
              </a:rPr>
              <a:t>600 shekels = 11.5 </a:t>
            </a:r>
            <a:r>
              <a:rPr lang="en-US" b="1" dirty="0" err="1">
                <a:solidFill>
                  <a:schemeClr val="bg1"/>
                </a:solidFill>
                <a:latin typeface="Arial" charset="0"/>
                <a:ea typeface="Arial" charset="0"/>
                <a:cs typeface="Arial" charset="0"/>
              </a:rPr>
              <a:t>kgs</a:t>
            </a:r>
            <a:r>
              <a:rPr lang="en-US" sz="2800" b="1" dirty="0">
                <a:solidFill>
                  <a:schemeClr val="bg1"/>
                </a:solidFill>
                <a:latin typeface="Arial" charset="0"/>
                <a:ea typeface="Arial" charset="0"/>
                <a:cs typeface="Arial" charset="0"/>
              </a:rPr>
              <a:t>)</a:t>
            </a:r>
          </a:p>
          <a:p>
            <a:pPr marL="444500" indent="-444500">
              <a:spcBef>
                <a:spcPct val="50000"/>
              </a:spcBef>
              <a:buFont typeface="Wingdings" charset="2"/>
              <a:buChar char="Ø"/>
              <a:defRPr/>
            </a:pPr>
            <a:r>
              <a:rPr lang="en-US" sz="2800" b="1" dirty="0">
                <a:solidFill>
                  <a:schemeClr val="bg1"/>
                </a:solidFill>
                <a:latin typeface="Arial" charset="0"/>
                <a:ea typeface="Arial" charset="0"/>
                <a:cs typeface="Arial" charset="0"/>
              </a:rPr>
              <a:t>Shield</a:t>
            </a:r>
          </a:p>
        </p:txBody>
      </p:sp>
      <p:sp>
        <p:nvSpPr>
          <p:cNvPr id="20486" name="Text Box 6"/>
          <p:cNvSpPr txBox="1">
            <a:spLocks noChangeArrowheads="1"/>
          </p:cNvSpPr>
          <p:nvPr/>
        </p:nvSpPr>
        <p:spPr bwMode="auto">
          <a:xfrm>
            <a:off x="8426450" y="76200"/>
            <a:ext cx="681038"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defRPr/>
            </a:pPr>
            <a:r>
              <a:rPr lang="en-US" b="1">
                <a:solidFill>
                  <a:schemeClr val="bg1"/>
                </a:solidFill>
                <a:latin typeface="Arial"/>
                <a:ea typeface="+mn-ea"/>
                <a:cs typeface="Arial"/>
              </a:rPr>
              <a:t>112</a:t>
            </a:r>
          </a:p>
        </p:txBody>
      </p:sp>
      <p:pic>
        <p:nvPicPr>
          <p:cNvPr id="14234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1763" y="1052513"/>
            <a:ext cx="3687762" cy="559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179388" y="115888"/>
            <a:ext cx="7345362" cy="1143000"/>
          </a:xfrm>
        </p:spPr>
        <p:txBody>
          <a:bodyPr/>
          <a:lstStyle/>
          <a:p>
            <a:r>
              <a:rPr lang="en-US" altLang="en-US" sz="3600" b="1" dirty="0">
                <a:solidFill>
                  <a:srgbClr val="FFFFFF"/>
                </a:solidFill>
                <a:latin typeface="Arial" pitchFamily="34" charset="0"/>
                <a:ea typeface="ＭＳ Ｐゴシック" pitchFamily="34" charset="-128"/>
                <a:cs typeface="Arial" pitchFamily="34" charset="0"/>
              </a:rPr>
              <a:t>The Philistine Military Capacities (1 Sam 17:5-7)</a:t>
            </a:r>
            <a:endParaRPr lang="en-US" altLang="en-US" sz="4800" dirty="0">
              <a:latin typeface="Arial" pitchFamily="34" charset="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anim calcmode="lin" valueType="num">
                                      <p:cBhvr additive="base">
                                        <p:cTn id="7" dur="500" fill="hold"/>
                                        <p:tgtEl>
                                          <p:spTgt spid="20483"/>
                                        </p:tgtEl>
                                        <p:attrNameLst>
                                          <p:attrName>ppt_x</p:attrName>
                                        </p:attrNameLst>
                                      </p:cBhvr>
                                      <p:tavLst>
                                        <p:tav tm="0">
                                          <p:val>
                                            <p:strVal val="0-#ppt_w/2"/>
                                          </p:val>
                                        </p:tav>
                                        <p:tav tm="100000">
                                          <p:val>
                                            <p:strVal val="#ppt_x"/>
                                          </p:val>
                                        </p:tav>
                                      </p:tavLst>
                                    </p:anim>
                                    <p:anim calcmode="lin" valueType="num">
                                      <p:cBhvr additive="base">
                                        <p:cTn id="8" dur="500" fill="hold"/>
                                        <p:tgtEl>
                                          <p:spTgt spid="204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ext Box 5"/>
          <p:cNvSpPr txBox="1">
            <a:spLocks noChangeArrowheads="1"/>
          </p:cNvSpPr>
          <p:nvPr/>
        </p:nvSpPr>
        <p:spPr bwMode="auto">
          <a:xfrm>
            <a:off x="1295400" y="3733800"/>
            <a:ext cx="2286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3200" b="1">
                <a:solidFill>
                  <a:srgbClr val="CC6600"/>
                </a:solidFill>
                <a:latin typeface="Arial" pitchFamily="34" charset="0"/>
                <a:cs typeface="Arial" pitchFamily="34" charset="0"/>
              </a:rPr>
              <a:t>Shield</a:t>
            </a:r>
          </a:p>
        </p:txBody>
      </p:sp>
      <p:pic>
        <p:nvPicPr>
          <p:cNvPr id="143362" name="Picture 7" descr="filis~1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52400" y="228600"/>
            <a:ext cx="3895725" cy="340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63" name="Text Box 9"/>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t>112</a:t>
            </a:r>
          </a:p>
        </p:txBody>
      </p:sp>
      <p:pic>
        <p:nvPicPr>
          <p:cNvPr id="143364" name="Picture 8" descr="filis4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05200" y="1792288"/>
            <a:ext cx="5638800" cy="5065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4932363" y="969963"/>
            <a:ext cx="3525837" cy="1163637"/>
          </a:xfrm>
        </p:spPr>
        <p:txBody>
          <a:bodyPr/>
          <a:lstStyle/>
          <a:p>
            <a:pPr eaLnBrk="1" hangingPunct="1"/>
            <a:r>
              <a:rPr lang="en-US" altLang="en-US" sz="3200" b="1">
                <a:solidFill>
                  <a:srgbClr val="336600"/>
                </a:solidFill>
                <a:latin typeface="Arial" pitchFamily="34" charset="0"/>
                <a:ea typeface="ＭＳ Ｐゴシック" pitchFamily="34" charset="-128"/>
              </a:rPr>
              <a:t>Weapons</a:t>
            </a:r>
            <a:endParaRPr lang="en-US" altLang="en-US">
              <a:latin typeface="Arial" pitchFamily="34" charset="0"/>
              <a:ea typeface="ＭＳ Ｐゴシック" pitchFamily="34" charset="-128"/>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3"/>
          <p:cNvSpPr txBox="1">
            <a:spLocks noChangeArrowheads="1"/>
          </p:cNvSpPr>
          <p:nvPr/>
        </p:nvSpPr>
        <p:spPr bwMode="auto">
          <a:xfrm>
            <a:off x="34925" y="1614488"/>
            <a:ext cx="2832100" cy="2462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buFont typeface="Wingdings" pitchFamily="2" charset="2"/>
              <a:buChar char="u"/>
            </a:pPr>
            <a:r>
              <a:rPr lang="en-US" altLang="en-US" sz="2800" b="1">
                <a:solidFill>
                  <a:srgbClr val="CC6600"/>
                </a:solidFill>
                <a:latin typeface="Arial" pitchFamily="34" charset="0"/>
                <a:cs typeface="Arial" pitchFamily="34" charset="0"/>
              </a:rPr>
              <a:t>Chariotry</a:t>
            </a:r>
          </a:p>
          <a:p>
            <a:pPr eaLnBrk="1" hangingPunct="1">
              <a:spcBef>
                <a:spcPct val="50000"/>
              </a:spcBef>
              <a:buFont typeface="Wingdings" pitchFamily="2" charset="2"/>
              <a:buChar char="u"/>
            </a:pPr>
            <a:r>
              <a:rPr lang="en-US" altLang="en-US" sz="2800" b="1">
                <a:solidFill>
                  <a:srgbClr val="CC6600"/>
                </a:solidFill>
                <a:latin typeface="Arial" pitchFamily="34" charset="0"/>
                <a:cs typeface="Arial" pitchFamily="34" charset="0"/>
              </a:rPr>
              <a:t> Cavalry</a:t>
            </a:r>
          </a:p>
          <a:p>
            <a:pPr eaLnBrk="1" hangingPunct="1">
              <a:spcBef>
                <a:spcPct val="50000"/>
              </a:spcBef>
              <a:buFont typeface="Wingdings" pitchFamily="2" charset="2"/>
              <a:buChar char="u"/>
            </a:pPr>
            <a:r>
              <a:rPr lang="en-US" altLang="en-US" sz="2800" b="1">
                <a:solidFill>
                  <a:srgbClr val="CC6600"/>
                </a:solidFill>
                <a:latin typeface="Arial" pitchFamily="34" charset="0"/>
                <a:cs typeface="Arial" pitchFamily="34" charset="0"/>
              </a:rPr>
              <a:t> Infantry</a:t>
            </a:r>
          </a:p>
          <a:p>
            <a:pPr eaLnBrk="1" hangingPunct="1">
              <a:spcBef>
                <a:spcPct val="50000"/>
              </a:spcBef>
              <a:buFont typeface="Wingdings" pitchFamily="2" charset="2"/>
              <a:buChar char="u"/>
            </a:pPr>
            <a:r>
              <a:rPr lang="en-US" altLang="en-US" sz="2800" b="1">
                <a:solidFill>
                  <a:srgbClr val="CC6600"/>
                </a:solidFill>
                <a:latin typeface="Arial" pitchFamily="34" charset="0"/>
                <a:cs typeface="Arial" pitchFamily="34" charset="0"/>
              </a:rPr>
              <a:t> Archers</a:t>
            </a:r>
          </a:p>
        </p:txBody>
      </p:sp>
      <p:pic>
        <p:nvPicPr>
          <p:cNvPr id="144386" name="Picture 4" descr="filistin1"/>
          <p:cNvPicPr>
            <a:picLocks noChangeAspect="1" noChangeArrowheads="1"/>
          </p:cNvPicPr>
          <p:nvPr/>
        </p:nvPicPr>
        <p:blipFill>
          <a:blip r:embed="rId2" cstate="screen">
            <a:grayscl/>
            <a:biLevel thresh="50000"/>
            <a:extLst>
              <a:ext uri="{28A0092B-C50C-407E-A947-70E740481C1C}">
                <a14:useLocalDpi xmlns:a14="http://schemas.microsoft.com/office/drawing/2010/main" val="0"/>
              </a:ext>
            </a:extLst>
          </a:blip>
          <a:srcRect/>
          <a:stretch>
            <a:fillRect/>
          </a:stretch>
        </p:blipFill>
        <p:spPr bwMode="auto">
          <a:xfrm>
            <a:off x="3886200" y="4343400"/>
            <a:ext cx="2667000" cy="220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4" name="Picture 6" descr="FILISTIN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09800" y="1828800"/>
            <a:ext cx="6934200" cy="234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8" name="Text Box 7"/>
          <p:cNvSpPr txBox="1">
            <a:spLocks noChangeArrowheads="1"/>
          </p:cNvSpPr>
          <p:nvPr/>
        </p:nvSpPr>
        <p:spPr bwMode="auto">
          <a:xfrm>
            <a:off x="8426450" y="76200"/>
            <a:ext cx="6810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113</a:t>
            </a:r>
          </a:p>
        </p:txBody>
      </p:sp>
      <p:sp>
        <p:nvSpPr>
          <p:cNvPr id="2" name="Title 1"/>
          <p:cNvSpPr>
            <a:spLocks noGrp="1"/>
          </p:cNvSpPr>
          <p:nvPr>
            <p:ph type="title" idx="4294967295"/>
          </p:nvPr>
        </p:nvSpPr>
        <p:spPr>
          <a:xfrm>
            <a:off x="-36513" y="-26988"/>
            <a:ext cx="8316913" cy="1008063"/>
          </a:xfrm>
          <a:solidFill>
            <a:srgbClr val="000000"/>
          </a:solidFill>
        </p:spPr>
        <p:txBody>
          <a:bodyPr/>
          <a:lstStyle/>
          <a:p>
            <a:pPr eaLnBrk="1" hangingPunct="1"/>
            <a:r>
              <a:rPr lang="en-US" altLang="en-US" sz="3600" b="1">
                <a:solidFill>
                  <a:schemeClr val="bg1"/>
                </a:solidFill>
                <a:latin typeface="Arial" pitchFamily="34" charset="0"/>
                <a:ea typeface="ＭＳ Ｐゴシック" pitchFamily="34" charset="-128"/>
              </a:rPr>
              <a:t>Philistine Military Organization</a:t>
            </a:r>
            <a:endParaRPr lang="en-US" altLang="en-US" sz="5400">
              <a:solidFill>
                <a:schemeClr val="bg1"/>
              </a:solidFill>
              <a:latin typeface="Arial" pitchFamily="34" charset="0"/>
              <a:ea typeface="ＭＳ Ｐゴシック" pitchFamily="34" charset="-128"/>
            </a:endParaRPr>
          </a:p>
        </p:txBody>
      </p:sp>
      <p:sp>
        <p:nvSpPr>
          <p:cNvPr id="144390" name="Text Box 3"/>
          <p:cNvSpPr txBox="1">
            <a:spLocks noChangeArrowheads="1"/>
          </p:cNvSpPr>
          <p:nvPr/>
        </p:nvSpPr>
        <p:spPr bwMode="auto">
          <a:xfrm>
            <a:off x="250825" y="6165850"/>
            <a:ext cx="338455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sz="2800" b="1" dirty="0">
                <a:solidFill>
                  <a:srgbClr val="CC6600"/>
                </a:solidFill>
                <a:latin typeface="Arial" pitchFamily="34" charset="0"/>
                <a:cs typeface="Arial" pitchFamily="34" charset="0"/>
              </a:rPr>
              <a:t>(1 Sam. 13:5; 31:3)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1"/>
                                        </p:tgtEl>
                                        <p:attrNameLst>
                                          <p:attrName>style.visibility</p:attrName>
                                        </p:attrNameLst>
                                      </p:cBhvr>
                                      <p:to>
                                        <p:strVal val="visible"/>
                                      </p:to>
                                    </p:set>
                                    <p:anim calcmode="lin" valueType="num">
                                      <p:cBhvr additive="base">
                                        <p:cTn id="7" dur="500" fill="hold"/>
                                        <p:tgtEl>
                                          <p:spTgt spid="22531"/>
                                        </p:tgtEl>
                                        <p:attrNameLst>
                                          <p:attrName>ppt_x</p:attrName>
                                        </p:attrNameLst>
                                      </p:cBhvr>
                                      <p:tavLst>
                                        <p:tav tm="0">
                                          <p:val>
                                            <p:strVal val="0-#ppt_w/2"/>
                                          </p:val>
                                        </p:tav>
                                        <p:tav tm="100000">
                                          <p:val>
                                            <p:strVal val="#ppt_x"/>
                                          </p:val>
                                        </p:tav>
                                      </p:tavLst>
                                    </p:anim>
                                    <p:anim calcmode="lin" valueType="num">
                                      <p:cBhvr additive="base">
                                        <p:cTn id="8" dur="500" fill="hold"/>
                                        <p:tgtEl>
                                          <p:spTgt spid="2253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6" fill="hold" nodeType="clickEffect">
                                  <p:stCondLst>
                                    <p:cond delay="0"/>
                                  </p:stCondLst>
                                  <p:childTnLst>
                                    <p:set>
                                      <p:cBhvr>
                                        <p:cTn id="12" dur="1" fill="hold">
                                          <p:stCondLst>
                                            <p:cond delay="0"/>
                                          </p:stCondLst>
                                        </p:cTn>
                                        <p:tgtEl>
                                          <p:spTgt spid="22534"/>
                                        </p:tgtEl>
                                        <p:attrNameLst>
                                          <p:attrName>style.visibility</p:attrName>
                                        </p:attrNameLst>
                                      </p:cBhvr>
                                      <p:to>
                                        <p:strVal val="visible"/>
                                      </p:to>
                                    </p:set>
                                    <p:animEffect transition="in" filter="barn(inHorizontal)">
                                      <p:cBhvr>
                                        <p:cTn id="13"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762000" y="152400"/>
            <a:ext cx="550863"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4400" b="1">
                <a:solidFill>
                  <a:srgbClr val="008000"/>
                </a:solidFill>
                <a:latin typeface="Arial" pitchFamily="34" charset="0"/>
                <a:cs typeface="Arial" pitchFamily="34" charset="0"/>
              </a:rPr>
              <a:t>P</a:t>
            </a:r>
          </a:p>
        </p:txBody>
      </p:sp>
      <p:sp>
        <p:nvSpPr>
          <p:cNvPr id="24579" name="Text Box 3"/>
          <p:cNvSpPr txBox="1">
            <a:spLocks noChangeArrowheads="1"/>
          </p:cNvSpPr>
          <p:nvPr/>
        </p:nvSpPr>
        <p:spPr bwMode="auto">
          <a:xfrm>
            <a:off x="1143000" y="762000"/>
            <a:ext cx="592138"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4400" b="1">
                <a:solidFill>
                  <a:srgbClr val="3366CC"/>
                </a:solidFill>
                <a:latin typeface="Arial" pitchFamily="34" charset="0"/>
                <a:cs typeface="Arial" pitchFamily="34" charset="0"/>
              </a:rPr>
              <a:t>H</a:t>
            </a:r>
          </a:p>
        </p:txBody>
      </p:sp>
      <p:sp>
        <p:nvSpPr>
          <p:cNvPr id="24580" name="Text Box 4"/>
          <p:cNvSpPr txBox="1">
            <a:spLocks noChangeArrowheads="1"/>
          </p:cNvSpPr>
          <p:nvPr/>
        </p:nvSpPr>
        <p:spPr bwMode="auto">
          <a:xfrm>
            <a:off x="1981200" y="1981200"/>
            <a:ext cx="519113"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4400" b="1">
                <a:solidFill>
                  <a:srgbClr val="0000FF"/>
                </a:solidFill>
                <a:latin typeface="Arial" pitchFamily="34" charset="0"/>
                <a:cs typeface="Arial" pitchFamily="34" charset="0"/>
              </a:rPr>
              <a:t>L</a:t>
            </a:r>
          </a:p>
        </p:txBody>
      </p:sp>
      <p:sp>
        <p:nvSpPr>
          <p:cNvPr id="24581" name="Text Box 5"/>
          <p:cNvSpPr txBox="1">
            <a:spLocks noChangeArrowheads="1"/>
          </p:cNvSpPr>
          <p:nvPr/>
        </p:nvSpPr>
        <p:spPr bwMode="auto">
          <a:xfrm>
            <a:off x="2362200" y="2590800"/>
            <a:ext cx="341313"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4400" b="1">
                <a:solidFill>
                  <a:srgbClr val="FF3300"/>
                </a:solidFill>
                <a:latin typeface="Arial" pitchFamily="34" charset="0"/>
                <a:cs typeface="Arial" pitchFamily="34" charset="0"/>
              </a:rPr>
              <a:t>I</a:t>
            </a:r>
          </a:p>
        </p:txBody>
      </p:sp>
      <p:sp>
        <p:nvSpPr>
          <p:cNvPr id="24582" name="Text Box 6"/>
          <p:cNvSpPr txBox="1">
            <a:spLocks noChangeArrowheads="1"/>
          </p:cNvSpPr>
          <p:nvPr/>
        </p:nvSpPr>
        <p:spPr bwMode="auto">
          <a:xfrm>
            <a:off x="2743200" y="3200400"/>
            <a:ext cx="560388"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4400" b="1">
                <a:solidFill>
                  <a:srgbClr val="008000"/>
                </a:solidFill>
                <a:latin typeface="Arial" pitchFamily="34" charset="0"/>
                <a:cs typeface="Arial" pitchFamily="34" charset="0"/>
              </a:rPr>
              <a:t>S</a:t>
            </a:r>
          </a:p>
        </p:txBody>
      </p:sp>
      <p:sp>
        <p:nvSpPr>
          <p:cNvPr id="24583" name="Text Box 7"/>
          <p:cNvSpPr txBox="1">
            <a:spLocks noChangeArrowheads="1"/>
          </p:cNvSpPr>
          <p:nvPr/>
        </p:nvSpPr>
        <p:spPr bwMode="auto">
          <a:xfrm>
            <a:off x="3124200" y="3733800"/>
            <a:ext cx="528638"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4400" b="1">
                <a:solidFill>
                  <a:schemeClr val="accent1"/>
                </a:solidFill>
                <a:latin typeface="Arial" pitchFamily="34" charset="0"/>
                <a:cs typeface="Arial" pitchFamily="34" charset="0"/>
              </a:rPr>
              <a:t>T</a:t>
            </a:r>
          </a:p>
        </p:txBody>
      </p:sp>
      <p:sp>
        <p:nvSpPr>
          <p:cNvPr id="24584" name="Text Box 8"/>
          <p:cNvSpPr txBox="1">
            <a:spLocks noChangeArrowheads="1"/>
          </p:cNvSpPr>
          <p:nvPr/>
        </p:nvSpPr>
        <p:spPr bwMode="auto">
          <a:xfrm>
            <a:off x="3886200" y="4953000"/>
            <a:ext cx="592138"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4400" b="1">
                <a:solidFill>
                  <a:srgbClr val="99CC00"/>
                </a:solidFill>
                <a:latin typeface="Arial" pitchFamily="34" charset="0"/>
                <a:cs typeface="Arial" pitchFamily="34" charset="0"/>
              </a:rPr>
              <a:t>N</a:t>
            </a:r>
          </a:p>
        </p:txBody>
      </p:sp>
      <p:sp>
        <p:nvSpPr>
          <p:cNvPr id="24585" name="Text Box 9"/>
          <p:cNvSpPr txBox="1">
            <a:spLocks noChangeArrowheads="1"/>
          </p:cNvSpPr>
          <p:nvPr/>
        </p:nvSpPr>
        <p:spPr bwMode="auto">
          <a:xfrm>
            <a:off x="4278313" y="5611813"/>
            <a:ext cx="560387" cy="769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4400" b="1">
                <a:solidFill>
                  <a:srgbClr val="CC3399"/>
                </a:solidFill>
                <a:latin typeface="Arial" pitchFamily="34" charset="0"/>
                <a:cs typeface="Arial" pitchFamily="34" charset="0"/>
              </a:rPr>
              <a:t>E</a:t>
            </a:r>
          </a:p>
        </p:txBody>
      </p:sp>
      <p:sp>
        <p:nvSpPr>
          <p:cNvPr id="24586" name="Text Box 10"/>
          <p:cNvSpPr txBox="1">
            <a:spLocks noChangeArrowheads="1"/>
          </p:cNvSpPr>
          <p:nvPr/>
        </p:nvSpPr>
        <p:spPr bwMode="auto">
          <a:xfrm>
            <a:off x="1600200" y="1371600"/>
            <a:ext cx="341313"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4400" b="1">
                <a:solidFill>
                  <a:srgbClr val="CC6600"/>
                </a:solidFill>
                <a:latin typeface="Arial" pitchFamily="34" charset="0"/>
                <a:cs typeface="Arial" pitchFamily="34" charset="0"/>
              </a:rPr>
              <a:t>I</a:t>
            </a:r>
          </a:p>
        </p:txBody>
      </p:sp>
      <p:sp>
        <p:nvSpPr>
          <p:cNvPr id="24587" name="Text Box 11"/>
          <p:cNvSpPr txBox="1">
            <a:spLocks noChangeArrowheads="1"/>
          </p:cNvSpPr>
          <p:nvPr/>
        </p:nvSpPr>
        <p:spPr bwMode="auto">
          <a:xfrm>
            <a:off x="3505200" y="4343400"/>
            <a:ext cx="341313"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4400" b="1">
                <a:solidFill>
                  <a:srgbClr val="FF3300"/>
                </a:solidFill>
                <a:latin typeface="Arial" pitchFamily="34" charset="0"/>
                <a:cs typeface="Arial" pitchFamily="34" charset="0"/>
              </a:rPr>
              <a:t>I</a:t>
            </a:r>
          </a:p>
        </p:txBody>
      </p:sp>
      <p:sp>
        <p:nvSpPr>
          <p:cNvPr id="145419" name="Text Box 13"/>
          <p:cNvSpPr txBox="1">
            <a:spLocks noChangeArrowheads="1"/>
          </p:cNvSpPr>
          <p:nvPr/>
        </p:nvSpPr>
        <p:spPr bwMode="auto">
          <a:xfrm>
            <a:off x="4343400" y="914400"/>
            <a:ext cx="1841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sz="2800" b="1">
              <a:latin typeface="Arial" pitchFamily="34" charset="0"/>
              <a:cs typeface="Arial" pitchFamily="34" charset="0"/>
            </a:endParaRPr>
          </a:p>
        </p:txBody>
      </p:sp>
      <p:sp>
        <p:nvSpPr>
          <p:cNvPr id="24590" name="Text Box 14"/>
          <p:cNvSpPr txBox="1">
            <a:spLocks noChangeArrowheads="1"/>
          </p:cNvSpPr>
          <p:nvPr/>
        </p:nvSpPr>
        <p:spPr bwMode="auto">
          <a:xfrm>
            <a:off x="1524000" y="914400"/>
            <a:ext cx="30845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800" b="1">
                <a:solidFill>
                  <a:schemeClr val="accent2"/>
                </a:solidFill>
                <a:latin typeface="Arial" pitchFamily="34" charset="0"/>
                <a:cs typeface="Arial" pitchFamily="34" charset="0"/>
              </a:rPr>
              <a:t>am</a:t>
            </a:r>
            <a:r>
              <a:rPr lang="fr-FR" altLang="ja-JP" sz="2800" b="1">
                <a:solidFill>
                  <a:schemeClr val="accent2"/>
                </a:solidFill>
                <a:latin typeface="Arial" pitchFamily="34" charset="0"/>
                <a:cs typeface="Arial" pitchFamily="34" charset="0"/>
              </a:rPr>
              <a:t>'</a:t>
            </a:r>
            <a:r>
              <a:rPr lang="en-US" altLang="en-US" sz="2800" b="1">
                <a:solidFill>
                  <a:schemeClr val="accent2"/>
                </a:solidFill>
                <a:latin typeface="Arial" pitchFamily="34" charset="0"/>
                <a:cs typeface="Arial" pitchFamily="34" charset="0"/>
              </a:rPr>
              <a:t>s descendant</a:t>
            </a:r>
          </a:p>
        </p:txBody>
      </p:sp>
      <p:sp>
        <p:nvSpPr>
          <p:cNvPr id="24591" name="Text Box 15"/>
          <p:cNvSpPr txBox="1">
            <a:spLocks noChangeArrowheads="1"/>
          </p:cNvSpPr>
          <p:nvPr/>
        </p:nvSpPr>
        <p:spPr bwMode="auto">
          <a:xfrm>
            <a:off x="1828800" y="1524000"/>
            <a:ext cx="25701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800" b="1">
                <a:solidFill>
                  <a:schemeClr val="accent1"/>
                </a:solidFill>
                <a:latin typeface="Arial" pitchFamily="34" charset="0"/>
                <a:cs typeface="Arial" pitchFamily="34" charset="0"/>
              </a:rPr>
              <a:t>srael</a:t>
            </a:r>
            <a:r>
              <a:rPr lang="fr-FR" altLang="ja-JP" sz="2800" b="1">
                <a:solidFill>
                  <a:schemeClr val="accent1"/>
                </a:solidFill>
                <a:latin typeface="Arial" pitchFamily="34" charset="0"/>
                <a:cs typeface="Arial" pitchFamily="34" charset="0"/>
              </a:rPr>
              <a:t>'</a:t>
            </a:r>
            <a:r>
              <a:rPr lang="en-US" altLang="en-US" sz="2800" b="1">
                <a:solidFill>
                  <a:schemeClr val="accent1"/>
                </a:solidFill>
                <a:latin typeface="Arial" pitchFamily="34" charset="0"/>
                <a:cs typeface="Arial" pitchFamily="34" charset="0"/>
              </a:rPr>
              <a:t>s enemy</a:t>
            </a:r>
          </a:p>
        </p:txBody>
      </p:sp>
      <p:sp>
        <p:nvSpPr>
          <p:cNvPr id="24592" name="Text Box 16"/>
          <p:cNvSpPr txBox="1">
            <a:spLocks noChangeArrowheads="1"/>
          </p:cNvSpPr>
          <p:nvPr/>
        </p:nvSpPr>
        <p:spPr bwMode="auto">
          <a:xfrm>
            <a:off x="2286000" y="2133600"/>
            <a:ext cx="36766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800" b="1">
                <a:solidFill>
                  <a:srgbClr val="FF9900"/>
                </a:solidFill>
                <a:latin typeface="Arial" pitchFamily="34" charset="0"/>
                <a:cs typeface="Arial" pitchFamily="34" charset="0"/>
              </a:rPr>
              <a:t>arge scale migration</a:t>
            </a:r>
          </a:p>
        </p:txBody>
      </p:sp>
      <p:sp>
        <p:nvSpPr>
          <p:cNvPr id="24593" name="Text Box 17"/>
          <p:cNvSpPr txBox="1">
            <a:spLocks noChangeArrowheads="1"/>
          </p:cNvSpPr>
          <p:nvPr/>
        </p:nvSpPr>
        <p:spPr bwMode="auto">
          <a:xfrm>
            <a:off x="2667000" y="2743200"/>
            <a:ext cx="497363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800" b="1">
                <a:solidFill>
                  <a:schemeClr val="tx2"/>
                </a:solidFill>
                <a:latin typeface="Arial" pitchFamily="34" charset="0"/>
                <a:cs typeface="Arial" pitchFamily="34" charset="0"/>
              </a:rPr>
              <a:t>Samuel 17 (David &amp; Goliath)</a:t>
            </a:r>
          </a:p>
        </p:txBody>
      </p:sp>
      <p:sp>
        <p:nvSpPr>
          <p:cNvPr id="24594" name="Text Box 18"/>
          <p:cNvSpPr txBox="1">
            <a:spLocks noChangeArrowheads="1"/>
          </p:cNvSpPr>
          <p:nvPr/>
        </p:nvSpPr>
        <p:spPr bwMode="auto">
          <a:xfrm>
            <a:off x="3124200" y="3352800"/>
            <a:ext cx="18605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800" b="1">
                <a:solidFill>
                  <a:srgbClr val="CC3399"/>
                </a:solidFill>
                <a:latin typeface="Arial" pitchFamily="34" charset="0"/>
                <a:cs typeface="Arial" pitchFamily="34" charset="0"/>
              </a:rPr>
              <a:t>ea People</a:t>
            </a:r>
          </a:p>
        </p:txBody>
      </p:sp>
      <p:sp>
        <p:nvSpPr>
          <p:cNvPr id="24595" name="Text Box 19"/>
          <p:cNvSpPr txBox="1">
            <a:spLocks noChangeArrowheads="1"/>
          </p:cNvSpPr>
          <p:nvPr/>
        </p:nvSpPr>
        <p:spPr bwMode="auto">
          <a:xfrm>
            <a:off x="3327400" y="3886200"/>
            <a:ext cx="38957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800" b="1">
                <a:latin typeface="Arial" pitchFamily="34" charset="0"/>
                <a:cs typeface="Arial" pitchFamily="34" charset="0"/>
              </a:rPr>
              <a:t> </a:t>
            </a:r>
            <a:r>
              <a:rPr lang="en-US" altLang="en-US" sz="2800" b="1">
                <a:solidFill>
                  <a:schemeClr val="accent2"/>
                </a:solidFill>
                <a:latin typeface="Arial" pitchFamily="34" charset="0"/>
                <a:cs typeface="Arial" pitchFamily="34" charset="0"/>
              </a:rPr>
              <a:t>echnology &amp; temples</a:t>
            </a:r>
          </a:p>
        </p:txBody>
      </p:sp>
      <p:sp>
        <p:nvSpPr>
          <p:cNvPr id="24597" name="Text Box 21"/>
          <p:cNvSpPr txBox="1">
            <a:spLocks noChangeArrowheads="1"/>
          </p:cNvSpPr>
          <p:nvPr/>
        </p:nvSpPr>
        <p:spPr bwMode="auto">
          <a:xfrm>
            <a:off x="2209800" y="5105400"/>
            <a:ext cx="18811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800" b="1">
                <a:latin typeface="Arial" pitchFamily="34" charset="0"/>
                <a:cs typeface="Arial" pitchFamily="34" charset="0"/>
              </a:rPr>
              <a:t>        Dago</a:t>
            </a:r>
          </a:p>
        </p:txBody>
      </p:sp>
      <p:sp>
        <p:nvSpPr>
          <p:cNvPr id="24598" name="Text Box 22"/>
          <p:cNvSpPr txBox="1">
            <a:spLocks noChangeArrowheads="1"/>
          </p:cNvSpPr>
          <p:nvPr/>
        </p:nvSpPr>
        <p:spPr bwMode="auto">
          <a:xfrm>
            <a:off x="4365625" y="5108575"/>
            <a:ext cx="42560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800" b="1">
                <a:latin typeface="Arial" pitchFamily="34" charset="0"/>
                <a:cs typeface="Arial" pitchFamily="34" charset="0"/>
              </a:rPr>
              <a:t> </a:t>
            </a:r>
            <a:r>
              <a:rPr lang="en-US" altLang="en-US" sz="2800" b="1">
                <a:solidFill>
                  <a:schemeClr val="tx2"/>
                </a:solidFill>
                <a:latin typeface="Arial" pitchFamily="34" charset="0"/>
                <a:cs typeface="Arial" pitchFamily="34" charset="0"/>
              </a:rPr>
              <a:t>was one of their deities</a:t>
            </a:r>
          </a:p>
        </p:txBody>
      </p:sp>
      <p:sp>
        <p:nvSpPr>
          <p:cNvPr id="24600" name="Text Box 24"/>
          <p:cNvSpPr txBox="1">
            <a:spLocks noChangeArrowheads="1"/>
          </p:cNvSpPr>
          <p:nvPr/>
        </p:nvSpPr>
        <p:spPr bwMode="auto">
          <a:xfrm>
            <a:off x="1066800" y="6257925"/>
            <a:ext cx="7493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800" b="1">
                <a:solidFill>
                  <a:srgbClr val="0000FF"/>
                </a:solidFill>
                <a:latin typeface="Arial" pitchFamily="34" charset="0"/>
                <a:cs typeface="Arial" pitchFamily="34" charset="0"/>
              </a:rPr>
              <a:t>(Ashkelon, Ashdod, Gaza, Gath and Ekron)</a:t>
            </a:r>
          </a:p>
        </p:txBody>
      </p:sp>
      <p:sp>
        <p:nvSpPr>
          <p:cNvPr id="24606" name="Text Box 30"/>
          <p:cNvSpPr txBox="1">
            <a:spLocks noChangeArrowheads="1"/>
          </p:cNvSpPr>
          <p:nvPr/>
        </p:nvSpPr>
        <p:spPr bwMode="auto">
          <a:xfrm>
            <a:off x="1066800" y="304800"/>
            <a:ext cx="7493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800" b="1">
                <a:solidFill>
                  <a:schemeClr val="tx2"/>
                </a:solidFill>
                <a:latin typeface="Arial" pitchFamily="34" charset="0"/>
                <a:cs typeface="Arial" pitchFamily="34" charset="0"/>
              </a:rPr>
              <a:t>entapolis: </a:t>
            </a:r>
            <a:r>
              <a:rPr lang="en-US" altLang="en-US" b="1">
                <a:solidFill>
                  <a:schemeClr val="tx2"/>
                </a:solidFill>
                <a:latin typeface="Arial" pitchFamily="34" charset="0"/>
                <a:cs typeface="Arial" pitchFamily="34" charset="0"/>
              </a:rPr>
              <a:t>Ashkelon, Ashdod, Gaza, Gath, Ekron</a:t>
            </a:r>
          </a:p>
        </p:txBody>
      </p:sp>
      <p:sp>
        <p:nvSpPr>
          <p:cNvPr id="24607" name="Text Box 31"/>
          <p:cNvSpPr txBox="1">
            <a:spLocks noChangeArrowheads="1"/>
          </p:cNvSpPr>
          <p:nvPr/>
        </p:nvSpPr>
        <p:spPr bwMode="auto">
          <a:xfrm>
            <a:off x="3708400" y="4495800"/>
            <a:ext cx="18256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800" b="1">
                <a:solidFill>
                  <a:srgbClr val="FF9966"/>
                </a:solidFill>
                <a:latin typeface="Arial" pitchFamily="34" charset="0"/>
                <a:cs typeface="Arial" pitchFamily="34" charset="0"/>
              </a:rPr>
              <a:t>ron spear</a:t>
            </a:r>
          </a:p>
        </p:txBody>
      </p:sp>
      <p:sp>
        <p:nvSpPr>
          <p:cNvPr id="24608" name="Text Box 32"/>
          <p:cNvSpPr txBox="1">
            <a:spLocks noChangeArrowheads="1"/>
          </p:cNvSpPr>
          <p:nvPr/>
        </p:nvSpPr>
        <p:spPr bwMode="auto">
          <a:xfrm>
            <a:off x="3200400" y="5791200"/>
            <a:ext cx="12477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2800" b="1">
                <a:latin typeface="Arial" pitchFamily="34" charset="0"/>
                <a:cs typeface="Arial" pitchFamily="34" charset="0"/>
              </a:rPr>
              <a:t>(2) AG</a:t>
            </a:r>
          </a:p>
        </p:txBody>
      </p:sp>
      <p:pic>
        <p:nvPicPr>
          <p:cNvPr id="145432" name="Picture 33" descr="filist~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990600"/>
            <a:ext cx="1809750" cy="179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5433" name="Text Box 34"/>
          <p:cNvSpPr txBox="1">
            <a:spLocks noChangeArrowheads="1"/>
          </p:cNvSpPr>
          <p:nvPr/>
        </p:nvSpPr>
        <p:spPr bwMode="auto">
          <a:xfrm>
            <a:off x="8426450" y="76200"/>
            <a:ext cx="6810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113</a:t>
            </a:r>
          </a:p>
        </p:txBody>
      </p:sp>
      <p:sp>
        <p:nvSpPr>
          <p:cNvPr id="145434" name="Title 1"/>
          <p:cNvSpPr>
            <a:spLocks noGrp="1"/>
          </p:cNvSpPr>
          <p:nvPr>
            <p:ph type="title" idx="4294967295"/>
          </p:nvPr>
        </p:nvSpPr>
        <p:spPr>
          <a:xfrm rot="16200000">
            <a:off x="-1223169" y="3607594"/>
            <a:ext cx="3813175" cy="865188"/>
          </a:xfrm>
          <a:solidFill>
            <a:srgbClr val="000000"/>
          </a:solidFill>
        </p:spPr>
        <p:txBody>
          <a:bodyPr/>
          <a:lstStyle/>
          <a:p>
            <a:r>
              <a:rPr lang="en-US" altLang="en-US">
                <a:solidFill>
                  <a:srgbClr val="FFFFFF"/>
                </a:solidFill>
                <a:latin typeface="Arial" pitchFamily="34" charset="0"/>
                <a:ea typeface="ＭＳ Ｐゴシック" pitchFamily="34" charset="-128"/>
              </a:rPr>
              <a:t>Summary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additive="base">
                                        <p:cTn id="7" dur="500" fill="hold"/>
                                        <p:tgtEl>
                                          <p:spTgt spid="24578"/>
                                        </p:tgtEl>
                                        <p:attrNameLst>
                                          <p:attrName>ppt_x</p:attrName>
                                        </p:attrNameLst>
                                      </p:cBhvr>
                                      <p:tavLst>
                                        <p:tav tm="0">
                                          <p:val>
                                            <p:strVal val="#ppt_x"/>
                                          </p:val>
                                        </p:tav>
                                        <p:tav tm="100000">
                                          <p:val>
                                            <p:strVal val="#ppt_x"/>
                                          </p:val>
                                        </p:tav>
                                      </p:tavLst>
                                    </p:anim>
                                    <p:anim calcmode="lin" valueType="num">
                                      <p:cBhvr additive="base">
                                        <p:cTn id="8" dur="500" fill="hold"/>
                                        <p:tgtEl>
                                          <p:spTgt spid="2457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4579"/>
                                        </p:tgtEl>
                                        <p:attrNameLst>
                                          <p:attrName>style.visibility</p:attrName>
                                        </p:attrNameLst>
                                      </p:cBhvr>
                                      <p:to>
                                        <p:strVal val="visible"/>
                                      </p:to>
                                    </p:set>
                                    <p:anim calcmode="lin" valueType="num">
                                      <p:cBhvr additive="base">
                                        <p:cTn id="12" dur="500" fill="hold"/>
                                        <p:tgtEl>
                                          <p:spTgt spid="24579"/>
                                        </p:tgtEl>
                                        <p:attrNameLst>
                                          <p:attrName>ppt_x</p:attrName>
                                        </p:attrNameLst>
                                      </p:cBhvr>
                                      <p:tavLst>
                                        <p:tav tm="0">
                                          <p:val>
                                            <p:strVal val="0-#ppt_w/2"/>
                                          </p:val>
                                        </p:tav>
                                        <p:tav tm="100000">
                                          <p:val>
                                            <p:strVal val="#ppt_x"/>
                                          </p:val>
                                        </p:tav>
                                      </p:tavLst>
                                    </p:anim>
                                    <p:anim calcmode="lin" valueType="num">
                                      <p:cBhvr additive="base">
                                        <p:cTn id="13" dur="500" fill="hold"/>
                                        <p:tgtEl>
                                          <p:spTgt spid="24579"/>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4586"/>
                                        </p:tgtEl>
                                        <p:attrNameLst>
                                          <p:attrName>style.visibility</p:attrName>
                                        </p:attrNameLst>
                                      </p:cBhvr>
                                      <p:to>
                                        <p:strVal val="visible"/>
                                      </p:to>
                                    </p:set>
                                    <p:anim calcmode="lin" valueType="num">
                                      <p:cBhvr additive="base">
                                        <p:cTn id="17" dur="500" fill="hold"/>
                                        <p:tgtEl>
                                          <p:spTgt spid="24586"/>
                                        </p:tgtEl>
                                        <p:attrNameLst>
                                          <p:attrName>ppt_x</p:attrName>
                                        </p:attrNameLst>
                                      </p:cBhvr>
                                      <p:tavLst>
                                        <p:tav tm="0">
                                          <p:val>
                                            <p:strVal val="0-#ppt_w/2"/>
                                          </p:val>
                                        </p:tav>
                                        <p:tav tm="100000">
                                          <p:val>
                                            <p:strVal val="#ppt_x"/>
                                          </p:val>
                                        </p:tav>
                                      </p:tavLst>
                                    </p:anim>
                                    <p:anim calcmode="lin" valueType="num">
                                      <p:cBhvr additive="base">
                                        <p:cTn id="18" dur="500" fill="hold"/>
                                        <p:tgtEl>
                                          <p:spTgt spid="24586"/>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4586"/>
                                        </p:tgtEl>
                                        <p:attrNameLst>
                                          <p:attrName>ppt_c</p:attrName>
                                        </p:attrNameLst>
                                      </p:cBhvr>
                                      <p:to>
                                        <a:schemeClr val="bg2"/>
                                      </p:to>
                                    </p:animClr>
                                  </p:sub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4580"/>
                                        </p:tgtEl>
                                        <p:attrNameLst>
                                          <p:attrName>style.visibility</p:attrName>
                                        </p:attrNameLst>
                                      </p:cBhvr>
                                      <p:to>
                                        <p:strVal val="visible"/>
                                      </p:to>
                                    </p:set>
                                    <p:anim calcmode="lin" valueType="num">
                                      <p:cBhvr additive="base">
                                        <p:cTn id="22" dur="500" fill="hold"/>
                                        <p:tgtEl>
                                          <p:spTgt spid="24580"/>
                                        </p:tgtEl>
                                        <p:attrNameLst>
                                          <p:attrName>ppt_x</p:attrName>
                                        </p:attrNameLst>
                                      </p:cBhvr>
                                      <p:tavLst>
                                        <p:tav tm="0">
                                          <p:val>
                                            <p:strVal val="0-#ppt_w/2"/>
                                          </p:val>
                                        </p:tav>
                                        <p:tav tm="100000">
                                          <p:val>
                                            <p:strVal val="#ppt_x"/>
                                          </p:val>
                                        </p:tav>
                                      </p:tavLst>
                                    </p:anim>
                                    <p:anim calcmode="lin" valueType="num">
                                      <p:cBhvr additive="base">
                                        <p:cTn id="23" dur="500" fill="hold"/>
                                        <p:tgtEl>
                                          <p:spTgt spid="24580"/>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24581"/>
                                        </p:tgtEl>
                                        <p:attrNameLst>
                                          <p:attrName>style.visibility</p:attrName>
                                        </p:attrNameLst>
                                      </p:cBhvr>
                                      <p:to>
                                        <p:strVal val="visible"/>
                                      </p:to>
                                    </p:set>
                                    <p:anim calcmode="lin" valueType="num">
                                      <p:cBhvr additive="base">
                                        <p:cTn id="27" dur="500" fill="hold"/>
                                        <p:tgtEl>
                                          <p:spTgt spid="24581"/>
                                        </p:tgtEl>
                                        <p:attrNameLst>
                                          <p:attrName>ppt_x</p:attrName>
                                        </p:attrNameLst>
                                      </p:cBhvr>
                                      <p:tavLst>
                                        <p:tav tm="0">
                                          <p:val>
                                            <p:strVal val="0-#ppt_w/2"/>
                                          </p:val>
                                        </p:tav>
                                        <p:tav tm="100000">
                                          <p:val>
                                            <p:strVal val="#ppt_x"/>
                                          </p:val>
                                        </p:tav>
                                      </p:tavLst>
                                    </p:anim>
                                    <p:anim calcmode="lin" valueType="num">
                                      <p:cBhvr additive="base">
                                        <p:cTn id="28" dur="500" fill="hold"/>
                                        <p:tgtEl>
                                          <p:spTgt spid="24581"/>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24582"/>
                                        </p:tgtEl>
                                        <p:attrNameLst>
                                          <p:attrName>style.visibility</p:attrName>
                                        </p:attrNameLst>
                                      </p:cBhvr>
                                      <p:to>
                                        <p:strVal val="visible"/>
                                      </p:to>
                                    </p:set>
                                    <p:anim calcmode="lin" valueType="num">
                                      <p:cBhvr additive="base">
                                        <p:cTn id="32" dur="500" fill="hold"/>
                                        <p:tgtEl>
                                          <p:spTgt spid="24582"/>
                                        </p:tgtEl>
                                        <p:attrNameLst>
                                          <p:attrName>ppt_x</p:attrName>
                                        </p:attrNameLst>
                                      </p:cBhvr>
                                      <p:tavLst>
                                        <p:tav tm="0">
                                          <p:val>
                                            <p:strVal val="0-#ppt_w/2"/>
                                          </p:val>
                                        </p:tav>
                                        <p:tav tm="100000">
                                          <p:val>
                                            <p:strVal val="#ppt_x"/>
                                          </p:val>
                                        </p:tav>
                                      </p:tavLst>
                                    </p:anim>
                                    <p:anim calcmode="lin" valueType="num">
                                      <p:cBhvr additive="base">
                                        <p:cTn id="33" dur="500" fill="hold"/>
                                        <p:tgtEl>
                                          <p:spTgt spid="24582"/>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24583"/>
                                        </p:tgtEl>
                                        <p:attrNameLst>
                                          <p:attrName>style.visibility</p:attrName>
                                        </p:attrNameLst>
                                      </p:cBhvr>
                                      <p:to>
                                        <p:strVal val="visible"/>
                                      </p:to>
                                    </p:set>
                                    <p:anim calcmode="lin" valueType="num">
                                      <p:cBhvr additive="base">
                                        <p:cTn id="37" dur="500" fill="hold"/>
                                        <p:tgtEl>
                                          <p:spTgt spid="24583"/>
                                        </p:tgtEl>
                                        <p:attrNameLst>
                                          <p:attrName>ppt_x</p:attrName>
                                        </p:attrNameLst>
                                      </p:cBhvr>
                                      <p:tavLst>
                                        <p:tav tm="0">
                                          <p:val>
                                            <p:strVal val="0-#ppt_w/2"/>
                                          </p:val>
                                        </p:tav>
                                        <p:tav tm="100000">
                                          <p:val>
                                            <p:strVal val="#ppt_x"/>
                                          </p:val>
                                        </p:tav>
                                      </p:tavLst>
                                    </p:anim>
                                    <p:anim calcmode="lin" valueType="num">
                                      <p:cBhvr additive="base">
                                        <p:cTn id="38" dur="500" fill="hold"/>
                                        <p:tgtEl>
                                          <p:spTgt spid="24583"/>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24587"/>
                                        </p:tgtEl>
                                        <p:attrNameLst>
                                          <p:attrName>style.visibility</p:attrName>
                                        </p:attrNameLst>
                                      </p:cBhvr>
                                      <p:to>
                                        <p:strVal val="visible"/>
                                      </p:to>
                                    </p:set>
                                    <p:anim calcmode="lin" valueType="num">
                                      <p:cBhvr additive="base">
                                        <p:cTn id="42" dur="500" fill="hold"/>
                                        <p:tgtEl>
                                          <p:spTgt spid="24587"/>
                                        </p:tgtEl>
                                        <p:attrNameLst>
                                          <p:attrName>ppt_x</p:attrName>
                                        </p:attrNameLst>
                                      </p:cBhvr>
                                      <p:tavLst>
                                        <p:tav tm="0">
                                          <p:val>
                                            <p:strVal val="0-#ppt_w/2"/>
                                          </p:val>
                                        </p:tav>
                                        <p:tav tm="100000">
                                          <p:val>
                                            <p:strVal val="#ppt_x"/>
                                          </p:val>
                                        </p:tav>
                                      </p:tavLst>
                                    </p:anim>
                                    <p:anim calcmode="lin" valueType="num">
                                      <p:cBhvr additive="base">
                                        <p:cTn id="43" dur="500" fill="hold"/>
                                        <p:tgtEl>
                                          <p:spTgt spid="24587"/>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4587"/>
                                        </p:tgtEl>
                                        <p:attrNameLst>
                                          <p:attrName>ppt_c</p:attrName>
                                        </p:attrNameLst>
                                      </p:cBhvr>
                                      <p:to>
                                        <a:schemeClr val="bg2"/>
                                      </p:to>
                                    </p:animClr>
                                  </p:subTnLst>
                                </p:cTn>
                              </p:par>
                            </p:childTnLst>
                          </p:cTn>
                        </p:par>
                        <p:par>
                          <p:cTn id="44" fill="hold" nodeType="afterGroup">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24584"/>
                                        </p:tgtEl>
                                        <p:attrNameLst>
                                          <p:attrName>style.visibility</p:attrName>
                                        </p:attrNameLst>
                                      </p:cBhvr>
                                      <p:to>
                                        <p:strVal val="visible"/>
                                      </p:to>
                                    </p:set>
                                    <p:anim calcmode="lin" valueType="num">
                                      <p:cBhvr additive="base">
                                        <p:cTn id="47" dur="500" fill="hold"/>
                                        <p:tgtEl>
                                          <p:spTgt spid="24584"/>
                                        </p:tgtEl>
                                        <p:attrNameLst>
                                          <p:attrName>ppt_x</p:attrName>
                                        </p:attrNameLst>
                                      </p:cBhvr>
                                      <p:tavLst>
                                        <p:tav tm="0">
                                          <p:val>
                                            <p:strVal val="0-#ppt_w/2"/>
                                          </p:val>
                                        </p:tav>
                                        <p:tav tm="100000">
                                          <p:val>
                                            <p:strVal val="#ppt_x"/>
                                          </p:val>
                                        </p:tav>
                                      </p:tavLst>
                                    </p:anim>
                                    <p:anim calcmode="lin" valueType="num">
                                      <p:cBhvr additive="base">
                                        <p:cTn id="48" dur="500" fill="hold"/>
                                        <p:tgtEl>
                                          <p:spTgt spid="24584"/>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24585"/>
                                        </p:tgtEl>
                                        <p:attrNameLst>
                                          <p:attrName>style.visibility</p:attrName>
                                        </p:attrNameLst>
                                      </p:cBhvr>
                                      <p:to>
                                        <p:strVal val="visible"/>
                                      </p:to>
                                    </p:set>
                                    <p:anim calcmode="lin" valueType="num">
                                      <p:cBhvr additive="base">
                                        <p:cTn id="52" dur="500" fill="hold"/>
                                        <p:tgtEl>
                                          <p:spTgt spid="24585"/>
                                        </p:tgtEl>
                                        <p:attrNameLst>
                                          <p:attrName>ppt_x</p:attrName>
                                        </p:attrNameLst>
                                      </p:cBhvr>
                                      <p:tavLst>
                                        <p:tav tm="0">
                                          <p:val>
                                            <p:strVal val="0-#ppt_w/2"/>
                                          </p:val>
                                        </p:tav>
                                        <p:tav tm="100000">
                                          <p:val>
                                            <p:strVal val="#ppt_x"/>
                                          </p:val>
                                        </p:tav>
                                      </p:tavLst>
                                    </p:anim>
                                    <p:anim calcmode="lin" valueType="num">
                                      <p:cBhvr additive="base">
                                        <p:cTn id="53" dur="500" fill="hold"/>
                                        <p:tgtEl>
                                          <p:spTgt spid="24585"/>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24606"/>
                                        </p:tgtEl>
                                        <p:attrNameLst>
                                          <p:attrName>style.visibility</p:attrName>
                                        </p:attrNameLst>
                                      </p:cBhvr>
                                      <p:to>
                                        <p:strVal val="visible"/>
                                      </p:to>
                                    </p:set>
                                    <p:anim calcmode="lin" valueType="num">
                                      <p:cBhvr additive="base">
                                        <p:cTn id="58" dur="500" fill="hold"/>
                                        <p:tgtEl>
                                          <p:spTgt spid="24606"/>
                                        </p:tgtEl>
                                        <p:attrNameLst>
                                          <p:attrName>ppt_x</p:attrName>
                                        </p:attrNameLst>
                                      </p:cBhvr>
                                      <p:tavLst>
                                        <p:tav tm="0">
                                          <p:val>
                                            <p:strVal val="0-#ppt_w/2"/>
                                          </p:val>
                                        </p:tav>
                                        <p:tav tm="100000">
                                          <p:val>
                                            <p:strVal val="#ppt_x"/>
                                          </p:val>
                                        </p:tav>
                                      </p:tavLst>
                                    </p:anim>
                                    <p:anim calcmode="lin" valueType="num">
                                      <p:cBhvr additive="base">
                                        <p:cTn id="59" dur="500" fill="hold"/>
                                        <p:tgtEl>
                                          <p:spTgt spid="24606"/>
                                        </p:tgtEl>
                                        <p:attrNameLst>
                                          <p:attrName>ppt_y</p:attrName>
                                        </p:attrNameLst>
                                      </p:cBhvr>
                                      <p:tavLst>
                                        <p:tav tm="0">
                                          <p:val>
                                            <p:strVal val="#ppt_y"/>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24590"/>
                                        </p:tgtEl>
                                        <p:attrNameLst>
                                          <p:attrName>style.visibility</p:attrName>
                                        </p:attrNameLst>
                                      </p:cBhvr>
                                      <p:to>
                                        <p:strVal val="visible"/>
                                      </p:to>
                                    </p:set>
                                    <p:anim calcmode="lin" valueType="num">
                                      <p:cBhvr additive="base">
                                        <p:cTn id="64" dur="500" fill="hold"/>
                                        <p:tgtEl>
                                          <p:spTgt spid="24590"/>
                                        </p:tgtEl>
                                        <p:attrNameLst>
                                          <p:attrName>ppt_x</p:attrName>
                                        </p:attrNameLst>
                                      </p:cBhvr>
                                      <p:tavLst>
                                        <p:tav tm="0">
                                          <p:val>
                                            <p:strVal val="0-#ppt_w/2"/>
                                          </p:val>
                                        </p:tav>
                                        <p:tav tm="100000">
                                          <p:val>
                                            <p:strVal val="#ppt_x"/>
                                          </p:val>
                                        </p:tav>
                                      </p:tavLst>
                                    </p:anim>
                                    <p:anim calcmode="lin" valueType="num">
                                      <p:cBhvr additive="base">
                                        <p:cTn id="65" dur="500" fill="hold"/>
                                        <p:tgtEl>
                                          <p:spTgt spid="24590"/>
                                        </p:tgtEl>
                                        <p:attrNameLst>
                                          <p:attrName>ppt_y</p:attrName>
                                        </p:attrNameLst>
                                      </p:cBhvr>
                                      <p:tavLst>
                                        <p:tav tm="0">
                                          <p:val>
                                            <p:strVal val="#ppt_y"/>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8" fill="hold" grpId="0" nodeType="clickEffect">
                                  <p:stCondLst>
                                    <p:cond delay="0"/>
                                  </p:stCondLst>
                                  <p:childTnLst>
                                    <p:set>
                                      <p:cBhvr>
                                        <p:cTn id="69" dur="1" fill="hold">
                                          <p:stCondLst>
                                            <p:cond delay="0"/>
                                          </p:stCondLst>
                                        </p:cTn>
                                        <p:tgtEl>
                                          <p:spTgt spid="24591"/>
                                        </p:tgtEl>
                                        <p:attrNameLst>
                                          <p:attrName>style.visibility</p:attrName>
                                        </p:attrNameLst>
                                      </p:cBhvr>
                                      <p:to>
                                        <p:strVal val="visible"/>
                                      </p:to>
                                    </p:set>
                                    <p:anim calcmode="lin" valueType="num">
                                      <p:cBhvr additive="base">
                                        <p:cTn id="70" dur="500" fill="hold"/>
                                        <p:tgtEl>
                                          <p:spTgt spid="24591"/>
                                        </p:tgtEl>
                                        <p:attrNameLst>
                                          <p:attrName>ppt_x</p:attrName>
                                        </p:attrNameLst>
                                      </p:cBhvr>
                                      <p:tavLst>
                                        <p:tav tm="0">
                                          <p:val>
                                            <p:strVal val="0-#ppt_w/2"/>
                                          </p:val>
                                        </p:tav>
                                        <p:tav tm="100000">
                                          <p:val>
                                            <p:strVal val="#ppt_x"/>
                                          </p:val>
                                        </p:tav>
                                      </p:tavLst>
                                    </p:anim>
                                    <p:anim calcmode="lin" valueType="num">
                                      <p:cBhvr additive="base">
                                        <p:cTn id="71" dur="500" fill="hold"/>
                                        <p:tgtEl>
                                          <p:spTgt spid="24591"/>
                                        </p:tgtEl>
                                        <p:attrNameLst>
                                          <p:attrName>ppt_y</p:attrName>
                                        </p:attrNameLst>
                                      </p:cBhvr>
                                      <p:tavLst>
                                        <p:tav tm="0">
                                          <p:val>
                                            <p:strVal val="#ppt_y"/>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 presetClass="entr" presetSubtype="8" fill="hold" grpId="0" nodeType="clickEffect">
                                  <p:stCondLst>
                                    <p:cond delay="0"/>
                                  </p:stCondLst>
                                  <p:childTnLst>
                                    <p:set>
                                      <p:cBhvr>
                                        <p:cTn id="75" dur="1" fill="hold">
                                          <p:stCondLst>
                                            <p:cond delay="0"/>
                                          </p:stCondLst>
                                        </p:cTn>
                                        <p:tgtEl>
                                          <p:spTgt spid="24592"/>
                                        </p:tgtEl>
                                        <p:attrNameLst>
                                          <p:attrName>style.visibility</p:attrName>
                                        </p:attrNameLst>
                                      </p:cBhvr>
                                      <p:to>
                                        <p:strVal val="visible"/>
                                      </p:to>
                                    </p:set>
                                    <p:anim calcmode="lin" valueType="num">
                                      <p:cBhvr additive="base">
                                        <p:cTn id="76" dur="500" fill="hold"/>
                                        <p:tgtEl>
                                          <p:spTgt spid="24592"/>
                                        </p:tgtEl>
                                        <p:attrNameLst>
                                          <p:attrName>ppt_x</p:attrName>
                                        </p:attrNameLst>
                                      </p:cBhvr>
                                      <p:tavLst>
                                        <p:tav tm="0">
                                          <p:val>
                                            <p:strVal val="0-#ppt_w/2"/>
                                          </p:val>
                                        </p:tav>
                                        <p:tav tm="100000">
                                          <p:val>
                                            <p:strVal val="#ppt_x"/>
                                          </p:val>
                                        </p:tav>
                                      </p:tavLst>
                                    </p:anim>
                                    <p:anim calcmode="lin" valueType="num">
                                      <p:cBhvr additive="base">
                                        <p:cTn id="77" dur="500" fill="hold"/>
                                        <p:tgtEl>
                                          <p:spTgt spid="24592"/>
                                        </p:tgtEl>
                                        <p:attrNameLst>
                                          <p:attrName>ppt_y</p:attrName>
                                        </p:attrNameLst>
                                      </p:cBhvr>
                                      <p:tavLst>
                                        <p:tav tm="0">
                                          <p:val>
                                            <p:strVal val="#ppt_y"/>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2" presetClass="entr" presetSubtype="8" fill="hold" grpId="0" nodeType="clickEffect">
                                  <p:stCondLst>
                                    <p:cond delay="0"/>
                                  </p:stCondLst>
                                  <p:childTnLst>
                                    <p:set>
                                      <p:cBhvr>
                                        <p:cTn id="81" dur="1" fill="hold">
                                          <p:stCondLst>
                                            <p:cond delay="0"/>
                                          </p:stCondLst>
                                        </p:cTn>
                                        <p:tgtEl>
                                          <p:spTgt spid="24593"/>
                                        </p:tgtEl>
                                        <p:attrNameLst>
                                          <p:attrName>style.visibility</p:attrName>
                                        </p:attrNameLst>
                                      </p:cBhvr>
                                      <p:to>
                                        <p:strVal val="visible"/>
                                      </p:to>
                                    </p:set>
                                    <p:anim calcmode="lin" valueType="num">
                                      <p:cBhvr additive="base">
                                        <p:cTn id="82" dur="500" fill="hold"/>
                                        <p:tgtEl>
                                          <p:spTgt spid="24593"/>
                                        </p:tgtEl>
                                        <p:attrNameLst>
                                          <p:attrName>ppt_x</p:attrName>
                                        </p:attrNameLst>
                                      </p:cBhvr>
                                      <p:tavLst>
                                        <p:tav tm="0">
                                          <p:val>
                                            <p:strVal val="0-#ppt_w/2"/>
                                          </p:val>
                                        </p:tav>
                                        <p:tav tm="100000">
                                          <p:val>
                                            <p:strVal val="#ppt_x"/>
                                          </p:val>
                                        </p:tav>
                                      </p:tavLst>
                                    </p:anim>
                                    <p:anim calcmode="lin" valueType="num">
                                      <p:cBhvr additive="base">
                                        <p:cTn id="83" dur="500" fill="hold"/>
                                        <p:tgtEl>
                                          <p:spTgt spid="24593"/>
                                        </p:tgtEl>
                                        <p:attrNameLst>
                                          <p:attrName>ppt_y</p:attrName>
                                        </p:attrNameLst>
                                      </p:cBhvr>
                                      <p:tavLst>
                                        <p:tav tm="0">
                                          <p:val>
                                            <p:strVal val="#ppt_y"/>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 presetClass="entr" presetSubtype="8" fill="hold" grpId="0" nodeType="clickEffect">
                                  <p:stCondLst>
                                    <p:cond delay="0"/>
                                  </p:stCondLst>
                                  <p:childTnLst>
                                    <p:set>
                                      <p:cBhvr>
                                        <p:cTn id="87" dur="1" fill="hold">
                                          <p:stCondLst>
                                            <p:cond delay="0"/>
                                          </p:stCondLst>
                                        </p:cTn>
                                        <p:tgtEl>
                                          <p:spTgt spid="24594"/>
                                        </p:tgtEl>
                                        <p:attrNameLst>
                                          <p:attrName>style.visibility</p:attrName>
                                        </p:attrNameLst>
                                      </p:cBhvr>
                                      <p:to>
                                        <p:strVal val="visible"/>
                                      </p:to>
                                    </p:set>
                                    <p:anim calcmode="lin" valueType="num">
                                      <p:cBhvr additive="base">
                                        <p:cTn id="88" dur="500" fill="hold"/>
                                        <p:tgtEl>
                                          <p:spTgt spid="24594"/>
                                        </p:tgtEl>
                                        <p:attrNameLst>
                                          <p:attrName>ppt_x</p:attrName>
                                        </p:attrNameLst>
                                      </p:cBhvr>
                                      <p:tavLst>
                                        <p:tav tm="0">
                                          <p:val>
                                            <p:strVal val="0-#ppt_w/2"/>
                                          </p:val>
                                        </p:tav>
                                        <p:tav tm="100000">
                                          <p:val>
                                            <p:strVal val="#ppt_x"/>
                                          </p:val>
                                        </p:tav>
                                      </p:tavLst>
                                    </p:anim>
                                    <p:anim calcmode="lin" valueType="num">
                                      <p:cBhvr additive="base">
                                        <p:cTn id="89" dur="500" fill="hold"/>
                                        <p:tgtEl>
                                          <p:spTgt spid="24594"/>
                                        </p:tgtEl>
                                        <p:attrNameLst>
                                          <p:attrName>ppt_y</p:attrName>
                                        </p:attrNameLst>
                                      </p:cBhvr>
                                      <p:tavLst>
                                        <p:tav tm="0">
                                          <p:val>
                                            <p:strVal val="#ppt_y"/>
                                          </p:val>
                                        </p:tav>
                                        <p:tav tm="100000">
                                          <p:val>
                                            <p:strVal val="#ppt_y"/>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ntr" presetSubtype="8" fill="hold" grpId="0" nodeType="clickEffect">
                                  <p:stCondLst>
                                    <p:cond delay="0"/>
                                  </p:stCondLst>
                                  <p:childTnLst>
                                    <p:set>
                                      <p:cBhvr>
                                        <p:cTn id="93" dur="1" fill="hold">
                                          <p:stCondLst>
                                            <p:cond delay="0"/>
                                          </p:stCondLst>
                                        </p:cTn>
                                        <p:tgtEl>
                                          <p:spTgt spid="24595"/>
                                        </p:tgtEl>
                                        <p:attrNameLst>
                                          <p:attrName>style.visibility</p:attrName>
                                        </p:attrNameLst>
                                      </p:cBhvr>
                                      <p:to>
                                        <p:strVal val="visible"/>
                                      </p:to>
                                    </p:set>
                                    <p:anim calcmode="lin" valueType="num">
                                      <p:cBhvr additive="base">
                                        <p:cTn id="94" dur="500" fill="hold"/>
                                        <p:tgtEl>
                                          <p:spTgt spid="24595"/>
                                        </p:tgtEl>
                                        <p:attrNameLst>
                                          <p:attrName>ppt_x</p:attrName>
                                        </p:attrNameLst>
                                      </p:cBhvr>
                                      <p:tavLst>
                                        <p:tav tm="0">
                                          <p:val>
                                            <p:strVal val="0-#ppt_w/2"/>
                                          </p:val>
                                        </p:tav>
                                        <p:tav tm="100000">
                                          <p:val>
                                            <p:strVal val="#ppt_x"/>
                                          </p:val>
                                        </p:tav>
                                      </p:tavLst>
                                    </p:anim>
                                    <p:anim calcmode="lin" valueType="num">
                                      <p:cBhvr additive="base">
                                        <p:cTn id="95" dur="500" fill="hold"/>
                                        <p:tgtEl>
                                          <p:spTgt spid="24595"/>
                                        </p:tgtEl>
                                        <p:attrNameLst>
                                          <p:attrName>ppt_y</p:attrName>
                                        </p:attrNameLst>
                                      </p:cBhvr>
                                      <p:tavLst>
                                        <p:tav tm="0">
                                          <p:val>
                                            <p:strVal val="#ppt_y"/>
                                          </p:val>
                                        </p:tav>
                                        <p:tav tm="100000">
                                          <p:val>
                                            <p:strVal val="#ppt_y"/>
                                          </p:val>
                                        </p:tav>
                                      </p:tavLst>
                                    </p:anim>
                                  </p:childTnLst>
                                </p:cTn>
                              </p:par>
                            </p:childTnLst>
                          </p:cTn>
                        </p:par>
                      </p:childTnLst>
                    </p:cTn>
                  </p:par>
                  <p:par>
                    <p:cTn id="96" fill="hold" nodeType="clickPar">
                      <p:stCondLst>
                        <p:cond delay="indefinite"/>
                      </p:stCondLst>
                      <p:childTnLst>
                        <p:par>
                          <p:cTn id="97" fill="hold" nodeType="withGroup">
                            <p:stCondLst>
                              <p:cond delay="0"/>
                            </p:stCondLst>
                            <p:childTnLst>
                              <p:par>
                                <p:cTn id="98" presetID="2" presetClass="entr" presetSubtype="8" fill="hold" grpId="0" nodeType="clickEffect">
                                  <p:stCondLst>
                                    <p:cond delay="0"/>
                                  </p:stCondLst>
                                  <p:childTnLst>
                                    <p:set>
                                      <p:cBhvr>
                                        <p:cTn id="99" dur="1" fill="hold">
                                          <p:stCondLst>
                                            <p:cond delay="0"/>
                                          </p:stCondLst>
                                        </p:cTn>
                                        <p:tgtEl>
                                          <p:spTgt spid="24607"/>
                                        </p:tgtEl>
                                        <p:attrNameLst>
                                          <p:attrName>style.visibility</p:attrName>
                                        </p:attrNameLst>
                                      </p:cBhvr>
                                      <p:to>
                                        <p:strVal val="visible"/>
                                      </p:to>
                                    </p:set>
                                    <p:anim calcmode="lin" valueType="num">
                                      <p:cBhvr additive="base">
                                        <p:cTn id="100" dur="500" fill="hold"/>
                                        <p:tgtEl>
                                          <p:spTgt spid="24607"/>
                                        </p:tgtEl>
                                        <p:attrNameLst>
                                          <p:attrName>ppt_x</p:attrName>
                                        </p:attrNameLst>
                                      </p:cBhvr>
                                      <p:tavLst>
                                        <p:tav tm="0">
                                          <p:val>
                                            <p:strVal val="0-#ppt_w/2"/>
                                          </p:val>
                                        </p:tav>
                                        <p:tav tm="100000">
                                          <p:val>
                                            <p:strVal val="#ppt_x"/>
                                          </p:val>
                                        </p:tav>
                                      </p:tavLst>
                                    </p:anim>
                                    <p:anim calcmode="lin" valueType="num">
                                      <p:cBhvr additive="base">
                                        <p:cTn id="101" dur="500" fill="hold"/>
                                        <p:tgtEl>
                                          <p:spTgt spid="24607"/>
                                        </p:tgtEl>
                                        <p:attrNameLst>
                                          <p:attrName>ppt_y</p:attrName>
                                        </p:attrNameLst>
                                      </p:cBhvr>
                                      <p:tavLst>
                                        <p:tav tm="0">
                                          <p:val>
                                            <p:strVal val="#ppt_y"/>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2" presetClass="entr" presetSubtype="8" fill="hold" grpId="0" nodeType="clickEffect">
                                  <p:stCondLst>
                                    <p:cond delay="0"/>
                                  </p:stCondLst>
                                  <p:childTnLst>
                                    <p:set>
                                      <p:cBhvr>
                                        <p:cTn id="105" dur="1" fill="hold">
                                          <p:stCondLst>
                                            <p:cond delay="0"/>
                                          </p:stCondLst>
                                        </p:cTn>
                                        <p:tgtEl>
                                          <p:spTgt spid="24597"/>
                                        </p:tgtEl>
                                        <p:attrNameLst>
                                          <p:attrName>style.visibility</p:attrName>
                                        </p:attrNameLst>
                                      </p:cBhvr>
                                      <p:to>
                                        <p:strVal val="visible"/>
                                      </p:to>
                                    </p:set>
                                    <p:anim calcmode="lin" valueType="num">
                                      <p:cBhvr additive="base">
                                        <p:cTn id="106" dur="500" fill="hold"/>
                                        <p:tgtEl>
                                          <p:spTgt spid="24597"/>
                                        </p:tgtEl>
                                        <p:attrNameLst>
                                          <p:attrName>ppt_x</p:attrName>
                                        </p:attrNameLst>
                                      </p:cBhvr>
                                      <p:tavLst>
                                        <p:tav tm="0">
                                          <p:val>
                                            <p:strVal val="0-#ppt_w/2"/>
                                          </p:val>
                                        </p:tav>
                                        <p:tav tm="100000">
                                          <p:val>
                                            <p:strVal val="#ppt_x"/>
                                          </p:val>
                                        </p:tav>
                                      </p:tavLst>
                                    </p:anim>
                                    <p:anim calcmode="lin" valueType="num">
                                      <p:cBhvr additive="base">
                                        <p:cTn id="107" dur="500" fill="hold"/>
                                        <p:tgtEl>
                                          <p:spTgt spid="24597"/>
                                        </p:tgtEl>
                                        <p:attrNameLst>
                                          <p:attrName>ppt_y</p:attrName>
                                        </p:attrNameLst>
                                      </p:cBhvr>
                                      <p:tavLst>
                                        <p:tav tm="0">
                                          <p:val>
                                            <p:strVal val="#ppt_y"/>
                                          </p:val>
                                        </p:tav>
                                        <p:tav tm="100000">
                                          <p:val>
                                            <p:strVal val="#ppt_y"/>
                                          </p:val>
                                        </p:tav>
                                      </p:tavLst>
                                    </p:anim>
                                  </p:childTnLst>
                                </p:cTn>
                              </p:par>
                              <p:par>
                                <p:cTn id="108" presetID="2" presetClass="entr" presetSubtype="8" fill="hold" grpId="0" nodeType="withEffect">
                                  <p:stCondLst>
                                    <p:cond delay="0"/>
                                  </p:stCondLst>
                                  <p:childTnLst>
                                    <p:set>
                                      <p:cBhvr>
                                        <p:cTn id="109" dur="1" fill="hold">
                                          <p:stCondLst>
                                            <p:cond delay="0"/>
                                          </p:stCondLst>
                                        </p:cTn>
                                        <p:tgtEl>
                                          <p:spTgt spid="24598"/>
                                        </p:tgtEl>
                                        <p:attrNameLst>
                                          <p:attrName>style.visibility</p:attrName>
                                        </p:attrNameLst>
                                      </p:cBhvr>
                                      <p:to>
                                        <p:strVal val="visible"/>
                                      </p:to>
                                    </p:set>
                                    <p:anim calcmode="lin" valueType="num">
                                      <p:cBhvr additive="base">
                                        <p:cTn id="110" dur="500" fill="hold"/>
                                        <p:tgtEl>
                                          <p:spTgt spid="24598"/>
                                        </p:tgtEl>
                                        <p:attrNameLst>
                                          <p:attrName>ppt_x</p:attrName>
                                        </p:attrNameLst>
                                      </p:cBhvr>
                                      <p:tavLst>
                                        <p:tav tm="0">
                                          <p:val>
                                            <p:strVal val="0-#ppt_w/2"/>
                                          </p:val>
                                        </p:tav>
                                        <p:tav tm="100000">
                                          <p:val>
                                            <p:strVal val="#ppt_x"/>
                                          </p:val>
                                        </p:tav>
                                      </p:tavLst>
                                    </p:anim>
                                    <p:anim calcmode="lin" valueType="num">
                                      <p:cBhvr additive="base">
                                        <p:cTn id="111" dur="500" fill="hold"/>
                                        <p:tgtEl>
                                          <p:spTgt spid="24598"/>
                                        </p:tgtEl>
                                        <p:attrNameLst>
                                          <p:attrName>ppt_y</p:attrName>
                                        </p:attrNameLst>
                                      </p:cBhvr>
                                      <p:tavLst>
                                        <p:tav tm="0">
                                          <p:val>
                                            <p:strVal val="#ppt_y"/>
                                          </p:val>
                                        </p:tav>
                                        <p:tav tm="100000">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 presetClass="entr" presetSubtype="8" fill="hold" grpId="0" nodeType="clickEffect">
                                  <p:stCondLst>
                                    <p:cond delay="0"/>
                                  </p:stCondLst>
                                  <p:childTnLst>
                                    <p:set>
                                      <p:cBhvr>
                                        <p:cTn id="115" dur="1" fill="hold">
                                          <p:stCondLst>
                                            <p:cond delay="0"/>
                                          </p:stCondLst>
                                        </p:cTn>
                                        <p:tgtEl>
                                          <p:spTgt spid="24608"/>
                                        </p:tgtEl>
                                        <p:attrNameLst>
                                          <p:attrName>style.visibility</p:attrName>
                                        </p:attrNameLst>
                                      </p:cBhvr>
                                      <p:to>
                                        <p:strVal val="visible"/>
                                      </p:to>
                                    </p:set>
                                    <p:anim calcmode="lin" valueType="num">
                                      <p:cBhvr additive="base">
                                        <p:cTn id="116" dur="500" fill="hold"/>
                                        <p:tgtEl>
                                          <p:spTgt spid="24608"/>
                                        </p:tgtEl>
                                        <p:attrNameLst>
                                          <p:attrName>ppt_x</p:attrName>
                                        </p:attrNameLst>
                                      </p:cBhvr>
                                      <p:tavLst>
                                        <p:tav tm="0">
                                          <p:val>
                                            <p:strVal val="0-#ppt_w/2"/>
                                          </p:val>
                                        </p:tav>
                                        <p:tav tm="100000">
                                          <p:val>
                                            <p:strVal val="#ppt_x"/>
                                          </p:val>
                                        </p:tav>
                                      </p:tavLst>
                                    </p:anim>
                                    <p:anim calcmode="lin" valueType="num">
                                      <p:cBhvr additive="base">
                                        <p:cTn id="117" dur="500" fill="hold"/>
                                        <p:tgtEl>
                                          <p:spTgt spid="24608"/>
                                        </p:tgtEl>
                                        <p:attrNameLst>
                                          <p:attrName>ppt_y</p:attrName>
                                        </p:attrNameLst>
                                      </p:cBhvr>
                                      <p:tavLst>
                                        <p:tav tm="0">
                                          <p:val>
                                            <p:strVal val="#ppt_y"/>
                                          </p:val>
                                        </p:tav>
                                        <p:tav tm="100000">
                                          <p:val>
                                            <p:strVal val="#ppt_y"/>
                                          </p:val>
                                        </p:tav>
                                      </p:tavLst>
                                    </p:anim>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 presetClass="entr" presetSubtype="8" fill="hold" grpId="0" nodeType="clickEffect">
                                  <p:stCondLst>
                                    <p:cond delay="0"/>
                                  </p:stCondLst>
                                  <p:childTnLst>
                                    <p:set>
                                      <p:cBhvr>
                                        <p:cTn id="121" dur="1" fill="hold">
                                          <p:stCondLst>
                                            <p:cond delay="0"/>
                                          </p:stCondLst>
                                        </p:cTn>
                                        <p:tgtEl>
                                          <p:spTgt spid="24600"/>
                                        </p:tgtEl>
                                        <p:attrNameLst>
                                          <p:attrName>style.visibility</p:attrName>
                                        </p:attrNameLst>
                                      </p:cBhvr>
                                      <p:to>
                                        <p:strVal val="visible"/>
                                      </p:to>
                                    </p:set>
                                    <p:anim calcmode="lin" valueType="num">
                                      <p:cBhvr additive="base">
                                        <p:cTn id="122" dur="500" fill="hold"/>
                                        <p:tgtEl>
                                          <p:spTgt spid="24600"/>
                                        </p:tgtEl>
                                        <p:attrNameLst>
                                          <p:attrName>ppt_x</p:attrName>
                                        </p:attrNameLst>
                                      </p:cBhvr>
                                      <p:tavLst>
                                        <p:tav tm="0">
                                          <p:val>
                                            <p:strVal val="0-#ppt_w/2"/>
                                          </p:val>
                                        </p:tav>
                                        <p:tav tm="100000">
                                          <p:val>
                                            <p:strVal val="#ppt_x"/>
                                          </p:val>
                                        </p:tav>
                                      </p:tavLst>
                                    </p:anim>
                                    <p:anim calcmode="lin" valueType="num">
                                      <p:cBhvr additive="base">
                                        <p:cTn id="123" dur="500" fill="hold"/>
                                        <p:tgtEl>
                                          <p:spTgt spid="246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utoUpdateAnimBg="0"/>
      <p:bldP spid="24579" grpId="0" autoUpdateAnimBg="0"/>
      <p:bldP spid="24580" grpId="0" autoUpdateAnimBg="0"/>
      <p:bldP spid="24581" grpId="0" autoUpdateAnimBg="0"/>
      <p:bldP spid="24582" grpId="0" autoUpdateAnimBg="0"/>
      <p:bldP spid="24583" grpId="0" autoUpdateAnimBg="0"/>
      <p:bldP spid="24584" grpId="0" autoUpdateAnimBg="0"/>
      <p:bldP spid="24585" grpId="0" autoUpdateAnimBg="0"/>
      <p:bldP spid="24586" grpId="0" autoUpdateAnimBg="0"/>
      <p:bldP spid="24587" grpId="0" autoUpdateAnimBg="0"/>
      <p:bldP spid="24590" grpId="0" autoUpdateAnimBg="0"/>
      <p:bldP spid="24591" grpId="0" autoUpdateAnimBg="0"/>
      <p:bldP spid="24592" grpId="0" autoUpdateAnimBg="0"/>
      <p:bldP spid="24593" grpId="0" autoUpdateAnimBg="0"/>
      <p:bldP spid="24594" grpId="0" autoUpdateAnimBg="0"/>
      <p:bldP spid="24595" grpId="0" autoUpdateAnimBg="0"/>
      <p:bldP spid="24597" grpId="0" autoUpdateAnimBg="0"/>
      <p:bldP spid="24598" grpId="0" autoUpdateAnimBg="0"/>
      <p:bldP spid="24600" grpId="0" autoUpdateAnimBg="0"/>
      <p:bldP spid="24606" grpId="0" autoUpdateAnimBg="0"/>
      <p:bldP spid="24607" grpId="0" autoUpdateAnimBg="0"/>
      <p:bldP spid="24608"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3"/>
          <p:cNvSpPr>
            <a:spLocks noGrp="1" noChangeArrowheads="1"/>
          </p:cNvSpPr>
          <p:nvPr>
            <p:ph type="subTitle" idx="1"/>
          </p:nvPr>
        </p:nvSpPr>
        <p:spPr/>
        <p:txBody>
          <a:bodyPr/>
          <a:lstStyle/>
          <a:p>
            <a:pPr eaLnBrk="1" hangingPunct="1"/>
            <a:endParaRPr lang="en-US" altLang="en-US">
              <a:latin typeface="Times New Roman" pitchFamily="18" charset="0"/>
              <a:ea typeface="ＭＳ Ｐゴシック" pitchFamily="34" charset="-128"/>
            </a:endParaRPr>
          </a:p>
        </p:txBody>
      </p:sp>
      <p:pic>
        <p:nvPicPr>
          <p:cNvPr id="83972" name="Picture 4"/>
          <p:cNvPicPr>
            <a:picLocks noChangeAspect="1" noChangeArrowheads="1"/>
          </p:cNvPicPr>
          <p:nvPr/>
        </p:nvPicPr>
        <p:blipFill>
          <a:blip r:embed="rId2"/>
          <a:srcRect t="20909" r="905"/>
          <a:stretch>
            <a:fillRect/>
          </a:stretch>
        </p:blipFill>
        <p:spPr bwMode="auto">
          <a:xfrm>
            <a:off x="609600" y="615950"/>
            <a:ext cx="8077200" cy="6629400"/>
          </a:xfrm>
          <a:prstGeom prst="rect">
            <a:avLst/>
          </a:prstGeom>
          <a:noFill/>
          <a:ln w="9525">
            <a:noFill/>
            <a:miter lim="800000"/>
            <a:headEnd/>
            <a:tailEnd/>
          </a:ln>
          <a:effectLst/>
        </p:spPr>
      </p:pic>
      <p:sp>
        <p:nvSpPr>
          <p:cNvPr id="146435" name="Title 1"/>
          <p:cNvSpPr>
            <a:spLocks noGrp="1"/>
          </p:cNvSpPr>
          <p:nvPr>
            <p:ph type="ctrTitle"/>
          </p:nvPr>
        </p:nvSpPr>
        <p:spPr>
          <a:xfrm>
            <a:off x="0" y="0"/>
            <a:ext cx="9144000" cy="549275"/>
          </a:xfrm>
        </p:spPr>
        <p:txBody>
          <a:bodyPr/>
          <a:lstStyle/>
          <a:p>
            <a:r>
              <a:rPr lang="en-US" altLang="en-US" sz="4000" b="1">
                <a:latin typeface="Arial" pitchFamily="34" charset="0"/>
                <a:ea typeface="ＭＳ Ｐゴシック" pitchFamily="34" charset="-128"/>
              </a:rPr>
              <a:t>The Importance of Technology</a:t>
            </a:r>
          </a:p>
        </p:txBody>
      </p:sp>
      <p:sp>
        <p:nvSpPr>
          <p:cNvPr id="146436" name="Title 1"/>
          <p:cNvSpPr txBox="1">
            <a:spLocks/>
          </p:cNvSpPr>
          <p:nvPr/>
        </p:nvSpPr>
        <p:spPr bwMode="auto">
          <a:xfrm>
            <a:off x="-20638" y="6237288"/>
            <a:ext cx="9144001" cy="6207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b="1" i="1">
                <a:solidFill>
                  <a:schemeClr val="tx2"/>
                </a:solidFill>
                <a:latin typeface="Arial" pitchFamily="34" charset="0"/>
                <a:cs typeface="Arial" pitchFamily="34" charset="0"/>
              </a:rPr>
              <a:t>“But we just don’t have the technology to carry it out.”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3"/>
          <p:cNvSpPr>
            <a:spLocks noGrp="1" noChangeArrowheads="1"/>
          </p:cNvSpPr>
          <p:nvPr>
            <p:ph type="subTitle" idx="1"/>
          </p:nvPr>
        </p:nvSpPr>
        <p:spPr>
          <a:xfrm>
            <a:off x="15875" y="1125538"/>
            <a:ext cx="9128125" cy="5832475"/>
          </a:xfrm>
        </p:spPr>
        <p:txBody>
          <a:bodyPr/>
          <a:lstStyle/>
          <a:p>
            <a:r>
              <a:rPr lang="en-US" altLang="en-US" sz="2000" b="1">
                <a:latin typeface="Arial" pitchFamily="34" charset="0"/>
                <a:ea typeface="ＭＳ Ｐゴシック" pitchFamily="34" charset="-128"/>
              </a:rPr>
              <a:t>Gen. 21:34</a:t>
            </a:r>
            <a:r>
              <a:rPr lang="en-US" altLang="en-US" sz="2000">
                <a:latin typeface="Arial" pitchFamily="34" charset="0"/>
                <a:ea typeface="ＭＳ Ｐゴシック" pitchFamily="34" charset="-128"/>
              </a:rPr>
              <a:t> Abraham lived as a foreigner in </a:t>
            </a:r>
            <a:r>
              <a:rPr lang="en-US" altLang="en-US" sz="2000" b="1">
                <a:latin typeface="Arial" pitchFamily="34" charset="0"/>
                <a:ea typeface="ＭＳ Ｐゴシック" pitchFamily="34" charset="-128"/>
              </a:rPr>
              <a:t>Philistine </a:t>
            </a:r>
            <a:r>
              <a:rPr lang="en-US" altLang="en-US" sz="2000">
                <a:latin typeface="Arial" pitchFamily="34" charset="0"/>
                <a:ea typeface="ＭＳ Ｐゴシック" pitchFamily="34" charset="-128"/>
              </a:rPr>
              <a:t>country for a long time. </a:t>
            </a:r>
          </a:p>
          <a:p>
            <a:endParaRPr lang="en-US" altLang="en-US" sz="2000">
              <a:latin typeface="Arial" pitchFamily="34" charset="0"/>
              <a:ea typeface="ＭＳ Ｐゴシック" pitchFamily="34" charset="-128"/>
            </a:endParaRPr>
          </a:p>
          <a:p>
            <a:r>
              <a:rPr lang="en-US" altLang="en-US" sz="2000" b="1">
                <a:latin typeface="Arial" pitchFamily="34" charset="0"/>
                <a:ea typeface="ＭＳ Ｐゴシック" pitchFamily="34" charset="-128"/>
              </a:rPr>
              <a:t>Ex. 13:17</a:t>
            </a:r>
            <a:r>
              <a:rPr lang="en-US" altLang="en-US" sz="2000">
                <a:latin typeface="Arial" pitchFamily="34" charset="0"/>
                <a:ea typeface="ＭＳ Ｐゴシック" pitchFamily="34" charset="-128"/>
              </a:rPr>
              <a:t>    When Pharaoh finally let the people go, God did not lead them along the main road that runs through </a:t>
            </a:r>
            <a:r>
              <a:rPr lang="en-US" altLang="en-US" sz="2000" b="1">
                <a:latin typeface="Arial" pitchFamily="34" charset="0"/>
                <a:ea typeface="ＭＳ Ｐゴシック" pitchFamily="34" charset="-128"/>
              </a:rPr>
              <a:t>Philistine </a:t>
            </a:r>
            <a:r>
              <a:rPr lang="en-US" altLang="en-US" sz="2000">
                <a:latin typeface="Arial" pitchFamily="34" charset="0"/>
                <a:ea typeface="ＭＳ Ｐゴシック" pitchFamily="34" charset="-128"/>
              </a:rPr>
              <a:t>territory, even though that was the shortest route to the Promised Land. God said, “If the people are faced with a battle, they might change their minds and return to Egypt.” </a:t>
            </a:r>
          </a:p>
          <a:p>
            <a:endParaRPr lang="en-US" altLang="en-US" sz="2000">
              <a:latin typeface="Arial" pitchFamily="34" charset="0"/>
              <a:ea typeface="ＭＳ Ｐゴシック" pitchFamily="34" charset="-128"/>
            </a:endParaRPr>
          </a:p>
          <a:p>
            <a:r>
              <a:rPr lang="en-US" altLang="en-US" sz="2000" b="1">
                <a:latin typeface="Arial" pitchFamily="34" charset="0"/>
                <a:ea typeface="ＭＳ Ｐゴシック" pitchFamily="34" charset="-128"/>
              </a:rPr>
              <a:t>Josh. 13:3</a:t>
            </a:r>
            <a:r>
              <a:rPr lang="en-US" altLang="en-US" sz="2000">
                <a:latin typeface="Arial" pitchFamily="34" charset="0"/>
                <a:ea typeface="ＭＳ Ｐゴシック" pitchFamily="34" charset="-128"/>
              </a:rPr>
              <a:t> and the larger territory of the Canaanites, extending from the stream of Shihor on the border of Egypt, northward to the boundary of Ekron. It includes the territory of the five </a:t>
            </a:r>
            <a:r>
              <a:rPr lang="en-US" altLang="en-US" sz="2000" b="1">
                <a:latin typeface="Arial" pitchFamily="34" charset="0"/>
                <a:ea typeface="ＭＳ Ｐゴシック" pitchFamily="34" charset="-128"/>
              </a:rPr>
              <a:t>Philistine </a:t>
            </a:r>
            <a:r>
              <a:rPr lang="en-US" altLang="en-US" sz="2000">
                <a:latin typeface="Arial" pitchFamily="34" charset="0"/>
                <a:ea typeface="ＭＳ Ｐゴシック" pitchFamily="34" charset="-128"/>
              </a:rPr>
              <a:t>rulers of Gaza, Ashdod, Ashkelon, Gath, and Ekron. The land of the Avvites</a:t>
            </a:r>
          </a:p>
          <a:p>
            <a:endParaRPr lang="en-US" altLang="en-US" sz="2000">
              <a:latin typeface="Arial" pitchFamily="34" charset="0"/>
              <a:ea typeface="ＭＳ Ｐゴシック" pitchFamily="34" charset="-128"/>
            </a:endParaRPr>
          </a:p>
          <a:p>
            <a:r>
              <a:rPr lang="en-US" altLang="en-US" sz="2000" b="1">
                <a:latin typeface="Arial" pitchFamily="34" charset="0"/>
                <a:ea typeface="ＭＳ Ｐゴシック" pitchFamily="34" charset="-128"/>
              </a:rPr>
              <a:t>Judg. 3:3</a:t>
            </a:r>
            <a:r>
              <a:rPr lang="en-US" altLang="en-US" sz="2000">
                <a:latin typeface="Arial" pitchFamily="34" charset="0"/>
                <a:ea typeface="ＭＳ Ｐゴシック" pitchFamily="34" charset="-128"/>
              </a:rPr>
              <a:t> These are the nations: the Philistines (those living under the five </a:t>
            </a:r>
            <a:r>
              <a:rPr lang="en-US" altLang="en-US" sz="2000" b="1">
                <a:latin typeface="Arial" pitchFamily="34" charset="0"/>
                <a:ea typeface="ＭＳ Ｐゴシック" pitchFamily="34" charset="-128"/>
              </a:rPr>
              <a:t>Philistine </a:t>
            </a:r>
            <a:r>
              <a:rPr lang="en-US" altLang="en-US" sz="2000">
                <a:latin typeface="Arial" pitchFamily="34" charset="0"/>
                <a:ea typeface="ＭＳ Ｐゴシック" pitchFamily="34" charset="-128"/>
              </a:rPr>
              <a:t>rulers), all the Canaanites, the Sidonians, and the Hivites living in the mountains of Lebanon from Mount Baal-hermon to Lebo-hamath.</a:t>
            </a:r>
            <a:endParaRPr lang="en-US" altLang="en-US" sz="2000">
              <a:latin typeface="Times New Roman" pitchFamily="18" charset="0"/>
              <a:ea typeface="ＭＳ Ｐゴシック" pitchFamily="34" charset="-128"/>
            </a:endParaRPr>
          </a:p>
        </p:txBody>
      </p:sp>
      <p:sp>
        <p:nvSpPr>
          <p:cNvPr id="147458" name="Title 1"/>
          <p:cNvSpPr>
            <a:spLocks noGrp="1"/>
          </p:cNvSpPr>
          <p:nvPr>
            <p:ph type="ctrTitle"/>
          </p:nvPr>
        </p:nvSpPr>
        <p:spPr>
          <a:xfrm>
            <a:off x="0" y="-26988"/>
            <a:ext cx="9144000" cy="863601"/>
          </a:xfrm>
          <a:solidFill>
            <a:srgbClr val="000000"/>
          </a:solidFill>
        </p:spPr>
        <p:txBody>
          <a:bodyPr/>
          <a:lstStyle/>
          <a:p>
            <a:r>
              <a:rPr lang="en-US" altLang="en-US" sz="4000" b="1">
                <a:solidFill>
                  <a:schemeClr val="bg1"/>
                </a:solidFill>
                <a:latin typeface="Arial" pitchFamily="34" charset="0"/>
                <a:ea typeface="ＭＳ Ｐゴシック" pitchFamily="34" charset="-128"/>
              </a:rPr>
              <a:t>Philistines Noted Very Early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4" name="Picture 3" descr="Israel Neighbors Blank.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5" name="Title 1"/>
          <p:cNvSpPr>
            <a:spLocks noGrp="1"/>
          </p:cNvSpPr>
          <p:nvPr>
            <p:ph type="title"/>
          </p:nvPr>
        </p:nvSpPr>
        <p:spPr>
          <a:xfrm>
            <a:off x="0" y="-27384"/>
            <a:ext cx="9215438" cy="4104456"/>
          </a:xfrm>
          <a:gradFill flip="none" rotWithShape="1">
            <a:gsLst>
              <a:gs pos="0">
                <a:schemeClr val="bg1"/>
              </a:gs>
              <a:gs pos="97000">
                <a:schemeClr val="accent1">
                  <a:lumMod val="70000"/>
                </a:schemeClr>
              </a:gs>
            </a:gsLst>
            <a:lin ang="2700000" scaled="1"/>
            <a:tileRect/>
          </a:gradFill>
        </p:spPr>
        <p:txBody>
          <a:bodyPr anchor="ctr"/>
          <a:lstStyle/>
          <a:p>
            <a:pPr algn="ctr"/>
            <a:r>
              <a:rPr lang="en-US" sz="3200" b="1" i="0" dirty="0">
                <a:solidFill>
                  <a:srgbClr val="FFFFFF"/>
                </a:solidFill>
                <a:effectLst>
                  <a:glow rad="228600">
                    <a:schemeClr val="bg1">
                      <a:alpha val="85000"/>
                    </a:schemeClr>
                  </a:glow>
                </a:effectLst>
                <a:latin typeface="Arial" charset="0"/>
                <a:ea typeface="新細明體" charset="0"/>
              </a:rPr>
              <a:t>"This is what the Sovereign L</a:t>
            </a:r>
            <a:r>
              <a:rPr lang="en-US" sz="2800" b="1" i="0" dirty="0">
                <a:solidFill>
                  <a:srgbClr val="FFFFFF"/>
                </a:solidFill>
                <a:effectLst>
                  <a:glow rad="228600">
                    <a:schemeClr val="bg1">
                      <a:alpha val="85000"/>
                    </a:schemeClr>
                  </a:glow>
                </a:effectLst>
                <a:latin typeface="Arial" charset="0"/>
                <a:ea typeface="新細明體" charset="0"/>
              </a:rPr>
              <a:t>ORD</a:t>
            </a:r>
            <a:r>
              <a:rPr lang="en-US" sz="3200" b="1" i="0" dirty="0">
                <a:solidFill>
                  <a:srgbClr val="FFFFFF"/>
                </a:solidFill>
                <a:effectLst>
                  <a:glow rad="228600">
                    <a:schemeClr val="bg1">
                      <a:alpha val="85000"/>
                    </a:schemeClr>
                  </a:glow>
                </a:effectLst>
                <a:latin typeface="Arial" charset="0"/>
                <a:ea typeface="新細明體" charset="0"/>
              </a:rPr>
              <a:t> says: The people of Philistia have </a:t>
            </a:r>
            <a:r>
              <a:rPr lang="en-US" sz="3200" b="1" i="0" dirty="0">
                <a:solidFill>
                  <a:srgbClr val="FFFF00"/>
                </a:solidFill>
                <a:effectLst>
                  <a:glow rad="228600">
                    <a:schemeClr val="bg1">
                      <a:alpha val="85000"/>
                    </a:schemeClr>
                  </a:glow>
                </a:effectLst>
                <a:latin typeface="Arial" charset="0"/>
                <a:ea typeface="新細明體" charset="0"/>
              </a:rPr>
              <a:t>acted against Judah out of bitter revenge and long-standing contempt</a:t>
            </a:r>
            <a:r>
              <a:rPr lang="en-US" sz="3200" b="1" i="0" dirty="0">
                <a:solidFill>
                  <a:srgbClr val="FFFFFF"/>
                </a:solidFill>
                <a:effectLst>
                  <a:glow rad="228600">
                    <a:schemeClr val="bg1">
                      <a:alpha val="85000"/>
                    </a:schemeClr>
                  </a:glow>
                </a:effectLst>
                <a:latin typeface="Arial" charset="0"/>
                <a:ea typeface="新細明體" charset="0"/>
              </a:rPr>
              <a:t>. </a:t>
            </a:r>
            <a:r>
              <a:rPr lang="en-US" sz="3200" b="1" i="0" baseline="30000" dirty="0">
                <a:solidFill>
                  <a:srgbClr val="FFFFFF"/>
                </a:solidFill>
                <a:effectLst>
                  <a:glow rad="228600">
                    <a:schemeClr val="bg1">
                      <a:alpha val="85000"/>
                    </a:schemeClr>
                  </a:glow>
                </a:effectLst>
                <a:latin typeface="Arial" charset="0"/>
                <a:ea typeface="新細明體" charset="0"/>
              </a:rPr>
              <a:t>16</a:t>
            </a:r>
            <a:r>
              <a:rPr lang="en-US" sz="2800" b="1" i="0" baseline="30000" dirty="0">
                <a:solidFill>
                  <a:srgbClr val="FFFFFF"/>
                </a:solidFill>
                <a:effectLst>
                  <a:glow rad="228600">
                    <a:schemeClr val="bg1">
                      <a:alpha val="85000"/>
                    </a:schemeClr>
                  </a:glow>
                </a:effectLst>
                <a:latin typeface="Arial" charset="0"/>
                <a:ea typeface="新細明體" charset="0"/>
              </a:rPr>
              <a:t> </a:t>
            </a:r>
            <a:r>
              <a:rPr lang="en-US" sz="3200" b="1" i="0" dirty="0">
                <a:solidFill>
                  <a:srgbClr val="FFFFFF"/>
                </a:solidFill>
                <a:effectLst>
                  <a:glow rad="228600">
                    <a:schemeClr val="bg1">
                      <a:alpha val="85000"/>
                    </a:schemeClr>
                  </a:glow>
                </a:effectLst>
                <a:latin typeface="Arial" charset="0"/>
                <a:ea typeface="新細明體" charset="0"/>
              </a:rPr>
              <a:t>Therefore... </a:t>
            </a:r>
            <a:r>
              <a:rPr lang="en-US" sz="3200" b="1" i="0" baseline="30000" dirty="0">
                <a:solidFill>
                  <a:srgbClr val="FFFFFF"/>
                </a:solidFill>
                <a:effectLst>
                  <a:glow rad="228600">
                    <a:schemeClr val="bg1">
                      <a:alpha val="85000"/>
                    </a:schemeClr>
                  </a:glow>
                </a:effectLst>
                <a:latin typeface="Arial" charset="0"/>
                <a:ea typeface="新細明體" charset="0"/>
              </a:rPr>
              <a:t>17 </a:t>
            </a:r>
            <a:r>
              <a:rPr lang="en-US" sz="3200" b="1" i="0" dirty="0">
                <a:solidFill>
                  <a:srgbClr val="FFFFFF"/>
                </a:solidFill>
                <a:effectLst>
                  <a:glow rad="228600">
                    <a:schemeClr val="bg1">
                      <a:alpha val="85000"/>
                    </a:schemeClr>
                  </a:glow>
                </a:effectLst>
                <a:latin typeface="Arial" charset="0"/>
                <a:ea typeface="新細明體" charset="0"/>
              </a:rPr>
              <a:t>I will execute terrible vengeance against them to punish them for what they have done. And when I have inflicted my revenge, </a:t>
            </a:r>
            <a:br>
              <a:rPr lang="en-US" sz="3200" b="1" i="0" dirty="0">
                <a:solidFill>
                  <a:srgbClr val="FFFFFF"/>
                </a:solidFill>
                <a:effectLst>
                  <a:glow rad="228600">
                    <a:schemeClr val="bg1">
                      <a:alpha val="85000"/>
                    </a:schemeClr>
                  </a:glow>
                </a:effectLst>
                <a:latin typeface="Arial" charset="0"/>
                <a:ea typeface="新細明體" charset="0"/>
              </a:rPr>
            </a:br>
            <a:r>
              <a:rPr lang="en-US" sz="3200" b="1" i="0" dirty="0">
                <a:solidFill>
                  <a:srgbClr val="FFFFFF"/>
                </a:solidFill>
                <a:effectLst>
                  <a:glow rad="228600">
                    <a:schemeClr val="bg1">
                      <a:alpha val="85000"/>
                    </a:schemeClr>
                  </a:glow>
                </a:effectLst>
                <a:latin typeface="Arial" charset="0"/>
                <a:ea typeface="新細明體" charset="0"/>
              </a:rPr>
              <a:t>they will know that I am the L</a:t>
            </a:r>
            <a:r>
              <a:rPr lang="en-US" sz="2800" b="1" i="0" dirty="0">
                <a:solidFill>
                  <a:srgbClr val="FFFFFF"/>
                </a:solidFill>
                <a:effectLst>
                  <a:glow rad="228600">
                    <a:schemeClr val="bg1">
                      <a:alpha val="85000"/>
                    </a:schemeClr>
                  </a:glow>
                </a:effectLst>
                <a:latin typeface="Arial" charset="0"/>
                <a:ea typeface="新細明體" charset="0"/>
              </a:rPr>
              <a:t>ORD</a:t>
            </a:r>
            <a:r>
              <a:rPr lang="en-US" sz="3200" b="1" i="0" dirty="0">
                <a:solidFill>
                  <a:srgbClr val="FFFFFF"/>
                </a:solidFill>
                <a:effectLst>
                  <a:glow rad="228600">
                    <a:schemeClr val="bg1">
                      <a:alpha val="85000"/>
                    </a:schemeClr>
                  </a:glow>
                </a:effectLst>
                <a:latin typeface="Arial" charset="0"/>
                <a:ea typeface="新細明體" charset="0"/>
              </a:rPr>
              <a:t>."</a:t>
            </a:r>
            <a:endParaRPr lang="en-US" b="1" i="0" dirty="0">
              <a:solidFill>
                <a:srgbClr val="FFFFFF"/>
              </a:solidFill>
              <a:effectLst>
                <a:glow rad="228600">
                  <a:schemeClr val="bg1">
                    <a:alpha val="85000"/>
                  </a:schemeClr>
                </a:glow>
              </a:effectLst>
              <a:latin typeface="Arial" charset="0"/>
              <a:ea typeface="新細明體" charset="0"/>
            </a:endParaRPr>
          </a:p>
        </p:txBody>
      </p:sp>
      <p:sp>
        <p:nvSpPr>
          <p:cNvPr id="8" name="Title 1"/>
          <p:cNvSpPr txBox="1">
            <a:spLocks/>
          </p:cNvSpPr>
          <p:nvPr/>
        </p:nvSpPr>
        <p:spPr bwMode="auto">
          <a:xfrm>
            <a:off x="2339975" y="4221163"/>
            <a:ext cx="2736850" cy="1224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Philistia</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(25:15-17)</a:t>
            </a:r>
          </a:p>
        </p:txBody>
      </p:sp>
    </p:spTree>
    <p:extLst>
      <p:ext uri="{BB962C8B-B14F-4D97-AF65-F5344CB8AC3E}">
        <p14:creationId xmlns:p14="http://schemas.microsoft.com/office/powerpoint/2010/main" val="159803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32835"/>
                                        </p:tgtEl>
                                        <p:attrNameLst>
                                          <p:attrName>style.visibility</p:attrName>
                                        </p:attrNameLst>
                                      </p:cBhvr>
                                      <p:to>
                                        <p:strVal val="visible"/>
                                      </p:to>
                                    </p:set>
                                    <p:animEffect transition="in" filter="checkerboard(across)">
                                      <p:cBhvr>
                                        <p:cTn id="7" dur="500"/>
                                        <p:tgtEl>
                                          <p:spTgt spid="632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3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Picture 4"/>
          <p:cNvPicPr>
            <a:picLocks noChangeAspect="1" noChangeArrowheads="1"/>
          </p:cNvPicPr>
          <p:nvPr/>
        </p:nvPicPr>
        <p:blipFill>
          <a:blip r:embed="rId2">
            <a:lum bright="-100000" contrast="24000"/>
          </a:blip>
          <a:srcRect/>
          <a:stretch>
            <a:fillRect/>
          </a:stretch>
        </p:blipFill>
        <p:spPr bwMode="auto">
          <a:xfrm>
            <a:off x="0" y="0"/>
            <a:ext cx="9144000" cy="7315200"/>
          </a:xfrm>
          <a:prstGeom prst="rect">
            <a:avLst/>
          </a:prstGeom>
          <a:noFill/>
          <a:ln w="9525">
            <a:noFill/>
            <a:miter lim="800000"/>
            <a:headEnd/>
            <a:tailEnd/>
          </a:ln>
          <a:effectLst>
            <a:outerShdw blurRad="63500" dist="38099" dir="2700000" algn="ctr" rotWithShape="0">
              <a:schemeClr val="bg2">
                <a:alpha val="50000"/>
              </a:schemeClr>
            </a:outerShdw>
          </a:effectLst>
        </p:spPr>
      </p:pic>
      <p:sp>
        <p:nvSpPr>
          <p:cNvPr id="149506" name="Rectangle 5"/>
          <p:cNvSpPr>
            <a:spLocks noChangeArrowheads="1"/>
          </p:cNvSpPr>
          <p:nvPr/>
        </p:nvSpPr>
        <p:spPr bwMode="auto">
          <a:xfrm>
            <a:off x="0" y="0"/>
            <a:ext cx="9144000" cy="7620000"/>
          </a:xfrm>
          <a:prstGeom prst="rect">
            <a:avLst/>
          </a:prstGeom>
          <a:solidFill>
            <a:schemeClr val="tx1">
              <a:alpha val="3999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latin typeface="Arial" pitchFamily="34" charset="0"/>
              <a:cs typeface="Arial" pitchFamily="34" charset="0"/>
            </a:endParaRPr>
          </a:p>
        </p:txBody>
      </p:sp>
      <p:sp>
        <p:nvSpPr>
          <p:cNvPr id="84994" name="Rectangle 2"/>
          <p:cNvSpPr>
            <a:spLocks noGrp="1" noChangeArrowheads="1"/>
          </p:cNvSpPr>
          <p:nvPr>
            <p:ph type="title"/>
          </p:nvPr>
        </p:nvSpPr>
        <p:spPr>
          <a:xfrm>
            <a:off x="3779838" y="533400"/>
            <a:ext cx="5364162" cy="2174875"/>
          </a:xfrm>
          <a:effectLst>
            <a:outerShdw blurRad="63500" dist="38099" dir="2700000" algn="ctr" rotWithShape="0">
              <a:schemeClr val="tx1">
                <a:alpha val="74997"/>
              </a:schemeClr>
            </a:outerShdw>
          </a:effectLst>
        </p:spPr>
        <p:txBody>
          <a:bodyPr/>
          <a:lstStyle/>
          <a:p>
            <a:pPr eaLnBrk="1" hangingPunct="1"/>
            <a:r>
              <a:rPr lang="en-US" altLang="en-US" u="sng">
                <a:solidFill>
                  <a:schemeClr val="bg1"/>
                </a:solidFill>
                <a:latin typeface="Arial" pitchFamily="34" charset="0"/>
                <a:ea typeface="ＭＳ Ｐゴシック" pitchFamily="34" charset="-128"/>
              </a:rPr>
              <a:t>1 Samuel 17 Thought Questions</a:t>
            </a:r>
            <a:endParaRPr lang="en-US" altLang="en-US">
              <a:solidFill>
                <a:schemeClr val="bg1"/>
              </a:solidFill>
              <a:latin typeface="Arial" pitchFamily="34" charset="0"/>
              <a:ea typeface="ＭＳ Ｐゴシック" pitchFamily="34" charset="-128"/>
            </a:endParaRPr>
          </a:p>
        </p:txBody>
      </p:sp>
      <p:sp>
        <p:nvSpPr>
          <p:cNvPr id="149508" name="Text Box 6"/>
          <p:cNvSpPr txBox="1">
            <a:spLocks noChangeArrowheads="1"/>
          </p:cNvSpPr>
          <p:nvPr/>
        </p:nvSpPr>
        <p:spPr bwMode="auto">
          <a:xfrm>
            <a:off x="8426450" y="76200"/>
            <a:ext cx="6810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solidFill>
                  <a:schemeClr val="bg1"/>
                </a:solidFill>
                <a:latin typeface="Arial" pitchFamily="34" charset="0"/>
                <a:cs typeface="Arial" pitchFamily="34" charset="0"/>
              </a:rPr>
              <a:t>114</a:t>
            </a:r>
          </a:p>
        </p:txBody>
      </p:sp>
      <p:sp>
        <p:nvSpPr>
          <p:cNvPr id="7" name="Rectangle 3"/>
          <p:cNvSpPr txBox="1">
            <a:spLocks noChangeArrowheads="1"/>
          </p:cNvSpPr>
          <p:nvPr/>
        </p:nvSpPr>
        <p:spPr bwMode="auto">
          <a:xfrm>
            <a:off x="323850" y="3213100"/>
            <a:ext cx="8742363" cy="33115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a:lstStyle>
          <a:p>
            <a:pPr marL="609600" indent="-609600" eaLnBrk="1" hangingPunct="1">
              <a:buFont typeface="+mj-lt"/>
              <a:buAutoNum type="alphaLcParenR"/>
              <a:defRPr/>
            </a:pPr>
            <a:r>
              <a:rPr lang="en-US" b="1" dirty="0">
                <a:solidFill>
                  <a:schemeClr val="bg1"/>
                </a:solidFill>
                <a:ea typeface="+mn-ea"/>
              </a:rPr>
              <a:t>How did David</a:t>
            </a:r>
            <a:r>
              <a:rPr lang="fr-FR" b="1" dirty="0">
                <a:solidFill>
                  <a:schemeClr val="bg1"/>
                </a:solidFill>
                <a:ea typeface="+mn-ea"/>
              </a:rPr>
              <a:t>'</a:t>
            </a:r>
            <a:r>
              <a:rPr lang="en-US" b="1" dirty="0">
                <a:solidFill>
                  <a:schemeClr val="bg1"/>
                </a:solidFill>
                <a:ea typeface="+mn-ea"/>
              </a:rPr>
              <a:t>s view of the Philistines differ from that of the Israelites?  </a:t>
            </a:r>
          </a:p>
          <a:p>
            <a:pPr marL="609600" indent="-609600" eaLnBrk="1" hangingPunct="1">
              <a:buFont typeface="+mj-lt"/>
              <a:buAutoNum type="alphaLcParenR"/>
              <a:defRPr/>
            </a:pPr>
            <a:r>
              <a:rPr lang="en-US" b="1" dirty="0">
                <a:solidFill>
                  <a:schemeClr val="bg1"/>
                </a:solidFill>
                <a:ea typeface="+mn-ea"/>
              </a:rPr>
              <a:t>Why was his view different?</a:t>
            </a:r>
          </a:p>
          <a:p>
            <a:pPr marL="609600" indent="-609600" eaLnBrk="1" hangingPunct="1">
              <a:buFont typeface="+mj-lt"/>
              <a:buAutoNum type="alphaLcParenR"/>
              <a:defRPr/>
            </a:pPr>
            <a:r>
              <a:rPr lang="en-US" b="1" dirty="0">
                <a:solidFill>
                  <a:schemeClr val="bg1"/>
                </a:solidFill>
                <a:ea typeface="+mn-ea"/>
              </a:rPr>
              <a:t>Why do non-Christians often have superior technology to Christians?  </a:t>
            </a:r>
          </a:p>
          <a:p>
            <a:pPr marL="609600" indent="-609600" eaLnBrk="1" hangingPunct="1">
              <a:buFont typeface="+mj-lt"/>
              <a:buAutoNum type="alphaLcParenR"/>
              <a:defRPr/>
            </a:pPr>
            <a:r>
              <a:rPr lang="en-US" b="1" dirty="0">
                <a:solidFill>
                  <a:schemeClr val="bg1"/>
                </a:solidFill>
                <a:ea typeface="+mn-ea"/>
              </a:rPr>
              <a:t>Or do they?</a:t>
            </a:r>
          </a:p>
        </p:txBody>
      </p:sp>
      <p:pic>
        <p:nvPicPr>
          <p:cNvPr id="14951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3708400" cy="278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p:cNvSpPr>
            <a:spLocks noGrp="1"/>
          </p:cNvSpPr>
          <p:nvPr>
            <p:ph type="title" idx="4294967295"/>
          </p:nvPr>
        </p:nvSpPr>
        <p:spPr>
          <a:xfrm>
            <a:off x="976313" y="-171450"/>
            <a:ext cx="7772400" cy="1143000"/>
          </a:xfrm>
        </p:spPr>
        <p:txBody>
          <a:bodyPr/>
          <a:lstStyle/>
          <a:p>
            <a:r>
              <a:rPr lang="en-US" altLang="en-US">
                <a:latin typeface="Arial" pitchFamily="34" charset="0"/>
                <a:ea typeface="ＭＳ Ｐゴシック" pitchFamily="34" charset="-128"/>
              </a:rPr>
              <a:t>I</a:t>
            </a:r>
            <a:r>
              <a:rPr lang="en-US" altLang="en-US" b="1">
                <a:latin typeface="Arial" pitchFamily="34" charset="0"/>
                <a:ea typeface="ＭＳ Ｐゴシック" pitchFamily="34" charset="-128"/>
              </a:rPr>
              <a:t>MPLICATIONS</a:t>
            </a:r>
            <a:endParaRPr lang="en-US" altLang="en-US">
              <a:latin typeface="Arial" pitchFamily="34" charset="0"/>
              <a:ea typeface="ＭＳ Ｐゴシック" pitchFamily="34" charset="-128"/>
            </a:endParaRPr>
          </a:p>
        </p:txBody>
      </p:sp>
      <p:sp>
        <p:nvSpPr>
          <p:cNvPr id="148482" name="Text Box 3"/>
          <p:cNvSpPr txBox="1">
            <a:spLocks noChangeArrowheads="1"/>
          </p:cNvSpPr>
          <p:nvPr/>
        </p:nvSpPr>
        <p:spPr bwMode="auto">
          <a:xfrm>
            <a:off x="2728913" y="-152400"/>
            <a:ext cx="398462"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6000" b="1">
                <a:solidFill>
                  <a:srgbClr val="000090"/>
                </a:solidFill>
                <a:latin typeface="Arial" pitchFamily="34" charset="0"/>
                <a:cs typeface="Arial" pitchFamily="34" charset="0"/>
              </a:rPr>
              <a:t>I</a:t>
            </a:r>
          </a:p>
        </p:txBody>
      </p:sp>
      <p:sp>
        <p:nvSpPr>
          <p:cNvPr id="23557" name="Text Box 5"/>
          <p:cNvSpPr txBox="1">
            <a:spLocks noChangeArrowheads="1"/>
          </p:cNvSpPr>
          <p:nvPr/>
        </p:nvSpPr>
        <p:spPr bwMode="auto">
          <a:xfrm>
            <a:off x="685800" y="838200"/>
            <a:ext cx="80010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solidFill>
                  <a:srgbClr val="0000FF"/>
                </a:solidFill>
                <a:latin typeface="Arial" pitchFamily="34" charset="0"/>
                <a:cs typeface="Arial" pitchFamily="34" charset="0"/>
              </a:rPr>
              <a:t>a)	Philistines were more technologically advanced than Israel. </a:t>
            </a:r>
            <a:r>
              <a:rPr lang="en-US" altLang="en-US" b="1">
                <a:solidFill>
                  <a:srgbClr val="0000FF"/>
                </a:solidFill>
                <a:latin typeface="Arial" pitchFamily="34" charset="0"/>
                <a:cs typeface="Times New Roman" pitchFamily="18" charset="0"/>
              </a:rPr>
              <a:t> God used them to teach warfare to Israel (Judg. 3:1-3) as well as farming.</a:t>
            </a:r>
          </a:p>
        </p:txBody>
      </p:sp>
      <p:sp>
        <p:nvSpPr>
          <p:cNvPr id="23558" name="Rectangle 6"/>
          <p:cNvSpPr>
            <a:spLocks noChangeArrowheads="1"/>
          </p:cNvSpPr>
          <p:nvPr/>
        </p:nvSpPr>
        <p:spPr bwMode="auto">
          <a:xfrm>
            <a:off x="685800" y="2116138"/>
            <a:ext cx="84582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solidFill>
                  <a:srgbClr val="FF3300"/>
                </a:solidFill>
                <a:latin typeface="Arial" pitchFamily="34" charset="0"/>
                <a:cs typeface="Times New Roman" pitchFamily="18" charset="0"/>
              </a:rPr>
              <a:t>b)	The Israelites also adopted their gods and religions (Judges 10:6-7).  This always made God angry and jealous.</a:t>
            </a:r>
          </a:p>
        </p:txBody>
      </p:sp>
      <p:sp>
        <p:nvSpPr>
          <p:cNvPr id="23559" name="Rectangle 7"/>
          <p:cNvSpPr>
            <a:spLocks noChangeArrowheads="1"/>
          </p:cNvSpPr>
          <p:nvPr/>
        </p:nvSpPr>
        <p:spPr bwMode="auto">
          <a:xfrm>
            <a:off x="685800" y="3933825"/>
            <a:ext cx="76962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solidFill>
                  <a:schemeClr val="accent2"/>
                </a:solidFill>
                <a:latin typeface="Arial" pitchFamily="34" charset="0"/>
                <a:cs typeface="Times New Roman" pitchFamily="18" charset="0"/>
              </a:rPr>
              <a:t>d)	The continuing pressure from the Philistines triggered the Israelites to have a strong military leader (king).</a:t>
            </a:r>
          </a:p>
        </p:txBody>
      </p:sp>
      <p:sp>
        <p:nvSpPr>
          <p:cNvPr id="23560" name="Rectangle 8"/>
          <p:cNvSpPr>
            <a:spLocks noChangeArrowheads="1"/>
          </p:cNvSpPr>
          <p:nvPr/>
        </p:nvSpPr>
        <p:spPr bwMode="auto">
          <a:xfrm>
            <a:off x="685800" y="5211763"/>
            <a:ext cx="8001000"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solidFill>
                  <a:srgbClr val="CC3300"/>
                </a:solidFill>
                <a:latin typeface="Arial" pitchFamily="34" charset="0"/>
                <a:cs typeface="Arial" pitchFamily="34" charset="0"/>
              </a:rPr>
              <a:t>e)	Israel was privileged to be a chosen people. Whatever the Philistines did to Israel, God still controlled every event that happened between the two nations.</a:t>
            </a:r>
          </a:p>
        </p:txBody>
      </p:sp>
      <p:sp>
        <p:nvSpPr>
          <p:cNvPr id="148487" name="Text Box 10"/>
          <p:cNvSpPr txBox="1">
            <a:spLocks noChangeArrowheads="1"/>
          </p:cNvSpPr>
          <p:nvPr/>
        </p:nvSpPr>
        <p:spPr bwMode="auto">
          <a:xfrm>
            <a:off x="8426450" y="76200"/>
            <a:ext cx="6810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113</a:t>
            </a:r>
          </a:p>
        </p:txBody>
      </p:sp>
      <p:sp>
        <p:nvSpPr>
          <p:cNvPr id="11" name="Rectangle 7"/>
          <p:cNvSpPr>
            <a:spLocks noChangeArrowheads="1"/>
          </p:cNvSpPr>
          <p:nvPr/>
        </p:nvSpPr>
        <p:spPr bwMode="auto">
          <a:xfrm>
            <a:off x="685800" y="3394075"/>
            <a:ext cx="7696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tLang="en-US" b="1">
                <a:solidFill>
                  <a:srgbClr val="008000"/>
                </a:solidFill>
                <a:latin typeface="Arial" pitchFamily="34" charset="0"/>
                <a:cs typeface="Times New Roman" pitchFamily="18" charset="0"/>
              </a:rPr>
              <a:t>c)	God used the Philistines to chastise his people.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7">
                                            <p:txEl>
                                              <p:pRg st="0" end="0"/>
                                            </p:txEl>
                                          </p:spTgt>
                                        </p:tgtEl>
                                        <p:attrNameLst>
                                          <p:attrName>style.visibility</p:attrName>
                                        </p:attrNameLst>
                                      </p:cBhvr>
                                      <p:to>
                                        <p:strVal val="visible"/>
                                      </p:to>
                                    </p:set>
                                    <p:anim calcmode="lin" valueType="num">
                                      <p:cBhvr additive="base">
                                        <p:cTn id="7" dur="500" fill="hold"/>
                                        <p:tgtEl>
                                          <p:spTgt spid="2355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558"/>
                                        </p:tgtEl>
                                        <p:attrNameLst>
                                          <p:attrName>style.visibility</p:attrName>
                                        </p:attrNameLst>
                                      </p:cBhvr>
                                      <p:to>
                                        <p:strVal val="visible"/>
                                      </p:to>
                                    </p:set>
                                    <p:anim calcmode="lin" valueType="num">
                                      <p:cBhvr additive="base">
                                        <p:cTn id="13" dur="500" fill="hold"/>
                                        <p:tgtEl>
                                          <p:spTgt spid="23558"/>
                                        </p:tgtEl>
                                        <p:attrNameLst>
                                          <p:attrName>ppt_x</p:attrName>
                                        </p:attrNameLst>
                                      </p:cBhvr>
                                      <p:tavLst>
                                        <p:tav tm="0">
                                          <p:val>
                                            <p:strVal val="0-#ppt_w/2"/>
                                          </p:val>
                                        </p:tav>
                                        <p:tav tm="100000">
                                          <p:val>
                                            <p:strVal val="#ppt_x"/>
                                          </p:val>
                                        </p:tav>
                                      </p:tavLst>
                                    </p:anim>
                                    <p:anim calcmode="lin" valueType="num">
                                      <p:cBhvr additive="base">
                                        <p:cTn id="14" dur="500" fill="hold"/>
                                        <p:tgtEl>
                                          <p:spTgt spid="2355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559"/>
                                        </p:tgtEl>
                                        <p:attrNameLst>
                                          <p:attrName>style.visibility</p:attrName>
                                        </p:attrNameLst>
                                      </p:cBhvr>
                                      <p:to>
                                        <p:strVal val="visible"/>
                                      </p:to>
                                    </p:set>
                                    <p:anim calcmode="lin" valueType="num">
                                      <p:cBhvr additive="base">
                                        <p:cTn id="25" dur="500" fill="hold"/>
                                        <p:tgtEl>
                                          <p:spTgt spid="23559"/>
                                        </p:tgtEl>
                                        <p:attrNameLst>
                                          <p:attrName>ppt_x</p:attrName>
                                        </p:attrNameLst>
                                      </p:cBhvr>
                                      <p:tavLst>
                                        <p:tav tm="0">
                                          <p:val>
                                            <p:strVal val="0-#ppt_w/2"/>
                                          </p:val>
                                        </p:tav>
                                        <p:tav tm="100000">
                                          <p:val>
                                            <p:strVal val="#ppt_x"/>
                                          </p:val>
                                        </p:tav>
                                      </p:tavLst>
                                    </p:anim>
                                    <p:anim calcmode="lin" valueType="num">
                                      <p:cBhvr additive="base">
                                        <p:cTn id="26" dur="500" fill="hold"/>
                                        <p:tgtEl>
                                          <p:spTgt spid="2355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560"/>
                                        </p:tgtEl>
                                        <p:attrNameLst>
                                          <p:attrName>style.visibility</p:attrName>
                                        </p:attrNameLst>
                                      </p:cBhvr>
                                      <p:to>
                                        <p:strVal val="visible"/>
                                      </p:to>
                                    </p:set>
                                    <p:anim calcmode="lin" valueType="num">
                                      <p:cBhvr additive="base">
                                        <p:cTn id="31" dur="500" fill="hold"/>
                                        <p:tgtEl>
                                          <p:spTgt spid="23560"/>
                                        </p:tgtEl>
                                        <p:attrNameLst>
                                          <p:attrName>ppt_x</p:attrName>
                                        </p:attrNameLst>
                                      </p:cBhvr>
                                      <p:tavLst>
                                        <p:tav tm="0">
                                          <p:val>
                                            <p:strVal val="0-#ppt_w/2"/>
                                          </p:val>
                                        </p:tav>
                                        <p:tav tm="100000">
                                          <p:val>
                                            <p:strVal val="#ppt_x"/>
                                          </p:val>
                                        </p:tav>
                                      </p:tavLst>
                                    </p:anim>
                                    <p:anim calcmode="lin" valueType="num">
                                      <p:cBhvr additive="base">
                                        <p:cTn id="32" dur="500" fill="hold"/>
                                        <p:tgtEl>
                                          <p:spTgt spid="235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build="p" autoUpdateAnimBg="0"/>
      <p:bldP spid="23558" grpId="0" autoUpdateAnimBg="0"/>
      <p:bldP spid="23559" grpId="0" autoUpdateAnimBg="0"/>
      <p:bldP spid="23560" grpId="0" autoUpdateAnimBg="0"/>
      <p:bldP spid="11"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45" descr="filis~30"/>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37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36613"/>
            <a:ext cx="9132888" cy="5815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24" name="Text Box 28"/>
          <p:cNvSpPr txBox="1">
            <a:spLocks noChangeArrowheads="1"/>
          </p:cNvSpPr>
          <p:nvPr/>
        </p:nvSpPr>
        <p:spPr bwMode="auto">
          <a:xfrm>
            <a:off x="3636963" y="228600"/>
            <a:ext cx="177641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3600">
                <a:latin typeface="Arial" pitchFamily="34" charset="0"/>
                <a:cs typeface="Arial" pitchFamily="34" charset="0"/>
              </a:rPr>
              <a:t>RIGINS</a:t>
            </a:r>
          </a:p>
        </p:txBody>
      </p:sp>
      <p:sp>
        <p:nvSpPr>
          <p:cNvPr id="4136" name="Text Box 40"/>
          <p:cNvSpPr txBox="1">
            <a:spLocks noChangeArrowheads="1"/>
          </p:cNvSpPr>
          <p:nvPr/>
        </p:nvSpPr>
        <p:spPr bwMode="auto">
          <a:xfrm>
            <a:off x="3059113" y="0"/>
            <a:ext cx="762000" cy="104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6000">
                <a:solidFill>
                  <a:srgbClr val="CC00CC"/>
                </a:solidFill>
                <a:latin typeface="Arial" pitchFamily="34" charset="0"/>
                <a:cs typeface="Arial" pitchFamily="34" charset="0"/>
              </a:rPr>
              <a:t>O</a:t>
            </a:r>
          </a:p>
        </p:txBody>
      </p:sp>
      <p:sp>
        <p:nvSpPr>
          <p:cNvPr id="101381" name="Text Box 47"/>
          <p:cNvSpPr txBox="1">
            <a:spLocks noChangeArrowheads="1"/>
          </p:cNvSpPr>
          <p:nvPr/>
        </p:nvSpPr>
        <p:spPr bwMode="auto">
          <a:xfrm>
            <a:off x="8167688" y="76200"/>
            <a:ext cx="8683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b="1">
                <a:latin typeface="Arial" pitchFamily="34" charset="0"/>
                <a:cs typeface="Arial" pitchFamily="34" charset="0"/>
              </a:rPr>
              <a:t>114b</a:t>
            </a:r>
            <a:endParaRPr lang="en-US" altLang="en-US">
              <a:latin typeface="Arial" pitchFamily="34" charset="0"/>
              <a:cs typeface="Arial" pitchFamily="34" charset="0"/>
            </a:endParaRPr>
          </a:p>
        </p:txBody>
      </p:sp>
      <p:sp>
        <p:nvSpPr>
          <p:cNvPr id="101382" name="Text Box 48"/>
          <p:cNvSpPr txBox="1">
            <a:spLocks noChangeArrowheads="1"/>
          </p:cNvSpPr>
          <p:nvPr/>
        </p:nvSpPr>
        <p:spPr bwMode="auto">
          <a:xfrm>
            <a:off x="5649913" y="44450"/>
            <a:ext cx="26670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sz="3200" b="1">
                <a:latin typeface="Arial" pitchFamily="34" charset="0"/>
                <a:cs typeface="Arial" pitchFamily="34" charset="0"/>
              </a:rPr>
              <a:t>Jer. 47:4</a:t>
            </a:r>
          </a:p>
          <a:p>
            <a:pPr eaLnBrk="1" hangingPunct="1"/>
            <a:r>
              <a:rPr lang="en-US" altLang="en-US" sz="3200" b="1">
                <a:latin typeface="Arial" pitchFamily="34" charset="0"/>
                <a:cs typeface="Arial" pitchFamily="34" charset="0"/>
              </a:rPr>
              <a:t>Amos 9:7</a:t>
            </a:r>
            <a:endParaRPr lang="en-US" altLang="en-US" sz="3200">
              <a:latin typeface="Arial" pitchFamily="34" charset="0"/>
              <a:cs typeface="Arial" pitchFamily="34" charset="0"/>
            </a:endParaRPr>
          </a:p>
        </p:txBody>
      </p:sp>
      <p:sp>
        <p:nvSpPr>
          <p:cNvPr id="101383" name="Title 1"/>
          <p:cNvSpPr>
            <a:spLocks noGrp="1"/>
          </p:cNvSpPr>
          <p:nvPr>
            <p:ph type="title" idx="4294967295"/>
          </p:nvPr>
        </p:nvSpPr>
        <p:spPr>
          <a:xfrm>
            <a:off x="539750" y="-963613"/>
            <a:ext cx="7772400" cy="1143001"/>
          </a:xfrm>
        </p:spPr>
        <p:txBody>
          <a:bodyPr/>
          <a:lstStyle/>
          <a:p>
            <a:r>
              <a:rPr lang="en-US" altLang="en-US">
                <a:latin typeface="Arial" pitchFamily="34" charset="0"/>
                <a:ea typeface="ＭＳ Ｐゴシック" pitchFamily="34" charset="-128"/>
              </a:rPr>
              <a:t>Origins</a:t>
            </a:r>
          </a:p>
        </p:txBody>
      </p:sp>
      <p:sp>
        <p:nvSpPr>
          <p:cNvPr id="21" name="Text Box 48"/>
          <p:cNvSpPr txBox="1">
            <a:spLocks noChangeArrowheads="1"/>
          </p:cNvSpPr>
          <p:nvPr/>
        </p:nvSpPr>
        <p:spPr bwMode="auto">
          <a:xfrm>
            <a:off x="323528" y="1313791"/>
            <a:ext cx="8424936"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en-US" sz="2800" b="1" dirty="0">
                <a:solidFill>
                  <a:schemeClr val="bg1"/>
                </a:solidFill>
                <a:effectLst>
                  <a:glow rad="101600">
                    <a:schemeClr val="tx1">
                      <a:alpha val="75000"/>
                    </a:schemeClr>
                  </a:glow>
                </a:effectLst>
                <a:latin typeface="Arial"/>
                <a:cs typeface="Arial"/>
              </a:rPr>
              <a:t>For the L</a:t>
            </a:r>
            <a:r>
              <a:rPr lang="en-US" b="1" dirty="0">
                <a:solidFill>
                  <a:schemeClr val="bg1"/>
                </a:solidFill>
                <a:effectLst>
                  <a:glow rad="101600">
                    <a:schemeClr val="tx1">
                      <a:alpha val="75000"/>
                    </a:schemeClr>
                  </a:glow>
                </a:effectLst>
                <a:latin typeface="Arial"/>
                <a:cs typeface="Arial"/>
              </a:rPr>
              <a:t>ORD</a:t>
            </a:r>
            <a:r>
              <a:rPr lang="en-US" sz="2800" b="1" dirty="0">
                <a:solidFill>
                  <a:schemeClr val="bg1"/>
                </a:solidFill>
                <a:effectLst>
                  <a:glow rad="101600">
                    <a:schemeClr val="tx1">
                      <a:alpha val="75000"/>
                    </a:schemeClr>
                  </a:glow>
                </a:effectLst>
                <a:latin typeface="Arial"/>
                <a:cs typeface="Arial"/>
              </a:rPr>
              <a:t> is going to destroy the Philistines, </a:t>
            </a:r>
          </a:p>
          <a:p>
            <a:pPr algn="r">
              <a:defRPr/>
            </a:pPr>
            <a:r>
              <a:rPr lang="en-US" sz="2800" b="1" dirty="0">
                <a:solidFill>
                  <a:schemeClr val="bg1"/>
                </a:solidFill>
                <a:effectLst>
                  <a:glow rad="101600">
                    <a:schemeClr val="tx1">
                      <a:alpha val="75000"/>
                    </a:schemeClr>
                  </a:glow>
                </a:effectLst>
                <a:latin typeface="Arial"/>
                <a:cs typeface="Arial"/>
              </a:rPr>
              <a:t>	The remnant of the coastland of </a:t>
            </a:r>
            <a:r>
              <a:rPr lang="en-US" sz="2800" b="1" dirty="0" err="1">
                <a:solidFill>
                  <a:schemeClr val="bg1"/>
                </a:solidFill>
                <a:effectLst>
                  <a:glow rad="101600">
                    <a:schemeClr val="tx1">
                      <a:alpha val="75000"/>
                    </a:schemeClr>
                  </a:glow>
                </a:effectLst>
                <a:latin typeface="Arial"/>
                <a:cs typeface="Arial"/>
              </a:rPr>
              <a:t>Caphtor</a:t>
            </a:r>
            <a:r>
              <a:rPr lang="en-US" sz="2800" b="1" dirty="0">
                <a:solidFill>
                  <a:schemeClr val="bg1"/>
                </a:solidFill>
                <a:effectLst>
                  <a:glow rad="101600">
                    <a:schemeClr val="tx1">
                      <a:alpha val="75000"/>
                    </a:schemeClr>
                  </a:glow>
                </a:effectLst>
                <a:latin typeface="Arial"/>
                <a:cs typeface="Arial"/>
              </a:rPr>
              <a:t> </a:t>
            </a:r>
            <a:br>
              <a:rPr lang="en-US" sz="2800" b="1" dirty="0">
                <a:solidFill>
                  <a:schemeClr val="bg1"/>
                </a:solidFill>
                <a:effectLst>
                  <a:glow rad="101600">
                    <a:schemeClr val="tx1">
                      <a:alpha val="75000"/>
                    </a:schemeClr>
                  </a:glow>
                </a:effectLst>
                <a:latin typeface="Arial"/>
                <a:cs typeface="Arial"/>
              </a:rPr>
            </a:br>
            <a:r>
              <a:rPr lang="en-US" sz="2800" b="1" dirty="0">
                <a:solidFill>
                  <a:schemeClr val="bg1"/>
                </a:solidFill>
                <a:effectLst>
                  <a:glow rad="101600">
                    <a:schemeClr val="tx1">
                      <a:alpha val="75000"/>
                    </a:schemeClr>
                  </a:glow>
                </a:effectLst>
                <a:latin typeface="Arial"/>
                <a:cs typeface="Arial"/>
              </a:rPr>
              <a:t>(Jer. 47:4 </a:t>
            </a:r>
            <a:r>
              <a:rPr lang="en-US" b="1" dirty="0">
                <a:solidFill>
                  <a:schemeClr val="bg1"/>
                </a:solidFill>
                <a:effectLst>
                  <a:glow rad="101600">
                    <a:schemeClr val="tx1">
                      <a:alpha val="75000"/>
                    </a:schemeClr>
                  </a:glow>
                </a:effectLst>
                <a:latin typeface="Arial"/>
                <a:cs typeface="Arial"/>
              </a:rPr>
              <a:t>NAU</a:t>
            </a:r>
            <a:r>
              <a:rPr lang="en-US" sz="2800" b="1" dirty="0">
                <a:solidFill>
                  <a:schemeClr val="bg1"/>
                </a:solidFill>
                <a:effectLst>
                  <a:glow rad="101600">
                    <a:schemeClr val="tx1">
                      <a:alpha val="75000"/>
                    </a:schemeClr>
                  </a:glow>
                </a:effectLst>
                <a:latin typeface="Arial"/>
                <a:cs typeface="Arial"/>
              </a:rPr>
              <a:t>)</a:t>
            </a:r>
          </a:p>
        </p:txBody>
      </p:sp>
      <p:sp>
        <p:nvSpPr>
          <p:cNvPr id="22" name="Text Box 48"/>
          <p:cNvSpPr txBox="1">
            <a:spLocks noChangeArrowheads="1"/>
          </p:cNvSpPr>
          <p:nvPr/>
        </p:nvSpPr>
        <p:spPr bwMode="auto">
          <a:xfrm>
            <a:off x="-11112" y="5085184"/>
            <a:ext cx="8831584"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algn="r" eaLnBrk="0" hangingPunct="0">
              <a:defRPr sz="2800" b="1">
                <a:solidFill>
                  <a:schemeClr val="bg1"/>
                </a:solidFill>
                <a:effectLst>
                  <a:glow rad="101600">
                    <a:schemeClr val="tx1">
                      <a:alpha val="75000"/>
                    </a:schemeClr>
                  </a:glow>
                </a:effectLst>
                <a:latin typeface="Arial"/>
                <a:cs typeface="Arial"/>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en-US" dirty="0">
                <a:ea typeface="ＭＳ Ｐゴシック" charset="0"/>
              </a:rPr>
              <a:t>I brought Israel out of Egypt, </a:t>
            </a:r>
            <a:br>
              <a:rPr lang="en-US" dirty="0">
                <a:ea typeface="ＭＳ Ｐゴシック" charset="0"/>
              </a:rPr>
            </a:br>
            <a:r>
              <a:rPr lang="en-US" dirty="0">
                <a:ea typeface="ＭＳ Ｐゴシック" charset="0"/>
              </a:rPr>
              <a:t>but I also brought the Philistines from Crete </a:t>
            </a:r>
            <a:br>
              <a:rPr lang="en-US" dirty="0">
                <a:ea typeface="ＭＳ Ｐゴシック" charset="0"/>
              </a:rPr>
            </a:br>
            <a:r>
              <a:rPr lang="en-US" dirty="0">
                <a:ea typeface="ＭＳ Ｐゴシック" charset="0"/>
              </a:rPr>
              <a:t>(Amos 9:7 </a:t>
            </a:r>
            <a:r>
              <a:rPr lang="en-US" sz="2400" dirty="0">
                <a:ea typeface="ＭＳ Ｐゴシック" charset="0"/>
              </a:rPr>
              <a:t>NLT</a:t>
            </a:r>
            <a:r>
              <a:rPr lang="en-US" dirty="0">
                <a:ea typeface="ＭＳ Ｐゴシック"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136"/>
                                        </p:tgtEl>
                                        <p:attrNameLst>
                                          <p:attrName>style.visibility</p:attrName>
                                        </p:attrNameLst>
                                      </p:cBhvr>
                                      <p:to>
                                        <p:strVal val="visible"/>
                                      </p:to>
                                    </p:set>
                                    <p:animEffect transition="in" filter="checkerboard(across)">
                                      <p:cBhvr>
                                        <p:cTn id="7" dur="500"/>
                                        <p:tgtEl>
                                          <p:spTgt spid="4136"/>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4124"/>
                                        </p:tgtEl>
                                        <p:attrNameLst>
                                          <p:attrName>style.visibility</p:attrName>
                                        </p:attrNameLst>
                                      </p:cBhvr>
                                      <p:to>
                                        <p:strVal val="visible"/>
                                      </p:to>
                                    </p:set>
                                    <p:animEffect transition="in" filter="blinds(horizontal)">
                                      <p:cBhvr>
                                        <p:cTn id="11" dur="500"/>
                                        <p:tgtEl>
                                          <p:spTgt spid="4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4" grpId="0" autoUpdateAnimBg="0"/>
      <p:bldP spid="4136"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0" y="-26988"/>
            <a:ext cx="8316913" cy="793751"/>
          </a:xfrm>
          <a:solidFill>
            <a:schemeClr val="tx2"/>
          </a:solidFill>
          <a:ln>
            <a:solidFill>
              <a:schemeClr val="tx1"/>
            </a:solidFill>
            <a:miter lim="800000"/>
            <a:headEnd/>
            <a:tailEnd/>
          </a:ln>
        </p:spPr>
        <p:txBody>
          <a:bodyPr/>
          <a:lstStyle/>
          <a:p>
            <a:pPr algn="ctr"/>
            <a:r>
              <a:rPr lang="en-US" altLang="zh-CN" sz="4000" b="1">
                <a:solidFill>
                  <a:srgbClr val="FFFFFF"/>
                </a:solidFill>
                <a:latin typeface="Arial" pitchFamily="34" charset="0"/>
                <a:ea typeface="SimSun" pitchFamily="2" charset="-122"/>
              </a:rPr>
              <a:t>Israel</a:t>
            </a:r>
            <a:r>
              <a:rPr lang="fr-FR" altLang="zh-CN" sz="4000" b="1">
                <a:solidFill>
                  <a:srgbClr val="FFFFFF"/>
                </a:solidFill>
                <a:latin typeface="Arial" pitchFamily="34" charset="0"/>
                <a:ea typeface="SimSun" pitchFamily="2" charset="-122"/>
              </a:rPr>
              <a:t>'</a:t>
            </a:r>
            <a:r>
              <a:rPr lang="en-US" altLang="zh-CN" sz="4000" b="1">
                <a:solidFill>
                  <a:srgbClr val="FFFFFF"/>
                </a:solidFill>
                <a:latin typeface="Arial" pitchFamily="34" charset="0"/>
                <a:ea typeface="SimSun" pitchFamily="2" charset="-122"/>
              </a:rPr>
              <a:t>s Early Western Neighbors  </a:t>
            </a:r>
            <a:endParaRPr lang="en-US" altLang="en-US" sz="4000" b="1">
              <a:solidFill>
                <a:srgbClr val="FFFFFF"/>
              </a:solidFill>
              <a:latin typeface="Arial" pitchFamily="34" charset="0"/>
              <a:ea typeface="SimSun" pitchFamily="2" charset="-122"/>
            </a:endParaRPr>
          </a:p>
        </p:txBody>
      </p:sp>
      <p:grpSp>
        <p:nvGrpSpPr>
          <p:cNvPr id="150531" name="Group 173"/>
          <p:cNvGrpSpPr>
            <a:grpSpLocks/>
          </p:cNvGrpSpPr>
          <p:nvPr/>
        </p:nvGrpSpPr>
        <p:grpSpPr bwMode="auto">
          <a:xfrm>
            <a:off x="-1588" y="1131888"/>
            <a:ext cx="9145588" cy="5726112"/>
            <a:chOff x="-1" y="713"/>
            <a:chExt cx="5761" cy="3607"/>
          </a:xfrm>
        </p:grpSpPr>
        <p:grpSp>
          <p:nvGrpSpPr>
            <p:cNvPr id="150534" name="Group 81"/>
            <p:cNvGrpSpPr>
              <a:grpSpLocks/>
            </p:cNvGrpSpPr>
            <p:nvPr/>
          </p:nvGrpSpPr>
          <p:grpSpPr bwMode="auto">
            <a:xfrm>
              <a:off x="480" y="720"/>
              <a:ext cx="2470" cy="490"/>
              <a:chOff x="1040" y="0"/>
              <a:chExt cx="1041" cy="480"/>
            </a:xfrm>
          </p:grpSpPr>
          <p:sp>
            <p:nvSpPr>
              <p:cNvPr id="150574" name="Rectangle 67"/>
              <p:cNvSpPr>
                <a:spLocks noChangeArrowheads="1"/>
              </p:cNvSpPr>
              <p:nvPr/>
            </p:nvSpPr>
            <p:spPr bwMode="auto">
              <a:xfrm>
                <a:off x="1040" y="0"/>
                <a:ext cx="1041" cy="480"/>
              </a:xfrm>
              <a:prstGeom prst="rect">
                <a:avLst/>
              </a:prstGeom>
              <a:solidFill>
                <a:srgbClr val="00009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b="1">
                    <a:solidFill>
                      <a:srgbClr val="FFFFFF"/>
                    </a:solidFill>
                    <a:latin typeface="Arial" pitchFamily="34" charset="0"/>
                    <a:cs typeface="Arial" pitchFamily="34" charset="0"/>
                  </a:rPr>
                  <a:t>PHOENICIA</a:t>
                </a:r>
              </a:p>
            </p:txBody>
          </p:sp>
          <p:sp>
            <p:nvSpPr>
              <p:cNvPr id="150575" name="Rectangle 80"/>
              <p:cNvSpPr>
                <a:spLocks noChangeArrowheads="1"/>
              </p:cNvSpPr>
              <p:nvPr/>
            </p:nvSpPr>
            <p:spPr bwMode="auto">
              <a:xfrm>
                <a:off x="1040" y="0"/>
                <a:ext cx="1041"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nvGrpSpPr>
            <p:cNvPr id="150535" name="Group 83"/>
            <p:cNvGrpSpPr>
              <a:grpSpLocks/>
            </p:cNvGrpSpPr>
            <p:nvPr/>
          </p:nvGrpSpPr>
          <p:grpSpPr bwMode="auto">
            <a:xfrm>
              <a:off x="2950" y="720"/>
              <a:ext cx="2810" cy="490"/>
              <a:chOff x="2081" y="0"/>
              <a:chExt cx="1184" cy="480"/>
            </a:xfrm>
          </p:grpSpPr>
          <p:sp>
            <p:nvSpPr>
              <p:cNvPr id="150572" name="Rectangle 68"/>
              <p:cNvSpPr>
                <a:spLocks noChangeArrowheads="1"/>
              </p:cNvSpPr>
              <p:nvPr/>
            </p:nvSpPr>
            <p:spPr bwMode="auto">
              <a:xfrm>
                <a:off x="2081" y="0"/>
                <a:ext cx="1184" cy="480"/>
              </a:xfrm>
              <a:prstGeom prst="rect">
                <a:avLst/>
              </a:prstGeom>
              <a:solidFill>
                <a:srgbClr val="00009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b="1">
                    <a:solidFill>
                      <a:srgbClr val="FFFFFF"/>
                    </a:solidFill>
                    <a:latin typeface="Arial" pitchFamily="34" charset="0"/>
                    <a:cs typeface="Arial" pitchFamily="34" charset="0"/>
                  </a:rPr>
                  <a:t>PHILISTIA</a:t>
                </a:r>
              </a:p>
            </p:txBody>
          </p:sp>
          <p:sp>
            <p:nvSpPr>
              <p:cNvPr id="150573" name="Rectangle 82"/>
              <p:cNvSpPr>
                <a:spLocks noChangeArrowheads="1"/>
              </p:cNvSpPr>
              <p:nvPr/>
            </p:nvSpPr>
            <p:spPr bwMode="auto">
              <a:xfrm>
                <a:off x="2081" y="0"/>
                <a:ext cx="1184"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nvGrpSpPr>
            <p:cNvPr id="150536" name="Group 87"/>
            <p:cNvGrpSpPr>
              <a:grpSpLocks/>
            </p:cNvGrpSpPr>
            <p:nvPr/>
          </p:nvGrpSpPr>
          <p:grpSpPr bwMode="auto">
            <a:xfrm>
              <a:off x="480" y="1210"/>
              <a:ext cx="2470" cy="411"/>
              <a:chOff x="1040" y="480"/>
              <a:chExt cx="1041" cy="403"/>
            </a:xfrm>
          </p:grpSpPr>
          <p:sp>
            <p:nvSpPr>
              <p:cNvPr id="150570" name="Rectangle 70"/>
              <p:cNvSpPr>
                <a:spLocks noChangeArrowheads="1"/>
              </p:cNvSpPr>
              <p:nvPr/>
            </p:nvSpPr>
            <p:spPr bwMode="auto">
              <a:xfrm>
                <a:off x="1040" y="480"/>
                <a:ext cx="1041"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1800" b="1">
                    <a:solidFill>
                      <a:srgbClr val="000000"/>
                    </a:solidFill>
                    <a:latin typeface="Arial" pitchFamily="34" charset="0"/>
                    <a:cs typeface="Arial" pitchFamily="34" charset="0"/>
                  </a:rPr>
                  <a:t>Semitic Amorites</a:t>
                </a:r>
              </a:p>
            </p:txBody>
          </p:sp>
          <p:sp>
            <p:nvSpPr>
              <p:cNvPr id="150571" name="Rectangle 86"/>
              <p:cNvSpPr>
                <a:spLocks noChangeArrowheads="1"/>
              </p:cNvSpPr>
              <p:nvPr/>
            </p:nvSpPr>
            <p:spPr bwMode="auto">
              <a:xfrm>
                <a:off x="1040" y="480"/>
                <a:ext cx="1041"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nvGrpSpPr>
            <p:cNvPr id="150537" name="Group 89"/>
            <p:cNvGrpSpPr>
              <a:grpSpLocks/>
            </p:cNvGrpSpPr>
            <p:nvPr/>
          </p:nvGrpSpPr>
          <p:grpSpPr bwMode="auto">
            <a:xfrm>
              <a:off x="2950" y="1210"/>
              <a:ext cx="2810" cy="411"/>
              <a:chOff x="2081" y="480"/>
              <a:chExt cx="1184" cy="403"/>
            </a:xfrm>
          </p:grpSpPr>
          <p:sp>
            <p:nvSpPr>
              <p:cNvPr id="150568" name="Rectangle 71"/>
              <p:cNvSpPr>
                <a:spLocks noChangeArrowheads="1"/>
              </p:cNvSpPr>
              <p:nvPr/>
            </p:nvSpPr>
            <p:spPr bwMode="auto">
              <a:xfrm>
                <a:off x="2081" y="480"/>
                <a:ext cx="118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1800" b="1">
                    <a:solidFill>
                      <a:srgbClr val="000000"/>
                    </a:solidFill>
                    <a:latin typeface="Arial" pitchFamily="34" charset="0"/>
                    <a:cs typeface="Arial" pitchFamily="34" charset="0"/>
                  </a:rPr>
                  <a:t>Aegean Sea people</a:t>
                </a:r>
              </a:p>
            </p:txBody>
          </p:sp>
          <p:sp>
            <p:nvSpPr>
              <p:cNvPr id="150569" name="Rectangle 88"/>
              <p:cNvSpPr>
                <a:spLocks noChangeArrowheads="1"/>
              </p:cNvSpPr>
              <p:nvPr/>
            </p:nvSpPr>
            <p:spPr bwMode="auto">
              <a:xfrm>
                <a:off x="2081" y="480"/>
                <a:ext cx="1184"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nvGrpSpPr>
            <p:cNvPr id="150538" name="Group 93"/>
            <p:cNvGrpSpPr>
              <a:grpSpLocks/>
            </p:cNvGrpSpPr>
            <p:nvPr/>
          </p:nvGrpSpPr>
          <p:grpSpPr bwMode="auto">
            <a:xfrm>
              <a:off x="480" y="1621"/>
              <a:ext cx="2470" cy="763"/>
              <a:chOff x="1040" y="883"/>
              <a:chExt cx="1041" cy="748"/>
            </a:xfrm>
          </p:grpSpPr>
          <p:sp>
            <p:nvSpPr>
              <p:cNvPr id="150566" name="Rectangle 73"/>
              <p:cNvSpPr>
                <a:spLocks noChangeArrowheads="1"/>
              </p:cNvSpPr>
              <p:nvPr/>
            </p:nvSpPr>
            <p:spPr bwMode="auto">
              <a:xfrm>
                <a:off x="1040" y="883"/>
                <a:ext cx="1041"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1800" b="1">
                    <a:solidFill>
                      <a:srgbClr val="000000"/>
                    </a:solidFill>
                    <a:latin typeface="Arial" pitchFamily="34" charset="0"/>
                    <a:cs typeface="Arial" pitchFamily="34" charset="0"/>
                  </a:rPr>
                  <a:t>c. 1500</a:t>
                </a:r>
              </a:p>
              <a:p>
                <a:pPr algn="ctr"/>
                <a:r>
                  <a:rPr lang="en-US" altLang="en-US" sz="1800" b="1">
                    <a:solidFill>
                      <a:srgbClr val="000000"/>
                    </a:solidFill>
                    <a:latin typeface="Arial" pitchFamily="34" charset="0"/>
                    <a:cs typeface="Arial" pitchFamily="34" charset="0"/>
                  </a:rPr>
                  <a:t>Territory was divided between Hittite &amp; Egyptian domination</a:t>
                </a:r>
              </a:p>
            </p:txBody>
          </p:sp>
          <p:sp>
            <p:nvSpPr>
              <p:cNvPr id="150567" name="Rectangle 92"/>
              <p:cNvSpPr>
                <a:spLocks noChangeArrowheads="1"/>
              </p:cNvSpPr>
              <p:nvPr/>
            </p:nvSpPr>
            <p:spPr bwMode="auto">
              <a:xfrm>
                <a:off x="1040" y="883"/>
                <a:ext cx="1041"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nvGrpSpPr>
            <p:cNvPr id="150539" name="Group 95"/>
            <p:cNvGrpSpPr>
              <a:grpSpLocks/>
            </p:cNvGrpSpPr>
            <p:nvPr/>
          </p:nvGrpSpPr>
          <p:grpSpPr bwMode="auto">
            <a:xfrm>
              <a:off x="2950" y="1621"/>
              <a:ext cx="2810" cy="763"/>
              <a:chOff x="2081" y="883"/>
              <a:chExt cx="1184" cy="748"/>
            </a:xfrm>
          </p:grpSpPr>
          <p:sp>
            <p:nvSpPr>
              <p:cNvPr id="150564" name="Rectangle 74"/>
              <p:cNvSpPr>
                <a:spLocks noChangeArrowheads="1"/>
              </p:cNvSpPr>
              <p:nvPr/>
            </p:nvSpPr>
            <p:spPr bwMode="auto">
              <a:xfrm>
                <a:off x="2081" y="883"/>
                <a:ext cx="1184"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lvl1pPr eaLnBrk="0" hangingPunct="0">
                  <a:tabLst>
                    <a:tab pos="0" algn="l"/>
                  </a:tabLst>
                  <a:defRPr sz="2400">
                    <a:solidFill>
                      <a:schemeClr val="tx1"/>
                    </a:solidFill>
                    <a:latin typeface="Times New Roman" pitchFamily="18" charset="0"/>
                    <a:ea typeface="ＭＳ Ｐゴシック" pitchFamily="34" charset="-128"/>
                  </a:defRPr>
                </a:lvl1pPr>
                <a:lvl2pPr marL="742950" indent="-285750" eaLnBrk="0" hangingPunct="0">
                  <a:tabLst>
                    <a:tab pos="0" algn="l"/>
                  </a:tabLst>
                  <a:defRPr sz="2400">
                    <a:solidFill>
                      <a:schemeClr val="tx1"/>
                    </a:solidFill>
                    <a:latin typeface="Times New Roman" pitchFamily="18" charset="0"/>
                    <a:ea typeface="ＭＳ Ｐゴシック" pitchFamily="34" charset="-128"/>
                  </a:defRPr>
                </a:lvl2pPr>
                <a:lvl3pPr marL="1143000" indent="-228600" eaLnBrk="0" hangingPunct="0">
                  <a:tabLst>
                    <a:tab pos="0" algn="l"/>
                  </a:tabLst>
                  <a:defRPr sz="2400">
                    <a:solidFill>
                      <a:schemeClr val="tx1"/>
                    </a:solidFill>
                    <a:latin typeface="Times New Roman" pitchFamily="18" charset="0"/>
                    <a:ea typeface="ＭＳ Ｐゴシック" pitchFamily="34" charset="-128"/>
                  </a:defRPr>
                </a:lvl3pPr>
                <a:lvl4pPr marL="1600200" indent="-228600" eaLnBrk="0" hangingPunct="0">
                  <a:tabLst>
                    <a:tab pos="0" algn="l"/>
                  </a:tabLst>
                  <a:defRPr sz="2400">
                    <a:solidFill>
                      <a:schemeClr val="tx1"/>
                    </a:solidFill>
                    <a:latin typeface="Times New Roman" pitchFamily="18" charset="0"/>
                    <a:ea typeface="ＭＳ Ｐゴシック" pitchFamily="34" charset="-128"/>
                  </a:defRPr>
                </a:lvl4pPr>
                <a:lvl5pPr marL="2057400" indent="-228600" eaLnBrk="0" hangingPunct="0">
                  <a:tabLst>
                    <a:tab pos="0" algn="l"/>
                  </a:tabLst>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tabLst>
                    <a:tab pos="0" algn="l"/>
                  </a:tabLs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tabLst>
                    <a:tab pos="0" algn="l"/>
                  </a:tabLs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tabLst>
                    <a:tab pos="0" algn="l"/>
                  </a:tabLs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tabLst>
                    <a:tab pos="0" algn="l"/>
                  </a:tabLst>
                  <a:defRPr sz="2400">
                    <a:solidFill>
                      <a:schemeClr val="tx1"/>
                    </a:solidFill>
                    <a:latin typeface="Times New Roman" pitchFamily="18" charset="0"/>
                    <a:ea typeface="ＭＳ Ｐゴシック" pitchFamily="34" charset="-128"/>
                  </a:defRPr>
                </a:lvl9pPr>
              </a:lstStyle>
              <a:p>
                <a:pPr algn="ctr" eaLnBrk="1" hangingPunct="1"/>
                <a:r>
                  <a:rPr lang="en-US" altLang="en-US" sz="1800" b="1">
                    <a:solidFill>
                      <a:srgbClr val="000000"/>
                    </a:solidFill>
                    <a:latin typeface="Arial" pitchFamily="34" charset="0"/>
                    <a:cs typeface="Arial" pitchFamily="34" charset="0"/>
                  </a:rPr>
                  <a:t>Not yet in Palestine</a:t>
                </a:r>
              </a:p>
            </p:txBody>
          </p:sp>
          <p:sp>
            <p:nvSpPr>
              <p:cNvPr id="150565" name="Rectangle 94"/>
              <p:cNvSpPr>
                <a:spLocks noChangeArrowheads="1"/>
              </p:cNvSpPr>
              <p:nvPr/>
            </p:nvSpPr>
            <p:spPr bwMode="auto">
              <a:xfrm>
                <a:off x="2081" y="883"/>
                <a:ext cx="11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nvGrpSpPr>
            <p:cNvPr id="150540" name="Group 99"/>
            <p:cNvGrpSpPr>
              <a:grpSpLocks/>
            </p:cNvGrpSpPr>
            <p:nvPr/>
          </p:nvGrpSpPr>
          <p:grpSpPr bwMode="auto">
            <a:xfrm>
              <a:off x="480" y="2384"/>
              <a:ext cx="2470" cy="1936"/>
              <a:chOff x="1040" y="1631"/>
              <a:chExt cx="1041" cy="1898"/>
            </a:xfrm>
          </p:grpSpPr>
          <p:sp>
            <p:nvSpPr>
              <p:cNvPr id="150562" name="Rectangle 76"/>
              <p:cNvSpPr>
                <a:spLocks noChangeArrowheads="1"/>
              </p:cNvSpPr>
              <p:nvPr/>
            </p:nvSpPr>
            <p:spPr bwMode="auto">
              <a:xfrm>
                <a:off x="1040" y="1631"/>
                <a:ext cx="1041" cy="189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lvl1pPr eaLnBrk="0" hangingPunct="0">
                  <a:tabLst>
                    <a:tab pos="-1354138" algn="l"/>
                  </a:tabLst>
                  <a:defRPr sz="2400">
                    <a:solidFill>
                      <a:schemeClr val="tx1"/>
                    </a:solidFill>
                    <a:latin typeface="Times New Roman" pitchFamily="18" charset="0"/>
                    <a:ea typeface="ＭＳ Ｐゴシック" pitchFamily="34" charset="-128"/>
                  </a:defRPr>
                </a:lvl1pPr>
                <a:lvl2pPr marL="742950" indent="-285750" eaLnBrk="0" hangingPunct="0">
                  <a:tabLst>
                    <a:tab pos="-1354138" algn="l"/>
                  </a:tabLst>
                  <a:defRPr sz="2400">
                    <a:solidFill>
                      <a:schemeClr val="tx1"/>
                    </a:solidFill>
                    <a:latin typeface="Times New Roman" pitchFamily="18" charset="0"/>
                    <a:ea typeface="ＭＳ Ｐゴシック" pitchFamily="34" charset="-128"/>
                  </a:defRPr>
                </a:lvl2pPr>
                <a:lvl3pPr marL="1143000" indent="-228600" eaLnBrk="0" hangingPunct="0">
                  <a:tabLst>
                    <a:tab pos="-1354138" algn="l"/>
                  </a:tabLst>
                  <a:defRPr sz="2400">
                    <a:solidFill>
                      <a:schemeClr val="tx1"/>
                    </a:solidFill>
                    <a:latin typeface="Times New Roman" pitchFamily="18" charset="0"/>
                    <a:ea typeface="ＭＳ Ｐゴシック" pitchFamily="34" charset="-128"/>
                  </a:defRPr>
                </a:lvl3pPr>
                <a:lvl4pPr marL="1600200" indent="-228600" eaLnBrk="0" hangingPunct="0">
                  <a:tabLst>
                    <a:tab pos="-1354138" algn="l"/>
                  </a:tabLst>
                  <a:defRPr sz="2400">
                    <a:solidFill>
                      <a:schemeClr val="tx1"/>
                    </a:solidFill>
                    <a:latin typeface="Times New Roman" pitchFamily="18" charset="0"/>
                    <a:ea typeface="ＭＳ Ｐゴシック" pitchFamily="34" charset="-128"/>
                  </a:defRPr>
                </a:lvl4pPr>
                <a:lvl5pPr marL="2057400" indent="-228600" eaLnBrk="0" hangingPunct="0">
                  <a:tabLst>
                    <a:tab pos="-1354138" algn="l"/>
                  </a:tabLst>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tabLst>
                    <a:tab pos="-1354138" algn="l"/>
                  </a:tabLs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tabLst>
                    <a:tab pos="-1354138" algn="l"/>
                  </a:tabLs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tabLst>
                    <a:tab pos="-1354138" algn="l"/>
                  </a:tabLs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tabLst>
                    <a:tab pos="-1354138" algn="l"/>
                  </a:tabLst>
                  <a:defRPr sz="2400">
                    <a:solidFill>
                      <a:schemeClr val="tx1"/>
                    </a:solidFill>
                    <a:latin typeface="Times New Roman" pitchFamily="18" charset="0"/>
                    <a:ea typeface="ＭＳ Ｐゴシック" pitchFamily="34" charset="-128"/>
                  </a:defRPr>
                </a:lvl9pPr>
              </a:lstStyle>
              <a:p>
                <a:pPr algn="ctr" eaLnBrk="1" hangingPunct="1"/>
                <a:r>
                  <a:rPr lang="en-US" altLang="en-US" sz="1800" b="1">
                    <a:solidFill>
                      <a:srgbClr val="000000"/>
                    </a:solidFill>
                    <a:latin typeface="Arial" pitchFamily="34" charset="0"/>
                    <a:cs typeface="Arial" pitchFamily="34" charset="0"/>
                  </a:rPr>
                  <a:t>1400–Began slow rebellion, first against Egypt</a:t>
                </a:r>
              </a:p>
              <a:p>
                <a:pPr algn="ctr"/>
                <a:r>
                  <a:rPr lang="en-US" altLang="en-US" sz="1800" b="1">
                    <a:solidFill>
                      <a:srgbClr val="000000"/>
                    </a:solidFill>
                    <a:latin typeface="Arial" pitchFamily="34" charset="0"/>
                    <a:cs typeface="Arial" pitchFamily="34" charset="0"/>
                  </a:rPr>
                  <a:t>1380-1287–Mostly controlled by Hittites; control diminished until 1190</a:t>
                </a:r>
              </a:p>
              <a:p>
                <a:pPr algn="ctr"/>
                <a:r>
                  <a:rPr lang="en-US" altLang="en-US" sz="1800" b="1">
                    <a:solidFill>
                      <a:srgbClr val="000000"/>
                    </a:solidFill>
                    <a:latin typeface="Arial" pitchFamily="34" charset="0"/>
                    <a:cs typeface="Arial" pitchFamily="34" charset="0"/>
                  </a:rPr>
                  <a:t>1190–Invasion by sea peoples. Independent city-states established</a:t>
                </a:r>
              </a:p>
              <a:p>
                <a:pPr algn="ctr"/>
                <a:r>
                  <a:rPr lang="en-US" altLang="en-US" sz="1800" b="1">
                    <a:solidFill>
                      <a:srgbClr val="000000"/>
                    </a:solidFill>
                    <a:latin typeface="Arial" pitchFamily="34" charset="0"/>
                    <a:cs typeface="Arial" pitchFamily="34" charset="0"/>
                  </a:rPr>
                  <a:t>1100–Some control exercised by Tiglath-Pileser I</a:t>
                </a:r>
              </a:p>
            </p:txBody>
          </p:sp>
          <p:sp>
            <p:nvSpPr>
              <p:cNvPr id="150563" name="Rectangle 98"/>
              <p:cNvSpPr>
                <a:spLocks noChangeArrowheads="1"/>
              </p:cNvSpPr>
              <p:nvPr/>
            </p:nvSpPr>
            <p:spPr bwMode="auto">
              <a:xfrm>
                <a:off x="1040" y="1631"/>
                <a:ext cx="1041" cy="189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nvGrpSpPr>
            <p:cNvPr id="150541" name="Group 101"/>
            <p:cNvGrpSpPr>
              <a:grpSpLocks/>
            </p:cNvGrpSpPr>
            <p:nvPr/>
          </p:nvGrpSpPr>
          <p:grpSpPr bwMode="auto">
            <a:xfrm>
              <a:off x="2950" y="2384"/>
              <a:ext cx="2810" cy="1936"/>
              <a:chOff x="2081" y="1631"/>
              <a:chExt cx="1184" cy="1898"/>
            </a:xfrm>
          </p:grpSpPr>
          <p:sp>
            <p:nvSpPr>
              <p:cNvPr id="150560" name="Rectangle 77"/>
              <p:cNvSpPr>
                <a:spLocks noChangeArrowheads="1"/>
              </p:cNvSpPr>
              <p:nvPr/>
            </p:nvSpPr>
            <p:spPr bwMode="auto">
              <a:xfrm>
                <a:off x="2081" y="1631"/>
                <a:ext cx="1184" cy="189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1800" b="1">
                    <a:solidFill>
                      <a:srgbClr val="000000"/>
                    </a:solidFill>
                    <a:latin typeface="Arial" pitchFamily="34" charset="0"/>
                    <a:cs typeface="Arial" pitchFamily="34" charset="0"/>
                  </a:rPr>
                  <a:t>1190–Defeated Hittites, destroyed capital. Defeated by Rameses III, settled on coast of Palestine. 5 major cities: Ashkelon, Ashdod, Gath, Gaza, Ekron (A-A-G-G-E).</a:t>
                </a:r>
              </a:p>
              <a:p>
                <a:pPr algn="ctr"/>
                <a:r>
                  <a:rPr lang="en-US" altLang="en-US" sz="1800" b="1">
                    <a:solidFill>
                      <a:srgbClr val="000000"/>
                    </a:solidFill>
                    <a:latin typeface="Arial" pitchFamily="34" charset="0"/>
                    <a:cs typeface="Arial" pitchFamily="34" charset="0"/>
                  </a:rPr>
                  <a:t>11th cent–Controlled parts of at least Dan &amp; Judah (Jud. 14:4; 15:11). Samson held somewhat in control.</a:t>
                </a:r>
              </a:p>
              <a:p>
                <a:pPr algn="ctr"/>
                <a:r>
                  <a:rPr lang="en-US" altLang="en-US" sz="1800" b="1">
                    <a:solidFill>
                      <a:srgbClr val="000000"/>
                    </a:solidFill>
                    <a:latin typeface="Arial" pitchFamily="34" charset="0"/>
                    <a:cs typeface="Arial" pitchFamily="34" charset="0"/>
                  </a:rPr>
                  <a:t>1060–Captured Israel</a:t>
                </a:r>
                <a:r>
                  <a:rPr lang="fr-FR" altLang="en-US" sz="1800" b="1">
                    <a:solidFill>
                      <a:srgbClr val="000000"/>
                    </a:solidFill>
                    <a:latin typeface="Arial" pitchFamily="34" charset="0"/>
                    <a:cs typeface="Arial" pitchFamily="34" charset="0"/>
                  </a:rPr>
                  <a:t>'</a:t>
                </a:r>
                <a:r>
                  <a:rPr lang="en-US" altLang="en-US" sz="1800" b="1">
                    <a:solidFill>
                      <a:srgbClr val="000000"/>
                    </a:solidFill>
                    <a:latin typeface="Arial" pitchFamily="34" charset="0"/>
                    <a:cs typeface="Arial" pitchFamily="34" charset="0"/>
                  </a:rPr>
                  <a:t>s ark (1 Sam. 4)</a:t>
                </a:r>
              </a:p>
              <a:p>
                <a:pPr algn="ctr"/>
                <a:r>
                  <a:rPr lang="en-US" altLang="en-US" sz="1800" b="1">
                    <a:solidFill>
                      <a:srgbClr val="000000"/>
                    </a:solidFill>
                    <a:latin typeface="Arial" pitchFamily="34" charset="0"/>
                    <a:cs typeface="Arial" pitchFamily="34" charset="0"/>
                  </a:rPr>
                  <a:t>1050–Israel subdued Philistia at Ebenezer (1 Sam. 7:7-14)</a:t>
                </a:r>
              </a:p>
            </p:txBody>
          </p:sp>
          <p:sp>
            <p:nvSpPr>
              <p:cNvPr id="150561" name="Rectangle 100"/>
              <p:cNvSpPr>
                <a:spLocks noChangeArrowheads="1"/>
              </p:cNvSpPr>
              <p:nvPr/>
            </p:nvSpPr>
            <p:spPr bwMode="auto">
              <a:xfrm>
                <a:off x="2081" y="1631"/>
                <a:ext cx="1184" cy="189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nvGrpSpPr>
            <p:cNvPr id="150542" name="Group 108"/>
            <p:cNvGrpSpPr>
              <a:grpSpLocks/>
            </p:cNvGrpSpPr>
            <p:nvPr/>
          </p:nvGrpSpPr>
          <p:grpSpPr bwMode="auto">
            <a:xfrm>
              <a:off x="-1" y="713"/>
              <a:ext cx="481" cy="487"/>
              <a:chOff x="0" y="0"/>
              <a:chExt cx="278" cy="538"/>
            </a:xfrm>
          </p:grpSpPr>
          <p:sp>
            <p:nvSpPr>
              <p:cNvPr id="150558" name="Rectangle 109"/>
              <p:cNvSpPr>
                <a:spLocks noChangeArrowheads="1"/>
              </p:cNvSpPr>
              <p:nvPr/>
            </p:nvSpPr>
            <p:spPr bwMode="auto">
              <a:xfrm>
                <a:off x="0" y="0"/>
                <a:ext cx="278" cy="53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1800" b="1">
                  <a:solidFill>
                    <a:srgbClr val="333333"/>
                  </a:solidFill>
                  <a:latin typeface="Arial" pitchFamily="34" charset="0"/>
                  <a:cs typeface="Arial" pitchFamily="34" charset="0"/>
                </a:endParaRPr>
              </a:p>
            </p:txBody>
          </p:sp>
          <p:sp>
            <p:nvSpPr>
              <p:cNvPr id="150559" name="Rectangle 110"/>
              <p:cNvSpPr>
                <a:spLocks noChangeArrowheads="1"/>
              </p:cNvSpPr>
              <p:nvPr/>
            </p:nvSpPr>
            <p:spPr bwMode="auto">
              <a:xfrm>
                <a:off x="0" y="0"/>
                <a:ext cx="278" cy="53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nvGrpSpPr>
            <p:cNvPr id="150543" name="Group 132"/>
            <p:cNvGrpSpPr>
              <a:grpSpLocks/>
            </p:cNvGrpSpPr>
            <p:nvPr/>
          </p:nvGrpSpPr>
          <p:grpSpPr bwMode="auto">
            <a:xfrm rot="-5400000">
              <a:off x="24" y="1176"/>
              <a:ext cx="432" cy="480"/>
              <a:chOff x="0" y="4166"/>
              <a:chExt cx="278" cy="1553"/>
            </a:xfrm>
          </p:grpSpPr>
          <p:sp>
            <p:nvSpPr>
              <p:cNvPr id="150554" name="Rectangle 133"/>
              <p:cNvSpPr>
                <a:spLocks noChangeArrowheads="1"/>
              </p:cNvSpPr>
              <p:nvPr/>
            </p:nvSpPr>
            <p:spPr bwMode="auto">
              <a:xfrm>
                <a:off x="0" y="4166"/>
                <a:ext cx="278" cy="1553"/>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nvGrpSpPr>
              <p:cNvPr id="150555" name="Group 134"/>
              <p:cNvGrpSpPr>
                <a:grpSpLocks/>
              </p:cNvGrpSpPr>
              <p:nvPr/>
            </p:nvGrpSpPr>
            <p:grpSpPr bwMode="auto">
              <a:xfrm>
                <a:off x="0" y="4166"/>
                <a:ext cx="278" cy="1553"/>
                <a:chOff x="0" y="4166"/>
                <a:chExt cx="278" cy="1553"/>
              </a:xfrm>
            </p:grpSpPr>
            <p:sp>
              <p:nvSpPr>
                <p:cNvPr id="150556" name="Rectangle 135"/>
                <p:cNvSpPr>
                  <a:spLocks noChangeArrowheads="1"/>
                </p:cNvSpPr>
                <p:nvPr/>
              </p:nvSpPr>
              <p:spPr bwMode="auto">
                <a:xfrm>
                  <a:off x="0" y="4166"/>
                  <a:ext cx="278" cy="1553"/>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1200" b="1">
                      <a:solidFill>
                        <a:srgbClr val="FFFFFF"/>
                      </a:solidFill>
                      <a:latin typeface="Arial" pitchFamily="34" charset="0"/>
                      <a:cs typeface="Arial" pitchFamily="34" charset="0"/>
                    </a:rPr>
                    <a:t>ORIGINS</a:t>
                  </a:r>
                  <a:endParaRPr lang="en-US" altLang="en-US" sz="1200" b="1">
                    <a:solidFill>
                      <a:srgbClr val="333333"/>
                    </a:solidFill>
                    <a:latin typeface="Arial" pitchFamily="34" charset="0"/>
                    <a:cs typeface="Arial" pitchFamily="34" charset="0"/>
                  </a:endParaRPr>
                </a:p>
              </p:txBody>
            </p:sp>
            <p:sp>
              <p:nvSpPr>
                <p:cNvPr id="150557" name="Rectangle 136"/>
                <p:cNvSpPr>
                  <a:spLocks noChangeArrowheads="1"/>
                </p:cNvSpPr>
                <p:nvPr/>
              </p:nvSpPr>
              <p:spPr bwMode="auto">
                <a:xfrm>
                  <a:off x="0" y="4166"/>
                  <a:ext cx="278" cy="155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grpSp>
          <p:nvGrpSpPr>
            <p:cNvPr id="150544" name="Group 149"/>
            <p:cNvGrpSpPr>
              <a:grpSpLocks/>
            </p:cNvGrpSpPr>
            <p:nvPr/>
          </p:nvGrpSpPr>
          <p:grpSpPr bwMode="auto">
            <a:xfrm rot="-5400000">
              <a:off x="-120" y="1752"/>
              <a:ext cx="720" cy="480"/>
              <a:chOff x="0" y="5719"/>
              <a:chExt cx="278" cy="3508"/>
            </a:xfrm>
          </p:grpSpPr>
          <p:sp>
            <p:nvSpPr>
              <p:cNvPr id="150550" name="Rectangle 150"/>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nvGrpSpPr>
              <p:cNvPr id="150551" name="Group 151"/>
              <p:cNvGrpSpPr>
                <a:grpSpLocks/>
              </p:cNvGrpSpPr>
              <p:nvPr/>
            </p:nvGrpSpPr>
            <p:grpSpPr bwMode="auto">
              <a:xfrm>
                <a:off x="0" y="5719"/>
                <a:ext cx="278" cy="3508"/>
                <a:chOff x="0" y="5719"/>
                <a:chExt cx="278" cy="3508"/>
              </a:xfrm>
            </p:grpSpPr>
            <p:sp>
              <p:nvSpPr>
                <p:cNvPr id="150552" name="Rectangle 152"/>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2000" b="1">
                      <a:solidFill>
                        <a:srgbClr val="FFFFFF"/>
                      </a:solidFill>
                      <a:latin typeface="Arial" pitchFamily="34" charset="0"/>
                      <a:cs typeface="Arial" pitchFamily="34" charset="0"/>
                    </a:rPr>
                    <a:t>PRE-JUDGES</a:t>
                  </a:r>
                </a:p>
              </p:txBody>
            </p:sp>
            <p:sp>
              <p:nvSpPr>
                <p:cNvPr id="150553" name="Rectangle 153"/>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grpSp>
          <p:nvGrpSpPr>
            <p:cNvPr id="150545" name="Group 166"/>
            <p:cNvGrpSpPr>
              <a:grpSpLocks/>
            </p:cNvGrpSpPr>
            <p:nvPr/>
          </p:nvGrpSpPr>
          <p:grpSpPr bwMode="auto">
            <a:xfrm rot="-5400000">
              <a:off x="-744" y="3096"/>
              <a:ext cx="1968" cy="480"/>
              <a:chOff x="0" y="5719"/>
              <a:chExt cx="278" cy="3508"/>
            </a:xfrm>
          </p:grpSpPr>
          <p:sp>
            <p:nvSpPr>
              <p:cNvPr id="150546" name="Rectangle 167"/>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nvGrpSpPr>
              <p:cNvPr id="150547" name="Group 168"/>
              <p:cNvGrpSpPr>
                <a:grpSpLocks/>
              </p:cNvGrpSpPr>
              <p:nvPr/>
            </p:nvGrpSpPr>
            <p:grpSpPr bwMode="auto">
              <a:xfrm>
                <a:off x="0" y="5719"/>
                <a:ext cx="278" cy="3508"/>
                <a:chOff x="0" y="5719"/>
                <a:chExt cx="278" cy="3508"/>
              </a:xfrm>
            </p:grpSpPr>
            <p:sp>
              <p:nvSpPr>
                <p:cNvPr id="150548" name="Rectangle 169"/>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2000" b="1">
                      <a:solidFill>
                        <a:srgbClr val="FFFFFF"/>
                      </a:solidFill>
                      <a:latin typeface="Arial" pitchFamily="34" charset="0"/>
                      <a:cs typeface="Arial" pitchFamily="34" charset="0"/>
                    </a:rPr>
                    <a:t>JUDGES</a:t>
                  </a:r>
                </a:p>
              </p:txBody>
            </p:sp>
            <p:sp>
              <p:nvSpPr>
                <p:cNvPr id="150549" name="Rectangle 170"/>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grpSp>
      <p:sp>
        <p:nvSpPr>
          <p:cNvPr id="150532" name="Text Box 174"/>
          <p:cNvSpPr txBox="1">
            <a:spLocks noChangeArrowheads="1"/>
          </p:cNvSpPr>
          <p:nvPr/>
        </p:nvSpPr>
        <p:spPr bwMode="auto">
          <a:xfrm>
            <a:off x="685800" y="830263"/>
            <a:ext cx="710088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sz="1600">
                <a:solidFill>
                  <a:srgbClr val="004C2B"/>
                </a:solidFill>
                <a:latin typeface="Arial" pitchFamily="34" charset="0"/>
                <a:cs typeface="Arial" pitchFamily="34" charset="0"/>
              </a:rPr>
              <a:t>John H. Walton, </a:t>
            </a:r>
            <a:r>
              <a:rPr lang="en-US" altLang="en-US" sz="1600" i="1">
                <a:solidFill>
                  <a:srgbClr val="004C2B"/>
                </a:solidFill>
                <a:latin typeface="Arial" pitchFamily="34" charset="0"/>
                <a:cs typeface="Arial" pitchFamily="34" charset="0"/>
              </a:rPr>
              <a:t>Chronological and Background Charts of the OT</a:t>
            </a:r>
            <a:r>
              <a:rPr lang="en-US" altLang="en-US" sz="1600">
                <a:solidFill>
                  <a:srgbClr val="004C2B"/>
                </a:solidFill>
                <a:latin typeface="Arial" pitchFamily="34" charset="0"/>
                <a:cs typeface="Arial" pitchFamily="34" charset="0"/>
              </a:rPr>
              <a:t>, 2d ed., 71</a:t>
            </a:r>
          </a:p>
        </p:txBody>
      </p:sp>
      <p:sp>
        <p:nvSpPr>
          <p:cNvPr id="150533" name="Text Box 3"/>
          <p:cNvSpPr txBox="1">
            <a:spLocks noChangeArrowheads="1"/>
          </p:cNvSpPr>
          <p:nvPr/>
        </p:nvSpPr>
        <p:spPr bwMode="auto">
          <a:xfrm>
            <a:off x="8388350" y="44450"/>
            <a:ext cx="7413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000" b="1">
                <a:solidFill>
                  <a:srgbClr val="333333"/>
                </a:solidFill>
                <a:latin typeface="Arial" pitchFamily="34" charset="0"/>
                <a:cs typeface="Arial" pitchFamily="34" charset="0"/>
              </a:rPr>
              <a:t>114a</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0" y="0"/>
            <a:ext cx="8459788" cy="762000"/>
          </a:xfrm>
          <a:solidFill>
            <a:schemeClr val="tx2"/>
          </a:solidFill>
          <a:ln>
            <a:solidFill>
              <a:schemeClr val="tx1"/>
            </a:solidFill>
            <a:miter lim="800000"/>
            <a:headEnd/>
            <a:tailEnd/>
          </a:ln>
        </p:spPr>
        <p:txBody>
          <a:bodyPr/>
          <a:lstStyle/>
          <a:p>
            <a:pPr algn="ctr"/>
            <a:r>
              <a:rPr lang="en-US" altLang="zh-CN" sz="4000" b="1">
                <a:solidFill>
                  <a:srgbClr val="FFFFFF"/>
                </a:solidFill>
                <a:latin typeface="Arial" pitchFamily="34" charset="0"/>
                <a:ea typeface="SimSun" pitchFamily="2" charset="-122"/>
              </a:rPr>
              <a:t>Israel</a:t>
            </a:r>
            <a:r>
              <a:rPr lang="fr-FR" altLang="zh-CN" sz="4000" b="1">
                <a:solidFill>
                  <a:srgbClr val="FFFFFF"/>
                </a:solidFill>
                <a:latin typeface="Arial" pitchFamily="34" charset="0"/>
                <a:ea typeface="SimSun" pitchFamily="2" charset="-122"/>
              </a:rPr>
              <a:t>'</a:t>
            </a:r>
            <a:r>
              <a:rPr lang="en-US" altLang="zh-CN" sz="4000" b="1">
                <a:solidFill>
                  <a:srgbClr val="FFFFFF"/>
                </a:solidFill>
                <a:latin typeface="Arial" pitchFamily="34" charset="0"/>
                <a:ea typeface="SimSun" pitchFamily="2" charset="-122"/>
              </a:rPr>
              <a:t>s Early Western Neighbors  </a:t>
            </a:r>
            <a:endParaRPr lang="en-US" altLang="en-US" sz="4000" b="1">
              <a:solidFill>
                <a:srgbClr val="FFFFFF"/>
              </a:solidFill>
              <a:latin typeface="Arial" pitchFamily="34" charset="0"/>
              <a:ea typeface="SimSun" pitchFamily="2" charset="-122"/>
            </a:endParaRPr>
          </a:p>
        </p:txBody>
      </p:sp>
      <p:grpSp>
        <p:nvGrpSpPr>
          <p:cNvPr id="152579" name="Group 5"/>
          <p:cNvGrpSpPr>
            <a:grpSpLocks/>
          </p:cNvGrpSpPr>
          <p:nvPr/>
        </p:nvGrpSpPr>
        <p:grpSpPr bwMode="auto">
          <a:xfrm>
            <a:off x="0" y="1143000"/>
            <a:ext cx="9144000" cy="5715000"/>
            <a:chOff x="0" y="720"/>
            <a:chExt cx="5760" cy="3600"/>
          </a:xfrm>
        </p:grpSpPr>
        <p:grpSp>
          <p:nvGrpSpPr>
            <p:cNvPr id="152582" name="Group 6"/>
            <p:cNvGrpSpPr>
              <a:grpSpLocks/>
            </p:cNvGrpSpPr>
            <p:nvPr/>
          </p:nvGrpSpPr>
          <p:grpSpPr bwMode="auto">
            <a:xfrm>
              <a:off x="0" y="720"/>
              <a:ext cx="480" cy="631"/>
              <a:chOff x="0" y="0"/>
              <a:chExt cx="278" cy="538"/>
            </a:xfrm>
          </p:grpSpPr>
          <p:sp>
            <p:nvSpPr>
              <p:cNvPr id="152613" name="Rectangle 7"/>
              <p:cNvSpPr>
                <a:spLocks noChangeArrowheads="1"/>
              </p:cNvSpPr>
              <p:nvPr/>
            </p:nvSpPr>
            <p:spPr bwMode="auto">
              <a:xfrm>
                <a:off x="0" y="0"/>
                <a:ext cx="278" cy="53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1800" b="1">
                  <a:solidFill>
                    <a:srgbClr val="333333"/>
                  </a:solidFill>
                  <a:latin typeface="Arial" pitchFamily="34" charset="0"/>
                  <a:cs typeface="Arial" pitchFamily="34" charset="0"/>
                </a:endParaRPr>
              </a:p>
            </p:txBody>
          </p:sp>
          <p:sp>
            <p:nvSpPr>
              <p:cNvPr id="152614" name="Rectangle 8"/>
              <p:cNvSpPr>
                <a:spLocks noChangeArrowheads="1"/>
              </p:cNvSpPr>
              <p:nvPr/>
            </p:nvSpPr>
            <p:spPr bwMode="auto">
              <a:xfrm>
                <a:off x="0" y="0"/>
                <a:ext cx="278" cy="53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nvGrpSpPr>
            <p:cNvPr id="152583" name="Group 9"/>
            <p:cNvGrpSpPr>
              <a:grpSpLocks/>
            </p:cNvGrpSpPr>
            <p:nvPr/>
          </p:nvGrpSpPr>
          <p:grpSpPr bwMode="auto">
            <a:xfrm rot="-5400000">
              <a:off x="-504" y="1848"/>
              <a:ext cx="1488" cy="480"/>
              <a:chOff x="0" y="5719"/>
              <a:chExt cx="278" cy="3508"/>
            </a:xfrm>
          </p:grpSpPr>
          <p:sp>
            <p:nvSpPr>
              <p:cNvPr id="152609" name="Rectangle 10"/>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nvGrpSpPr>
              <p:cNvPr id="152610" name="Group 11"/>
              <p:cNvGrpSpPr>
                <a:grpSpLocks/>
              </p:cNvGrpSpPr>
              <p:nvPr/>
            </p:nvGrpSpPr>
            <p:grpSpPr bwMode="auto">
              <a:xfrm>
                <a:off x="0" y="5719"/>
                <a:ext cx="278" cy="3508"/>
                <a:chOff x="0" y="5719"/>
                <a:chExt cx="278" cy="3508"/>
              </a:xfrm>
            </p:grpSpPr>
            <p:sp>
              <p:nvSpPr>
                <p:cNvPr id="152611" name="Rectangle 12"/>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2000" b="1">
                      <a:solidFill>
                        <a:srgbClr val="FFFFFF"/>
                      </a:solidFill>
                      <a:latin typeface="Arial" pitchFamily="34" charset="0"/>
                      <a:cs typeface="Arial" pitchFamily="34" charset="0"/>
                    </a:rPr>
                    <a:t>SAUL</a:t>
                  </a:r>
                </a:p>
              </p:txBody>
            </p:sp>
            <p:sp>
              <p:nvSpPr>
                <p:cNvPr id="152612" name="Rectangle 13"/>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grpSp>
          <p:nvGrpSpPr>
            <p:cNvPr id="152584" name="Group 14"/>
            <p:cNvGrpSpPr>
              <a:grpSpLocks/>
            </p:cNvGrpSpPr>
            <p:nvPr/>
          </p:nvGrpSpPr>
          <p:grpSpPr bwMode="auto">
            <a:xfrm rot="-5400000">
              <a:off x="-504" y="3336"/>
              <a:ext cx="1488" cy="480"/>
              <a:chOff x="0" y="5719"/>
              <a:chExt cx="278" cy="3508"/>
            </a:xfrm>
          </p:grpSpPr>
          <p:sp>
            <p:nvSpPr>
              <p:cNvPr id="152605" name="Rectangle 15"/>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nvGrpSpPr>
              <p:cNvPr id="152606" name="Group 16"/>
              <p:cNvGrpSpPr>
                <a:grpSpLocks/>
              </p:cNvGrpSpPr>
              <p:nvPr/>
            </p:nvGrpSpPr>
            <p:grpSpPr bwMode="auto">
              <a:xfrm>
                <a:off x="0" y="5719"/>
                <a:ext cx="278" cy="3508"/>
                <a:chOff x="0" y="5719"/>
                <a:chExt cx="278" cy="3508"/>
              </a:xfrm>
            </p:grpSpPr>
            <p:sp>
              <p:nvSpPr>
                <p:cNvPr id="152607" name="Rectangle 17"/>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2000" b="1">
                      <a:solidFill>
                        <a:srgbClr val="FFFFFF"/>
                      </a:solidFill>
                      <a:latin typeface="Arial" pitchFamily="34" charset="0"/>
                      <a:cs typeface="Arial" pitchFamily="34" charset="0"/>
                    </a:rPr>
                    <a:t>1000–900 BC</a:t>
                  </a:r>
                </a:p>
              </p:txBody>
            </p:sp>
            <p:sp>
              <p:nvSpPr>
                <p:cNvPr id="152608" name="Rectangle 18"/>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grpSp>
          <p:nvGrpSpPr>
            <p:cNvPr id="152585" name="Group 19"/>
            <p:cNvGrpSpPr>
              <a:grpSpLocks/>
            </p:cNvGrpSpPr>
            <p:nvPr/>
          </p:nvGrpSpPr>
          <p:grpSpPr bwMode="auto">
            <a:xfrm>
              <a:off x="480" y="720"/>
              <a:ext cx="5280" cy="3600"/>
              <a:chOff x="480" y="720"/>
              <a:chExt cx="5280" cy="1680"/>
            </a:xfrm>
          </p:grpSpPr>
          <p:grpSp>
            <p:nvGrpSpPr>
              <p:cNvPr id="152586" name="Group 20"/>
              <p:cNvGrpSpPr>
                <a:grpSpLocks/>
              </p:cNvGrpSpPr>
              <p:nvPr/>
            </p:nvGrpSpPr>
            <p:grpSpPr bwMode="auto">
              <a:xfrm>
                <a:off x="480" y="720"/>
                <a:ext cx="2470" cy="302"/>
                <a:chOff x="0" y="0"/>
                <a:chExt cx="1041" cy="480"/>
              </a:xfrm>
            </p:grpSpPr>
            <p:sp>
              <p:nvSpPr>
                <p:cNvPr id="152603" name="Rectangle 21"/>
                <p:cNvSpPr>
                  <a:spLocks noChangeArrowheads="1"/>
                </p:cNvSpPr>
                <p:nvPr/>
              </p:nvSpPr>
              <p:spPr bwMode="auto">
                <a:xfrm>
                  <a:off x="0" y="0"/>
                  <a:ext cx="1041" cy="480"/>
                </a:xfrm>
                <a:prstGeom prst="rect">
                  <a:avLst/>
                </a:prstGeom>
                <a:solidFill>
                  <a:srgbClr val="000090"/>
                </a:solidFill>
                <a:ln w="12700" cap="sq">
                  <a:solidFill>
                    <a:schemeClr val="tx1"/>
                  </a:solidFill>
                  <a:miter lim="800000"/>
                  <a:headEnd type="none" w="sm" len="sm"/>
                  <a:tailEnd type="none" w="sm" len="sm"/>
                </a:ln>
              </p:spPr>
              <p:txBody>
                <a:bodyPr lIns="0" tIns="0" rIns="11109" bIns="0"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b="1">
                      <a:solidFill>
                        <a:srgbClr val="FFFFFF"/>
                      </a:solidFill>
                      <a:latin typeface="Arial" pitchFamily="34" charset="0"/>
                      <a:cs typeface="Arial" pitchFamily="34" charset="0"/>
                    </a:rPr>
                    <a:t>PHOENICIA</a:t>
                  </a:r>
                </a:p>
              </p:txBody>
            </p:sp>
            <p:sp>
              <p:nvSpPr>
                <p:cNvPr id="152604" name="Rectangle 22"/>
                <p:cNvSpPr>
                  <a:spLocks noChangeArrowheads="1"/>
                </p:cNvSpPr>
                <p:nvPr/>
              </p:nvSpPr>
              <p:spPr bwMode="auto">
                <a:xfrm>
                  <a:off x="0" y="0"/>
                  <a:ext cx="1041"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nvGrpSpPr>
              <p:cNvPr id="152587" name="Group 23"/>
              <p:cNvGrpSpPr>
                <a:grpSpLocks/>
              </p:cNvGrpSpPr>
              <p:nvPr/>
            </p:nvGrpSpPr>
            <p:grpSpPr bwMode="auto">
              <a:xfrm>
                <a:off x="2950" y="720"/>
                <a:ext cx="2810" cy="302"/>
                <a:chOff x="1041" y="0"/>
                <a:chExt cx="1184" cy="480"/>
              </a:xfrm>
            </p:grpSpPr>
            <p:sp>
              <p:nvSpPr>
                <p:cNvPr id="152601" name="Rectangle 24"/>
                <p:cNvSpPr>
                  <a:spLocks noChangeArrowheads="1"/>
                </p:cNvSpPr>
                <p:nvPr/>
              </p:nvSpPr>
              <p:spPr bwMode="auto">
                <a:xfrm>
                  <a:off x="1041" y="0"/>
                  <a:ext cx="1184" cy="480"/>
                </a:xfrm>
                <a:prstGeom prst="rect">
                  <a:avLst/>
                </a:prstGeom>
                <a:solidFill>
                  <a:srgbClr val="000090"/>
                </a:solidFill>
                <a:ln w="12700" cap="sq">
                  <a:solidFill>
                    <a:schemeClr val="tx1"/>
                  </a:solidFill>
                  <a:miter lim="800000"/>
                  <a:headEnd type="none" w="sm" len="sm"/>
                  <a:tailEnd type="none" w="sm" len="sm"/>
                </a:ln>
              </p:spPr>
              <p:txBody>
                <a:bodyPr lIns="0" tIns="0" rIns="0" bIns="0"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b="1">
                      <a:solidFill>
                        <a:srgbClr val="FFFFFF"/>
                      </a:solidFill>
                      <a:latin typeface="Arial" pitchFamily="34" charset="0"/>
                      <a:cs typeface="Arial" pitchFamily="34" charset="0"/>
                    </a:rPr>
                    <a:t>PHILISTIA</a:t>
                  </a:r>
                </a:p>
              </p:txBody>
            </p:sp>
            <p:sp>
              <p:nvSpPr>
                <p:cNvPr id="152602" name="Rectangle 25"/>
                <p:cNvSpPr>
                  <a:spLocks noChangeArrowheads="1"/>
                </p:cNvSpPr>
                <p:nvPr/>
              </p:nvSpPr>
              <p:spPr bwMode="auto">
                <a:xfrm>
                  <a:off x="1041" y="0"/>
                  <a:ext cx="1184"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nvGrpSpPr>
              <p:cNvPr id="152588" name="Group 26"/>
              <p:cNvGrpSpPr>
                <a:grpSpLocks/>
              </p:cNvGrpSpPr>
              <p:nvPr/>
            </p:nvGrpSpPr>
            <p:grpSpPr bwMode="auto">
              <a:xfrm>
                <a:off x="480" y="1023"/>
                <a:ext cx="5280" cy="1377"/>
                <a:chOff x="480" y="2943"/>
                <a:chExt cx="5280" cy="1377"/>
              </a:xfrm>
            </p:grpSpPr>
            <p:grpSp>
              <p:nvGrpSpPr>
                <p:cNvPr id="152589" name="Group 27"/>
                <p:cNvGrpSpPr>
                  <a:grpSpLocks/>
                </p:cNvGrpSpPr>
                <p:nvPr/>
              </p:nvGrpSpPr>
              <p:grpSpPr bwMode="auto">
                <a:xfrm>
                  <a:off x="480" y="2943"/>
                  <a:ext cx="2470" cy="688"/>
                  <a:chOff x="0" y="3529"/>
                  <a:chExt cx="1041" cy="1093"/>
                </a:xfrm>
              </p:grpSpPr>
              <p:sp>
                <p:nvSpPr>
                  <p:cNvPr id="152599" name="Rectangle 28"/>
                  <p:cNvSpPr>
                    <a:spLocks noChangeArrowheads="1"/>
                  </p:cNvSpPr>
                  <p:nvPr/>
                </p:nvSpPr>
                <p:spPr bwMode="auto">
                  <a:xfrm>
                    <a:off x="0" y="3529"/>
                    <a:ext cx="1041" cy="109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nchor="ctr"/>
                  <a:lstStyle>
                    <a:lvl1pPr eaLnBrk="0" hangingPunct="0">
                      <a:tabLst>
                        <a:tab pos="-1354138" algn="l"/>
                      </a:tabLst>
                      <a:defRPr sz="2400">
                        <a:solidFill>
                          <a:schemeClr val="tx1"/>
                        </a:solidFill>
                        <a:latin typeface="Times New Roman" pitchFamily="18" charset="0"/>
                        <a:ea typeface="ＭＳ Ｐゴシック" pitchFamily="34" charset="-128"/>
                      </a:defRPr>
                    </a:lvl1pPr>
                    <a:lvl2pPr marL="742950" indent="-285750" eaLnBrk="0" hangingPunct="0">
                      <a:tabLst>
                        <a:tab pos="-1354138" algn="l"/>
                      </a:tabLst>
                      <a:defRPr sz="2400">
                        <a:solidFill>
                          <a:schemeClr val="tx1"/>
                        </a:solidFill>
                        <a:latin typeface="Times New Roman" pitchFamily="18" charset="0"/>
                        <a:ea typeface="ＭＳ Ｐゴシック" pitchFamily="34" charset="-128"/>
                      </a:defRPr>
                    </a:lvl2pPr>
                    <a:lvl3pPr marL="1143000" indent="-228600" eaLnBrk="0" hangingPunct="0">
                      <a:tabLst>
                        <a:tab pos="-1354138" algn="l"/>
                      </a:tabLst>
                      <a:defRPr sz="2400">
                        <a:solidFill>
                          <a:schemeClr val="tx1"/>
                        </a:solidFill>
                        <a:latin typeface="Times New Roman" pitchFamily="18" charset="0"/>
                        <a:ea typeface="ＭＳ Ｐゴシック" pitchFamily="34" charset="-128"/>
                      </a:defRPr>
                    </a:lvl3pPr>
                    <a:lvl4pPr marL="1600200" indent="-228600" eaLnBrk="0" hangingPunct="0">
                      <a:tabLst>
                        <a:tab pos="-1354138" algn="l"/>
                      </a:tabLst>
                      <a:defRPr sz="2400">
                        <a:solidFill>
                          <a:schemeClr val="tx1"/>
                        </a:solidFill>
                        <a:latin typeface="Times New Roman" pitchFamily="18" charset="0"/>
                        <a:ea typeface="ＭＳ Ｐゴシック" pitchFamily="34" charset="-128"/>
                      </a:defRPr>
                    </a:lvl4pPr>
                    <a:lvl5pPr marL="2057400" indent="-228600" eaLnBrk="0" hangingPunct="0">
                      <a:tabLst>
                        <a:tab pos="-1354138" algn="l"/>
                      </a:tabLst>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tabLst>
                        <a:tab pos="-1354138" algn="l"/>
                      </a:tabLs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tabLst>
                        <a:tab pos="-1354138" algn="l"/>
                      </a:tabLs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tabLst>
                        <a:tab pos="-1354138" algn="l"/>
                      </a:tabLs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tabLst>
                        <a:tab pos="-1354138" algn="l"/>
                      </a:tabLst>
                      <a:defRPr sz="2400">
                        <a:solidFill>
                          <a:schemeClr val="tx1"/>
                        </a:solidFill>
                        <a:latin typeface="Times New Roman" pitchFamily="18" charset="0"/>
                        <a:ea typeface="ＭＳ Ｐゴシック" pitchFamily="34" charset="-128"/>
                      </a:defRPr>
                    </a:lvl9pPr>
                  </a:lstStyle>
                  <a:p>
                    <a:pPr algn="ctr" eaLnBrk="1" hangingPunct="1"/>
                    <a:r>
                      <a:rPr lang="en-US" altLang="en-US" sz="2000" b="1">
                        <a:solidFill>
                          <a:srgbClr val="000000"/>
                        </a:solidFill>
                        <a:latin typeface="Arial" pitchFamily="34" charset="0"/>
                        <a:cs typeface="Arial" pitchFamily="34" charset="0"/>
                      </a:rPr>
                      <a:t>Political independence; cultural development</a:t>
                    </a:r>
                  </a:p>
                </p:txBody>
              </p:sp>
              <p:sp>
                <p:nvSpPr>
                  <p:cNvPr id="152600" name="Rectangle 29"/>
                  <p:cNvSpPr>
                    <a:spLocks noChangeArrowheads="1"/>
                  </p:cNvSpPr>
                  <p:nvPr/>
                </p:nvSpPr>
                <p:spPr bwMode="auto">
                  <a:xfrm>
                    <a:off x="0" y="3529"/>
                    <a:ext cx="1041" cy="109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nvGrpSpPr>
                <p:cNvPr id="152590" name="Group 30"/>
                <p:cNvGrpSpPr>
                  <a:grpSpLocks/>
                </p:cNvGrpSpPr>
                <p:nvPr/>
              </p:nvGrpSpPr>
              <p:grpSpPr bwMode="auto">
                <a:xfrm>
                  <a:off x="2950" y="2943"/>
                  <a:ext cx="2810" cy="688"/>
                  <a:chOff x="1041" y="3529"/>
                  <a:chExt cx="1184" cy="1093"/>
                </a:xfrm>
              </p:grpSpPr>
              <p:sp>
                <p:nvSpPr>
                  <p:cNvPr id="152597" name="Rectangle 31"/>
                  <p:cNvSpPr>
                    <a:spLocks noChangeArrowheads="1"/>
                  </p:cNvSpPr>
                  <p:nvPr/>
                </p:nvSpPr>
                <p:spPr bwMode="auto">
                  <a:xfrm>
                    <a:off x="1041" y="3529"/>
                    <a:ext cx="1184" cy="109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2000" b="1">
                        <a:solidFill>
                          <a:srgbClr val="000000"/>
                        </a:solidFill>
                        <a:latin typeface="Arial" pitchFamily="34" charset="0"/>
                        <a:cs typeface="Arial" pitchFamily="34" charset="0"/>
                      </a:rPr>
                      <a:t>Philistines held in check through most of this period. They were defeated at Michmash by Jonathan &amp; at Elah through David. Overran country at end after defeating and killing Saul at Mt. Gilboa</a:t>
                    </a:r>
                  </a:p>
                </p:txBody>
              </p:sp>
              <p:sp>
                <p:nvSpPr>
                  <p:cNvPr id="152598" name="Rectangle 32"/>
                  <p:cNvSpPr>
                    <a:spLocks noChangeArrowheads="1"/>
                  </p:cNvSpPr>
                  <p:nvPr/>
                </p:nvSpPr>
                <p:spPr bwMode="auto">
                  <a:xfrm>
                    <a:off x="1041" y="3529"/>
                    <a:ext cx="1184" cy="109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nvGrpSpPr>
                <p:cNvPr id="152591" name="Group 33"/>
                <p:cNvGrpSpPr>
                  <a:grpSpLocks/>
                </p:cNvGrpSpPr>
                <p:nvPr/>
              </p:nvGrpSpPr>
              <p:grpSpPr bwMode="auto">
                <a:xfrm>
                  <a:off x="480" y="3631"/>
                  <a:ext cx="2470" cy="689"/>
                  <a:chOff x="0" y="4622"/>
                  <a:chExt cx="1041" cy="1093"/>
                </a:xfrm>
              </p:grpSpPr>
              <p:sp>
                <p:nvSpPr>
                  <p:cNvPr id="152595" name="Rectangle 34"/>
                  <p:cNvSpPr>
                    <a:spLocks noChangeArrowheads="1"/>
                  </p:cNvSpPr>
                  <p:nvPr/>
                </p:nvSpPr>
                <p:spPr bwMode="auto">
                  <a:xfrm>
                    <a:off x="0" y="4622"/>
                    <a:ext cx="1041" cy="109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2000" b="1">
                        <a:solidFill>
                          <a:srgbClr val="000000"/>
                        </a:solidFill>
                        <a:latin typeface="Arial" pitchFamily="34" charset="0"/>
                        <a:cs typeface="Arial" pitchFamily="34" charset="0"/>
                      </a:rPr>
                      <a:t>Golden Age</a:t>
                    </a:r>
                  </a:p>
                  <a:p>
                    <a:pPr algn="ctr"/>
                    <a:r>
                      <a:rPr lang="en-US" altLang="en-US" sz="2000" b="1">
                        <a:solidFill>
                          <a:srgbClr val="000000"/>
                        </a:solidFill>
                        <a:latin typeface="Arial" pitchFamily="34" charset="0"/>
                        <a:cs typeface="Arial" pitchFamily="34" charset="0"/>
                      </a:rPr>
                      <a:t>981-942–Hiram I of Tyre; alliance with Israel.</a:t>
                    </a:r>
                  </a:p>
                  <a:p>
                    <a:pPr algn="ctr"/>
                    <a:r>
                      <a:rPr lang="en-US" altLang="en-US" sz="2000" b="1">
                        <a:solidFill>
                          <a:srgbClr val="000000"/>
                        </a:solidFill>
                        <a:latin typeface="Arial" pitchFamily="34" charset="0"/>
                        <a:cs typeface="Arial" pitchFamily="34" charset="0"/>
                      </a:rPr>
                      <a:t>Expansion of sea trade &amp; exploration; colonies in N. Africa, Spain, Asia Minor, &amp; Mediterranean</a:t>
                    </a:r>
                  </a:p>
                </p:txBody>
              </p:sp>
              <p:sp>
                <p:nvSpPr>
                  <p:cNvPr id="152596" name="Rectangle 35"/>
                  <p:cNvSpPr>
                    <a:spLocks noChangeArrowheads="1"/>
                  </p:cNvSpPr>
                  <p:nvPr/>
                </p:nvSpPr>
                <p:spPr bwMode="auto">
                  <a:xfrm>
                    <a:off x="0" y="4622"/>
                    <a:ext cx="1041" cy="109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nvGrpSpPr>
                <p:cNvPr id="152592" name="Group 36"/>
                <p:cNvGrpSpPr>
                  <a:grpSpLocks/>
                </p:cNvGrpSpPr>
                <p:nvPr/>
              </p:nvGrpSpPr>
              <p:grpSpPr bwMode="auto">
                <a:xfrm>
                  <a:off x="2950" y="3631"/>
                  <a:ext cx="2810" cy="689"/>
                  <a:chOff x="1041" y="4622"/>
                  <a:chExt cx="1184" cy="1093"/>
                </a:xfrm>
              </p:grpSpPr>
              <p:sp>
                <p:nvSpPr>
                  <p:cNvPr id="152593" name="Rectangle 37"/>
                  <p:cNvSpPr>
                    <a:spLocks noChangeArrowheads="1"/>
                  </p:cNvSpPr>
                  <p:nvPr/>
                </p:nvSpPr>
                <p:spPr bwMode="auto">
                  <a:xfrm>
                    <a:off x="1041" y="4622"/>
                    <a:ext cx="1184" cy="109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2000" b="1">
                        <a:solidFill>
                          <a:srgbClr val="000000"/>
                        </a:solidFill>
                        <a:latin typeface="Arial" pitchFamily="34" charset="0"/>
                        <a:cs typeface="Arial" pitchFamily="34" charset="0"/>
                      </a:rPr>
                      <a:t>David defeated &amp; subdued the Philistines (2 Sam. 5:17-25)</a:t>
                    </a:r>
                  </a:p>
                </p:txBody>
              </p:sp>
              <p:sp>
                <p:nvSpPr>
                  <p:cNvPr id="152594" name="Rectangle 38"/>
                  <p:cNvSpPr>
                    <a:spLocks noChangeArrowheads="1"/>
                  </p:cNvSpPr>
                  <p:nvPr/>
                </p:nvSpPr>
                <p:spPr bwMode="auto">
                  <a:xfrm>
                    <a:off x="1041" y="4622"/>
                    <a:ext cx="1184" cy="109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sz="2000" b="1">
                      <a:solidFill>
                        <a:srgbClr val="333333"/>
                      </a:solidFill>
                      <a:latin typeface="Arial" pitchFamily="34" charset="0"/>
                      <a:cs typeface="Arial" pitchFamily="34" charset="0"/>
                    </a:endParaRPr>
                  </a:p>
                </p:txBody>
              </p:sp>
            </p:grpSp>
          </p:grpSp>
        </p:grpSp>
      </p:grpSp>
      <p:sp>
        <p:nvSpPr>
          <p:cNvPr id="152580" name="Text Box 41"/>
          <p:cNvSpPr txBox="1">
            <a:spLocks noChangeArrowheads="1"/>
          </p:cNvSpPr>
          <p:nvPr/>
        </p:nvSpPr>
        <p:spPr bwMode="auto">
          <a:xfrm>
            <a:off x="685800" y="849313"/>
            <a:ext cx="710088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sz="1600">
                <a:solidFill>
                  <a:srgbClr val="004C2B"/>
                </a:solidFill>
                <a:latin typeface="Arial" pitchFamily="34" charset="0"/>
                <a:cs typeface="Arial" pitchFamily="34" charset="0"/>
              </a:rPr>
              <a:t>John H. Walton, </a:t>
            </a:r>
            <a:r>
              <a:rPr lang="en-US" altLang="en-US" sz="1600" i="1">
                <a:solidFill>
                  <a:srgbClr val="004C2B"/>
                </a:solidFill>
                <a:latin typeface="Arial" pitchFamily="34" charset="0"/>
                <a:cs typeface="Arial" pitchFamily="34" charset="0"/>
              </a:rPr>
              <a:t>Chronological and Background Charts of the OT</a:t>
            </a:r>
            <a:r>
              <a:rPr lang="en-US" altLang="en-US" sz="1600">
                <a:solidFill>
                  <a:srgbClr val="004C2B"/>
                </a:solidFill>
                <a:latin typeface="Arial" pitchFamily="34" charset="0"/>
                <a:cs typeface="Arial" pitchFamily="34" charset="0"/>
              </a:rPr>
              <a:t>, 2d ed., 71</a:t>
            </a:r>
          </a:p>
        </p:txBody>
      </p:sp>
      <p:sp>
        <p:nvSpPr>
          <p:cNvPr id="152581" name="Text Box 3"/>
          <p:cNvSpPr txBox="1">
            <a:spLocks noChangeArrowheads="1"/>
          </p:cNvSpPr>
          <p:nvPr/>
        </p:nvSpPr>
        <p:spPr bwMode="auto">
          <a:xfrm>
            <a:off x="8388350" y="44450"/>
            <a:ext cx="7413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000" b="1">
                <a:solidFill>
                  <a:srgbClr val="333333"/>
                </a:solidFill>
                <a:latin typeface="Arial" pitchFamily="34" charset="0"/>
                <a:cs typeface="Arial" pitchFamily="34" charset="0"/>
              </a:rPr>
              <a:t>114a</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0" y="76200"/>
            <a:ext cx="8001000" cy="762000"/>
          </a:xfrm>
          <a:solidFill>
            <a:schemeClr val="tx2"/>
          </a:solidFill>
          <a:ln>
            <a:solidFill>
              <a:schemeClr val="tx1"/>
            </a:solidFill>
            <a:miter lim="800000"/>
            <a:headEnd/>
            <a:tailEnd/>
          </a:ln>
        </p:spPr>
        <p:txBody>
          <a:bodyPr/>
          <a:lstStyle/>
          <a:p>
            <a:pPr algn="ctr"/>
            <a:r>
              <a:rPr lang="en-US" altLang="zh-CN" sz="4000">
                <a:solidFill>
                  <a:srgbClr val="FFFFFF"/>
                </a:solidFill>
                <a:latin typeface="Arial" pitchFamily="34" charset="0"/>
                <a:ea typeface="SimSun" pitchFamily="2" charset="-122"/>
              </a:rPr>
              <a:t>Israel</a:t>
            </a:r>
            <a:r>
              <a:rPr lang="fr-FR" altLang="zh-CN" sz="4000">
                <a:solidFill>
                  <a:srgbClr val="FFFFFF"/>
                </a:solidFill>
                <a:latin typeface="Arial" pitchFamily="34" charset="0"/>
                <a:ea typeface="SimSun" pitchFamily="2" charset="-122"/>
              </a:rPr>
              <a:t>'</a:t>
            </a:r>
            <a:r>
              <a:rPr lang="en-US" altLang="zh-CN" sz="4000">
                <a:solidFill>
                  <a:srgbClr val="FFFFFF"/>
                </a:solidFill>
                <a:latin typeface="Arial" pitchFamily="34" charset="0"/>
                <a:ea typeface="SimSun" pitchFamily="2" charset="-122"/>
              </a:rPr>
              <a:t>s Early Western Neighbors  </a:t>
            </a:r>
            <a:endParaRPr lang="en-US" altLang="en-US" sz="4000">
              <a:solidFill>
                <a:srgbClr val="FFFFFF"/>
              </a:solidFill>
              <a:latin typeface="Arial" pitchFamily="34" charset="0"/>
              <a:ea typeface="SimSun" pitchFamily="2" charset="-122"/>
            </a:endParaRPr>
          </a:p>
        </p:txBody>
      </p:sp>
      <p:grpSp>
        <p:nvGrpSpPr>
          <p:cNvPr id="154627" name="Group 168"/>
          <p:cNvGrpSpPr>
            <a:grpSpLocks/>
          </p:cNvGrpSpPr>
          <p:nvPr/>
        </p:nvGrpSpPr>
        <p:grpSpPr bwMode="auto">
          <a:xfrm>
            <a:off x="0" y="1143000"/>
            <a:ext cx="9144000" cy="5715000"/>
            <a:chOff x="0" y="720"/>
            <a:chExt cx="5760" cy="3600"/>
          </a:xfrm>
        </p:grpSpPr>
        <p:grpSp>
          <p:nvGrpSpPr>
            <p:cNvPr id="154630" name="Group 30"/>
            <p:cNvGrpSpPr>
              <a:grpSpLocks/>
            </p:cNvGrpSpPr>
            <p:nvPr/>
          </p:nvGrpSpPr>
          <p:grpSpPr bwMode="auto">
            <a:xfrm>
              <a:off x="0" y="720"/>
              <a:ext cx="480" cy="631"/>
              <a:chOff x="0" y="0"/>
              <a:chExt cx="278" cy="538"/>
            </a:xfrm>
          </p:grpSpPr>
          <p:sp>
            <p:nvSpPr>
              <p:cNvPr id="154661" name="Rectangle 31"/>
              <p:cNvSpPr>
                <a:spLocks noChangeArrowheads="1"/>
              </p:cNvSpPr>
              <p:nvPr/>
            </p:nvSpPr>
            <p:spPr bwMode="auto">
              <a:xfrm>
                <a:off x="0" y="0"/>
                <a:ext cx="278" cy="53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lang="en-US" altLang="en-US" sz="1800" b="1">
                  <a:solidFill>
                    <a:srgbClr val="333333"/>
                  </a:solidFill>
                  <a:latin typeface="Arial Narrow" pitchFamily="34" charset="0"/>
                </a:endParaRPr>
              </a:p>
            </p:txBody>
          </p:sp>
          <p:sp>
            <p:nvSpPr>
              <p:cNvPr id="154662" name="Rectangle 32"/>
              <p:cNvSpPr>
                <a:spLocks noChangeArrowheads="1"/>
              </p:cNvSpPr>
              <p:nvPr/>
            </p:nvSpPr>
            <p:spPr bwMode="auto">
              <a:xfrm>
                <a:off x="0" y="0"/>
                <a:ext cx="278" cy="53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b="1">
                  <a:solidFill>
                    <a:srgbClr val="333333"/>
                  </a:solidFill>
                  <a:latin typeface="Times" charset="0"/>
                </a:endParaRPr>
              </a:p>
            </p:txBody>
          </p:sp>
        </p:grpSp>
        <p:grpSp>
          <p:nvGrpSpPr>
            <p:cNvPr id="154631" name="Group 38"/>
            <p:cNvGrpSpPr>
              <a:grpSpLocks/>
            </p:cNvGrpSpPr>
            <p:nvPr/>
          </p:nvGrpSpPr>
          <p:grpSpPr bwMode="auto">
            <a:xfrm rot="-5400000">
              <a:off x="-528" y="1536"/>
              <a:ext cx="1536" cy="480"/>
              <a:chOff x="0" y="5719"/>
              <a:chExt cx="278" cy="3508"/>
            </a:xfrm>
          </p:grpSpPr>
          <p:sp>
            <p:nvSpPr>
              <p:cNvPr id="154657" name="Rectangle 39"/>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b="1">
                  <a:solidFill>
                    <a:srgbClr val="333333"/>
                  </a:solidFill>
                  <a:latin typeface="Times" charset="0"/>
                </a:endParaRPr>
              </a:p>
            </p:txBody>
          </p:sp>
          <p:grpSp>
            <p:nvGrpSpPr>
              <p:cNvPr id="154658" name="Group 40"/>
              <p:cNvGrpSpPr>
                <a:grpSpLocks/>
              </p:cNvGrpSpPr>
              <p:nvPr/>
            </p:nvGrpSpPr>
            <p:grpSpPr bwMode="auto">
              <a:xfrm>
                <a:off x="0" y="5719"/>
                <a:ext cx="278" cy="3508"/>
                <a:chOff x="0" y="5719"/>
                <a:chExt cx="278" cy="3508"/>
              </a:xfrm>
            </p:grpSpPr>
            <p:sp>
              <p:nvSpPr>
                <p:cNvPr id="154659" name="Rectangle 41"/>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b="1">
                      <a:solidFill>
                        <a:srgbClr val="FFFFFF"/>
                      </a:solidFill>
                      <a:latin typeface="Arial Narrow" pitchFamily="34" charset="0"/>
                    </a:rPr>
                    <a:t>900–722 BC</a:t>
                  </a:r>
                  <a:endParaRPr lang="en-US" altLang="en-US" sz="1800" b="1">
                    <a:solidFill>
                      <a:srgbClr val="FFFFFF"/>
                    </a:solidFill>
                    <a:latin typeface="Arial Narrow" pitchFamily="34" charset="0"/>
                  </a:endParaRPr>
                </a:p>
              </p:txBody>
            </p:sp>
            <p:sp>
              <p:nvSpPr>
                <p:cNvPr id="154660" name="Rectangle 42"/>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b="1">
                    <a:solidFill>
                      <a:srgbClr val="333333"/>
                    </a:solidFill>
                    <a:latin typeface="Times" charset="0"/>
                  </a:endParaRPr>
                </a:p>
              </p:txBody>
            </p:sp>
          </p:grpSp>
        </p:grpSp>
        <p:grpSp>
          <p:nvGrpSpPr>
            <p:cNvPr id="154632" name="Group 43"/>
            <p:cNvGrpSpPr>
              <a:grpSpLocks/>
            </p:cNvGrpSpPr>
            <p:nvPr/>
          </p:nvGrpSpPr>
          <p:grpSpPr bwMode="auto">
            <a:xfrm rot="-5400000">
              <a:off x="-648" y="3192"/>
              <a:ext cx="1776" cy="480"/>
              <a:chOff x="0" y="5719"/>
              <a:chExt cx="278" cy="3508"/>
            </a:xfrm>
          </p:grpSpPr>
          <p:sp>
            <p:nvSpPr>
              <p:cNvPr id="154653" name="Rectangle 44"/>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wrap="none"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b="1">
                  <a:solidFill>
                    <a:srgbClr val="333333"/>
                  </a:solidFill>
                  <a:latin typeface="Times" charset="0"/>
                </a:endParaRPr>
              </a:p>
            </p:txBody>
          </p:sp>
          <p:grpSp>
            <p:nvGrpSpPr>
              <p:cNvPr id="154654" name="Group 45"/>
              <p:cNvGrpSpPr>
                <a:grpSpLocks/>
              </p:cNvGrpSpPr>
              <p:nvPr/>
            </p:nvGrpSpPr>
            <p:grpSpPr bwMode="auto">
              <a:xfrm>
                <a:off x="0" y="5719"/>
                <a:ext cx="278" cy="3508"/>
                <a:chOff x="0" y="5719"/>
                <a:chExt cx="278" cy="3508"/>
              </a:xfrm>
            </p:grpSpPr>
            <p:sp>
              <p:nvSpPr>
                <p:cNvPr id="154655" name="Rectangle 46"/>
                <p:cNvSpPr>
                  <a:spLocks noChangeArrowheads="1"/>
                </p:cNvSpPr>
                <p:nvPr/>
              </p:nvSpPr>
              <p:spPr bwMode="auto">
                <a:xfrm>
                  <a:off x="0" y="5719"/>
                  <a:ext cx="278" cy="3508"/>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b="1">
                      <a:solidFill>
                        <a:srgbClr val="FFFFFF"/>
                      </a:solidFill>
                      <a:latin typeface="Arial Narrow" pitchFamily="34" charset="0"/>
                    </a:rPr>
                    <a:t>722–570 BC</a:t>
                  </a:r>
                  <a:endParaRPr lang="en-US" altLang="en-US" sz="1800" b="1">
                    <a:solidFill>
                      <a:srgbClr val="FFFFFF"/>
                    </a:solidFill>
                    <a:latin typeface="Arial Narrow" pitchFamily="34" charset="0"/>
                  </a:endParaRPr>
                </a:p>
              </p:txBody>
            </p:sp>
            <p:sp>
              <p:nvSpPr>
                <p:cNvPr id="154656" name="Rectangle 47"/>
                <p:cNvSpPr>
                  <a:spLocks noChangeArrowheads="1"/>
                </p:cNvSpPr>
                <p:nvPr/>
              </p:nvSpPr>
              <p:spPr bwMode="auto">
                <a:xfrm>
                  <a:off x="0" y="5719"/>
                  <a:ext cx="278" cy="350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b="1">
                    <a:solidFill>
                      <a:srgbClr val="333333"/>
                    </a:solidFill>
                    <a:latin typeface="Times" charset="0"/>
                  </a:endParaRPr>
                </a:p>
              </p:txBody>
            </p:sp>
          </p:grpSp>
        </p:grpSp>
        <p:grpSp>
          <p:nvGrpSpPr>
            <p:cNvPr id="154633" name="Group 167"/>
            <p:cNvGrpSpPr>
              <a:grpSpLocks/>
            </p:cNvGrpSpPr>
            <p:nvPr/>
          </p:nvGrpSpPr>
          <p:grpSpPr bwMode="auto">
            <a:xfrm>
              <a:off x="480" y="720"/>
              <a:ext cx="5280" cy="288"/>
              <a:chOff x="480" y="720"/>
              <a:chExt cx="5280" cy="647"/>
            </a:xfrm>
          </p:grpSpPr>
          <p:grpSp>
            <p:nvGrpSpPr>
              <p:cNvPr id="154647" name="Group 124"/>
              <p:cNvGrpSpPr>
                <a:grpSpLocks/>
              </p:cNvGrpSpPr>
              <p:nvPr/>
            </p:nvGrpSpPr>
            <p:grpSpPr bwMode="auto">
              <a:xfrm>
                <a:off x="480" y="720"/>
                <a:ext cx="2470" cy="647"/>
                <a:chOff x="0" y="0"/>
                <a:chExt cx="1041" cy="480"/>
              </a:xfrm>
            </p:grpSpPr>
            <p:sp>
              <p:nvSpPr>
                <p:cNvPr id="154651" name="Rectangle 111"/>
                <p:cNvSpPr>
                  <a:spLocks noChangeArrowheads="1"/>
                </p:cNvSpPr>
                <p:nvPr/>
              </p:nvSpPr>
              <p:spPr bwMode="auto">
                <a:xfrm>
                  <a:off x="0" y="0"/>
                  <a:ext cx="1041" cy="480"/>
                </a:xfrm>
                <a:prstGeom prst="rect">
                  <a:avLst/>
                </a:prstGeom>
                <a:solidFill>
                  <a:srgbClr val="000090"/>
                </a:solidFill>
                <a:ln w="12700" cap="sq">
                  <a:solidFill>
                    <a:schemeClr val="tx1"/>
                  </a:solidFill>
                  <a:miter lim="800000"/>
                  <a:headEnd type="none" w="sm" len="sm"/>
                  <a:tailEnd type="none" w="sm" len="sm"/>
                </a:ln>
              </p:spPr>
              <p:txBody>
                <a:bodyPr lIns="0" tIns="0" rIns="11109" bIns="0"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2800" b="1">
                      <a:solidFill>
                        <a:srgbClr val="FFFFFF"/>
                      </a:solidFill>
                      <a:latin typeface="Arial Narrow" pitchFamily="34" charset="0"/>
                    </a:rPr>
                    <a:t>PHOENICIA</a:t>
                  </a:r>
                </a:p>
              </p:txBody>
            </p:sp>
            <p:sp>
              <p:nvSpPr>
                <p:cNvPr id="154652" name="Rectangle 123"/>
                <p:cNvSpPr>
                  <a:spLocks noChangeArrowheads="1"/>
                </p:cNvSpPr>
                <p:nvPr/>
              </p:nvSpPr>
              <p:spPr bwMode="auto">
                <a:xfrm>
                  <a:off x="0" y="0"/>
                  <a:ext cx="1041"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b="1">
                    <a:solidFill>
                      <a:srgbClr val="333333"/>
                    </a:solidFill>
                    <a:latin typeface="Times" charset="0"/>
                  </a:endParaRPr>
                </a:p>
              </p:txBody>
            </p:sp>
          </p:grpSp>
          <p:grpSp>
            <p:nvGrpSpPr>
              <p:cNvPr id="154648" name="Group 126"/>
              <p:cNvGrpSpPr>
                <a:grpSpLocks/>
              </p:cNvGrpSpPr>
              <p:nvPr/>
            </p:nvGrpSpPr>
            <p:grpSpPr bwMode="auto">
              <a:xfrm>
                <a:off x="2950" y="720"/>
                <a:ext cx="2810" cy="647"/>
                <a:chOff x="1041" y="0"/>
                <a:chExt cx="1184" cy="480"/>
              </a:xfrm>
            </p:grpSpPr>
            <p:sp>
              <p:nvSpPr>
                <p:cNvPr id="154649" name="Rectangle 112"/>
                <p:cNvSpPr>
                  <a:spLocks noChangeArrowheads="1"/>
                </p:cNvSpPr>
                <p:nvPr/>
              </p:nvSpPr>
              <p:spPr bwMode="auto">
                <a:xfrm>
                  <a:off x="1041" y="0"/>
                  <a:ext cx="1184" cy="480"/>
                </a:xfrm>
                <a:prstGeom prst="rect">
                  <a:avLst/>
                </a:prstGeom>
                <a:solidFill>
                  <a:srgbClr val="000090"/>
                </a:solidFill>
                <a:ln w="12700" cap="sq">
                  <a:solidFill>
                    <a:schemeClr val="tx1"/>
                  </a:solidFill>
                  <a:miter lim="800000"/>
                  <a:headEnd type="none" w="sm" len="sm"/>
                  <a:tailEnd type="none" w="sm" len="sm"/>
                </a:ln>
              </p:spPr>
              <p:txBody>
                <a:bodyPr lIns="0" tIns="0" rIns="0" bIns="0"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2800" b="1">
                      <a:solidFill>
                        <a:srgbClr val="FFFFFF"/>
                      </a:solidFill>
                      <a:latin typeface="Arial Narrow" pitchFamily="34" charset="0"/>
                    </a:rPr>
                    <a:t>PHILISTIA</a:t>
                  </a:r>
                </a:p>
              </p:txBody>
            </p:sp>
            <p:sp>
              <p:nvSpPr>
                <p:cNvPr id="154650" name="Rectangle 125"/>
                <p:cNvSpPr>
                  <a:spLocks noChangeArrowheads="1"/>
                </p:cNvSpPr>
                <p:nvPr/>
              </p:nvSpPr>
              <p:spPr bwMode="auto">
                <a:xfrm>
                  <a:off x="1041" y="0"/>
                  <a:ext cx="1184"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b="1">
                    <a:solidFill>
                      <a:srgbClr val="333333"/>
                    </a:solidFill>
                    <a:latin typeface="Times" charset="0"/>
                  </a:endParaRPr>
                </a:p>
              </p:txBody>
            </p:sp>
          </p:grpSp>
        </p:grpSp>
        <p:grpSp>
          <p:nvGrpSpPr>
            <p:cNvPr id="154634" name="Group 164"/>
            <p:cNvGrpSpPr>
              <a:grpSpLocks/>
            </p:cNvGrpSpPr>
            <p:nvPr/>
          </p:nvGrpSpPr>
          <p:grpSpPr bwMode="auto">
            <a:xfrm>
              <a:off x="480" y="1008"/>
              <a:ext cx="5280" cy="3312"/>
              <a:chOff x="0" y="0"/>
              <a:chExt cx="2225" cy="4141"/>
            </a:xfrm>
          </p:grpSpPr>
          <p:grpSp>
            <p:nvGrpSpPr>
              <p:cNvPr id="154635" name="Group 157"/>
              <p:cNvGrpSpPr>
                <a:grpSpLocks/>
              </p:cNvGrpSpPr>
              <p:nvPr/>
            </p:nvGrpSpPr>
            <p:grpSpPr bwMode="auto">
              <a:xfrm>
                <a:off x="0" y="0"/>
                <a:ext cx="1041" cy="1898"/>
                <a:chOff x="0" y="0"/>
                <a:chExt cx="1041" cy="1898"/>
              </a:xfrm>
            </p:grpSpPr>
            <p:sp>
              <p:nvSpPr>
                <p:cNvPr id="154645" name="Rectangle 152"/>
                <p:cNvSpPr>
                  <a:spLocks noChangeArrowheads="1"/>
                </p:cNvSpPr>
                <p:nvPr/>
              </p:nvSpPr>
              <p:spPr bwMode="auto">
                <a:xfrm>
                  <a:off x="0" y="0"/>
                  <a:ext cx="1041" cy="189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1800" b="1">
                      <a:solidFill>
                        <a:srgbClr val="000000"/>
                      </a:solidFill>
                      <a:latin typeface="Arial Narrow" pitchFamily="34" charset="0"/>
                    </a:rPr>
                    <a:t>890–High Priest Ethbaal gains throne. Alliance with Israel continues with marriage of his daughter Jezebel to Ahab</a:t>
                  </a:r>
                </a:p>
                <a:p>
                  <a:pPr algn="ctr"/>
                  <a:r>
                    <a:rPr lang="en-US" altLang="en-US" sz="1800" b="1">
                      <a:solidFill>
                        <a:srgbClr val="000000"/>
                      </a:solidFill>
                      <a:latin typeface="Arial Narrow" pitchFamily="34" charset="0"/>
                    </a:rPr>
                    <a:t>865–Tribute to Assyria</a:t>
                  </a:r>
                  <a:r>
                    <a:rPr lang="fr-FR" altLang="ja-JP" sz="1800" b="1">
                      <a:solidFill>
                        <a:srgbClr val="000000"/>
                      </a:solidFill>
                      <a:latin typeface="Arial Narrow" pitchFamily="34" charset="0"/>
                    </a:rPr>
                    <a:t>'</a:t>
                  </a:r>
                  <a:r>
                    <a:rPr lang="en-US" altLang="en-US" sz="1800" b="1">
                      <a:solidFill>
                        <a:srgbClr val="000000"/>
                      </a:solidFill>
                      <a:latin typeface="Arial Narrow" pitchFamily="34" charset="0"/>
                    </a:rPr>
                    <a:t>s Ashurnasirpal II</a:t>
                  </a:r>
                </a:p>
                <a:p>
                  <a:pPr algn="ctr"/>
                  <a:r>
                    <a:rPr lang="en-US" altLang="en-US" sz="1800" b="1">
                      <a:solidFill>
                        <a:srgbClr val="000000"/>
                      </a:solidFill>
                      <a:latin typeface="Arial Narrow" pitchFamily="34" charset="0"/>
                    </a:rPr>
                    <a:t>853–Joined 12-nation alliance against Shalmaneser III at Qarqar</a:t>
                  </a:r>
                </a:p>
                <a:p>
                  <a:pPr algn="ctr"/>
                  <a:r>
                    <a:rPr lang="en-US" altLang="en-US" sz="1800" b="1">
                      <a:solidFill>
                        <a:srgbClr val="000000"/>
                      </a:solidFill>
                      <a:latin typeface="Arial Narrow" pitchFamily="34" charset="0"/>
                    </a:rPr>
                    <a:t>841–Shalmaneser III takes some cities. Assyrian tributary through end of period</a:t>
                  </a:r>
                </a:p>
              </p:txBody>
            </p:sp>
            <p:sp>
              <p:nvSpPr>
                <p:cNvPr id="154646" name="Rectangle 156"/>
                <p:cNvSpPr>
                  <a:spLocks noChangeArrowheads="1"/>
                </p:cNvSpPr>
                <p:nvPr/>
              </p:nvSpPr>
              <p:spPr bwMode="auto">
                <a:xfrm>
                  <a:off x="0" y="0"/>
                  <a:ext cx="1041" cy="189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b="1">
                    <a:solidFill>
                      <a:srgbClr val="333333"/>
                    </a:solidFill>
                    <a:latin typeface="Times" charset="0"/>
                  </a:endParaRPr>
                </a:p>
              </p:txBody>
            </p:sp>
          </p:grpSp>
          <p:grpSp>
            <p:nvGrpSpPr>
              <p:cNvPr id="154636" name="Group 159"/>
              <p:cNvGrpSpPr>
                <a:grpSpLocks/>
              </p:cNvGrpSpPr>
              <p:nvPr/>
            </p:nvGrpSpPr>
            <p:grpSpPr bwMode="auto">
              <a:xfrm>
                <a:off x="1041" y="0"/>
                <a:ext cx="1184" cy="1898"/>
                <a:chOff x="1041" y="0"/>
                <a:chExt cx="1184" cy="1898"/>
              </a:xfrm>
            </p:grpSpPr>
            <p:sp>
              <p:nvSpPr>
                <p:cNvPr id="154643" name="Rectangle 153"/>
                <p:cNvSpPr>
                  <a:spLocks noChangeArrowheads="1"/>
                </p:cNvSpPr>
                <p:nvPr/>
              </p:nvSpPr>
              <p:spPr bwMode="auto">
                <a:xfrm>
                  <a:off x="1041" y="0"/>
                  <a:ext cx="1184" cy="189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1800" b="1">
                      <a:solidFill>
                        <a:srgbClr val="000000"/>
                      </a:solidFill>
                      <a:latin typeface="Arial Narrow" pitchFamily="34" charset="0"/>
                    </a:rPr>
                    <a:t>Paid tribute to Jehoshaphat (2 Chron. 17:11)</a:t>
                  </a:r>
                </a:p>
                <a:p>
                  <a:pPr algn="ctr"/>
                  <a:r>
                    <a:rPr lang="en-US" altLang="en-US" sz="1800" b="1">
                      <a:solidFill>
                        <a:srgbClr val="000000"/>
                      </a:solidFill>
                      <a:latin typeface="Arial Narrow" pitchFamily="34" charset="0"/>
                    </a:rPr>
                    <a:t>Raided Judah during the reign of Jehoram (2 Chron. 21:16-17)</a:t>
                  </a:r>
                </a:p>
                <a:p>
                  <a:pPr algn="ctr"/>
                  <a:r>
                    <a:rPr lang="en-US" altLang="en-US" sz="1800" b="1">
                      <a:solidFill>
                        <a:srgbClr val="000000"/>
                      </a:solidFill>
                      <a:latin typeface="Arial Narrow" pitchFamily="34" charset="0"/>
                    </a:rPr>
                    <a:t>805–Assyrian Adad-nirari III collected tribute; subjugated by Uzziah but invaded Judah during reign of Ahaz (2 Chron. 28:18); subdued by Tiglath-pileser III of Assyria</a:t>
                  </a:r>
                </a:p>
              </p:txBody>
            </p:sp>
            <p:sp>
              <p:nvSpPr>
                <p:cNvPr id="154644" name="Rectangle 158"/>
                <p:cNvSpPr>
                  <a:spLocks noChangeArrowheads="1"/>
                </p:cNvSpPr>
                <p:nvPr/>
              </p:nvSpPr>
              <p:spPr bwMode="auto">
                <a:xfrm>
                  <a:off x="1041" y="0"/>
                  <a:ext cx="1184" cy="189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b="1">
                    <a:solidFill>
                      <a:srgbClr val="333333"/>
                    </a:solidFill>
                    <a:latin typeface="Times" charset="0"/>
                  </a:endParaRPr>
                </a:p>
              </p:txBody>
            </p:sp>
          </p:grpSp>
          <p:grpSp>
            <p:nvGrpSpPr>
              <p:cNvPr id="154637" name="Group 161"/>
              <p:cNvGrpSpPr>
                <a:grpSpLocks/>
              </p:cNvGrpSpPr>
              <p:nvPr/>
            </p:nvGrpSpPr>
            <p:grpSpPr bwMode="auto">
              <a:xfrm>
                <a:off x="0" y="1898"/>
                <a:ext cx="1041" cy="2243"/>
                <a:chOff x="0" y="1898"/>
                <a:chExt cx="1041" cy="2243"/>
              </a:xfrm>
            </p:grpSpPr>
            <p:sp>
              <p:nvSpPr>
                <p:cNvPr id="154641" name="Rectangle 154"/>
                <p:cNvSpPr>
                  <a:spLocks noChangeArrowheads="1"/>
                </p:cNvSpPr>
                <p:nvPr/>
              </p:nvSpPr>
              <p:spPr bwMode="auto">
                <a:xfrm>
                  <a:off x="0" y="1898"/>
                  <a:ext cx="1041" cy="22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1700" b="1" dirty="0">
                      <a:solidFill>
                        <a:srgbClr val="000000"/>
                      </a:solidFill>
                      <a:latin typeface="Arial Narrow" pitchFamily="34" charset="0"/>
                    </a:rPr>
                    <a:t>725–During reign of Shalmaneser V, </a:t>
                  </a:r>
                  <a:r>
                    <a:rPr lang="en-US" altLang="en-US" sz="1700" b="1" dirty="0" err="1">
                      <a:solidFill>
                        <a:srgbClr val="000000"/>
                      </a:solidFill>
                      <a:latin typeface="Arial Narrow" pitchFamily="34" charset="0"/>
                    </a:rPr>
                    <a:t>Luli</a:t>
                  </a:r>
                  <a:r>
                    <a:rPr lang="en-US" altLang="en-US" sz="1700" b="1" dirty="0">
                      <a:solidFill>
                        <a:srgbClr val="000000"/>
                      </a:solidFill>
                      <a:latin typeface="Arial Narrow" pitchFamily="34" charset="0"/>
                    </a:rPr>
                    <a:t> of Sidon tried to unite Phoenicia in revolt</a:t>
                  </a:r>
                </a:p>
                <a:p>
                  <a:pPr algn="ctr"/>
                  <a:r>
                    <a:rPr lang="en-US" altLang="en-US" sz="1700" b="1" dirty="0">
                      <a:solidFill>
                        <a:srgbClr val="000000"/>
                      </a:solidFill>
                      <a:latin typeface="Arial Narrow" pitchFamily="34" charset="0"/>
                    </a:rPr>
                    <a:t>701–Sennacherib responded by invasion–many cities taken, deportation, puppet ruler</a:t>
                  </a:r>
                </a:p>
                <a:p>
                  <a:pPr algn="ctr"/>
                  <a:r>
                    <a:rPr lang="en-US" altLang="en-US" sz="1700" b="1" dirty="0">
                      <a:solidFill>
                        <a:srgbClr val="000000"/>
                      </a:solidFill>
                      <a:latin typeface="Arial Narrow" pitchFamily="34" charset="0"/>
                    </a:rPr>
                    <a:t>677–Revolt crushed by Esarhaddon–Sidon destroyed</a:t>
                  </a:r>
                </a:p>
                <a:p>
                  <a:pPr algn="ctr"/>
                  <a:r>
                    <a:rPr lang="en-US" altLang="en-US" sz="1700" b="1" dirty="0">
                      <a:solidFill>
                        <a:srgbClr val="000000"/>
                      </a:solidFill>
                      <a:latin typeface="Arial Narrow" pitchFamily="34" charset="0"/>
                    </a:rPr>
                    <a:t>665–</a:t>
                  </a:r>
                  <a:r>
                    <a:rPr lang="en-US" altLang="en-US" sz="1700" b="1" dirty="0" err="1">
                      <a:solidFill>
                        <a:srgbClr val="000000"/>
                      </a:solidFill>
                      <a:latin typeface="Arial Narrow" pitchFamily="34" charset="0"/>
                    </a:rPr>
                    <a:t>Baalit</a:t>
                  </a:r>
                  <a:r>
                    <a:rPr lang="en-US" altLang="en-US" sz="1700" b="1" dirty="0">
                      <a:solidFill>
                        <a:srgbClr val="000000"/>
                      </a:solidFill>
                      <a:latin typeface="Arial Narrow" pitchFamily="34" charset="0"/>
                    </a:rPr>
                    <a:t> of Tyre revolted–suppressed by Assurbanipal</a:t>
                  </a:r>
                </a:p>
                <a:p>
                  <a:pPr algn="ctr"/>
                  <a:r>
                    <a:rPr lang="en-US" altLang="en-US" sz="1700" b="1" dirty="0">
                      <a:solidFill>
                        <a:srgbClr val="000000"/>
                      </a:solidFill>
                      <a:latin typeface="Arial Narrow" pitchFamily="34" charset="0"/>
                    </a:rPr>
                    <a:t>584-571–Nebuchadnezzar siege--took Tyre</a:t>
                  </a:r>
                </a:p>
              </p:txBody>
            </p:sp>
            <p:sp>
              <p:nvSpPr>
                <p:cNvPr id="154642" name="Rectangle 160"/>
                <p:cNvSpPr>
                  <a:spLocks noChangeArrowheads="1"/>
                </p:cNvSpPr>
                <p:nvPr/>
              </p:nvSpPr>
              <p:spPr bwMode="auto">
                <a:xfrm>
                  <a:off x="0" y="1898"/>
                  <a:ext cx="1041" cy="224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b="1">
                    <a:solidFill>
                      <a:srgbClr val="333333"/>
                    </a:solidFill>
                    <a:latin typeface="Times" charset="0"/>
                  </a:endParaRPr>
                </a:p>
              </p:txBody>
            </p:sp>
          </p:grpSp>
          <p:grpSp>
            <p:nvGrpSpPr>
              <p:cNvPr id="154638" name="Group 163"/>
              <p:cNvGrpSpPr>
                <a:grpSpLocks/>
              </p:cNvGrpSpPr>
              <p:nvPr/>
            </p:nvGrpSpPr>
            <p:grpSpPr bwMode="auto">
              <a:xfrm>
                <a:off x="1041" y="1898"/>
                <a:ext cx="1184" cy="2243"/>
                <a:chOff x="1041" y="1898"/>
                <a:chExt cx="1184" cy="2243"/>
              </a:xfrm>
            </p:grpSpPr>
            <p:sp>
              <p:nvSpPr>
                <p:cNvPr id="154639" name="Rectangle 155"/>
                <p:cNvSpPr>
                  <a:spLocks noChangeArrowheads="1"/>
                </p:cNvSpPr>
                <p:nvPr/>
              </p:nvSpPr>
              <p:spPr bwMode="auto">
                <a:xfrm>
                  <a:off x="1041" y="1898"/>
                  <a:ext cx="1184" cy="22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1800" b="1">
                      <a:solidFill>
                        <a:srgbClr val="000000"/>
                      </a:solidFill>
                      <a:latin typeface="Arial Narrow" pitchFamily="34" charset="0"/>
                    </a:rPr>
                    <a:t>Country subjugated &amp; Gaza captured by Hezekiah (2 Kings 18:8)</a:t>
                  </a:r>
                </a:p>
                <a:p>
                  <a:pPr algn="ctr"/>
                  <a:r>
                    <a:rPr lang="en-US" altLang="en-US" sz="1800" b="1">
                      <a:solidFill>
                        <a:srgbClr val="000000"/>
                      </a:solidFill>
                      <a:latin typeface="Arial Narrow" pitchFamily="34" charset="0"/>
                    </a:rPr>
                    <a:t>People captured &amp; deported by Nebuchadnezzar</a:t>
                  </a:r>
                </a:p>
              </p:txBody>
            </p:sp>
            <p:sp>
              <p:nvSpPr>
                <p:cNvPr id="154640" name="Rectangle 162"/>
                <p:cNvSpPr>
                  <a:spLocks noChangeArrowheads="1"/>
                </p:cNvSpPr>
                <p:nvPr/>
              </p:nvSpPr>
              <p:spPr bwMode="auto">
                <a:xfrm>
                  <a:off x="1041" y="1898"/>
                  <a:ext cx="1184" cy="224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spcBef>
                      <a:spcPct val="50000"/>
                    </a:spcBef>
                    <a:buFont typeface="Wingdings" pitchFamily="2" charset="2"/>
                    <a:buChar char="§"/>
                  </a:pPr>
                  <a:endParaRPr lang="en-US" altLang="en-US" b="1">
                    <a:solidFill>
                      <a:srgbClr val="333333"/>
                    </a:solidFill>
                    <a:latin typeface="Times" charset="0"/>
                  </a:endParaRPr>
                </a:p>
              </p:txBody>
            </p:sp>
          </p:grpSp>
        </p:grpSp>
      </p:grpSp>
      <p:sp>
        <p:nvSpPr>
          <p:cNvPr id="154628" name="Text Box 169"/>
          <p:cNvSpPr txBox="1">
            <a:spLocks noChangeArrowheads="1"/>
          </p:cNvSpPr>
          <p:nvPr/>
        </p:nvSpPr>
        <p:spPr bwMode="auto">
          <a:xfrm>
            <a:off x="685800" y="849313"/>
            <a:ext cx="7100888"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sz="1600">
                <a:solidFill>
                  <a:srgbClr val="004C2B"/>
                </a:solidFill>
                <a:latin typeface="Arial" pitchFamily="34" charset="0"/>
                <a:cs typeface="Arial" pitchFamily="34" charset="0"/>
              </a:rPr>
              <a:t>John H. Walton, </a:t>
            </a:r>
            <a:r>
              <a:rPr lang="en-US" altLang="en-US" sz="1600" i="1">
                <a:solidFill>
                  <a:srgbClr val="004C2B"/>
                </a:solidFill>
                <a:latin typeface="Arial" pitchFamily="34" charset="0"/>
                <a:cs typeface="Arial" pitchFamily="34" charset="0"/>
              </a:rPr>
              <a:t>Chronological and Background Charts of the OT</a:t>
            </a:r>
            <a:r>
              <a:rPr lang="en-US" altLang="en-US" sz="1600">
                <a:solidFill>
                  <a:srgbClr val="004C2B"/>
                </a:solidFill>
                <a:latin typeface="Arial" pitchFamily="34" charset="0"/>
                <a:cs typeface="Arial" pitchFamily="34" charset="0"/>
              </a:rPr>
              <a:t>, 2d ed., 71</a:t>
            </a:r>
          </a:p>
        </p:txBody>
      </p:sp>
      <p:sp>
        <p:nvSpPr>
          <p:cNvPr id="154629" name="Text Box 3"/>
          <p:cNvSpPr txBox="1">
            <a:spLocks noChangeArrowheads="1"/>
          </p:cNvSpPr>
          <p:nvPr/>
        </p:nvSpPr>
        <p:spPr bwMode="auto">
          <a:xfrm>
            <a:off x="8388350" y="44450"/>
            <a:ext cx="7413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r>
              <a:rPr lang="en-US" altLang="en-US" sz="2000" b="1">
                <a:solidFill>
                  <a:srgbClr val="333333"/>
                </a:solidFill>
                <a:latin typeface="Arial" pitchFamily="34" charset="0"/>
                <a:cs typeface="Arial" pitchFamily="34" charset="0"/>
              </a:rPr>
              <a:t>114a</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60" name="Picture 12" descr="FILISTIN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90600" y="838200"/>
            <a:ext cx="7315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62" name="Text Box 14"/>
          <p:cNvSpPr txBox="1">
            <a:spLocks noChangeArrowheads="1"/>
          </p:cNvSpPr>
          <p:nvPr/>
        </p:nvSpPr>
        <p:spPr bwMode="auto">
          <a:xfrm>
            <a:off x="1219200" y="3429000"/>
            <a:ext cx="7010400" cy="1798638"/>
          </a:xfrm>
          <a:prstGeom prst="rect">
            <a:avLst/>
          </a:prstGeom>
          <a:no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spcBef>
                <a:spcPct val="50000"/>
              </a:spcBef>
            </a:pPr>
            <a:r>
              <a:rPr lang="en-US" altLang="en-US" sz="3200" b="1" i="1">
                <a:solidFill>
                  <a:schemeClr val="accent2"/>
                </a:solidFill>
                <a:effectLst>
                  <a:outerShdw blurRad="38100" dist="38100" dir="2700000" algn="tl">
                    <a:srgbClr val="C0C0C0"/>
                  </a:outerShdw>
                </a:effectLst>
              </a:rPr>
              <a:t>Adapted from Dany, Chandra, Budianto </a:t>
            </a:r>
          </a:p>
          <a:p>
            <a:pPr algn="ctr" eaLnBrk="1" hangingPunct="1">
              <a:spcBef>
                <a:spcPct val="50000"/>
              </a:spcBef>
            </a:pPr>
            <a:r>
              <a:rPr lang="en-US" altLang="en-US" sz="3200" b="1" i="1">
                <a:solidFill>
                  <a:schemeClr val="accent2"/>
                </a:solidFill>
                <a:effectLst>
                  <a:outerShdw blurRad="38100" dist="38100" dir="2700000" algn="tl">
                    <a:srgbClr val="C0C0C0"/>
                  </a:outerShdw>
                </a:effectLst>
              </a:rPr>
              <a:t>Singapore Bible College 2001</a:t>
            </a:r>
          </a:p>
        </p:txBody>
      </p:sp>
      <p:sp>
        <p:nvSpPr>
          <p:cNvPr id="156675" name="Title 1"/>
          <p:cNvSpPr>
            <a:spLocks noGrp="1"/>
          </p:cNvSpPr>
          <p:nvPr>
            <p:ph type="title" idx="4294967295"/>
          </p:nvPr>
        </p:nvSpPr>
        <p:spPr>
          <a:xfrm>
            <a:off x="685800" y="44450"/>
            <a:ext cx="7772400" cy="1143000"/>
          </a:xfrm>
        </p:spPr>
        <p:txBody>
          <a:bodyPr/>
          <a:lstStyle/>
          <a:p>
            <a:r>
              <a:rPr lang="en-US" altLang="en-US">
                <a:latin typeface="Arial" pitchFamily="34" charset="0"/>
                <a:ea typeface="ＭＳ Ｐゴシック" pitchFamily="34" charset="-128"/>
              </a:rPr>
              <a:t>Presenters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7660"/>
                                        </p:tgtEl>
                                        <p:attrNameLst>
                                          <p:attrName>style.visibility</p:attrName>
                                        </p:attrNameLst>
                                      </p:cBhvr>
                                      <p:to>
                                        <p:strVal val="visible"/>
                                      </p:to>
                                    </p:set>
                                    <p:animEffect transition="in" filter="fade">
                                      <p:cBhvr>
                                        <p:cTn id="7" dur="500"/>
                                        <p:tgtEl>
                                          <p:spTgt spid="276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9" presetClass="entr" presetSubtype="10" fill="hold" grpId="0" nodeType="clickEffect">
                                  <p:stCondLst>
                                    <p:cond delay="0"/>
                                  </p:stCondLst>
                                  <p:childTnLst>
                                    <p:set>
                                      <p:cBhvr>
                                        <p:cTn id="11" dur="1" fill="hold">
                                          <p:stCondLst>
                                            <p:cond delay="0"/>
                                          </p:stCondLst>
                                        </p:cTn>
                                        <p:tgtEl>
                                          <p:spTgt spid="27662"/>
                                        </p:tgtEl>
                                        <p:attrNameLst>
                                          <p:attrName>style.visibility</p:attrName>
                                        </p:attrNameLst>
                                      </p:cBhvr>
                                      <p:to>
                                        <p:strVal val="visible"/>
                                      </p:to>
                                    </p:set>
                                    <p:anim calcmode="lin" valueType="num">
                                      <p:cBhvr>
                                        <p:cTn id="12" dur="5000" fill="hold"/>
                                        <p:tgtEl>
                                          <p:spTgt spid="27662"/>
                                        </p:tgtEl>
                                        <p:attrNameLst>
                                          <p:attrName>ppt_w</p:attrName>
                                        </p:attrNameLst>
                                      </p:cBhvr>
                                      <p:tavLst>
                                        <p:tav tm="0" fmla="#ppt_w*sin(2.5*pi*$)">
                                          <p:val>
                                            <p:fltVal val="0"/>
                                          </p:val>
                                        </p:tav>
                                        <p:tav tm="100000">
                                          <p:val>
                                            <p:fltVal val="1"/>
                                          </p:val>
                                        </p:tav>
                                      </p:tavLst>
                                    </p:anim>
                                    <p:anim calcmode="lin" valueType="num">
                                      <p:cBhvr>
                                        <p:cTn id="13" dur="5000" fill="hold"/>
                                        <p:tgtEl>
                                          <p:spTgt spid="2766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2"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r>
              <a:rPr lang="en-US" altLang="en-US">
                <a:ea typeface="ＭＳ Ｐゴシック" pitchFamily="34" charset="-128"/>
              </a:rPr>
              <a:t>Black</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90810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0"/>
            <a:ext cx="9296400" cy="7010400"/>
          </a:xfrm>
        </p:spPr>
      </p:pic>
      <p:sp>
        <p:nvSpPr>
          <p:cNvPr id="86019" name="Rectangle 3"/>
          <p:cNvSpPr>
            <a:spLocks noGrp="1" noChangeArrowheads="1"/>
          </p:cNvSpPr>
          <p:nvPr>
            <p:ph type="title"/>
          </p:nvPr>
        </p:nvSpPr>
        <p:spPr>
          <a:xfrm>
            <a:off x="228600" y="304800"/>
            <a:ext cx="3276600" cy="1828800"/>
          </a:xfrm>
          <a:solidFill>
            <a:srgbClr val="FF0000"/>
          </a:solidFill>
          <a:ln>
            <a:solidFill>
              <a:schemeClr val="bg2"/>
            </a:solidFill>
          </a:ln>
        </p:spPr>
        <p:txBody>
          <a:bodyPr/>
          <a:lstStyle/>
          <a:p>
            <a:pPr eaLnBrk="1" hangingPunct="1"/>
            <a:r>
              <a:rPr lang="en-US" altLang="en-US" sz="4000" b="0">
                <a:latin typeface="Arial" pitchFamily="34" charset="0"/>
                <a:ea typeface="ＭＳ Ｐゴシック" pitchFamily="34" charset="-128"/>
              </a:rPr>
              <a:t>Elevations in North-South Divisions</a:t>
            </a:r>
          </a:p>
        </p:txBody>
      </p:sp>
      <p:sp>
        <p:nvSpPr>
          <p:cNvPr id="86020" name="Oval 4"/>
          <p:cNvSpPr>
            <a:spLocks noChangeArrowheads="1"/>
          </p:cNvSpPr>
          <p:nvPr/>
        </p:nvSpPr>
        <p:spPr bwMode="auto">
          <a:xfrm rot="784604">
            <a:off x="3367088" y="1905000"/>
            <a:ext cx="685800" cy="4800600"/>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latin typeface="Arial" pitchFamily="34" charset="0"/>
              <a:cs typeface="Arial" pitchFamily="34" charset="0"/>
            </a:endParaRPr>
          </a:p>
        </p:txBody>
      </p:sp>
      <p:sp>
        <p:nvSpPr>
          <p:cNvPr id="86021" name="Text Box 5"/>
          <p:cNvSpPr txBox="1">
            <a:spLocks noChangeArrowheads="1"/>
          </p:cNvSpPr>
          <p:nvPr/>
        </p:nvSpPr>
        <p:spPr bwMode="auto">
          <a:xfrm>
            <a:off x="1219200" y="4511675"/>
            <a:ext cx="2300288" cy="523875"/>
          </a:xfrm>
          <a:prstGeom prst="rect">
            <a:avLst/>
          </a:prstGeom>
          <a:solidFill>
            <a:schemeClr val="tx2">
              <a:lumMod val="50000"/>
            </a:schemeClr>
          </a:solidFill>
        </p:spPr>
        <p:txBody>
          <a:bodyPr wrap="none">
            <a:spAutoFit/>
          </a:bodyPr>
          <a:lstStyle>
            <a:defPPr>
              <a:defRPr lang="en-US"/>
            </a:defPPr>
            <a:lvl1pPr>
              <a:defRPr>
                <a:latin typeface="Arial"/>
                <a:cs typeface="Arial"/>
              </a:defRPr>
            </a:lvl1pPr>
          </a:lstStyle>
          <a:p>
            <a:pPr>
              <a:defRPr/>
            </a:pPr>
            <a:r>
              <a:rPr lang="en-US" sz="2800" dirty="0">
                <a:ea typeface="ＭＳ Ｐゴシック" charset="0"/>
              </a:rPr>
              <a:t>Coastal Plain</a:t>
            </a:r>
          </a:p>
        </p:txBody>
      </p:sp>
      <p:sp>
        <p:nvSpPr>
          <p:cNvPr id="103429" name="TextBox 1"/>
          <p:cNvSpPr txBox="1">
            <a:spLocks noChangeArrowheads="1"/>
          </p:cNvSpPr>
          <p:nvPr/>
        </p:nvSpPr>
        <p:spPr bwMode="auto">
          <a:xfrm>
            <a:off x="8591550" y="44450"/>
            <a:ext cx="527050" cy="46196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a:latin typeface="Arial" pitchFamily="34" charset="0"/>
                <a:cs typeface="Arial" pitchFamily="34" charset="0"/>
              </a:rPr>
              <a:t>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60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0" presetClass="entr" presetSubtype="0" fill="hold" grpId="0" nodeType="clickEffect">
                                  <p:stCondLst>
                                    <p:cond delay="0"/>
                                  </p:stCondLst>
                                  <p:childTnLst>
                                    <p:set>
                                      <p:cBhvr>
                                        <p:cTn id="10" dur="1" fill="hold">
                                          <p:stCondLst>
                                            <p:cond delay="0"/>
                                          </p:stCondLst>
                                        </p:cTn>
                                        <p:tgtEl>
                                          <p:spTgt spid="86020"/>
                                        </p:tgtEl>
                                        <p:attrNameLst>
                                          <p:attrName>style.visibility</p:attrName>
                                        </p:attrNameLst>
                                      </p:cBhvr>
                                      <p:to>
                                        <p:strVal val="visible"/>
                                      </p:to>
                                    </p:set>
                                    <p:animEffect transition="in" filter="wedge">
                                      <p:cBhvr>
                                        <p:cTn id="11" dur="500"/>
                                        <p:tgtEl>
                                          <p:spTgt spid="86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animBg="1" autoUpdateAnimBg="0"/>
      <p:bldP spid="860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B3873-82C5-7945-2FE3-1B92943705E4}"/>
            </a:ext>
          </a:extLst>
        </p:cNvPr>
        <p:cNvGrpSpPr/>
        <p:nvPr/>
      </p:nvGrpSpPr>
      <p:grpSpPr>
        <a:xfrm>
          <a:off x="0" y="0"/>
          <a:ext cx="0" cy="0"/>
          <a:chOff x="0" y="0"/>
          <a:chExt cx="0" cy="0"/>
        </a:xfrm>
      </p:grpSpPr>
      <p:pic>
        <p:nvPicPr>
          <p:cNvPr id="103425" name="Picture 2">
            <a:extLst>
              <a:ext uri="{FF2B5EF4-FFF2-40B4-BE49-F238E27FC236}">
                <a16:creationId xmlns:a16="http://schemas.microsoft.com/office/drawing/2014/main" id="{DA5824B5-152C-C4B5-48B0-42DAD76276B3}"/>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0"/>
            <a:ext cx="9296400" cy="7010400"/>
          </a:xfrm>
        </p:spPr>
      </p:pic>
      <p:sp>
        <p:nvSpPr>
          <p:cNvPr id="86019" name="Rectangle 3">
            <a:extLst>
              <a:ext uri="{FF2B5EF4-FFF2-40B4-BE49-F238E27FC236}">
                <a16:creationId xmlns:a16="http://schemas.microsoft.com/office/drawing/2014/main" id="{7C72C09A-6AF8-0233-0677-5ACCFBA5117F}"/>
              </a:ext>
            </a:extLst>
          </p:cNvPr>
          <p:cNvSpPr>
            <a:spLocks noGrp="1" noChangeArrowheads="1"/>
          </p:cNvSpPr>
          <p:nvPr>
            <p:ph type="title"/>
          </p:nvPr>
        </p:nvSpPr>
        <p:spPr>
          <a:xfrm>
            <a:off x="228600" y="304800"/>
            <a:ext cx="3276600" cy="1828800"/>
          </a:xfrm>
          <a:solidFill>
            <a:srgbClr val="FF0000"/>
          </a:solidFill>
          <a:ln>
            <a:solidFill>
              <a:schemeClr val="bg2"/>
            </a:solidFill>
          </a:ln>
        </p:spPr>
        <p:txBody>
          <a:bodyPr/>
          <a:lstStyle/>
          <a:p>
            <a:pPr eaLnBrk="1" hangingPunct="1"/>
            <a:r>
              <a:rPr lang="en-US" altLang="en-US" sz="4000" b="0">
                <a:latin typeface="Arial" pitchFamily="34" charset="0"/>
                <a:ea typeface="ＭＳ Ｐゴシック" pitchFamily="34" charset="-128"/>
              </a:rPr>
              <a:t>Elevations in North-South Divisions</a:t>
            </a:r>
          </a:p>
        </p:txBody>
      </p:sp>
      <p:sp>
        <p:nvSpPr>
          <p:cNvPr id="86020" name="Oval 4">
            <a:extLst>
              <a:ext uri="{FF2B5EF4-FFF2-40B4-BE49-F238E27FC236}">
                <a16:creationId xmlns:a16="http://schemas.microsoft.com/office/drawing/2014/main" id="{CBE034AF-E436-7832-0558-AAB29A4E6E4C}"/>
              </a:ext>
            </a:extLst>
          </p:cNvPr>
          <p:cNvSpPr>
            <a:spLocks noChangeArrowheads="1"/>
          </p:cNvSpPr>
          <p:nvPr/>
        </p:nvSpPr>
        <p:spPr bwMode="auto">
          <a:xfrm rot="784604">
            <a:off x="3367088" y="1905000"/>
            <a:ext cx="685800" cy="4800600"/>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latin typeface="Arial" pitchFamily="34" charset="0"/>
              <a:cs typeface="Arial" pitchFamily="34" charset="0"/>
            </a:endParaRPr>
          </a:p>
        </p:txBody>
      </p:sp>
      <p:sp>
        <p:nvSpPr>
          <p:cNvPr id="86021" name="Text Box 5">
            <a:extLst>
              <a:ext uri="{FF2B5EF4-FFF2-40B4-BE49-F238E27FC236}">
                <a16:creationId xmlns:a16="http://schemas.microsoft.com/office/drawing/2014/main" id="{2F2A88BE-CB43-FF28-8A30-B98151B95ED2}"/>
              </a:ext>
            </a:extLst>
          </p:cNvPr>
          <p:cNvSpPr txBox="1">
            <a:spLocks noChangeArrowheads="1"/>
          </p:cNvSpPr>
          <p:nvPr/>
        </p:nvSpPr>
        <p:spPr bwMode="auto">
          <a:xfrm>
            <a:off x="1219200" y="4511675"/>
            <a:ext cx="2300288" cy="523875"/>
          </a:xfrm>
          <a:prstGeom prst="rect">
            <a:avLst/>
          </a:prstGeom>
          <a:solidFill>
            <a:schemeClr val="tx2">
              <a:lumMod val="50000"/>
            </a:schemeClr>
          </a:solidFill>
        </p:spPr>
        <p:txBody>
          <a:bodyPr wrap="none">
            <a:spAutoFit/>
          </a:bodyPr>
          <a:lstStyle>
            <a:defPPr>
              <a:defRPr lang="en-US"/>
            </a:defPPr>
            <a:lvl1pPr>
              <a:defRPr>
                <a:latin typeface="Arial"/>
                <a:cs typeface="Arial"/>
              </a:defRPr>
            </a:lvl1pPr>
          </a:lstStyle>
          <a:p>
            <a:pPr>
              <a:defRPr/>
            </a:pPr>
            <a:r>
              <a:rPr lang="en-US" sz="2800" dirty="0">
                <a:ea typeface="ＭＳ Ｐゴシック" charset="0"/>
              </a:rPr>
              <a:t>Coastal Plain</a:t>
            </a:r>
          </a:p>
        </p:txBody>
      </p:sp>
      <p:sp>
        <p:nvSpPr>
          <p:cNvPr id="103429" name="TextBox 1">
            <a:extLst>
              <a:ext uri="{FF2B5EF4-FFF2-40B4-BE49-F238E27FC236}">
                <a16:creationId xmlns:a16="http://schemas.microsoft.com/office/drawing/2014/main" id="{BCB0E541-682D-3FC3-4446-8D1D723AC143}"/>
              </a:ext>
            </a:extLst>
          </p:cNvPr>
          <p:cNvSpPr txBox="1">
            <a:spLocks noChangeArrowheads="1"/>
          </p:cNvSpPr>
          <p:nvPr/>
        </p:nvSpPr>
        <p:spPr bwMode="auto">
          <a:xfrm>
            <a:off x="8591550" y="44450"/>
            <a:ext cx="527050" cy="46196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a:latin typeface="Arial" pitchFamily="34" charset="0"/>
                <a:cs typeface="Arial" pitchFamily="34" charset="0"/>
              </a:rPr>
              <a:t>18</a:t>
            </a:r>
          </a:p>
        </p:txBody>
      </p:sp>
      <p:pic>
        <p:nvPicPr>
          <p:cNvPr id="2" name="Picture 25" descr="Chariot">
            <a:extLst>
              <a:ext uri="{FF2B5EF4-FFF2-40B4-BE49-F238E27FC236}">
                <a16:creationId xmlns:a16="http://schemas.microsoft.com/office/drawing/2014/main" id="{139DBC3B-3105-0E12-D88F-D5814D0842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7664" y="-1251520"/>
            <a:ext cx="8639944" cy="533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6089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236538" y="1628775"/>
            <a:ext cx="2895600" cy="4525963"/>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20000"/>
              </a:spcBef>
              <a:buClr>
                <a:schemeClr val="hlink"/>
              </a:buClr>
              <a:buSzPct val="70000"/>
              <a:buFont typeface="Wingdings" pitchFamily="2" charset="2"/>
              <a:buChar char="n"/>
            </a:pPr>
            <a:r>
              <a:rPr lang="en-US" altLang="en-US" sz="2800" b="1">
                <a:effectLst>
                  <a:outerShdw blurRad="38100" dist="38100" dir="2700000" algn="tl">
                    <a:srgbClr val="000000"/>
                  </a:outerShdw>
                </a:effectLst>
                <a:latin typeface="Arial" pitchFamily="34" charset="0"/>
                <a:cs typeface="Arial" pitchFamily="34" charset="0"/>
              </a:rPr>
              <a:t>Kurkar (sandstone) ridges in the foreground while looking east to the foothills</a:t>
            </a:r>
          </a:p>
        </p:txBody>
      </p:sp>
      <p:sp>
        <p:nvSpPr>
          <p:cNvPr id="87042" name="Rectangle 2"/>
          <p:cNvSpPr>
            <a:spLocks noGrp="1" noRot="1" noChangeArrowheads="1"/>
          </p:cNvSpPr>
          <p:nvPr>
            <p:ph type="title"/>
          </p:nvPr>
        </p:nvSpPr>
        <p:spPr/>
        <p:txBody>
          <a:bodyPr/>
          <a:lstStyle/>
          <a:p>
            <a:pPr eaLnBrk="1" hangingPunct="1"/>
            <a:r>
              <a:rPr lang="en-US" altLang="en-US">
                <a:latin typeface="Arial" pitchFamily="34" charset="0"/>
                <a:ea typeface="ＭＳ Ｐゴシック" pitchFamily="34" charset="-128"/>
              </a:rPr>
              <a:t>Coastal Plain</a:t>
            </a:r>
          </a:p>
        </p:txBody>
      </p:sp>
      <p:pic>
        <p:nvPicPr>
          <p:cNvPr id="104450" name="Picture 4" descr="Caesarea"/>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3505200" y="1219200"/>
            <a:ext cx="5322888" cy="5410200"/>
          </a:xfrm>
        </p:spPr>
      </p:pic>
      <p:sp>
        <p:nvSpPr>
          <p:cNvPr id="87045" name="Rectangle 5"/>
          <p:cNvSpPr>
            <a:spLocks noChangeArrowheads="1"/>
          </p:cNvSpPr>
          <p:nvPr/>
        </p:nvSpPr>
        <p:spPr bwMode="auto">
          <a:xfrm>
            <a:off x="0" y="2057400"/>
            <a:ext cx="2971800" cy="15240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p>
        </p:txBody>
      </p:sp>
      <p:sp>
        <p:nvSpPr>
          <p:cNvPr id="87046" name="Text Box 6"/>
          <p:cNvSpPr txBox="1">
            <a:spLocks noChangeArrowheads="1"/>
          </p:cNvSpPr>
          <p:nvPr/>
        </p:nvSpPr>
        <p:spPr bwMode="auto">
          <a:xfrm>
            <a:off x="8534400" y="76200"/>
            <a:ext cx="6096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fontAlgn="t">
              <a:spcBef>
                <a:spcPct val="50000"/>
              </a:spcBef>
            </a:pPr>
            <a:r>
              <a:rPr lang="en-US" altLang="en-US" b="1">
                <a:effectLst>
                  <a:outerShdw blurRad="38100" dist="38100" dir="2700000" algn="tl">
                    <a:srgbClr val="000000"/>
                  </a:outerShdw>
                </a:effectLst>
                <a:latin typeface="Arial" pitchFamily="34" charset="0"/>
                <a:cs typeface="Arial" pitchFamily="34" charset="0"/>
              </a:rPr>
              <a:t>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296400" cy="7010400"/>
          </a:xfrm>
          <a:noFill/>
          <a:extLst>
            <a:ext uri="{909E8E84-426E-40dd-AFC4-6F175D3DCCD1}">
              <a14:hiddenFill xmlns:a14="http://schemas.microsoft.com/office/drawing/2010/main" xmlns="">
                <a:solidFill>
                  <a:srgbClr val="FFFFFF"/>
                </a:solidFill>
              </a14:hiddenFill>
            </a:ext>
          </a:extLst>
        </p:spPr>
      </p:pic>
      <p:sp>
        <p:nvSpPr>
          <p:cNvPr id="124931" name="Rectangle 3"/>
          <p:cNvSpPr>
            <a:spLocks noGrp="1" noChangeArrowheads="1"/>
          </p:cNvSpPr>
          <p:nvPr>
            <p:ph type="title"/>
          </p:nvPr>
        </p:nvSpPr>
        <p:spPr>
          <a:xfrm>
            <a:off x="0" y="457200"/>
            <a:ext cx="2971800" cy="1066800"/>
          </a:xfrm>
          <a:solidFill>
            <a:srgbClr val="FF0000"/>
          </a:solidFill>
          <a:ln>
            <a:solidFill>
              <a:schemeClr val="bg2"/>
            </a:solidFill>
          </a:ln>
        </p:spPr>
        <p:txBody>
          <a:bodyPr/>
          <a:lstStyle/>
          <a:p>
            <a:pPr eaLnBrk="1" hangingPunct="1"/>
            <a:r>
              <a:rPr lang="en-US" altLang="en-US" b="0">
                <a:latin typeface="Arial" pitchFamily="34" charset="0"/>
                <a:ea typeface="ＭＳ Ｐゴシック" pitchFamily="34" charset="-128"/>
              </a:rPr>
              <a:t>Left Stage</a:t>
            </a:r>
          </a:p>
        </p:txBody>
      </p:sp>
      <p:sp>
        <p:nvSpPr>
          <p:cNvPr id="124932" name="Rectangle 4"/>
          <p:cNvSpPr>
            <a:spLocks noChangeArrowheads="1"/>
          </p:cNvSpPr>
          <p:nvPr/>
        </p:nvSpPr>
        <p:spPr bwMode="auto">
          <a:xfrm>
            <a:off x="5867400" y="457200"/>
            <a:ext cx="2895600" cy="1066800"/>
          </a:xfrm>
          <a:prstGeom prst="rect">
            <a:avLst/>
          </a:prstGeom>
          <a:solidFill>
            <a:schemeClr val="accent1"/>
          </a:solidFill>
          <a:ln w="9525">
            <a:solidFill>
              <a:schemeClr val="bg2"/>
            </a:solidFill>
            <a:miter lim="800000"/>
            <a:headEnd/>
            <a:tailEnd/>
          </a:ln>
          <a:effectLst/>
        </p:spPr>
        <p:txBody>
          <a:bodyPr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altLang="en-US" sz="4000">
                <a:solidFill>
                  <a:srgbClr val="FFFFFF"/>
                </a:solidFill>
                <a:effectLst>
                  <a:outerShdw blurRad="38100" dist="38100" dir="2700000" algn="tl">
                    <a:srgbClr val="000000"/>
                  </a:outerShdw>
                </a:effectLst>
                <a:latin typeface="Arial" pitchFamily="34" charset="0"/>
                <a:cs typeface="Arial" pitchFamily="34" charset="0"/>
              </a:rPr>
              <a:t>Right Stage</a:t>
            </a:r>
          </a:p>
        </p:txBody>
      </p:sp>
      <p:sp>
        <p:nvSpPr>
          <p:cNvPr id="106500" name="Text Box 5"/>
          <p:cNvSpPr txBox="1">
            <a:spLocks noChangeArrowheads="1"/>
          </p:cNvSpPr>
          <p:nvPr/>
        </p:nvSpPr>
        <p:spPr bwMode="auto">
          <a:xfrm>
            <a:off x="2971800" y="457200"/>
            <a:ext cx="2895600" cy="10779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ct val="50000"/>
              </a:spcBef>
            </a:pPr>
            <a:r>
              <a:rPr lang="en-US" altLang="en-US" sz="3200" b="1">
                <a:solidFill>
                  <a:srgbClr val="FFFFFF"/>
                </a:solidFill>
                <a:latin typeface="Arial" pitchFamily="34" charset="0"/>
                <a:cs typeface="Arial" pitchFamily="34" charset="0"/>
              </a:rPr>
              <a:t>Life in </a:t>
            </a:r>
            <a:br>
              <a:rPr lang="en-US" altLang="en-US" sz="3200" b="1">
                <a:solidFill>
                  <a:srgbClr val="FFFFFF"/>
                </a:solidFill>
                <a:latin typeface="Arial" pitchFamily="34" charset="0"/>
                <a:cs typeface="Arial" pitchFamily="34" charset="0"/>
              </a:rPr>
            </a:br>
            <a:r>
              <a:rPr lang="en-US" altLang="en-US" sz="3200" b="1">
                <a:solidFill>
                  <a:srgbClr val="FFFFFF"/>
                </a:solidFill>
                <a:latin typeface="Arial" pitchFamily="34" charset="0"/>
                <a:cs typeface="Arial" pitchFamily="34" charset="0"/>
              </a:rPr>
              <a:t>Ancient Israel</a:t>
            </a:r>
          </a:p>
        </p:txBody>
      </p:sp>
      <p:sp>
        <p:nvSpPr>
          <p:cNvPr id="124934" name="Freeform 6"/>
          <p:cNvSpPr>
            <a:spLocks/>
          </p:cNvSpPr>
          <p:nvPr/>
        </p:nvSpPr>
        <p:spPr bwMode="auto">
          <a:xfrm>
            <a:off x="-100013" y="2193925"/>
            <a:ext cx="4954588" cy="5086350"/>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eaLnBrk="0" fontAlgn="t" hangingPunct="0">
              <a:spcBef>
                <a:spcPct val="50000"/>
              </a:spcBef>
              <a:defRPr/>
            </a:pPr>
            <a:endParaRPr lang="en-US" sz="3600">
              <a:solidFill>
                <a:srgbClr val="FFFFFF"/>
              </a:solidFill>
              <a:effectLst>
                <a:glow rad="114300">
                  <a:schemeClr val="tx1">
                    <a:alpha val="85000"/>
                  </a:schemeClr>
                </a:glow>
                <a:outerShdw blurRad="38100" dist="38100" dir="2700000" algn="tl">
                  <a:srgbClr val="000000">
                    <a:alpha val="43137"/>
                  </a:srgbClr>
                </a:outerShdw>
              </a:effectLst>
              <a:latin typeface="Arial"/>
              <a:ea typeface="ＭＳ Ｐゴシック" charset="0"/>
              <a:cs typeface="Arial"/>
            </a:endParaRPr>
          </a:p>
        </p:txBody>
      </p:sp>
      <p:sp>
        <p:nvSpPr>
          <p:cNvPr id="124935" name="Freeform 7"/>
          <p:cNvSpPr>
            <a:spLocks/>
          </p:cNvSpPr>
          <p:nvPr/>
        </p:nvSpPr>
        <p:spPr bwMode="auto">
          <a:xfrm>
            <a:off x="4838700" y="1430338"/>
            <a:ext cx="935038" cy="995362"/>
          </a:xfrm>
          <a:custGeom>
            <a:avLst/>
            <a:gdLst/>
            <a:ahLst/>
            <a:cxnLst>
              <a:cxn ang="0">
                <a:pos x="0" y="492"/>
              </a:cxn>
              <a:cxn ang="0">
                <a:pos x="10" y="460"/>
              </a:cxn>
              <a:cxn ang="0">
                <a:pos x="41" y="471"/>
              </a:cxn>
              <a:cxn ang="0">
                <a:pos x="104" y="513"/>
              </a:cxn>
              <a:cxn ang="0">
                <a:pos x="303" y="544"/>
              </a:cxn>
              <a:cxn ang="0">
                <a:pos x="366" y="565"/>
              </a:cxn>
              <a:cxn ang="0">
                <a:pos x="439" y="607"/>
              </a:cxn>
              <a:cxn ang="0">
                <a:pos x="544" y="597"/>
              </a:cxn>
              <a:cxn ang="0">
                <a:pos x="481" y="419"/>
              </a:cxn>
              <a:cxn ang="0">
                <a:pos x="387" y="303"/>
              </a:cxn>
              <a:cxn ang="0">
                <a:pos x="418" y="115"/>
              </a:cxn>
              <a:cxn ang="0">
                <a:pos x="439" y="62"/>
              </a:cxn>
              <a:cxn ang="0">
                <a:pos x="460" y="0"/>
              </a:cxn>
              <a:cxn ang="0">
                <a:pos x="492" y="10"/>
              </a:cxn>
              <a:cxn ang="0">
                <a:pos x="523" y="21"/>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p:spPr>
        <p:txBody>
          <a:bodyPr/>
          <a:lstStyle/>
          <a:p>
            <a:pPr eaLnBrk="0" fontAlgn="t" hangingPunct="0">
              <a:spcBef>
                <a:spcPct val="50000"/>
              </a:spcBef>
              <a:defRPr/>
            </a:pPr>
            <a:endParaRPr lang="en-US" sz="3600">
              <a:solidFill>
                <a:srgbClr val="FFFFFF"/>
              </a:solidFill>
              <a:effectLst>
                <a:glow rad="114300">
                  <a:schemeClr val="tx1">
                    <a:alpha val="85000"/>
                  </a:schemeClr>
                </a:glow>
                <a:outerShdw blurRad="38100" dist="38100" dir="2700000" algn="tl">
                  <a:srgbClr val="000000">
                    <a:alpha val="43137"/>
                  </a:srgbClr>
                </a:outerShdw>
              </a:effectLst>
              <a:latin typeface="Arial"/>
              <a:ea typeface="ＭＳ Ｐゴシック" charset="0"/>
              <a:cs typeface="Arial"/>
            </a:endParaRPr>
          </a:p>
        </p:txBody>
      </p:sp>
      <p:sp>
        <p:nvSpPr>
          <p:cNvPr id="124936" name="Freeform 8"/>
          <p:cNvSpPr>
            <a:spLocks/>
          </p:cNvSpPr>
          <p:nvPr/>
        </p:nvSpPr>
        <p:spPr bwMode="auto">
          <a:xfrm>
            <a:off x="4854575" y="1420813"/>
            <a:ext cx="681038" cy="739775"/>
          </a:xfrm>
          <a:custGeom>
            <a:avLst/>
            <a:gdLst/>
            <a:ahLst/>
            <a:cxnLst>
              <a:cxn ang="0">
                <a:pos x="0" y="466"/>
              </a:cxn>
              <a:cxn ang="0">
                <a:pos x="52" y="215"/>
              </a:cxn>
              <a:cxn ang="0">
                <a:pos x="105" y="142"/>
              </a:cxn>
              <a:cxn ang="0">
                <a:pos x="429" y="48"/>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p:spPr>
        <p:txBody>
          <a:bodyPr/>
          <a:lstStyle/>
          <a:p>
            <a:pPr eaLnBrk="0" fontAlgn="t" hangingPunct="0">
              <a:spcBef>
                <a:spcPct val="50000"/>
              </a:spcBef>
              <a:defRPr/>
            </a:pPr>
            <a:endParaRPr lang="en-US" sz="3600">
              <a:solidFill>
                <a:srgbClr val="FFFFFF"/>
              </a:solidFill>
              <a:effectLst>
                <a:glow rad="114300">
                  <a:schemeClr val="tx1">
                    <a:alpha val="85000"/>
                  </a:schemeClr>
                </a:glow>
                <a:outerShdw blurRad="38100" dist="38100" dir="2700000" algn="tl">
                  <a:srgbClr val="000000">
                    <a:alpha val="43137"/>
                  </a:srgbClr>
                </a:outerShdw>
              </a:effectLst>
              <a:latin typeface="Arial"/>
              <a:ea typeface="ＭＳ Ｐゴシック" charset="0"/>
              <a:cs typeface="Arial"/>
            </a:endParaRPr>
          </a:p>
        </p:txBody>
      </p:sp>
      <p:sp>
        <p:nvSpPr>
          <p:cNvPr id="124937" name="Freeform 9"/>
          <p:cNvSpPr>
            <a:spLocks/>
          </p:cNvSpPr>
          <p:nvPr/>
        </p:nvSpPr>
        <p:spPr bwMode="auto">
          <a:xfrm>
            <a:off x="5619750" y="-282575"/>
            <a:ext cx="614363" cy="1762125"/>
          </a:xfrm>
          <a:custGeom>
            <a:avLst/>
            <a:gdLst/>
            <a:ahLst/>
            <a:cxnLst>
              <a:cxn ang="0">
                <a:pos x="10" y="1110"/>
              </a:cxn>
              <a:cxn ang="0">
                <a:pos x="73" y="932"/>
              </a:cxn>
              <a:cxn ang="0">
                <a:pos x="125" y="723"/>
              </a:cxn>
              <a:cxn ang="0">
                <a:pos x="188" y="628"/>
              </a:cxn>
              <a:cxn ang="0">
                <a:pos x="220" y="565"/>
              </a:cxn>
              <a:cxn ang="0">
                <a:pos x="241" y="482"/>
              </a:cxn>
              <a:cxn ang="0">
                <a:pos x="283" y="419"/>
              </a:cxn>
              <a:cxn ang="0">
                <a:pos x="324" y="157"/>
              </a:cxn>
              <a:cxn ang="0">
                <a:pos x="387" y="0"/>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p:spPr>
        <p:txBody>
          <a:bodyPr/>
          <a:lstStyle/>
          <a:p>
            <a:pPr eaLnBrk="0" fontAlgn="t" hangingPunct="0">
              <a:spcBef>
                <a:spcPct val="50000"/>
              </a:spcBef>
              <a:defRPr/>
            </a:pPr>
            <a:endParaRPr lang="en-US" sz="3600">
              <a:solidFill>
                <a:srgbClr val="FFFFFF"/>
              </a:solidFill>
              <a:effectLst>
                <a:glow rad="114300">
                  <a:schemeClr val="tx1">
                    <a:alpha val="85000"/>
                  </a:schemeClr>
                </a:glow>
                <a:outerShdw blurRad="38100" dist="38100" dir="2700000" algn="tl">
                  <a:srgbClr val="000000">
                    <a:alpha val="43137"/>
                  </a:srgbClr>
                </a:outerShdw>
              </a:effectLst>
              <a:latin typeface="Arial"/>
              <a:ea typeface="ＭＳ Ｐゴシック" charset="0"/>
              <a:cs typeface="Arial"/>
            </a:endParaRPr>
          </a:p>
        </p:txBody>
      </p:sp>
      <p:sp>
        <p:nvSpPr>
          <p:cNvPr id="106505" name="Text Box 10"/>
          <p:cNvSpPr txBox="1">
            <a:spLocks noChangeArrowheads="1"/>
          </p:cNvSpPr>
          <p:nvPr/>
        </p:nvSpPr>
        <p:spPr bwMode="auto">
          <a:xfrm>
            <a:off x="0" y="1295400"/>
            <a:ext cx="47244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fontAlgn="t">
              <a:lnSpc>
                <a:spcPct val="50000"/>
              </a:lnSpc>
              <a:spcBef>
                <a:spcPct val="50000"/>
              </a:spcBef>
            </a:pPr>
            <a:endParaRPr lang="en-US" altLang="en-US" sz="3600" b="1">
              <a:solidFill>
                <a:srgbClr val="FF0000"/>
              </a:solidFill>
              <a:latin typeface="Arial" pitchFamily="34" charset="0"/>
              <a:cs typeface="Arial" pitchFamily="34" charset="0"/>
            </a:endParaRPr>
          </a:p>
          <a:p>
            <a:pPr fontAlgn="t">
              <a:lnSpc>
                <a:spcPct val="50000"/>
              </a:lnSpc>
              <a:spcBef>
                <a:spcPct val="50000"/>
              </a:spcBef>
            </a:pPr>
            <a:r>
              <a:rPr lang="en-US" altLang="en-US" sz="3600" b="1">
                <a:solidFill>
                  <a:srgbClr val="FF0000"/>
                </a:solidFill>
                <a:latin typeface="Arial" pitchFamily="34" charset="0"/>
                <a:cs typeface="Arial" pitchFamily="34" charset="0"/>
              </a:rPr>
              <a:t>Sea Peoples,</a:t>
            </a:r>
          </a:p>
          <a:p>
            <a:pPr fontAlgn="t">
              <a:lnSpc>
                <a:spcPct val="50000"/>
              </a:lnSpc>
              <a:spcBef>
                <a:spcPct val="50000"/>
              </a:spcBef>
            </a:pPr>
            <a:r>
              <a:rPr lang="en-US" altLang="en-US" sz="3600" b="1">
                <a:solidFill>
                  <a:srgbClr val="FF0000"/>
                </a:solidFill>
                <a:latin typeface="Arial" pitchFamily="34" charset="0"/>
                <a:cs typeface="Arial" pitchFamily="34" charset="0"/>
              </a:rPr>
              <a:t>The </a:t>
            </a:r>
            <a:r>
              <a:rPr lang="en-US" altLang="ja-JP" sz="3600" b="1">
                <a:solidFill>
                  <a:srgbClr val="FF0000"/>
                </a:solidFill>
                <a:latin typeface="Arial" pitchFamily="34" charset="0"/>
                <a:cs typeface="Arial" pitchFamily="34" charset="0"/>
              </a:rPr>
              <a:t>"ians" (mostly)</a:t>
            </a:r>
            <a:endParaRPr lang="en-US" altLang="en-US" sz="3600" b="1">
              <a:solidFill>
                <a:srgbClr val="FF0000"/>
              </a:solidFill>
              <a:latin typeface="Arial" pitchFamily="34" charset="0"/>
              <a:cs typeface="Arial" pitchFamily="34" charset="0"/>
            </a:endParaRPr>
          </a:p>
        </p:txBody>
      </p:sp>
      <p:sp>
        <p:nvSpPr>
          <p:cNvPr id="124939" name="Text Box 11"/>
          <p:cNvSpPr txBox="1">
            <a:spLocks noChangeArrowheads="1"/>
          </p:cNvSpPr>
          <p:nvPr/>
        </p:nvSpPr>
        <p:spPr bwMode="auto">
          <a:xfrm>
            <a:off x="5724525" y="1219200"/>
            <a:ext cx="39624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lnSpc>
                <a:spcPct val="50000"/>
              </a:lnSpc>
              <a:spcBef>
                <a:spcPct val="50000"/>
              </a:spcBef>
              <a:defRPr/>
            </a:pPr>
            <a:endParaRPr lang="en-US" b="1" dirty="0">
              <a:solidFill>
                <a:srgbClr val="003399"/>
              </a:solidFill>
              <a:effectLst>
                <a:glow rad="114300">
                  <a:schemeClr val="tx1">
                    <a:alpha val="85000"/>
                  </a:schemeClr>
                </a:glow>
              </a:effectLst>
              <a:latin typeface="Arial" charset="0"/>
              <a:cs typeface="Arial" charset="0"/>
            </a:endParaRPr>
          </a:p>
          <a:p>
            <a:pPr eaLnBrk="0" fontAlgn="t" hangingPunct="0">
              <a:lnSpc>
                <a:spcPct val="50000"/>
              </a:lnSpc>
              <a:spcBef>
                <a:spcPct val="50000"/>
              </a:spcBef>
              <a:defRPr/>
            </a:pPr>
            <a:r>
              <a:rPr lang="en-US" b="1" dirty="0">
                <a:solidFill>
                  <a:srgbClr val="003399"/>
                </a:solidFill>
                <a:effectLst>
                  <a:glow rad="114300">
                    <a:schemeClr val="tx1">
                      <a:alpha val="85000"/>
                    </a:schemeClr>
                  </a:glow>
                </a:effectLst>
                <a:latin typeface="Arial" charset="0"/>
                <a:cs typeface="Arial" charset="0"/>
              </a:rPr>
              <a:t>Desert Peoples,</a:t>
            </a:r>
          </a:p>
          <a:p>
            <a:pPr eaLnBrk="0" fontAlgn="t" hangingPunct="0">
              <a:lnSpc>
                <a:spcPct val="50000"/>
              </a:lnSpc>
              <a:spcBef>
                <a:spcPct val="50000"/>
              </a:spcBef>
              <a:defRPr/>
            </a:pPr>
            <a:r>
              <a:rPr lang="en-US" b="1" dirty="0">
                <a:solidFill>
                  <a:srgbClr val="003399"/>
                </a:solidFill>
                <a:effectLst>
                  <a:glow rad="114300">
                    <a:schemeClr val="tx1">
                      <a:alpha val="85000"/>
                    </a:schemeClr>
                  </a:glow>
                </a:effectLst>
                <a:latin typeface="Arial" charset="0"/>
                <a:cs typeface="Arial" charset="0"/>
              </a:rPr>
              <a:t>The </a:t>
            </a:r>
            <a:r>
              <a:rPr lang="en-US" altLang="ja-JP" b="1" dirty="0">
                <a:solidFill>
                  <a:srgbClr val="003399"/>
                </a:solidFill>
                <a:effectLst>
                  <a:glow rad="114300">
                    <a:schemeClr val="tx1">
                      <a:alpha val="85000"/>
                    </a:schemeClr>
                  </a:glow>
                </a:effectLst>
                <a:latin typeface="Arial" charset="0"/>
                <a:cs typeface="Arial" charset="0"/>
              </a:rPr>
              <a:t>"</a:t>
            </a:r>
            <a:r>
              <a:rPr lang="en-US" altLang="ja-JP" b="1" dirty="0" err="1">
                <a:solidFill>
                  <a:srgbClr val="003399"/>
                </a:solidFill>
                <a:effectLst>
                  <a:glow rad="114300">
                    <a:schemeClr val="tx1">
                      <a:alpha val="85000"/>
                    </a:schemeClr>
                  </a:glow>
                </a:effectLst>
                <a:latin typeface="Arial" charset="0"/>
                <a:cs typeface="Arial" charset="0"/>
              </a:rPr>
              <a:t>ites</a:t>
            </a:r>
            <a:r>
              <a:rPr lang="en-US" altLang="ja-JP" b="1" dirty="0">
                <a:solidFill>
                  <a:srgbClr val="003399"/>
                </a:solidFill>
                <a:effectLst>
                  <a:glow rad="114300">
                    <a:schemeClr val="tx1">
                      <a:alpha val="85000"/>
                    </a:schemeClr>
                  </a:glow>
                </a:effectLst>
                <a:latin typeface="Arial" charset="0"/>
                <a:cs typeface="Arial" charset="0"/>
              </a:rPr>
              <a:t>"</a:t>
            </a:r>
            <a:endParaRPr lang="en-US" b="1" dirty="0">
              <a:solidFill>
                <a:srgbClr val="003399"/>
              </a:solidFill>
              <a:effectLst>
                <a:glow rad="114300">
                  <a:schemeClr val="tx1">
                    <a:alpha val="85000"/>
                  </a:schemeClr>
                </a:glow>
              </a:effectLst>
              <a:latin typeface="Arial" charset="0"/>
              <a:cs typeface="Arial" charset="0"/>
            </a:endParaRPr>
          </a:p>
        </p:txBody>
      </p:sp>
      <p:sp>
        <p:nvSpPr>
          <p:cNvPr id="124940" name="Text Box 12"/>
          <p:cNvSpPr txBox="1">
            <a:spLocks noChangeArrowheads="1"/>
          </p:cNvSpPr>
          <p:nvPr/>
        </p:nvSpPr>
        <p:spPr bwMode="auto">
          <a:xfrm>
            <a:off x="0" y="6096000"/>
            <a:ext cx="302418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spcBef>
                <a:spcPct val="50000"/>
              </a:spcBef>
              <a:defRPr/>
            </a:pPr>
            <a:r>
              <a:rPr lang="en-US" b="1">
                <a:solidFill>
                  <a:srgbClr val="FF0000"/>
                </a:solidFill>
                <a:effectLst>
                  <a:glow rad="114300">
                    <a:schemeClr val="tx1">
                      <a:alpha val="85000"/>
                    </a:schemeClr>
                  </a:glow>
                </a:effectLst>
                <a:latin typeface="Arial" charset="0"/>
                <a:cs typeface="Arial" charset="0"/>
              </a:rPr>
              <a:t>Egyptians</a:t>
            </a:r>
          </a:p>
        </p:txBody>
      </p:sp>
      <p:sp>
        <p:nvSpPr>
          <p:cNvPr id="124941" name="Text Box 13"/>
          <p:cNvSpPr txBox="1">
            <a:spLocks noChangeArrowheads="1"/>
          </p:cNvSpPr>
          <p:nvPr/>
        </p:nvSpPr>
        <p:spPr bwMode="auto">
          <a:xfrm>
            <a:off x="533400" y="5373688"/>
            <a:ext cx="3024188"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spcBef>
                <a:spcPct val="50000"/>
              </a:spcBef>
              <a:defRPr/>
            </a:pPr>
            <a:r>
              <a:rPr lang="en-US" b="1">
                <a:solidFill>
                  <a:srgbClr val="FF0000"/>
                </a:solidFill>
                <a:effectLst>
                  <a:glow rad="114300">
                    <a:schemeClr val="tx1">
                      <a:alpha val="85000"/>
                    </a:schemeClr>
                  </a:glow>
                </a:effectLst>
                <a:latin typeface="Arial" charset="0"/>
                <a:cs typeface="Arial" charset="0"/>
              </a:rPr>
              <a:t>Philistines</a:t>
            </a:r>
          </a:p>
        </p:txBody>
      </p:sp>
      <p:sp>
        <p:nvSpPr>
          <p:cNvPr id="124942" name="Text Box 14"/>
          <p:cNvSpPr txBox="1">
            <a:spLocks noChangeArrowheads="1"/>
          </p:cNvSpPr>
          <p:nvPr/>
        </p:nvSpPr>
        <p:spPr bwMode="auto">
          <a:xfrm>
            <a:off x="2590800" y="76200"/>
            <a:ext cx="31083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spcBef>
                <a:spcPct val="50000"/>
              </a:spcBef>
              <a:defRPr/>
            </a:pPr>
            <a:r>
              <a:rPr lang="en-US" b="1">
                <a:solidFill>
                  <a:srgbClr val="FF0000"/>
                </a:solidFill>
                <a:effectLst>
                  <a:glow rad="114300">
                    <a:schemeClr val="tx1">
                      <a:alpha val="85000"/>
                    </a:schemeClr>
                  </a:glow>
                </a:effectLst>
                <a:latin typeface="Arial" charset="0"/>
                <a:cs typeface="Arial" charset="0"/>
              </a:rPr>
              <a:t>Phoenicians</a:t>
            </a:r>
          </a:p>
        </p:txBody>
      </p:sp>
      <p:sp>
        <p:nvSpPr>
          <p:cNvPr id="124943" name="Text Box 15"/>
          <p:cNvSpPr txBox="1">
            <a:spLocks noChangeArrowheads="1"/>
          </p:cNvSpPr>
          <p:nvPr/>
        </p:nvSpPr>
        <p:spPr bwMode="auto">
          <a:xfrm>
            <a:off x="6400800" y="76200"/>
            <a:ext cx="202723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spcBef>
                <a:spcPct val="50000"/>
              </a:spcBef>
              <a:defRPr/>
            </a:pPr>
            <a:r>
              <a:rPr lang="en-US" b="1">
                <a:solidFill>
                  <a:srgbClr val="FF0000"/>
                </a:solidFill>
                <a:effectLst>
                  <a:glow rad="114300">
                    <a:schemeClr val="tx1">
                      <a:alpha val="85000"/>
                    </a:schemeClr>
                  </a:glow>
                </a:effectLst>
                <a:latin typeface="Arial" charset="0"/>
                <a:cs typeface="Arial" charset="0"/>
              </a:rPr>
              <a:t>Syrians</a:t>
            </a:r>
          </a:p>
        </p:txBody>
      </p:sp>
      <p:sp>
        <p:nvSpPr>
          <p:cNvPr id="124944" name="Text Box 16"/>
          <p:cNvSpPr txBox="1">
            <a:spLocks noChangeArrowheads="1"/>
          </p:cNvSpPr>
          <p:nvPr/>
        </p:nvSpPr>
        <p:spPr bwMode="auto">
          <a:xfrm>
            <a:off x="1981200" y="2935288"/>
            <a:ext cx="25908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spcBef>
                <a:spcPct val="50000"/>
              </a:spcBef>
              <a:defRPr/>
            </a:pPr>
            <a:r>
              <a:rPr lang="en-US" b="1">
                <a:solidFill>
                  <a:srgbClr val="FF0000"/>
                </a:solidFill>
                <a:effectLst>
                  <a:glow rad="114300">
                    <a:schemeClr val="tx1">
                      <a:alpha val="85000"/>
                    </a:schemeClr>
                  </a:glow>
                </a:effectLst>
                <a:latin typeface="Arial" charset="0"/>
                <a:cs typeface="Arial" charset="0"/>
              </a:rPr>
              <a:t>Romans</a:t>
            </a:r>
          </a:p>
        </p:txBody>
      </p:sp>
      <p:sp>
        <p:nvSpPr>
          <p:cNvPr id="124945" name="Text Box 17"/>
          <p:cNvSpPr txBox="1">
            <a:spLocks noChangeArrowheads="1"/>
          </p:cNvSpPr>
          <p:nvPr/>
        </p:nvSpPr>
        <p:spPr bwMode="auto">
          <a:xfrm>
            <a:off x="1295400" y="4611688"/>
            <a:ext cx="28225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spcBef>
                <a:spcPct val="50000"/>
              </a:spcBef>
              <a:defRPr/>
            </a:pPr>
            <a:r>
              <a:rPr lang="en-US" b="1">
                <a:solidFill>
                  <a:srgbClr val="FF0000"/>
                </a:solidFill>
                <a:effectLst>
                  <a:glow rad="114300">
                    <a:schemeClr val="tx1">
                      <a:alpha val="85000"/>
                    </a:schemeClr>
                  </a:glow>
                </a:effectLst>
                <a:latin typeface="Arial" charset="0"/>
                <a:cs typeface="Arial" charset="0"/>
              </a:rPr>
              <a:t>Assyrians</a:t>
            </a:r>
          </a:p>
        </p:txBody>
      </p:sp>
      <p:sp>
        <p:nvSpPr>
          <p:cNvPr id="124946" name="Text Box 18"/>
          <p:cNvSpPr txBox="1">
            <a:spLocks noChangeArrowheads="1"/>
          </p:cNvSpPr>
          <p:nvPr/>
        </p:nvSpPr>
        <p:spPr bwMode="auto">
          <a:xfrm>
            <a:off x="1066800" y="3849688"/>
            <a:ext cx="36290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spcBef>
                <a:spcPct val="50000"/>
              </a:spcBef>
              <a:defRPr/>
            </a:pPr>
            <a:r>
              <a:rPr lang="en-US" b="1">
                <a:solidFill>
                  <a:srgbClr val="FF0000"/>
                </a:solidFill>
                <a:effectLst>
                  <a:glow rad="114300">
                    <a:schemeClr val="tx1">
                      <a:alpha val="85000"/>
                    </a:schemeClr>
                  </a:glow>
                </a:effectLst>
                <a:latin typeface="Arial" charset="0"/>
                <a:cs typeface="Arial" charset="0"/>
              </a:rPr>
              <a:t>Babylonians</a:t>
            </a:r>
          </a:p>
        </p:txBody>
      </p:sp>
      <p:sp>
        <p:nvSpPr>
          <p:cNvPr id="124947" name="Text Box 19"/>
          <p:cNvSpPr txBox="1">
            <a:spLocks noChangeArrowheads="1"/>
          </p:cNvSpPr>
          <p:nvPr/>
        </p:nvSpPr>
        <p:spPr bwMode="auto">
          <a:xfrm>
            <a:off x="3886200" y="3521075"/>
            <a:ext cx="2379663"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lnSpc>
                <a:spcPct val="50000"/>
              </a:lnSpc>
              <a:spcBef>
                <a:spcPct val="50000"/>
              </a:spcBef>
              <a:defRPr/>
            </a:pPr>
            <a:endParaRPr lang="en-US" b="1">
              <a:solidFill>
                <a:srgbClr val="003399"/>
              </a:solidFill>
              <a:effectLst>
                <a:glow rad="114300">
                  <a:schemeClr val="tx1">
                    <a:alpha val="85000"/>
                  </a:schemeClr>
                </a:glow>
              </a:effectLst>
              <a:latin typeface="Arial" charset="0"/>
              <a:cs typeface="Arial" charset="0"/>
            </a:endParaRPr>
          </a:p>
          <a:p>
            <a:pPr eaLnBrk="0" fontAlgn="t" hangingPunct="0">
              <a:lnSpc>
                <a:spcPct val="50000"/>
              </a:lnSpc>
              <a:spcBef>
                <a:spcPct val="50000"/>
              </a:spcBef>
              <a:defRPr/>
            </a:pPr>
            <a:r>
              <a:rPr lang="en-US" b="1">
                <a:solidFill>
                  <a:srgbClr val="003399"/>
                </a:solidFill>
                <a:effectLst>
                  <a:glow rad="114300">
                    <a:schemeClr val="tx1">
                      <a:alpha val="85000"/>
                    </a:schemeClr>
                  </a:glow>
                </a:effectLst>
                <a:latin typeface="Arial" charset="0"/>
                <a:cs typeface="Arial" charset="0"/>
              </a:rPr>
              <a:t>Israelites</a:t>
            </a:r>
          </a:p>
        </p:txBody>
      </p:sp>
      <p:sp>
        <p:nvSpPr>
          <p:cNvPr id="124948" name="Text Box 20"/>
          <p:cNvSpPr txBox="1">
            <a:spLocks noChangeArrowheads="1"/>
          </p:cNvSpPr>
          <p:nvPr/>
        </p:nvSpPr>
        <p:spPr bwMode="auto">
          <a:xfrm>
            <a:off x="6096000" y="3367088"/>
            <a:ext cx="2819400"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lnSpc>
                <a:spcPct val="50000"/>
              </a:lnSpc>
              <a:spcBef>
                <a:spcPct val="50000"/>
              </a:spcBef>
              <a:defRPr/>
            </a:pPr>
            <a:endParaRPr lang="en-US" b="1">
              <a:solidFill>
                <a:srgbClr val="003399"/>
              </a:solidFill>
              <a:effectLst>
                <a:glow rad="114300">
                  <a:schemeClr val="tx1">
                    <a:alpha val="85000"/>
                  </a:schemeClr>
                </a:glow>
              </a:effectLst>
              <a:latin typeface="Arial" charset="0"/>
              <a:cs typeface="Arial" charset="0"/>
            </a:endParaRPr>
          </a:p>
          <a:p>
            <a:pPr eaLnBrk="0" fontAlgn="t" hangingPunct="0">
              <a:lnSpc>
                <a:spcPct val="50000"/>
              </a:lnSpc>
              <a:spcBef>
                <a:spcPct val="50000"/>
              </a:spcBef>
              <a:defRPr/>
            </a:pPr>
            <a:r>
              <a:rPr lang="en-US" b="1">
                <a:solidFill>
                  <a:srgbClr val="003399"/>
                </a:solidFill>
                <a:effectLst>
                  <a:glow rad="114300">
                    <a:schemeClr val="tx1">
                      <a:alpha val="85000"/>
                    </a:schemeClr>
                  </a:glow>
                </a:effectLst>
                <a:latin typeface="Arial" charset="0"/>
                <a:cs typeface="Arial" charset="0"/>
              </a:rPr>
              <a:t>Ammonites</a:t>
            </a:r>
          </a:p>
        </p:txBody>
      </p:sp>
      <p:sp>
        <p:nvSpPr>
          <p:cNvPr id="124949" name="Text Box 21"/>
          <p:cNvSpPr txBox="1">
            <a:spLocks noChangeArrowheads="1"/>
          </p:cNvSpPr>
          <p:nvPr/>
        </p:nvSpPr>
        <p:spPr bwMode="auto">
          <a:xfrm>
            <a:off x="6096000" y="4724400"/>
            <a:ext cx="2379663"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lnSpc>
                <a:spcPct val="50000"/>
              </a:lnSpc>
              <a:spcBef>
                <a:spcPct val="50000"/>
              </a:spcBef>
              <a:defRPr/>
            </a:pPr>
            <a:endParaRPr lang="en-US" b="1" dirty="0">
              <a:solidFill>
                <a:srgbClr val="003399"/>
              </a:solidFill>
              <a:effectLst>
                <a:glow rad="114300">
                  <a:schemeClr val="tx1">
                    <a:alpha val="85000"/>
                  </a:schemeClr>
                </a:glow>
              </a:effectLst>
              <a:latin typeface="Arial" charset="0"/>
              <a:cs typeface="Arial" charset="0"/>
            </a:endParaRPr>
          </a:p>
          <a:p>
            <a:pPr eaLnBrk="0" fontAlgn="t" hangingPunct="0">
              <a:lnSpc>
                <a:spcPct val="50000"/>
              </a:lnSpc>
              <a:spcBef>
                <a:spcPct val="50000"/>
              </a:spcBef>
              <a:defRPr/>
            </a:pPr>
            <a:r>
              <a:rPr lang="en-US" b="1" dirty="0">
                <a:solidFill>
                  <a:srgbClr val="003399"/>
                </a:solidFill>
                <a:effectLst>
                  <a:glow rad="114300">
                    <a:schemeClr val="tx1">
                      <a:alpha val="85000"/>
                    </a:schemeClr>
                  </a:glow>
                </a:effectLst>
                <a:latin typeface="Arial" charset="0"/>
                <a:cs typeface="Arial" charset="0"/>
              </a:rPr>
              <a:t>Moabites</a:t>
            </a:r>
          </a:p>
        </p:txBody>
      </p:sp>
      <p:sp>
        <p:nvSpPr>
          <p:cNvPr id="124950" name="Text Box 22"/>
          <p:cNvSpPr txBox="1">
            <a:spLocks noChangeArrowheads="1"/>
          </p:cNvSpPr>
          <p:nvPr/>
        </p:nvSpPr>
        <p:spPr bwMode="auto">
          <a:xfrm>
            <a:off x="6096000" y="5973763"/>
            <a:ext cx="2643188"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lnSpc>
                <a:spcPct val="50000"/>
              </a:lnSpc>
              <a:spcBef>
                <a:spcPct val="50000"/>
              </a:spcBef>
              <a:defRPr/>
            </a:pPr>
            <a:endParaRPr lang="en-US" b="1">
              <a:solidFill>
                <a:srgbClr val="003399"/>
              </a:solidFill>
              <a:effectLst>
                <a:glow rad="114300">
                  <a:schemeClr val="tx1">
                    <a:alpha val="85000"/>
                  </a:schemeClr>
                </a:glow>
              </a:effectLst>
              <a:latin typeface="Arial" charset="0"/>
              <a:cs typeface="Arial" charset="0"/>
            </a:endParaRPr>
          </a:p>
          <a:p>
            <a:pPr eaLnBrk="0" fontAlgn="t" hangingPunct="0">
              <a:lnSpc>
                <a:spcPct val="50000"/>
              </a:lnSpc>
              <a:spcBef>
                <a:spcPct val="50000"/>
              </a:spcBef>
              <a:defRPr/>
            </a:pPr>
            <a:r>
              <a:rPr lang="en-US" b="1">
                <a:solidFill>
                  <a:srgbClr val="003399"/>
                </a:solidFill>
                <a:effectLst>
                  <a:glow rad="114300">
                    <a:schemeClr val="tx1">
                      <a:alpha val="85000"/>
                    </a:schemeClr>
                  </a:glow>
                </a:effectLst>
                <a:latin typeface="Arial" charset="0"/>
                <a:cs typeface="Arial" charset="0"/>
              </a:rPr>
              <a:t>Edomites</a:t>
            </a:r>
          </a:p>
        </p:txBody>
      </p:sp>
      <p:sp>
        <p:nvSpPr>
          <p:cNvPr id="124952" name="Text Box 24"/>
          <p:cNvSpPr txBox="1">
            <a:spLocks noChangeArrowheads="1"/>
          </p:cNvSpPr>
          <p:nvPr/>
        </p:nvSpPr>
        <p:spPr bwMode="auto">
          <a:xfrm>
            <a:off x="3429000" y="4206875"/>
            <a:ext cx="26670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lnSpc>
                <a:spcPct val="50000"/>
              </a:lnSpc>
              <a:spcBef>
                <a:spcPct val="50000"/>
              </a:spcBef>
              <a:defRPr/>
            </a:pPr>
            <a:endParaRPr lang="en-US" b="1">
              <a:solidFill>
                <a:srgbClr val="003399"/>
              </a:solidFill>
              <a:effectLst>
                <a:glow rad="114300">
                  <a:schemeClr val="tx1">
                    <a:alpha val="85000"/>
                  </a:schemeClr>
                </a:glow>
              </a:effectLst>
              <a:latin typeface="Arial" charset="0"/>
              <a:cs typeface="Arial" charset="0"/>
            </a:endParaRPr>
          </a:p>
          <a:p>
            <a:pPr eaLnBrk="0" fontAlgn="t" hangingPunct="0">
              <a:lnSpc>
                <a:spcPct val="50000"/>
              </a:lnSpc>
              <a:spcBef>
                <a:spcPct val="50000"/>
              </a:spcBef>
              <a:defRPr/>
            </a:pPr>
            <a:r>
              <a:rPr lang="en-US" b="1">
                <a:solidFill>
                  <a:srgbClr val="003399"/>
                </a:solidFill>
                <a:effectLst>
                  <a:glow rad="114300">
                    <a:schemeClr val="tx1">
                      <a:alpha val="85000"/>
                    </a:schemeClr>
                  </a:glow>
                </a:effectLst>
                <a:latin typeface="Arial" charset="0"/>
                <a:cs typeface="Arial" charset="0"/>
              </a:rPr>
              <a:t>Jebusites</a:t>
            </a:r>
          </a:p>
        </p:txBody>
      </p:sp>
      <p:sp>
        <p:nvSpPr>
          <p:cNvPr id="124953" name="Text Box 25"/>
          <p:cNvSpPr txBox="1">
            <a:spLocks noChangeArrowheads="1"/>
          </p:cNvSpPr>
          <p:nvPr/>
        </p:nvSpPr>
        <p:spPr bwMode="auto">
          <a:xfrm>
            <a:off x="2362200" y="5973763"/>
            <a:ext cx="2643188"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lnSpc>
                <a:spcPct val="50000"/>
              </a:lnSpc>
              <a:spcBef>
                <a:spcPct val="50000"/>
              </a:spcBef>
              <a:defRPr/>
            </a:pPr>
            <a:endParaRPr lang="en-US" b="1">
              <a:solidFill>
                <a:srgbClr val="003399"/>
              </a:solidFill>
              <a:effectLst>
                <a:glow rad="114300">
                  <a:schemeClr val="tx1">
                    <a:alpha val="85000"/>
                  </a:schemeClr>
                </a:glow>
              </a:effectLst>
              <a:latin typeface="Arial" charset="0"/>
              <a:cs typeface="Arial" charset="0"/>
            </a:endParaRPr>
          </a:p>
          <a:p>
            <a:pPr eaLnBrk="0" fontAlgn="t" hangingPunct="0">
              <a:lnSpc>
                <a:spcPct val="50000"/>
              </a:lnSpc>
              <a:spcBef>
                <a:spcPct val="50000"/>
              </a:spcBef>
              <a:defRPr/>
            </a:pPr>
            <a:r>
              <a:rPr lang="en-US" b="1">
                <a:solidFill>
                  <a:srgbClr val="003399"/>
                </a:solidFill>
                <a:effectLst>
                  <a:glow rad="114300">
                    <a:schemeClr val="tx1">
                      <a:alpha val="85000"/>
                    </a:schemeClr>
                  </a:glow>
                </a:effectLst>
                <a:latin typeface="Arial" charset="0"/>
                <a:cs typeface="Arial" charset="0"/>
              </a:rPr>
              <a:t>Amalekites</a:t>
            </a:r>
          </a:p>
        </p:txBody>
      </p:sp>
      <p:sp>
        <p:nvSpPr>
          <p:cNvPr id="124954" name="Text Box 26"/>
          <p:cNvSpPr txBox="1">
            <a:spLocks noChangeArrowheads="1"/>
          </p:cNvSpPr>
          <p:nvPr/>
        </p:nvSpPr>
        <p:spPr bwMode="auto">
          <a:xfrm rot="1185376">
            <a:off x="3932238" y="1725613"/>
            <a:ext cx="2803525"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lnSpc>
                <a:spcPct val="50000"/>
              </a:lnSpc>
              <a:spcBef>
                <a:spcPct val="50000"/>
              </a:spcBef>
              <a:defRPr/>
            </a:pPr>
            <a:endParaRPr lang="en-US" b="1">
              <a:solidFill>
                <a:srgbClr val="800080"/>
              </a:solidFill>
              <a:effectLst>
                <a:glow rad="114300">
                  <a:schemeClr val="tx1">
                    <a:alpha val="85000"/>
                  </a:schemeClr>
                </a:glow>
              </a:effectLst>
              <a:latin typeface="Arial" charset="0"/>
              <a:cs typeface="Arial" charset="0"/>
            </a:endParaRPr>
          </a:p>
          <a:p>
            <a:pPr eaLnBrk="0" fontAlgn="t" hangingPunct="0">
              <a:lnSpc>
                <a:spcPct val="50000"/>
              </a:lnSpc>
              <a:spcBef>
                <a:spcPct val="50000"/>
              </a:spcBef>
              <a:defRPr/>
            </a:pPr>
            <a:r>
              <a:rPr lang="en-US" b="1">
                <a:solidFill>
                  <a:srgbClr val="800080"/>
                </a:solidFill>
                <a:effectLst>
                  <a:glow rad="114300">
                    <a:schemeClr val="tx1">
                      <a:alpha val="85000"/>
                    </a:schemeClr>
                  </a:glow>
                </a:effectLst>
                <a:latin typeface="Arial" charset="0"/>
                <a:cs typeface="Arial" charset="0"/>
              </a:rPr>
              <a:t>Canaanites</a:t>
            </a:r>
          </a:p>
        </p:txBody>
      </p:sp>
      <p:sp>
        <p:nvSpPr>
          <p:cNvPr id="124956" name="Text Box 28"/>
          <p:cNvSpPr txBox="1">
            <a:spLocks noChangeArrowheads="1"/>
          </p:cNvSpPr>
          <p:nvPr/>
        </p:nvSpPr>
        <p:spPr bwMode="auto">
          <a:xfrm>
            <a:off x="4343400" y="2986088"/>
            <a:ext cx="237966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lnSpc>
                <a:spcPct val="50000"/>
              </a:lnSpc>
              <a:spcBef>
                <a:spcPct val="50000"/>
              </a:spcBef>
              <a:defRPr/>
            </a:pPr>
            <a:endParaRPr lang="en-US" b="1">
              <a:solidFill>
                <a:srgbClr val="003399"/>
              </a:solidFill>
              <a:effectLst>
                <a:glow rad="114300">
                  <a:schemeClr val="tx1">
                    <a:alpha val="85000"/>
                  </a:schemeClr>
                </a:glow>
              </a:effectLst>
              <a:latin typeface="Arial" charset="0"/>
              <a:cs typeface="Arial" charset="0"/>
            </a:endParaRPr>
          </a:p>
          <a:p>
            <a:pPr eaLnBrk="0" fontAlgn="t" hangingPunct="0">
              <a:lnSpc>
                <a:spcPct val="50000"/>
              </a:lnSpc>
              <a:spcBef>
                <a:spcPct val="50000"/>
              </a:spcBef>
              <a:defRPr/>
            </a:pPr>
            <a:r>
              <a:rPr lang="en-US" b="1">
                <a:solidFill>
                  <a:srgbClr val="003399"/>
                </a:solidFill>
                <a:effectLst>
                  <a:glow rad="114300">
                    <a:schemeClr val="tx1">
                      <a:alpha val="85000"/>
                    </a:schemeClr>
                  </a:glow>
                </a:effectLst>
                <a:latin typeface="Arial" charset="0"/>
                <a:cs typeface="Arial" charset="0"/>
              </a:rPr>
              <a:t>Amorites</a:t>
            </a:r>
          </a:p>
        </p:txBody>
      </p:sp>
      <p:sp>
        <p:nvSpPr>
          <p:cNvPr id="124957" name="Text Box 29"/>
          <p:cNvSpPr txBox="1">
            <a:spLocks noChangeArrowheads="1"/>
          </p:cNvSpPr>
          <p:nvPr/>
        </p:nvSpPr>
        <p:spPr bwMode="auto">
          <a:xfrm>
            <a:off x="6096000" y="2286000"/>
            <a:ext cx="28194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0" fontAlgn="t" hangingPunct="0">
              <a:lnSpc>
                <a:spcPct val="50000"/>
              </a:lnSpc>
              <a:spcBef>
                <a:spcPct val="50000"/>
              </a:spcBef>
              <a:defRPr/>
            </a:pPr>
            <a:endParaRPr lang="en-US" b="1">
              <a:solidFill>
                <a:srgbClr val="003399"/>
              </a:solidFill>
              <a:effectLst>
                <a:glow rad="114300">
                  <a:schemeClr val="tx1">
                    <a:alpha val="85000"/>
                  </a:schemeClr>
                </a:glow>
              </a:effectLst>
              <a:latin typeface="Arial" charset="0"/>
              <a:cs typeface="Arial" charset="0"/>
            </a:endParaRPr>
          </a:p>
          <a:p>
            <a:pPr eaLnBrk="0" fontAlgn="t" hangingPunct="0">
              <a:lnSpc>
                <a:spcPct val="50000"/>
              </a:lnSpc>
              <a:spcBef>
                <a:spcPct val="50000"/>
              </a:spcBef>
              <a:defRPr/>
            </a:pPr>
            <a:r>
              <a:rPr lang="en-US" b="1">
                <a:solidFill>
                  <a:srgbClr val="003399"/>
                </a:solidFill>
                <a:effectLst>
                  <a:glow rad="114300">
                    <a:schemeClr val="tx1">
                      <a:alpha val="85000"/>
                    </a:schemeClr>
                  </a:glow>
                </a:effectLst>
                <a:latin typeface="Arial" charset="0"/>
                <a:cs typeface="Arial" charset="0"/>
              </a:rPr>
              <a:t>Gileadites</a:t>
            </a:r>
          </a:p>
        </p:txBody>
      </p:sp>
      <p:sp>
        <p:nvSpPr>
          <p:cNvPr id="124958" name="Oval 30"/>
          <p:cNvSpPr>
            <a:spLocks noChangeArrowheads="1"/>
          </p:cNvSpPr>
          <p:nvPr/>
        </p:nvSpPr>
        <p:spPr bwMode="auto">
          <a:xfrm>
            <a:off x="339725" y="4652963"/>
            <a:ext cx="3368675" cy="1824037"/>
          </a:xfrm>
          <a:prstGeom prst="ellipse">
            <a:avLst/>
          </a:prstGeom>
          <a:noFill/>
          <a:ln w="381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06524" name="TextBox 29"/>
          <p:cNvSpPr txBox="1">
            <a:spLocks noChangeArrowheads="1"/>
          </p:cNvSpPr>
          <p:nvPr/>
        </p:nvSpPr>
        <p:spPr bwMode="auto">
          <a:xfrm>
            <a:off x="8591550" y="44450"/>
            <a:ext cx="527050" cy="46196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altLang="en-US">
                <a:latin typeface="Arial" pitchFamily="34" charset="0"/>
                <a:cs typeface="Arial" pitchFamily="34" charset="0"/>
              </a:rPr>
              <a:t>20</a:t>
            </a:r>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Kimono">
  <a:themeElements>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4789</TotalTime>
  <Words>2748</Words>
  <Application>Microsoft Macintosh PowerPoint</Application>
  <PresentationFormat>On-screen Show (4:3)</PresentationFormat>
  <Paragraphs>435</Paragraphs>
  <Slides>55</Slides>
  <Notes>13</Notes>
  <HiddenSlides>0</HiddenSlides>
  <MMClips>0</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55</vt:i4>
      </vt:variant>
    </vt:vector>
  </HeadingPairs>
  <TitlesOfParts>
    <vt:vector size="74" baseType="lpstr">
      <vt:lpstr>ＭＳ Ｐゴシック</vt:lpstr>
      <vt:lpstr>新細明體</vt:lpstr>
      <vt:lpstr>Times</vt:lpstr>
      <vt:lpstr>Arial</vt:lpstr>
      <vt:lpstr>Arial Narrow</vt:lpstr>
      <vt:lpstr>Garamond</vt:lpstr>
      <vt:lpstr>Monotype Sorts</vt:lpstr>
      <vt:lpstr>Times New Roman</vt:lpstr>
      <vt:lpstr>Wingdings</vt:lpstr>
      <vt:lpstr>Default Design</vt:lpstr>
      <vt:lpstr>Stream</vt:lpstr>
      <vt:lpstr>Kimono</vt:lpstr>
      <vt:lpstr>1_Stream</vt:lpstr>
      <vt:lpstr>2_Stream</vt:lpstr>
      <vt:lpstr>1_Default Design</vt:lpstr>
      <vt:lpstr>SERENE</vt:lpstr>
      <vt:lpstr>Orbit</vt:lpstr>
      <vt:lpstr>2_Orbit</vt:lpstr>
      <vt:lpstr>Fireball</vt:lpstr>
      <vt:lpstr>The Philistines</vt:lpstr>
      <vt:lpstr>The Ancient Near East</vt:lpstr>
      <vt:lpstr>ANE Geography</vt:lpstr>
      <vt:lpstr>Origins</vt:lpstr>
      <vt:lpstr>Origins</vt:lpstr>
      <vt:lpstr>Elevations in North-South Divisions</vt:lpstr>
      <vt:lpstr>Elevations in North-South Divisions</vt:lpstr>
      <vt:lpstr>Coastal Plain</vt:lpstr>
      <vt:lpstr>Left Stage</vt:lpstr>
      <vt:lpstr>Features</vt:lpstr>
      <vt:lpstr>The Philistine Area Today</vt:lpstr>
      <vt:lpstr>Israel later gave up the Gaza Strip</vt:lpstr>
      <vt:lpstr>Gaza Up Close in 1999</vt:lpstr>
      <vt:lpstr>Geography of Philistia</vt:lpstr>
      <vt:lpstr>Major Archaeological Discoveries</vt:lpstr>
      <vt:lpstr>Ashkelon</vt:lpstr>
      <vt:lpstr>Nike</vt:lpstr>
      <vt:lpstr>Ashdod </vt:lpstr>
      <vt:lpstr>Philistines made beautiful pots!</vt:lpstr>
      <vt:lpstr>The Pottery </vt:lpstr>
      <vt:lpstr>Gaza </vt:lpstr>
      <vt:lpstr>Coastal Plain</vt:lpstr>
      <vt:lpstr>Gath </vt:lpstr>
      <vt:lpstr>What was his weakness?</vt:lpstr>
      <vt:lpstr>Ekron </vt:lpstr>
      <vt:lpstr>Language </vt:lpstr>
      <vt:lpstr>Iron Smiths </vt:lpstr>
      <vt:lpstr>Religion</vt:lpstr>
      <vt:lpstr>ASTAROTH / ASHTORETH</vt:lpstr>
      <vt:lpstr>Other Goddess Forms</vt:lpstr>
      <vt:lpstr>BAAL ZEBUB …BAAL WHAT?</vt:lpstr>
      <vt:lpstr>Some suggestions:</vt:lpstr>
      <vt:lpstr>DAGON… guess?</vt:lpstr>
      <vt:lpstr>What some believe as the Philistine's DAGON</vt:lpstr>
      <vt:lpstr>Grain God?</vt:lpstr>
      <vt:lpstr>Dagon Temple Pillars</vt:lpstr>
      <vt:lpstr>The Temple of Dagon</vt:lpstr>
      <vt:lpstr>21st Century Dagon</vt:lpstr>
      <vt:lpstr>Philistines were a fearsome people</vt:lpstr>
      <vt:lpstr>Goliath's Armor</vt:lpstr>
      <vt:lpstr>The Philistine Military Capacities (1 Sam 17:5-7)</vt:lpstr>
      <vt:lpstr>Weapons</vt:lpstr>
      <vt:lpstr>Philistine Military Organization</vt:lpstr>
      <vt:lpstr>Summary</vt:lpstr>
      <vt:lpstr>The Importance of Technology</vt:lpstr>
      <vt:lpstr>Philistines Noted Very Early</vt:lpstr>
      <vt:lpstr>"This is what the Sovereign LORD says: The people of Philistia have acted against Judah out of bitter revenge and long-standing contempt. 16 Therefore... 17 I will execute terrible vengeance against them to punish them for what they have done. And when I have inflicted my revenge,  they will know that I am the LORD."</vt:lpstr>
      <vt:lpstr>1 Samuel 17 Thought Questions</vt:lpstr>
      <vt:lpstr>IMPLICATIONS</vt:lpstr>
      <vt:lpstr>Israel's Early Western Neighbors  </vt:lpstr>
      <vt:lpstr>Israel's Early Western Neighbors  </vt:lpstr>
      <vt:lpstr>Israel's Early Western Neighbors  </vt:lpstr>
      <vt:lpstr>Presenters</vt:lpstr>
      <vt:lpstr>Black</vt:lpstr>
      <vt:lpstr>OT Backgrounds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Budianto</dc:creator>
  <cp:lastModifiedBy>Rick Griffith</cp:lastModifiedBy>
  <cp:revision>153</cp:revision>
  <dcterms:created xsi:type="dcterms:W3CDTF">2009-09-02T03:11:33Z</dcterms:created>
  <dcterms:modified xsi:type="dcterms:W3CDTF">2026-06-16T19:43:16Z</dcterms:modified>
</cp:coreProperties>
</file>