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theme/theme8.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9.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10.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3" r:id="rId2"/>
    <p:sldMasterId id="2147483651" r:id="rId3"/>
    <p:sldMasterId id="2147483649" r:id="rId4"/>
    <p:sldMasterId id="2147483793" r:id="rId5"/>
    <p:sldMasterId id="2147484015" r:id="rId6"/>
    <p:sldMasterId id="2147484159" r:id="rId7"/>
    <p:sldMasterId id="2147484171" r:id="rId8"/>
    <p:sldMasterId id="2147484173" r:id="rId9"/>
    <p:sldMasterId id="2147484185" r:id="rId10"/>
    <p:sldMasterId id="2147484197" r:id="rId11"/>
  </p:sldMasterIdLst>
  <p:notesMasterIdLst>
    <p:notesMasterId r:id="rId90"/>
  </p:notesMasterIdLst>
  <p:sldIdLst>
    <p:sldId id="309" r:id="rId12"/>
    <p:sldId id="280" r:id="rId13"/>
    <p:sldId id="262" r:id="rId14"/>
    <p:sldId id="263" r:id="rId15"/>
    <p:sldId id="265" r:id="rId16"/>
    <p:sldId id="264" r:id="rId17"/>
    <p:sldId id="266" r:id="rId18"/>
    <p:sldId id="283" r:id="rId19"/>
    <p:sldId id="256" r:id="rId20"/>
    <p:sldId id="257" r:id="rId21"/>
    <p:sldId id="258" r:id="rId22"/>
    <p:sldId id="284" r:id="rId23"/>
    <p:sldId id="311" r:id="rId24"/>
    <p:sldId id="340" r:id="rId25"/>
    <p:sldId id="337" r:id="rId26"/>
    <p:sldId id="338" r:id="rId27"/>
    <p:sldId id="339" r:id="rId28"/>
    <p:sldId id="3932" r:id="rId29"/>
    <p:sldId id="3933" r:id="rId30"/>
    <p:sldId id="3931" r:id="rId31"/>
    <p:sldId id="4007" r:id="rId32"/>
    <p:sldId id="4712" r:id="rId33"/>
    <p:sldId id="4716" r:id="rId34"/>
    <p:sldId id="4169" r:id="rId35"/>
    <p:sldId id="4717" r:id="rId36"/>
    <p:sldId id="267" r:id="rId37"/>
    <p:sldId id="268" r:id="rId38"/>
    <p:sldId id="273" r:id="rId39"/>
    <p:sldId id="4718" r:id="rId40"/>
    <p:sldId id="4719" r:id="rId41"/>
    <p:sldId id="272" r:id="rId42"/>
    <p:sldId id="271" r:id="rId43"/>
    <p:sldId id="270" r:id="rId44"/>
    <p:sldId id="281" r:id="rId45"/>
    <p:sldId id="292" r:id="rId46"/>
    <p:sldId id="276" r:id="rId47"/>
    <p:sldId id="285" r:id="rId48"/>
    <p:sldId id="286" r:id="rId49"/>
    <p:sldId id="287" r:id="rId50"/>
    <p:sldId id="288" r:id="rId51"/>
    <p:sldId id="289" r:id="rId52"/>
    <p:sldId id="290" r:id="rId53"/>
    <p:sldId id="291" r:id="rId54"/>
    <p:sldId id="293" r:id="rId55"/>
    <p:sldId id="294" r:id="rId56"/>
    <p:sldId id="308" r:id="rId57"/>
    <p:sldId id="329" r:id="rId58"/>
    <p:sldId id="318" r:id="rId59"/>
    <p:sldId id="319" r:id="rId60"/>
    <p:sldId id="302" r:id="rId61"/>
    <p:sldId id="4711" r:id="rId62"/>
    <p:sldId id="1859" r:id="rId63"/>
    <p:sldId id="307" r:id="rId64"/>
    <p:sldId id="330" r:id="rId65"/>
    <p:sldId id="331" r:id="rId66"/>
    <p:sldId id="332" r:id="rId67"/>
    <p:sldId id="333" r:id="rId68"/>
    <p:sldId id="320" r:id="rId69"/>
    <p:sldId id="321" r:id="rId70"/>
    <p:sldId id="344" r:id="rId71"/>
    <p:sldId id="322" r:id="rId72"/>
    <p:sldId id="343" r:id="rId73"/>
    <p:sldId id="325" r:id="rId74"/>
    <p:sldId id="327" r:id="rId75"/>
    <p:sldId id="328" r:id="rId76"/>
    <p:sldId id="347" r:id="rId77"/>
    <p:sldId id="348" r:id="rId78"/>
    <p:sldId id="349" r:id="rId79"/>
    <p:sldId id="326" r:id="rId80"/>
    <p:sldId id="334" r:id="rId81"/>
    <p:sldId id="335" r:id="rId82"/>
    <p:sldId id="312" r:id="rId83"/>
    <p:sldId id="313" r:id="rId84"/>
    <p:sldId id="314" r:id="rId85"/>
    <p:sldId id="315" r:id="rId86"/>
    <p:sldId id="316" r:id="rId87"/>
    <p:sldId id="345" r:id="rId88"/>
    <p:sldId id="350" r:id="rId89"/>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5pPr>
    <a:lvl6pPr marL="2286000" algn="l" defTabSz="914400" rtl="0" eaLnBrk="1" latinLnBrk="0" hangingPunct="1">
      <a:defRPr sz="2400" kern="1200">
        <a:solidFill>
          <a:schemeClr val="tx1"/>
        </a:solidFill>
        <a:latin typeface="Times New Roman" pitchFamily="18" charset="0"/>
        <a:ea typeface="ＭＳ Ｐゴシック" pitchFamily="34" charset="-128"/>
        <a:cs typeface="+mn-cs"/>
      </a:defRPr>
    </a:lvl6pPr>
    <a:lvl7pPr marL="2743200" algn="l" defTabSz="914400" rtl="0" eaLnBrk="1" latinLnBrk="0" hangingPunct="1">
      <a:defRPr sz="2400" kern="1200">
        <a:solidFill>
          <a:schemeClr val="tx1"/>
        </a:solidFill>
        <a:latin typeface="Times New Roman" pitchFamily="18" charset="0"/>
        <a:ea typeface="ＭＳ Ｐゴシック" pitchFamily="34" charset="-128"/>
        <a:cs typeface="+mn-cs"/>
      </a:defRPr>
    </a:lvl7pPr>
    <a:lvl8pPr marL="3200400" algn="l" defTabSz="914400" rtl="0" eaLnBrk="1" latinLnBrk="0" hangingPunct="1">
      <a:defRPr sz="2400" kern="1200">
        <a:solidFill>
          <a:schemeClr val="tx1"/>
        </a:solidFill>
        <a:latin typeface="Times New Roman" pitchFamily="18" charset="0"/>
        <a:ea typeface="ＭＳ Ｐゴシック" pitchFamily="34" charset="-128"/>
        <a:cs typeface="+mn-cs"/>
      </a:defRPr>
    </a:lvl8pPr>
    <a:lvl9pPr marL="3657600" algn="l" defTabSz="914400" rtl="0" eaLnBrk="1" latinLnBrk="0" hangingPunct="1">
      <a:defRPr sz="2400" kern="1200">
        <a:solidFill>
          <a:schemeClr val="tx1"/>
        </a:solidFill>
        <a:latin typeface="Times New Roman" pitchFamily="18"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BD382C0-389F-9080-FC1D-B7305FA6B5D8}" name="Samuel Oweis" initials="SO" userId="e3e8f7d6ad6b045f"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F8FA"/>
    <a:srgbClr val="003704"/>
    <a:srgbClr val="FFFF00"/>
    <a:srgbClr val="9999FF"/>
    <a:srgbClr val="66FFFF"/>
    <a:srgbClr val="0099FF"/>
    <a:srgbClr val="CC9900"/>
    <a:srgbClr val="996600"/>
    <a:srgbClr val="116A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136"/>
    <p:restoredTop sz="68545"/>
  </p:normalViewPr>
  <p:slideViewPr>
    <p:cSldViewPr>
      <p:cViewPr varScale="1">
        <p:scale>
          <a:sx n="78" d="100"/>
          <a:sy n="78" d="100"/>
        </p:scale>
        <p:origin x="184" y="728"/>
      </p:cViewPr>
      <p:guideLst>
        <p:guide orient="horz" pos="2160"/>
        <p:guide pos="2880"/>
      </p:guideLst>
    </p:cSldViewPr>
  </p:slideViewPr>
  <p:outlineViewPr>
    <p:cViewPr>
      <p:scale>
        <a:sx n="33" d="100"/>
        <a:sy n="33" d="100"/>
      </p:scale>
      <p:origin x="0" y="9568"/>
    </p:cViewPr>
  </p:outlineViewPr>
  <p:notesTextViewPr>
    <p:cViewPr>
      <p:scale>
        <a:sx n="100" d="100"/>
        <a:sy n="100" d="100"/>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6" Type="http://schemas.openxmlformats.org/officeDocument/2006/relationships/slide" Target="slides/slide5.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5" Type="http://schemas.openxmlformats.org/officeDocument/2006/relationships/slideMaster" Target="slideMasters/slideMaster5.xml"/><Relationship Id="rId90" Type="http://schemas.openxmlformats.org/officeDocument/2006/relationships/notesMaster" Target="notesMasters/notesMaster1.xml"/><Relationship Id="rId95" Type="http://schemas.microsoft.com/office/2018/10/relationships/authors" Target="authors.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slide" Target="slides/slide69.xml"/><Relationship Id="rId85" Type="http://schemas.openxmlformats.org/officeDocument/2006/relationships/slide" Target="slides/slide74.xml"/><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slide" Target="slides/slide7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8601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696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2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602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8602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AF96DEB3-BF12-4904-94B3-487853E9F6CD}" type="slidenum">
              <a:rPr lang="en-US" altLang="en-US"/>
              <a:pPr/>
              <a:t>‹#›</a:t>
            </a:fld>
            <a:endParaRPr lang="en-US" altLang="en-US"/>
          </a:p>
        </p:txBody>
      </p:sp>
    </p:spTree>
    <p:extLst>
      <p:ext uri="{BB962C8B-B14F-4D97-AF65-F5344CB8AC3E}">
        <p14:creationId xmlns:p14="http://schemas.microsoft.com/office/powerpoint/2010/main" val="320288109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28" charset="0"/>
        <a:ea typeface="ＭＳ Ｐゴシック" charset="0"/>
        <a:cs typeface="Geneva" pitchFamily="-112" charset="0"/>
      </a:defRPr>
    </a:lvl1pPr>
    <a:lvl2pPr marL="457200" algn="l" rtl="0" eaLnBrk="0" fontAlgn="base" hangingPunct="0">
      <a:spcBef>
        <a:spcPct val="30000"/>
      </a:spcBef>
      <a:spcAft>
        <a:spcPct val="0"/>
      </a:spcAft>
      <a:defRPr sz="1200" kern="1200">
        <a:solidFill>
          <a:schemeClr val="tx1"/>
        </a:solidFill>
        <a:latin typeface="Times New Roman" pitchFamily="-128" charset="0"/>
        <a:ea typeface="Geneva" pitchFamily="-108" charset="-128"/>
        <a:cs typeface="Geneva" pitchFamily="-112" charset="0"/>
      </a:defRPr>
    </a:lvl2pPr>
    <a:lvl3pPr marL="914400" algn="l" rtl="0" eaLnBrk="0" fontAlgn="base" hangingPunct="0">
      <a:spcBef>
        <a:spcPct val="30000"/>
      </a:spcBef>
      <a:spcAft>
        <a:spcPct val="0"/>
      </a:spcAft>
      <a:defRPr sz="1200" kern="1200">
        <a:solidFill>
          <a:schemeClr val="tx1"/>
        </a:solidFill>
        <a:latin typeface="Times New Roman" pitchFamily="-128" charset="0"/>
        <a:ea typeface="Geneva" pitchFamily="-108" charset="-128"/>
        <a:cs typeface="Geneva" pitchFamily="-112" charset="0"/>
      </a:defRPr>
    </a:lvl3pPr>
    <a:lvl4pPr marL="1371600" algn="l" rtl="0" eaLnBrk="0" fontAlgn="base" hangingPunct="0">
      <a:spcBef>
        <a:spcPct val="30000"/>
      </a:spcBef>
      <a:spcAft>
        <a:spcPct val="0"/>
      </a:spcAft>
      <a:defRPr sz="1200" kern="1200">
        <a:solidFill>
          <a:schemeClr val="tx1"/>
        </a:solidFill>
        <a:latin typeface="Times New Roman" pitchFamily="-128" charset="0"/>
        <a:ea typeface="Geneva" pitchFamily="-108" charset="-128"/>
        <a:cs typeface="Geneva" pitchFamily="-112" charset="0"/>
      </a:defRPr>
    </a:lvl4pPr>
    <a:lvl5pPr marL="1828800" algn="l" rtl="0" eaLnBrk="0" fontAlgn="base" hangingPunct="0">
      <a:spcBef>
        <a:spcPct val="30000"/>
      </a:spcBef>
      <a:spcAft>
        <a:spcPct val="0"/>
      </a:spcAft>
      <a:defRPr sz="1200" kern="1200">
        <a:solidFill>
          <a:schemeClr val="tx1"/>
        </a:solidFill>
        <a:latin typeface="Times New Roman" pitchFamily="-128" charset="0"/>
        <a:ea typeface="Geneva" pitchFamily="-108" charset="-128"/>
        <a:cs typeface="Geneva" pitchFamily="-112"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n.wikipedia.org/wiki/Abdalonymus"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0102EDD2-F7EB-4BB6-87B5-7808F7550165}" type="slidenum">
              <a:rPr lang="en-US" altLang="en-US" sz="1200">
                <a:solidFill>
                  <a:srgbClr val="000000"/>
                </a:solidFill>
              </a:rPr>
              <a:pPr eaLnBrk="1" hangingPunct="1"/>
              <a:t>14</a:t>
            </a:fld>
            <a:endParaRPr lang="en-US" altLang="en-US" sz="1200">
              <a:solidFill>
                <a:srgbClr val="000000"/>
              </a:solidFill>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cs typeface="Geneva"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98F1465-08B0-3D46-9A7F-04034052C095}"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6562" name="Rectangle 2"/>
          <p:cNvSpPr>
            <a:spLocks noGrp="1" noRot="1" noChangeAspect="1" noChangeArrowheads="1"/>
          </p:cNvSpPr>
          <p:nvPr>
            <p:ph type="sldImg"/>
          </p:nvPr>
        </p:nvSpPr>
        <p:spPr>
          <a:solidFill>
            <a:srgbClr val="FFFFFF"/>
          </a:solidFill>
          <a:ln/>
        </p:spPr>
      </p:sp>
      <p:sp>
        <p:nvSpPr>
          <p:cNvPr id="66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a:ea typeface="ＭＳ Ｐゴシック" charset="0"/>
                <a:cs typeface="Arial"/>
              </a:rPr>
              <a:t>The Post-Exilic Era involved three separate periods: </a:t>
            </a:r>
            <a:br>
              <a:rPr lang="en-US" dirty="0">
                <a:latin typeface="Arial"/>
                <a:ea typeface="ＭＳ Ｐゴシック" charset="0"/>
                <a:cs typeface="Arial"/>
              </a:rPr>
            </a:br>
            <a:r>
              <a:rPr lang="en-US" dirty="0">
                <a:latin typeface="Arial"/>
                <a:ea typeface="ＭＳ Ｐゴシック" charset="0"/>
                <a:cs typeface="Arial"/>
              </a:rPr>
              <a:t>(1) Temple rebuilding led by Zerubbabel, Haggai, and Zechariah in two parts under Cyrus and Darius, </a:t>
            </a:r>
          </a:p>
          <a:p>
            <a:pPr eaLnBrk="1" hangingPunct="1"/>
            <a:r>
              <a:rPr lang="en-US" dirty="0">
                <a:latin typeface="Arial"/>
                <a:ea typeface="ＭＳ Ｐゴシック" charset="0"/>
                <a:cs typeface="Arial"/>
              </a:rPr>
              <a:t>(2) The saving of the nation from destruction by Esther about 30 years</a:t>
            </a:r>
            <a:r>
              <a:rPr lang="en-US" baseline="0" dirty="0">
                <a:latin typeface="Arial"/>
                <a:ea typeface="ＭＳ Ｐゴシック" charset="0"/>
                <a:cs typeface="Arial"/>
              </a:rPr>
              <a:t> later under Xerxes, and </a:t>
            </a:r>
          </a:p>
          <a:p>
            <a:pPr eaLnBrk="1" hangingPunct="1"/>
            <a:r>
              <a:rPr lang="en-US" baseline="0" dirty="0">
                <a:latin typeface="Arial"/>
                <a:ea typeface="ＭＳ Ｐゴシック" charset="0"/>
                <a:cs typeface="Arial"/>
              </a:rPr>
              <a:t>(3) The restoration of Jerusalem’s walls and gates by Nehemiah another 72 years after that under Artaxerxes.</a:t>
            </a:r>
          </a:p>
          <a:p>
            <a:pPr eaLnBrk="1" hangingPunct="1"/>
            <a:r>
              <a:rPr lang="en-US" baseline="0" dirty="0">
                <a:latin typeface="Arial"/>
                <a:ea typeface="ＭＳ Ｐゴシック" charset="0"/>
                <a:cs typeface="Arial"/>
              </a:rPr>
              <a:t>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Common-321</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BE-37-Haggai-15</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BE-39-Malachi-21</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OB-13-Persians-45</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OS-12-Kings &amp; Prophets Charts-24</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OS-15-Ezra-36</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OS-16-Nehemiah-94, 156</a:t>
            </a:r>
          </a:p>
          <a:p>
            <a:r>
              <a:rPr lang="en-US" dirty="0">
                <a:latin typeface="Times New Roman" charset="0"/>
                <a:ea typeface="ＭＳ Ｐゴシック" charset="0"/>
                <a:cs typeface="ＭＳ Ｐゴシック" charset="0"/>
              </a:rPr>
              <a:t>OS-17-Esther-16, 75</a:t>
            </a:r>
          </a:p>
          <a:p>
            <a:r>
              <a:rPr lang="en-US" dirty="0">
                <a:latin typeface="Times New Roman" charset="0"/>
                <a:ea typeface="ＭＳ Ｐゴシック" charset="0"/>
                <a:cs typeface="ＭＳ Ｐゴシック" charset="0"/>
              </a:rPr>
              <a:t>OS-26-Ezek33-39—slide 85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OS-27-Daniel-340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OS-37-Haggai-25, 43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OS-38-Zechariah-46, 121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OS-39-Malachi-13, 56</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999074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ACA150-5D20-8C4B-86DA-E1E63926E62E}"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60802" name="Rectangle 2"/>
          <p:cNvSpPr>
            <a:spLocks noGrp="1" noRot="1" noChangeAspect="1" noChangeArrowheads="1" noTextEdit="1"/>
          </p:cNvSpPr>
          <p:nvPr>
            <p:ph type="sldImg"/>
          </p:nvPr>
        </p:nvSpPr>
        <p:spPr>
          <a:ln/>
        </p:spPr>
      </p:sp>
      <p:sp>
        <p:nvSpPr>
          <p:cNvPr id="4608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just" rtl="1">
              <a:spcBef>
                <a:spcPts val="0"/>
              </a:spcBef>
              <a:spcAft>
                <a:spcPts val="0"/>
              </a:spcAft>
            </a:pPr>
            <a:r>
              <a:rPr lang="ar-JO" sz="1800" b="0" i="0" u="none" strike="noStrike" dirty="0">
                <a:solidFill>
                  <a:srgbClr val="000000"/>
                </a:solidFill>
                <a:effectLst/>
                <a:latin typeface="Arial" panose="020B0604020202020204" pitchFamily="34" charset="0"/>
              </a:rPr>
              <a:t>في عام 539 ق. م. في أثناء حُكْمِ داريوس، قرأ دانيال الكلام الوارد في إرميا 25: 11-12 الذي حدَّد فترة السبي بـِ 70 سنةً (605-536 ق.م.)، أو بكلماتٍ أُخرى، بعْدَ ثلاث سنواتٍ فقط (دانيال 9: 1-2). ولكن توجد طريقةٌ أُخرى للنظر إلى السبعين عامًا وهي أنَّ الهيكل كان في حالة خرابٍ من عام 586 ق. م. حتَّى 516 ق. م. وهي السنة التي اكتمل فيها بناءُ الهيكل الثاني.</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لا يخبرنا إرميا بالتحديد عن السنة التي بدأ بها السبي (الذي دام 70 عامًا) والسنة التي انتهى بها.</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ولكن يمكننا في الواقع تحديد ذلك بطريقتين- إمَّا أنَّه كان يقصد أنَّ سبي الشعب بدأ من سبي دانيال (605 ق. م.) إلى سنة عودة الشعب كلِّه (في عام 536 ق. م.)، وإمَّا أنَّ المقصود هو سبي الهيكل من سنة تدميره في 586 ق. م. إلى سنة إعادة بنائه في 516 ق. م.</a:t>
            </a:r>
            <a:endParaRPr lang="ar-JO" b="0" dirty="0">
              <a:effectLst/>
            </a:endParaRPr>
          </a:p>
          <a:p>
            <a:endParaRPr lang="ar-JO" dirty="0">
              <a:latin typeface="Arial" panose="020B0604020202020204" pitchFamily="34" charset="0"/>
              <a:ea typeface="ＭＳ Ｐゴシック"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In 539 BC under the rule of Darius, Daniel read Jeremiah 25:11-12 that limited the exile to 70 years (605-536 BC), or only three years away (9:1-2). But another way to see the 70 years is that the temple lay in ruins from 586 until 516 when the second temple was completed.</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Jeremiah does not tell us the exact years that begin and end the 70-year exile. </a:t>
            </a:r>
          </a:p>
          <a:p>
            <a:r>
              <a:rPr lang="en-US" dirty="0">
                <a:latin typeface="Times New Roman" charset="0"/>
                <a:ea typeface="ＭＳ Ｐゴシック" charset="0"/>
                <a:cs typeface="ＭＳ Ｐゴシック" charset="0"/>
              </a:rPr>
              <a:t>But we can actually determine this in two ways</a:t>
            </a:r>
            <a:r>
              <a:rPr lang="en-US" dirty="0">
                <a:cs typeface="ＭＳ Ｐゴシック" charset="0"/>
              </a:rPr>
              <a:t>—either the exile of the people beginning with Daniel’s deportation (605) to the people fully returning in 536, or the exile of the temple from its destruction in 586 to its rebuilding in 516.</a:t>
            </a:r>
          </a:p>
          <a:p>
            <a:r>
              <a:rPr lang="en-US" dirty="0">
                <a:cs typeface="ＭＳ Ｐゴシック" charset="0"/>
              </a:rPr>
              <a:t>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Common-320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BE-27-Daniel-89</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ES-26-Restoration of Israel-186</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OB-13-Persians-46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OS-00-OT Book Overviews-294, 755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OS-12-Kings &amp; Prophets Charts-26</a:t>
            </a:r>
          </a:p>
          <a:p>
            <a:r>
              <a:rPr lang="en-US" dirty="0">
                <a:cs typeface="ＭＳ Ｐゴシック" charset="0"/>
              </a:rPr>
              <a:t>OS-12-2Kings-231</a:t>
            </a:r>
          </a:p>
          <a:p>
            <a:r>
              <a:rPr lang="en-US" dirty="0">
                <a:cs typeface="ＭＳ Ｐゴシック" charset="0"/>
              </a:rPr>
              <a:t>OS-14-2Chron-287</a:t>
            </a:r>
          </a:p>
          <a:p>
            <a:r>
              <a:rPr lang="en-US" dirty="0">
                <a:cs typeface="ＭＳ Ｐゴシック" charset="0"/>
              </a:rPr>
              <a:t>OS-15-Ezra-14</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b="0" dirty="0">
                <a:cs typeface="ＭＳ Ｐゴシック" charset="0"/>
              </a:rPr>
              <a:t>OS-Esther</a:t>
            </a:r>
          </a:p>
          <a:p>
            <a:r>
              <a:rPr lang="en-US" b="0" dirty="0">
                <a:latin typeface="Times New Roman" charset="0"/>
                <a:ea typeface="ＭＳ Ｐゴシック" charset="0"/>
                <a:cs typeface="ＭＳ Ｐゴシック" charset="0"/>
              </a:rPr>
              <a:t>OS-24-Jeremiah-53, 141</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OS-27-Daniel-</a:t>
            </a:r>
            <a:r>
              <a:rPr lang="en-US" dirty="0">
                <a:cs typeface="ＭＳ Ｐゴシック" charset="0"/>
              </a:rPr>
              <a:t>94, 284, 340, 361</a:t>
            </a:r>
            <a:endParaRPr lang="en-US" dirty="0">
              <a:latin typeface="Times New Roman" charset="0"/>
              <a:ea typeface="ＭＳ Ｐゴシック" charset="0"/>
              <a:cs typeface="ＭＳ Ｐゴシック" charset="0"/>
            </a:endParaRPr>
          </a:p>
          <a:p>
            <a:r>
              <a:rPr lang="en-US" dirty="0">
                <a:cs typeface="ＭＳ Ｐゴシック" charset="0"/>
              </a:rPr>
              <a:t>OS-37-Haggai-9, 32</a:t>
            </a:r>
          </a:p>
          <a:p>
            <a:r>
              <a:rPr lang="en-US" dirty="0">
                <a:cs typeface="ＭＳ Ｐゴシック" charset="0"/>
              </a:rPr>
              <a:t>OS-Zechariah-15</a:t>
            </a:r>
          </a:p>
        </p:txBody>
      </p:sp>
    </p:spTree>
    <p:extLst>
      <p:ext uri="{BB962C8B-B14F-4D97-AF65-F5344CB8AC3E}">
        <p14:creationId xmlns:p14="http://schemas.microsoft.com/office/powerpoint/2010/main" val="21072033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AC86F243-0FA4-4A3B-9B86-D61B1E26E360}" type="slidenum">
              <a:rPr lang="en-US" altLang="en-US" sz="1200"/>
              <a:pPr eaLnBrk="1" hangingPunct="1"/>
              <a:t>64</a:t>
            </a:fld>
            <a:endParaRPr lang="en-US" altLang="en-US" sz="1200"/>
          </a:p>
        </p:txBody>
      </p:sp>
      <p:sp>
        <p:nvSpPr>
          <p:cNvPr id="136194" name="Rectangle 2"/>
          <p:cNvSpPr>
            <a:spLocks noGrp="1" noRot="1" noChangeAspect="1" noChangeArrowheads="1"/>
          </p:cNvSpPr>
          <p:nvPr>
            <p:ph type="sldImg"/>
          </p:nvPr>
        </p:nvSpPr>
        <p:spPr>
          <a:solidFill>
            <a:srgbClr val="FFFFFF"/>
          </a:solidFill>
          <a:ln/>
        </p:spPr>
      </p:sp>
      <p:sp>
        <p:nvSpPr>
          <p:cNvPr id="1361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itchFamily="18" charset="0"/>
                <a:ea typeface="ＭＳ Ｐゴシック" pitchFamily="34" charset="-128"/>
                <a:cs typeface="Geneva" charset="0"/>
              </a:rPr>
              <a:t>http://gallery.euroweb.hu/art/g/gelder/esther.jpg</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060A2E46-0460-4F5E-978D-CA2F3067E22D}" type="slidenum">
              <a:rPr lang="en-US" altLang="en-US" sz="1200" b="1">
                <a:solidFill>
                  <a:srgbClr val="000000"/>
                </a:solidFill>
                <a:latin typeface="Arial Narrow" pitchFamily="34" charset="0"/>
              </a:rPr>
              <a:pPr eaLnBrk="1" hangingPunct="1"/>
              <a:t>66</a:t>
            </a:fld>
            <a:endParaRPr lang="en-US" altLang="en-US" sz="1200" b="1">
              <a:solidFill>
                <a:srgbClr val="000000"/>
              </a:solidFill>
              <a:latin typeface="Arial Narrow" pitchFamily="34" charset="0"/>
            </a:endParaRPr>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cs typeface="Geneva"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49F197E6-6320-471F-A759-BB0DF8506263}" type="slidenum">
              <a:rPr lang="en-US" altLang="en-US" sz="1200" b="1">
                <a:solidFill>
                  <a:srgbClr val="000000"/>
                </a:solidFill>
                <a:latin typeface="Arial Narrow" pitchFamily="34" charset="0"/>
              </a:rPr>
              <a:pPr eaLnBrk="1" hangingPunct="1"/>
              <a:t>67</a:t>
            </a:fld>
            <a:endParaRPr lang="en-US" altLang="en-US" sz="1200" b="1">
              <a:solidFill>
                <a:srgbClr val="000000"/>
              </a:solidFill>
              <a:latin typeface="Arial Narrow" pitchFamily="34" charset="0"/>
            </a:endParaRPr>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cs typeface="Geneva"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F3696741-77CA-4994-9CC6-414B79930377}" type="slidenum">
              <a:rPr lang="en-US" altLang="en-US" sz="1200" b="1">
                <a:solidFill>
                  <a:srgbClr val="000000"/>
                </a:solidFill>
                <a:latin typeface="Arial Narrow" pitchFamily="34" charset="0"/>
              </a:rPr>
              <a:pPr eaLnBrk="1" hangingPunct="1"/>
              <a:t>68</a:t>
            </a:fld>
            <a:endParaRPr lang="en-US" altLang="en-US" sz="1200" b="1">
              <a:solidFill>
                <a:srgbClr val="000000"/>
              </a:solidFill>
              <a:latin typeface="Arial Narrow" pitchFamily="34" charset="0"/>
            </a:endParaRPr>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cs typeface="Geneva"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B006E50E-B450-409F-A421-8C0CBEABB748}" type="slidenum">
              <a:rPr lang="en-US" altLang="en-US" sz="1200"/>
              <a:pPr eaLnBrk="1" hangingPunct="1"/>
              <a:t>69</a:t>
            </a:fld>
            <a:endParaRPr lang="en-US" altLang="en-US" sz="1200"/>
          </a:p>
        </p:txBody>
      </p:sp>
      <p:sp>
        <p:nvSpPr>
          <p:cNvPr id="145410" name="Rectangle 2"/>
          <p:cNvSpPr>
            <a:spLocks noGrp="1" noRot="1" noChangeAspect="1" noChangeArrowheads="1"/>
          </p:cNvSpPr>
          <p:nvPr>
            <p:ph type="sldImg"/>
          </p:nvPr>
        </p:nvSpPr>
        <p:spPr>
          <a:solidFill>
            <a:srgbClr val="FFFFFF"/>
          </a:solidFill>
          <a:ln/>
        </p:spPr>
      </p:sp>
      <p:sp>
        <p:nvSpPr>
          <p:cNvPr id="14541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ea typeface="ＭＳ Ｐゴシック" pitchFamily="34" charset="-128"/>
              <a:cs typeface="Geneva"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78</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88616F48-2DD5-4ED4-8501-22DD1C7A86F0}" type="slidenum">
              <a:rPr lang="en-US" altLang="en-US" sz="1200">
                <a:solidFill>
                  <a:srgbClr val="000000"/>
                </a:solidFill>
              </a:rPr>
              <a:pPr eaLnBrk="1" hangingPunct="1"/>
              <a:t>15</a:t>
            </a:fld>
            <a:endParaRPr lang="en-US" altLang="en-US" sz="1200">
              <a:solidFill>
                <a:srgbClr val="000000"/>
              </a:solidFill>
            </a:endParaRPr>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cs typeface="Geneva"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A5F35653-3870-4DA0-A162-B3CECE95EDAB}" type="slidenum">
              <a:rPr lang="en-US" altLang="en-US" sz="1200">
                <a:solidFill>
                  <a:srgbClr val="000000"/>
                </a:solidFill>
              </a:rPr>
              <a:pPr eaLnBrk="1" hangingPunct="1"/>
              <a:t>16</a:t>
            </a:fld>
            <a:endParaRPr lang="en-US" altLang="en-US" sz="1200">
              <a:solidFill>
                <a:srgbClr val="000000"/>
              </a:solidFill>
            </a:endParaRP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cs typeface="Geneva"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24D21CE2-5435-43A1-A44A-FC927E02C26B}" type="slidenum">
              <a:rPr lang="en-US" altLang="en-US" sz="1200">
                <a:solidFill>
                  <a:srgbClr val="000000"/>
                </a:solidFill>
              </a:rPr>
              <a:pPr eaLnBrk="1" hangingPunct="1"/>
              <a:t>17</a:t>
            </a:fld>
            <a:endParaRPr lang="en-US" altLang="en-US" sz="1200">
              <a:solidFill>
                <a:srgbClr val="000000"/>
              </a:solidFill>
            </a:endParaRPr>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cs typeface="Geneva"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3314"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653315"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F2091DEC-349D-B44D-AD6C-8A694497BC64}"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18</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53316" name="Rectangle 1"/>
          <p:cNvSpPr>
            <a:spLocks noGrp="1" noRot="1" noChangeAspect="1" noChangeArrowheads="1"/>
          </p:cNvSpPr>
          <p:nvPr>
            <p:ph type="sldImg"/>
          </p:nvPr>
        </p:nvSpPr>
        <p:spPr>
          <a:xfrm>
            <a:off x="1143000" y="685800"/>
            <a:ext cx="4572000" cy="3429000"/>
          </a:xfrm>
          <a:solidFill>
            <a:srgbClr val="FFFFFF"/>
          </a:solidFill>
          <a:ln/>
        </p:spPr>
      </p:sp>
      <p:sp>
        <p:nvSpPr>
          <p:cNvPr id="653317" name="Rectangle 2"/>
          <p:cNvSpPr>
            <a:spLocks noGrp="1" noChangeArrowheads="1"/>
          </p:cNvSpPr>
          <p:nvPr>
            <p:ph type="body" idx="1"/>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r>
              <a:rPr lang="en-US" dirty="0">
                <a:latin typeface="Arial" panose="020B0604020202020204" pitchFamily="34" charset="0"/>
                <a:ea typeface="ＭＳ Ｐゴシック" charset="0"/>
                <a:cs typeface="Arial" panose="020B0604020202020204" pitchFamily="34" charset="0"/>
              </a:rPr>
              <a:t>Do you know </a:t>
            </a:r>
            <a:r>
              <a:rPr lang="en-US" i="1" dirty="0">
                <a:latin typeface="Arial" panose="020B0604020202020204" pitchFamily="34" charset="0"/>
                <a:ea typeface="ＭＳ Ｐゴシック" charset="0"/>
                <a:cs typeface="Arial" panose="020B0604020202020204" pitchFamily="34" charset="0"/>
              </a:rPr>
              <a:t>why</a:t>
            </a:r>
            <a:r>
              <a:rPr lang="en-US" i="0" dirty="0">
                <a:latin typeface="Arial" panose="020B0604020202020204" pitchFamily="34" charset="0"/>
                <a:ea typeface="ＭＳ Ｐゴシック" charset="0"/>
                <a:cs typeface="Arial" panose="020B0604020202020204" pitchFamily="34" charset="0"/>
              </a:rPr>
              <a:t> you did not hear of this prophecy? Because it never happened!</a:t>
            </a:r>
          </a:p>
          <a:p>
            <a:r>
              <a:rPr lang="en-US" i="0" dirty="0">
                <a:latin typeface="Arial" panose="020B0604020202020204" pitchFamily="34" charset="0"/>
                <a:ea typeface="ＭＳ Ｐゴシック" charset="0"/>
                <a:cs typeface="Arial" panose="020B0604020202020204" pitchFamily="34" charset="0"/>
              </a:rPr>
              <a:t>But what if it did? What if Raffles predicted the actual </a:t>
            </a:r>
            <a:r>
              <a:rPr lang="en-US" i="1" dirty="0">
                <a:latin typeface="Arial" panose="020B0604020202020204" pitchFamily="34" charset="0"/>
                <a:ea typeface="ＭＳ Ｐゴシック" charset="0"/>
                <a:cs typeface="Arial" panose="020B0604020202020204" pitchFamily="34" charset="0"/>
              </a:rPr>
              <a:t>name</a:t>
            </a:r>
            <a:r>
              <a:rPr lang="en-US" i="0" dirty="0">
                <a:latin typeface="Arial" panose="020B0604020202020204" pitchFamily="34" charset="0"/>
                <a:ea typeface="ＭＳ Ｐゴシック" charset="0"/>
                <a:cs typeface="Arial" panose="020B0604020202020204" pitchFamily="34" charset="0"/>
              </a:rPr>
              <a:t> of the founder of modern Singapore—and specified that he would rebuild the nation following World War II?</a:t>
            </a:r>
          </a:p>
          <a:p>
            <a:r>
              <a:rPr lang="en-US" i="0" dirty="0">
                <a:latin typeface="Arial" panose="020B0604020202020204" pitchFamily="34" charset="0"/>
                <a:ea typeface="ＭＳ Ｐゴシック" charset="0"/>
                <a:cs typeface="Arial" panose="020B0604020202020204" pitchFamily="34" charset="0"/>
              </a:rPr>
              <a:t>Wouldn’t that be amazing—perhaps even divinely inspired?</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03971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62"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655363"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B601D56C-4B6B-A34C-89D0-476540544DFD}"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19</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55364" name="Rectangle 1"/>
          <p:cNvSpPr>
            <a:spLocks noGrp="1" noRot="1" noChangeAspect="1" noChangeArrowheads="1"/>
          </p:cNvSpPr>
          <p:nvPr>
            <p:ph type="sldImg"/>
          </p:nvPr>
        </p:nvSpPr>
        <p:spPr>
          <a:xfrm>
            <a:off x="1143000" y="685800"/>
            <a:ext cx="4572000" cy="3429000"/>
          </a:xfrm>
          <a:solidFill>
            <a:srgbClr val="FFFFFF"/>
          </a:solidFill>
          <a:ln/>
        </p:spPr>
      </p:sp>
      <p:sp>
        <p:nvSpPr>
          <p:cNvPr id="655365" name="Rectangle 2"/>
          <p:cNvSpPr>
            <a:spLocks noGrp="1" noChangeArrowheads="1"/>
          </p:cNvSpPr>
          <p:nvPr>
            <p:ph type="body" idx="1"/>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r>
              <a:rPr lang="en-US" dirty="0">
                <a:latin typeface="Arial" panose="020B0604020202020204" pitchFamily="34" charset="0"/>
                <a:ea typeface="ＭＳ Ｐゴシック" charset="0"/>
                <a:cs typeface="Arial" panose="020B0604020202020204" pitchFamily="34" charset="0"/>
              </a:rPr>
              <a:t>This is what God did with Isaiah’s prediction some 160 years before Cyrus the Persian sent the Jews back from Babylon and restored Jerusalem. Cyrus not only commanded the restoration of the temple in Ezra 1:2, but he funded the effort! </a:t>
            </a:r>
          </a:p>
          <a:p>
            <a:r>
              <a:rPr lang="en-US" dirty="0">
                <a:latin typeface="Arial" panose="020B0604020202020204" pitchFamily="34" charset="0"/>
                <a:ea typeface="ＭＳ Ｐゴシック" charset="0"/>
                <a:cs typeface="Arial" panose="020B0604020202020204" pitchFamily="34" charset="0"/>
              </a:rPr>
              <a:t>Isaiah notes the victories of Cyrus but not by name in 41:2, 25, but then specifically gives the name of Cyrus SIX times in his prophecy (NLT). Look these up in your Bible:</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Is. 44:28  When I say of Cyrus, ‘He is my shepherd,’ </a:t>
            </a:r>
          </a:p>
          <a:p>
            <a:r>
              <a:rPr lang="en-US" dirty="0">
                <a:latin typeface="Arial" panose="020B0604020202020204" pitchFamily="34" charset="0"/>
                <a:ea typeface="ＭＳ Ｐゴシック" charset="0"/>
                <a:cs typeface="Arial" panose="020B0604020202020204" pitchFamily="34" charset="0"/>
              </a:rPr>
              <a:t>he will certainly do as I say. </a:t>
            </a:r>
          </a:p>
          <a:p>
            <a:r>
              <a:rPr lang="en-US" dirty="0">
                <a:latin typeface="Arial" panose="020B0604020202020204" pitchFamily="34" charset="0"/>
                <a:ea typeface="ＭＳ Ｐゴシック" charset="0"/>
                <a:cs typeface="Arial" panose="020B0604020202020204" pitchFamily="34" charset="0"/>
              </a:rPr>
              <a:t>He will command, ‘Rebuild Jerusalem’; </a:t>
            </a:r>
          </a:p>
          <a:p>
            <a:r>
              <a:rPr lang="en-US" dirty="0">
                <a:latin typeface="Arial" panose="020B0604020202020204" pitchFamily="34" charset="0"/>
                <a:ea typeface="ＭＳ Ｐゴシック" charset="0"/>
                <a:cs typeface="Arial" panose="020B0604020202020204" pitchFamily="34" charset="0"/>
              </a:rPr>
              <a:t>he will say, ‘Restore the Temple.’” </a:t>
            </a:r>
            <a:br>
              <a:rPr lang="en-US" dirty="0">
                <a:latin typeface="Arial" panose="020B0604020202020204" pitchFamily="34" charset="0"/>
                <a:ea typeface="ＭＳ Ｐゴシック" charset="0"/>
                <a:cs typeface="Arial" panose="020B0604020202020204" pitchFamily="34" charset="0"/>
              </a:rPr>
            </a:br>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Is. 45:1     This is what the LORD says to Cyrus, his anointed one, </a:t>
            </a:r>
          </a:p>
          <a:p>
            <a:r>
              <a:rPr lang="en-US" dirty="0">
                <a:latin typeface="Arial" panose="020B0604020202020204" pitchFamily="34" charset="0"/>
                <a:ea typeface="ＭＳ Ｐゴシック" charset="0"/>
                <a:cs typeface="Arial" panose="020B0604020202020204" pitchFamily="34" charset="0"/>
              </a:rPr>
              <a:t>whose right hand he will empower. </a:t>
            </a:r>
          </a:p>
          <a:p>
            <a:r>
              <a:rPr lang="en-US" dirty="0">
                <a:latin typeface="Arial" panose="020B0604020202020204" pitchFamily="34" charset="0"/>
                <a:ea typeface="ＭＳ Ｐゴシック" charset="0"/>
                <a:cs typeface="Arial" panose="020B0604020202020204" pitchFamily="34" charset="0"/>
              </a:rPr>
              <a:t>Before him, mighty kings will be paralyzed with fear. </a:t>
            </a:r>
          </a:p>
          <a:p>
            <a:r>
              <a:rPr lang="en-US" dirty="0">
                <a:latin typeface="Arial" panose="020B0604020202020204" pitchFamily="34" charset="0"/>
                <a:ea typeface="ＭＳ Ｐゴシック" charset="0"/>
                <a:cs typeface="Arial" panose="020B0604020202020204" pitchFamily="34" charset="0"/>
              </a:rPr>
              <a:t>Their fortress gates will be opened, </a:t>
            </a:r>
          </a:p>
          <a:p>
            <a:r>
              <a:rPr lang="en-US" dirty="0">
                <a:latin typeface="Arial" panose="020B0604020202020204" pitchFamily="34" charset="0"/>
                <a:ea typeface="ＭＳ Ｐゴシック" charset="0"/>
                <a:cs typeface="Arial" panose="020B0604020202020204" pitchFamily="34" charset="0"/>
              </a:rPr>
              <a:t>never to shut again. </a:t>
            </a:r>
          </a:p>
          <a:p>
            <a:r>
              <a:rPr lang="en-US" dirty="0">
                <a:latin typeface="Arial" panose="020B0604020202020204" pitchFamily="34" charset="0"/>
                <a:ea typeface="ＭＳ Ｐゴシック" charset="0"/>
                <a:cs typeface="Arial" panose="020B0604020202020204" pitchFamily="34" charset="0"/>
              </a:rPr>
              <a:t>2  This is what the LORD says: </a:t>
            </a:r>
          </a:p>
          <a:p>
            <a:r>
              <a:rPr lang="en-US" dirty="0">
                <a:latin typeface="Arial" panose="020B0604020202020204" pitchFamily="34" charset="0"/>
                <a:ea typeface="ＭＳ Ｐゴシック" charset="0"/>
                <a:cs typeface="Arial" panose="020B0604020202020204" pitchFamily="34" charset="0"/>
              </a:rPr>
              <a:t>“I will go before you, Cyrus, </a:t>
            </a:r>
          </a:p>
          <a:p>
            <a:r>
              <a:rPr lang="en-US" dirty="0">
                <a:latin typeface="Arial" panose="020B0604020202020204" pitchFamily="34" charset="0"/>
                <a:ea typeface="ＭＳ Ｐゴシック" charset="0"/>
                <a:cs typeface="Arial" panose="020B0604020202020204" pitchFamily="34" charset="0"/>
              </a:rPr>
              <a:t>and level the mountains. </a:t>
            </a:r>
          </a:p>
          <a:p>
            <a:r>
              <a:rPr lang="en-US" dirty="0">
                <a:latin typeface="Arial" panose="020B0604020202020204" pitchFamily="34" charset="0"/>
                <a:ea typeface="ＭＳ Ｐゴシック" charset="0"/>
                <a:cs typeface="Arial" panose="020B0604020202020204" pitchFamily="34" charset="0"/>
              </a:rPr>
              <a:t>I will smash down gates of bronze </a:t>
            </a:r>
          </a:p>
          <a:p>
            <a:r>
              <a:rPr lang="en-US" dirty="0">
                <a:latin typeface="Arial" panose="020B0604020202020204" pitchFamily="34" charset="0"/>
                <a:ea typeface="ＭＳ Ｐゴシック" charset="0"/>
                <a:cs typeface="Arial" panose="020B0604020202020204" pitchFamily="34" charset="0"/>
              </a:rPr>
              <a:t>and cut through bars of iron. </a:t>
            </a:r>
            <a:br>
              <a:rPr lang="en-US" dirty="0">
                <a:latin typeface="Arial" panose="020B0604020202020204" pitchFamily="34" charset="0"/>
                <a:ea typeface="ＭＳ Ｐゴシック" charset="0"/>
                <a:cs typeface="Arial" panose="020B0604020202020204" pitchFamily="34" charset="0"/>
              </a:rPr>
            </a:br>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Is. 45:13  I will raise up Cyrus to fulfill my righteous purpose, </a:t>
            </a:r>
          </a:p>
          <a:p>
            <a:r>
              <a:rPr lang="en-US" dirty="0">
                <a:latin typeface="Arial" panose="020B0604020202020204" pitchFamily="34" charset="0"/>
                <a:ea typeface="ＭＳ Ｐゴシック" charset="0"/>
                <a:cs typeface="Arial" panose="020B0604020202020204" pitchFamily="34" charset="0"/>
              </a:rPr>
              <a:t>and I will guide his actions. </a:t>
            </a:r>
          </a:p>
          <a:p>
            <a:r>
              <a:rPr lang="en-US" dirty="0">
                <a:latin typeface="Arial" panose="020B0604020202020204" pitchFamily="34" charset="0"/>
                <a:ea typeface="ＭＳ Ｐゴシック" charset="0"/>
                <a:cs typeface="Arial" panose="020B0604020202020204" pitchFamily="34" charset="0"/>
              </a:rPr>
              <a:t>He will restore my city and free my captive people— </a:t>
            </a:r>
          </a:p>
          <a:p>
            <a:r>
              <a:rPr lang="en-US" dirty="0">
                <a:latin typeface="Arial" panose="020B0604020202020204" pitchFamily="34" charset="0"/>
                <a:ea typeface="ＭＳ Ｐゴシック" charset="0"/>
                <a:cs typeface="Arial" panose="020B0604020202020204" pitchFamily="34" charset="0"/>
              </a:rPr>
              <a:t>without seeking a reward! </a:t>
            </a:r>
          </a:p>
          <a:p>
            <a:r>
              <a:rPr lang="en-US" dirty="0">
                <a:latin typeface="Arial" panose="020B0604020202020204" pitchFamily="34" charset="0"/>
                <a:ea typeface="ＭＳ Ｐゴシック" charset="0"/>
                <a:cs typeface="Arial" panose="020B0604020202020204" pitchFamily="34" charset="0"/>
              </a:rPr>
              <a:t>I, the LORD of Heaven’s Armies, have spoken!” </a:t>
            </a:r>
            <a:br>
              <a:rPr lang="en-US" dirty="0">
                <a:latin typeface="Arial" panose="020B0604020202020204" pitchFamily="34" charset="0"/>
                <a:ea typeface="ＭＳ Ｐゴシック" charset="0"/>
                <a:cs typeface="Arial" panose="020B0604020202020204" pitchFamily="34" charset="0"/>
              </a:rPr>
            </a:br>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Is. 48:14     Have any of your idols ever told you this? </a:t>
            </a:r>
          </a:p>
          <a:p>
            <a:r>
              <a:rPr lang="en-US" dirty="0">
                <a:latin typeface="Arial" panose="020B0604020202020204" pitchFamily="34" charset="0"/>
                <a:ea typeface="ＭＳ Ｐゴシック" charset="0"/>
                <a:cs typeface="Arial" panose="020B0604020202020204" pitchFamily="34" charset="0"/>
              </a:rPr>
              <a:t>Come, all of you, and listen: </a:t>
            </a:r>
          </a:p>
          <a:p>
            <a:r>
              <a:rPr lang="en-US" dirty="0">
                <a:latin typeface="Arial" panose="020B0604020202020204" pitchFamily="34" charset="0"/>
                <a:ea typeface="ＭＳ Ｐゴシック" charset="0"/>
                <a:cs typeface="Arial" panose="020B0604020202020204" pitchFamily="34" charset="0"/>
              </a:rPr>
              <a:t>The LORD has chosen Cyrus as his ally. </a:t>
            </a:r>
          </a:p>
          <a:p>
            <a:r>
              <a:rPr lang="en-US" dirty="0">
                <a:latin typeface="Arial" panose="020B0604020202020204" pitchFamily="34" charset="0"/>
                <a:ea typeface="ＭＳ Ｐゴシック" charset="0"/>
                <a:cs typeface="Arial" panose="020B0604020202020204" pitchFamily="34" charset="0"/>
              </a:rPr>
              <a:t>He will use him to put an end to the empire of Babylon </a:t>
            </a:r>
          </a:p>
          <a:p>
            <a:r>
              <a:rPr lang="en-US" dirty="0">
                <a:latin typeface="Arial" panose="020B0604020202020204" pitchFamily="34" charset="0"/>
                <a:ea typeface="ＭＳ Ｐゴシック" charset="0"/>
                <a:cs typeface="Arial" panose="020B0604020202020204" pitchFamily="34" charset="0"/>
              </a:rPr>
              <a:t>and to destroy the Babylonian armies. </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Is. 48:15     “I have said it: I am calling Cyrus! </a:t>
            </a:r>
          </a:p>
          <a:p>
            <a:r>
              <a:rPr lang="en-US" dirty="0">
                <a:latin typeface="Arial" panose="020B0604020202020204" pitchFamily="34" charset="0"/>
                <a:ea typeface="ＭＳ Ｐゴシック" charset="0"/>
                <a:cs typeface="Arial" panose="020B0604020202020204" pitchFamily="34" charset="0"/>
              </a:rPr>
              <a:t>I will send him on this errand and will help him succeed. </a:t>
            </a:r>
          </a:p>
          <a:p>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30421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8324102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small cylinder details the priorities of Cyrus the Great.</a:t>
            </a:r>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24</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522967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Wikipedia</a:t>
            </a:r>
            <a:r>
              <a:rPr lang="en-US" i="1" dirty="0">
                <a:hlinkClick r:id="rId3"/>
              </a:rPr>
              <a:t>https://en.wikipedia.org › wiki › Abdalonymus</a:t>
            </a:r>
            <a:endParaRPr lang="en-US" dirty="0">
              <a:hlinkClick r:id="rId3"/>
            </a:endParaRPr>
          </a:p>
          <a:p>
            <a:r>
              <a:rPr lang="en-US" i="1" dirty="0">
                <a:effectLst/>
              </a:rPr>
              <a:t>Abdalonymus</a:t>
            </a:r>
            <a:r>
              <a:rPr lang="en-US" dirty="0">
                <a:effectLst/>
              </a:rPr>
              <a:t> was a Phoenician botanist and gardener of royal descent, who became King of Sidon under Alexander the Great in 332 BC. </a:t>
            </a:r>
            <a:r>
              <a:rPr lang="en-US" i="1" dirty="0">
                <a:effectLst/>
              </a:rPr>
              <a:t>Abdalonymus</a:t>
            </a:r>
            <a:r>
              <a:rPr lang="en-US" dirty="0">
                <a:effectLst/>
              </a:rPr>
              <a:t>.</a:t>
            </a:r>
          </a:p>
          <a:p>
            <a:endParaRPr lang="en-US" dirty="0"/>
          </a:p>
        </p:txBody>
      </p:sp>
      <p:sp>
        <p:nvSpPr>
          <p:cNvPr id="4" name="Slide Number Placeholder 3"/>
          <p:cNvSpPr>
            <a:spLocks noGrp="1"/>
          </p:cNvSpPr>
          <p:nvPr>
            <p:ph type="sldNum" sz="quarter" idx="5"/>
          </p:nvPr>
        </p:nvSpPr>
        <p:spPr/>
        <p:txBody>
          <a:bodyPr/>
          <a:lstStyle/>
          <a:p>
            <a:fld id="{AF96DEB3-BF12-4904-94B3-487853E9F6CD}" type="slidenum">
              <a:rPr lang="en-US" altLang="en-US" smtClean="0"/>
              <a:pPr/>
              <a:t>32</a:t>
            </a:fld>
            <a:endParaRPr lang="en-US" altLang="en-US"/>
          </a:p>
        </p:txBody>
      </p:sp>
    </p:spTree>
    <p:extLst>
      <p:ext uri="{BB962C8B-B14F-4D97-AF65-F5344CB8AC3E}">
        <p14:creationId xmlns:p14="http://schemas.microsoft.com/office/powerpoint/2010/main" val="3617710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34EAA76E-E2A1-4EE2-A96B-5CBBF4F3BBB2}" type="slidenum">
              <a:rPr lang="en-US" altLang="en-US"/>
              <a:pPr/>
              <a:t>‹#›</a:t>
            </a:fld>
            <a:endParaRPr lang="en-US" altLang="en-US"/>
          </a:p>
        </p:txBody>
      </p:sp>
    </p:spTree>
    <p:extLst>
      <p:ext uri="{BB962C8B-B14F-4D97-AF65-F5344CB8AC3E}">
        <p14:creationId xmlns:p14="http://schemas.microsoft.com/office/powerpoint/2010/main" val="38875333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10F4E8C0-586B-4C0A-8200-AA343B999504}" type="slidenum">
              <a:rPr lang="en-US" altLang="en-US"/>
              <a:pPr/>
              <a:t>‹#›</a:t>
            </a:fld>
            <a:endParaRPr lang="en-US" altLang="en-US"/>
          </a:p>
        </p:txBody>
      </p:sp>
    </p:spTree>
    <p:extLst>
      <p:ext uri="{BB962C8B-B14F-4D97-AF65-F5344CB8AC3E}">
        <p14:creationId xmlns:p14="http://schemas.microsoft.com/office/powerpoint/2010/main" val="62577084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61894751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09565001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13915747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93775646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195774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EE6EC1FD-E679-423E-8158-CB1FDE9A2398}" type="slidenum">
              <a:rPr lang="en-US" altLang="en-US"/>
              <a:pPr/>
              <a:t>‹#›</a:t>
            </a:fld>
            <a:endParaRPr lang="en-US" altLang="en-US"/>
          </a:p>
        </p:txBody>
      </p:sp>
    </p:spTree>
    <p:extLst>
      <p:ext uri="{BB962C8B-B14F-4D97-AF65-F5344CB8AC3E}">
        <p14:creationId xmlns:p14="http://schemas.microsoft.com/office/powerpoint/2010/main" val="729984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latin typeface="Times New Roman" pitchFamily="-128" charset="0"/>
                <a:ea typeface="+mn-ea"/>
              </a:endParaRPr>
            </a:p>
          </p:txBody>
        </p:sp>
        <p:sp>
          <p:nvSpPr>
            <p:cNvPr id="6" name="Arc 4"/>
            <p:cNvSpPr>
              <a:spLocks/>
            </p:cNvSpPr>
            <p:nvPr/>
          </p:nvSpPr>
          <p:spPr bwMode="auto">
            <a:xfrm>
              <a:off x="-652" y="978"/>
              <a:ext cx="4237" cy="3342"/>
            </a:xfrm>
            <a:custGeom>
              <a:avLst/>
              <a:gdLst>
                <a:gd name="T0" fmla="*/ 1 w 21600"/>
                <a:gd name="T1" fmla="*/ 0 h 21231"/>
                <a:gd name="T2" fmla="*/ 6 w 21600"/>
                <a:gd name="T3" fmla="*/ 2 h 21231"/>
                <a:gd name="T4" fmla="*/ 0 w 21600"/>
                <a:gd name="T5" fmla="*/ 2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grpSp>
      <p:sp>
        <p:nvSpPr>
          <p:cNvPr id="108549" name="Rectangle 5"/>
          <p:cNvSpPr>
            <a:spLocks noGrp="1" noChangeArrowheads="1"/>
          </p:cNvSpPr>
          <p:nvPr>
            <p:ph type="ctrTitle" sz="quarter"/>
          </p:nvPr>
        </p:nvSpPr>
        <p:spPr>
          <a:xfrm>
            <a:off x="1293813" y="762000"/>
            <a:ext cx="7772400" cy="1143000"/>
          </a:xfrm>
        </p:spPr>
        <p:txBody>
          <a:bodyPr anchor="b"/>
          <a:lstStyle>
            <a:lvl1pPr>
              <a:defRPr/>
            </a:lvl1pPr>
          </a:lstStyle>
          <a:p>
            <a:r>
              <a:rPr lang="en-GB"/>
              <a:t>Click to edit Master title style</a:t>
            </a:r>
          </a:p>
        </p:txBody>
      </p:sp>
      <p:sp>
        <p:nvSpPr>
          <p:cNvPr id="108550"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28" charset="0"/>
              <a:buNone/>
              <a:defRPr/>
            </a:lvl1pPr>
          </a:lstStyle>
          <a:p>
            <a:r>
              <a:rPr lang="en-GB"/>
              <a:t>Click to edit Master subtitle style</a:t>
            </a:r>
          </a:p>
        </p:txBody>
      </p:sp>
      <p:sp>
        <p:nvSpPr>
          <p:cNvPr id="7" name="Rectangle 7"/>
          <p:cNvSpPr>
            <a:spLocks noGrp="1" noChangeArrowheads="1"/>
          </p:cNvSpPr>
          <p:nvPr>
            <p:ph type="dt" sz="quarter" idx="10"/>
          </p:nvPr>
        </p:nvSpPr>
        <p:spPr/>
        <p:txBody>
          <a:bodyPr/>
          <a:lstStyle>
            <a:lvl1pPr>
              <a:defRPr/>
            </a:lvl1pPr>
          </a:lstStyle>
          <a:p>
            <a:endParaRPr lang="en-GB" altLang="en-US"/>
          </a:p>
        </p:txBody>
      </p:sp>
      <p:sp>
        <p:nvSpPr>
          <p:cNvPr id="8" name="Rectangle 8"/>
          <p:cNvSpPr>
            <a:spLocks noGrp="1" noChangeArrowheads="1"/>
          </p:cNvSpPr>
          <p:nvPr>
            <p:ph type="ftr" sz="quarter" idx="11"/>
          </p:nvPr>
        </p:nvSpPr>
        <p:spPr/>
        <p:txBody>
          <a:bodyPr/>
          <a:lstStyle>
            <a:lvl1pPr>
              <a:defRPr/>
            </a:lvl1pPr>
          </a:lstStyle>
          <a:p>
            <a:endParaRPr lang="en-GB" altLang="en-US"/>
          </a:p>
        </p:txBody>
      </p:sp>
      <p:sp>
        <p:nvSpPr>
          <p:cNvPr id="9" name="Rectangle 9"/>
          <p:cNvSpPr>
            <a:spLocks noGrp="1" noChangeArrowheads="1"/>
          </p:cNvSpPr>
          <p:nvPr>
            <p:ph type="sldNum" sz="quarter" idx="12"/>
          </p:nvPr>
        </p:nvSpPr>
        <p:spPr/>
        <p:txBody>
          <a:bodyPr/>
          <a:lstStyle>
            <a:lvl1pPr>
              <a:defRPr/>
            </a:lvl1pPr>
          </a:lstStyle>
          <a:p>
            <a:fld id="{3BF2FDB4-71AB-44EE-A038-AA77EA9DECB4}" type="slidenum">
              <a:rPr lang="en-GB" altLang="en-US"/>
              <a:pPr/>
              <a:t>‹#›</a:t>
            </a:fld>
            <a:endParaRPr lang="en-GB" altLang="en-US"/>
          </a:p>
        </p:txBody>
      </p:sp>
    </p:spTree>
    <p:extLst>
      <p:ext uri="{BB962C8B-B14F-4D97-AF65-F5344CB8AC3E}">
        <p14:creationId xmlns:p14="http://schemas.microsoft.com/office/powerpoint/2010/main" val="3133009602"/>
      </p:ext>
    </p:extLst>
  </p:cSld>
  <p:clrMapOvr>
    <a:masterClrMapping/>
  </p:clrMapOvr>
  <p:transition>
    <p:blinds/>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endParaRPr lang="en-GB" altLang="en-US"/>
          </a:p>
        </p:txBody>
      </p:sp>
      <p:sp>
        <p:nvSpPr>
          <p:cNvPr id="5" name="Rectangle 7"/>
          <p:cNvSpPr>
            <a:spLocks noGrp="1" noChangeArrowheads="1"/>
          </p:cNvSpPr>
          <p:nvPr>
            <p:ph type="ftr" sz="quarter" idx="11"/>
          </p:nvPr>
        </p:nvSpPr>
        <p:spPr>
          <a:ln/>
        </p:spPr>
        <p:txBody>
          <a:bodyPr/>
          <a:lstStyle>
            <a:lvl1pPr>
              <a:defRPr/>
            </a:lvl1pPr>
          </a:lstStyle>
          <a:p>
            <a:endParaRPr lang="en-GB" altLang="en-US"/>
          </a:p>
        </p:txBody>
      </p:sp>
      <p:sp>
        <p:nvSpPr>
          <p:cNvPr id="6" name="Rectangle 8"/>
          <p:cNvSpPr>
            <a:spLocks noGrp="1" noChangeArrowheads="1"/>
          </p:cNvSpPr>
          <p:nvPr>
            <p:ph type="sldNum" sz="quarter" idx="12"/>
          </p:nvPr>
        </p:nvSpPr>
        <p:spPr>
          <a:ln/>
        </p:spPr>
        <p:txBody>
          <a:bodyPr/>
          <a:lstStyle>
            <a:lvl1pPr>
              <a:defRPr/>
            </a:lvl1pPr>
          </a:lstStyle>
          <a:p>
            <a:fld id="{9FCC2660-4D11-423E-A2F0-66929748D39D}" type="slidenum">
              <a:rPr lang="en-GB" altLang="en-US"/>
              <a:pPr/>
              <a:t>‹#›</a:t>
            </a:fld>
            <a:endParaRPr lang="en-GB" altLang="en-US"/>
          </a:p>
        </p:txBody>
      </p:sp>
    </p:spTree>
    <p:extLst>
      <p:ext uri="{BB962C8B-B14F-4D97-AF65-F5344CB8AC3E}">
        <p14:creationId xmlns:p14="http://schemas.microsoft.com/office/powerpoint/2010/main" val="3807140449"/>
      </p:ext>
    </p:extLst>
  </p:cSld>
  <p:clrMapOvr>
    <a:masterClrMapping/>
  </p:clrMapOvr>
  <p:transition>
    <p:blinds/>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endParaRPr lang="en-GB" altLang="en-US"/>
          </a:p>
        </p:txBody>
      </p:sp>
      <p:sp>
        <p:nvSpPr>
          <p:cNvPr id="5" name="Rectangle 7"/>
          <p:cNvSpPr>
            <a:spLocks noGrp="1" noChangeArrowheads="1"/>
          </p:cNvSpPr>
          <p:nvPr>
            <p:ph type="ftr" sz="quarter" idx="11"/>
          </p:nvPr>
        </p:nvSpPr>
        <p:spPr>
          <a:ln/>
        </p:spPr>
        <p:txBody>
          <a:bodyPr/>
          <a:lstStyle>
            <a:lvl1pPr>
              <a:defRPr/>
            </a:lvl1pPr>
          </a:lstStyle>
          <a:p>
            <a:endParaRPr lang="en-GB" altLang="en-US"/>
          </a:p>
        </p:txBody>
      </p:sp>
      <p:sp>
        <p:nvSpPr>
          <p:cNvPr id="6" name="Rectangle 8"/>
          <p:cNvSpPr>
            <a:spLocks noGrp="1" noChangeArrowheads="1"/>
          </p:cNvSpPr>
          <p:nvPr>
            <p:ph type="sldNum" sz="quarter" idx="12"/>
          </p:nvPr>
        </p:nvSpPr>
        <p:spPr>
          <a:ln/>
        </p:spPr>
        <p:txBody>
          <a:bodyPr/>
          <a:lstStyle>
            <a:lvl1pPr>
              <a:defRPr/>
            </a:lvl1pPr>
          </a:lstStyle>
          <a:p>
            <a:fld id="{E7546381-A25B-4173-BAA9-873C8ADEB8D2}" type="slidenum">
              <a:rPr lang="en-GB" altLang="en-US"/>
              <a:pPr/>
              <a:t>‹#›</a:t>
            </a:fld>
            <a:endParaRPr lang="en-GB" altLang="en-US"/>
          </a:p>
        </p:txBody>
      </p:sp>
    </p:spTree>
    <p:extLst>
      <p:ext uri="{BB962C8B-B14F-4D97-AF65-F5344CB8AC3E}">
        <p14:creationId xmlns:p14="http://schemas.microsoft.com/office/powerpoint/2010/main" val="3310767626"/>
      </p:ext>
    </p:extLst>
  </p:cSld>
  <p:clrMapOvr>
    <a:masterClrMapping/>
  </p:clrMapOvr>
  <p:transition>
    <p:blinds/>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endParaRPr lang="en-GB" altLang="en-US"/>
          </a:p>
        </p:txBody>
      </p:sp>
      <p:sp>
        <p:nvSpPr>
          <p:cNvPr id="6" name="Rectangle 7"/>
          <p:cNvSpPr>
            <a:spLocks noGrp="1" noChangeArrowheads="1"/>
          </p:cNvSpPr>
          <p:nvPr>
            <p:ph type="ftr" sz="quarter" idx="11"/>
          </p:nvPr>
        </p:nvSpPr>
        <p:spPr>
          <a:ln/>
        </p:spPr>
        <p:txBody>
          <a:bodyPr/>
          <a:lstStyle>
            <a:lvl1pPr>
              <a:defRPr/>
            </a:lvl1pPr>
          </a:lstStyle>
          <a:p>
            <a:endParaRPr lang="en-GB" altLang="en-US"/>
          </a:p>
        </p:txBody>
      </p:sp>
      <p:sp>
        <p:nvSpPr>
          <p:cNvPr id="7" name="Rectangle 8"/>
          <p:cNvSpPr>
            <a:spLocks noGrp="1" noChangeArrowheads="1"/>
          </p:cNvSpPr>
          <p:nvPr>
            <p:ph type="sldNum" sz="quarter" idx="12"/>
          </p:nvPr>
        </p:nvSpPr>
        <p:spPr>
          <a:ln/>
        </p:spPr>
        <p:txBody>
          <a:bodyPr/>
          <a:lstStyle>
            <a:lvl1pPr>
              <a:defRPr/>
            </a:lvl1pPr>
          </a:lstStyle>
          <a:p>
            <a:fld id="{DDE7CFF8-5E0E-485D-968B-AE59D5444395}" type="slidenum">
              <a:rPr lang="en-GB" altLang="en-US"/>
              <a:pPr/>
              <a:t>‹#›</a:t>
            </a:fld>
            <a:endParaRPr lang="en-GB" altLang="en-US"/>
          </a:p>
        </p:txBody>
      </p:sp>
    </p:spTree>
    <p:extLst>
      <p:ext uri="{BB962C8B-B14F-4D97-AF65-F5344CB8AC3E}">
        <p14:creationId xmlns:p14="http://schemas.microsoft.com/office/powerpoint/2010/main" val="1903445899"/>
      </p:ext>
    </p:extLst>
  </p:cSld>
  <p:clrMapOvr>
    <a:masterClrMapping/>
  </p:clrMapOvr>
  <p:transition>
    <p:blinds/>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endParaRPr lang="en-GB" altLang="en-US"/>
          </a:p>
        </p:txBody>
      </p:sp>
      <p:sp>
        <p:nvSpPr>
          <p:cNvPr id="8" name="Rectangle 7"/>
          <p:cNvSpPr>
            <a:spLocks noGrp="1" noChangeArrowheads="1"/>
          </p:cNvSpPr>
          <p:nvPr>
            <p:ph type="ftr" sz="quarter" idx="11"/>
          </p:nvPr>
        </p:nvSpPr>
        <p:spPr>
          <a:ln/>
        </p:spPr>
        <p:txBody>
          <a:bodyPr/>
          <a:lstStyle>
            <a:lvl1pPr>
              <a:defRPr/>
            </a:lvl1pPr>
          </a:lstStyle>
          <a:p>
            <a:endParaRPr lang="en-GB" altLang="en-US"/>
          </a:p>
        </p:txBody>
      </p:sp>
      <p:sp>
        <p:nvSpPr>
          <p:cNvPr id="9" name="Rectangle 8"/>
          <p:cNvSpPr>
            <a:spLocks noGrp="1" noChangeArrowheads="1"/>
          </p:cNvSpPr>
          <p:nvPr>
            <p:ph type="sldNum" sz="quarter" idx="12"/>
          </p:nvPr>
        </p:nvSpPr>
        <p:spPr>
          <a:ln/>
        </p:spPr>
        <p:txBody>
          <a:bodyPr/>
          <a:lstStyle>
            <a:lvl1pPr>
              <a:defRPr/>
            </a:lvl1pPr>
          </a:lstStyle>
          <a:p>
            <a:fld id="{CF798B18-2C91-43D1-AE7D-B318CFD0DA4F}" type="slidenum">
              <a:rPr lang="en-GB" altLang="en-US"/>
              <a:pPr/>
              <a:t>‹#›</a:t>
            </a:fld>
            <a:endParaRPr lang="en-GB" altLang="en-US"/>
          </a:p>
        </p:txBody>
      </p:sp>
    </p:spTree>
    <p:extLst>
      <p:ext uri="{BB962C8B-B14F-4D97-AF65-F5344CB8AC3E}">
        <p14:creationId xmlns:p14="http://schemas.microsoft.com/office/powerpoint/2010/main" val="3309587299"/>
      </p:ext>
    </p:extLst>
  </p:cSld>
  <p:clrMapOvr>
    <a:masterClrMapping/>
  </p:clrMapOvr>
  <p:transition>
    <p:blinds/>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endParaRPr lang="en-GB" altLang="en-US"/>
          </a:p>
        </p:txBody>
      </p:sp>
      <p:sp>
        <p:nvSpPr>
          <p:cNvPr id="4" name="Rectangle 7"/>
          <p:cNvSpPr>
            <a:spLocks noGrp="1" noChangeArrowheads="1"/>
          </p:cNvSpPr>
          <p:nvPr>
            <p:ph type="ftr" sz="quarter" idx="11"/>
          </p:nvPr>
        </p:nvSpPr>
        <p:spPr>
          <a:ln/>
        </p:spPr>
        <p:txBody>
          <a:bodyPr/>
          <a:lstStyle>
            <a:lvl1pPr>
              <a:defRPr/>
            </a:lvl1pPr>
          </a:lstStyle>
          <a:p>
            <a:endParaRPr lang="en-GB" altLang="en-US"/>
          </a:p>
        </p:txBody>
      </p:sp>
      <p:sp>
        <p:nvSpPr>
          <p:cNvPr id="5" name="Rectangle 8"/>
          <p:cNvSpPr>
            <a:spLocks noGrp="1" noChangeArrowheads="1"/>
          </p:cNvSpPr>
          <p:nvPr>
            <p:ph type="sldNum" sz="quarter" idx="12"/>
          </p:nvPr>
        </p:nvSpPr>
        <p:spPr>
          <a:ln/>
        </p:spPr>
        <p:txBody>
          <a:bodyPr/>
          <a:lstStyle>
            <a:lvl1pPr>
              <a:defRPr/>
            </a:lvl1pPr>
          </a:lstStyle>
          <a:p>
            <a:fld id="{FE256128-DBBC-4D9F-A0E2-0DDB3955319B}" type="slidenum">
              <a:rPr lang="en-GB" altLang="en-US"/>
              <a:pPr/>
              <a:t>‹#›</a:t>
            </a:fld>
            <a:endParaRPr lang="en-GB" altLang="en-US"/>
          </a:p>
        </p:txBody>
      </p:sp>
    </p:spTree>
    <p:extLst>
      <p:ext uri="{BB962C8B-B14F-4D97-AF65-F5344CB8AC3E}">
        <p14:creationId xmlns:p14="http://schemas.microsoft.com/office/powerpoint/2010/main" val="4094944785"/>
      </p:ext>
    </p:extLst>
  </p:cSld>
  <p:clrMapOvr>
    <a:masterClrMapping/>
  </p:clrMapOvr>
  <p:transition>
    <p:blinds/>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endParaRPr lang="en-GB" altLang="en-US"/>
          </a:p>
        </p:txBody>
      </p:sp>
      <p:sp>
        <p:nvSpPr>
          <p:cNvPr id="3" name="Rectangle 7"/>
          <p:cNvSpPr>
            <a:spLocks noGrp="1" noChangeArrowheads="1"/>
          </p:cNvSpPr>
          <p:nvPr>
            <p:ph type="ftr" sz="quarter" idx="11"/>
          </p:nvPr>
        </p:nvSpPr>
        <p:spPr>
          <a:ln/>
        </p:spPr>
        <p:txBody>
          <a:bodyPr/>
          <a:lstStyle>
            <a:lvl1pPr>
              <a:defRPr/>
            </a:lvl1pPr>
          </a:lstStyle>
          <a:p>
            <a:endParaRPr lang="en-GB" altLang="en-US"/>
          </a:p>
        </p:txBody>
      </p:sp>
      <p:sp>
        <p:nvSpPr>
          <p:cNvPr id="4" name="Rectangle 8"/>
          <p:cNvSpPr>
            <a:spLocks noGrp="1" noChangeArrowheads="1"/>
          </p:cNvSpPr>
          <p:nvPr>
            <p:ph type="sldNum" sz="quarter" idx="12"/>
          </p:nvPr>
        </p:nvSpPr>
        <p:spPr>
          <a:ln/>
        </p:spPr>
        <p:txBody>
          <a:bodyPr/>
          <a:lstStyle>
            <a:lvl1pPr>
              <a:defRPr/>
            </a:lvl1pPr>
          </a:lstStyle>
          <a:p>
            <a:fld id="{331DD7AE-2F18-4E05-A4DE-ACECB8452947}" type="slidenum">
              <a:rPr lang="en-GB" altLang="en-US"/>
              <a:pPr/>
              <a:t>‹#›</a:t>
            </a:fld>
            <a:endParaRPr lang="en-GB" altLang="en-US"/>
          </a:p>
        </p:txBody>
      </p:sp>
    </p:spTree>
    <p:extLst>
      <p:ext uri="{BB962C8B-B14F-4D97-AF65-F5344CB8AC3E}">
        <p14:creationId xmlns:p14="http://schemas.microsoft.com/office/powerpoint/2010/main" val="4233117547"/>
      </p:ext>
    </p:extLst>
  </p:cSld>
  <p:clrMapOvr>
    <a:masterClrMapping/>
  </p:clrMapOvr>
  <p:transition>
    <p:blinds/>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endParaRPr lang="en-GB" altLang="en-US"/>
          </a:p>
        </p:txBody>
      </p:sp>
      <p:sp>
        <p:nvSpPr>
          <p:cNvPr id="6" name="Rectangle 7"/>
          <p:cNvSpPr>
            <a:spLocks noGrp="1" noChangeArrowheads="1"/>
          </p:cNvSpPr>
          <p:nvPr>
            <p:ph type="ftr" sz="quarter" idx="11"/>
          </p:nvPr>
        </p:nvSpPr>
        <p:spPr>
          <a:ln/>
        </p:spPr>
        <p:txBody>
          <a:bodyPr/>
          <a:lstStyle>
            <a:lvl1pPr>
              <a:defRPr/>
            </a:lvl1pPr>
          </a:lstStyle>
          <a:p>
            <a:endParaRPr lang="en-GB" altLang="en-US"/>
          </a:p>
        </p:txBody>
      </p:sp>
      <p:sp>
        <p:nvSpPr>
          <p:cNvPr id="7" name="Rectangle 8"/>
          <p:cNvSpPr>
            <a:spLocks noGrp="1" noChangeArrowheads="1"/>
          </p:cNvSpPr>
          <p:nvPr>
            <p:ph type="sldNum" sz="quarter" idx="12"/>
          </p:nvPr>
        </p:nvSpPr>
        <p:spPr>
          <a:ln/>
        </p:spPr>
        <p:txBody>
          <a:bodyPr/>
          <a:lstStyle>
            <a:lvl1pPr>
              <a:defRPr/>
            </a:lvl1pPr>
          </a:lstStyle>
          <a:p>
            <a:fld id="{53F4BC3A-2B7E-4C9D-9FBC-F1197358779C}" type="slidenum">
              <a:rPr lang="en-GB" altLang="en-US"/>
              <a:pPr/>
              <a:t>‹#›</a:t>
            </a:fld>
            <a:endParaRPr lang="en-GB" altLang="en-US"/>
          </a:p>
        </p:txBody>
      </p:sp>
    </p:spTree>
    <p:extLst>
      <p:ext uri="{BB962C8B-B14F-4D97-AF65-F5344CB8AC3E}">
        <p14:creationId xmlns:p14="http://schemas.microsoft.com/office/powerpoint/2010/main" val="2178028723"/>
      </p:ext>
    </p:extLst>
  </p:cSld>
  <p:clrMapOvr>
    <a:masterClrMapping/>
  </p:clrMapOvr>
  <p:transition>
    <p:blinds/>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5FD0196B-15A3-4630-8AAC-FDD764329FA1}" type="slidenum">
              <a:rPr lang="en-US" altLang="en-US"/>
              <a:pPr/>
              <a:t>‹#›</a:t>
            </a:fld>
            <a:endParaRPr lang="en-US" altLang="en-US"/>
          </a:p>
        </p:txBody>
      </p:sp>
    </p:spTree>
    <p:extLst>
      <p:ext uri="{BB962C8B-B14F-4D97-AF65-F5344CB8AC3E}">
        <p14:creationId xmlns:p14="http://schemas.microsoft.com/office/powerpoint/2010/main" val="6868336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endParaRPr lang="en-GB" altLang="en-US"/>
          </a:p>
        </p:txBody>
      </p:sp>
      <p:sp>
        <p:nvSpPr>
          <p:cNvPr id="6" name="Rectangle 7"/>
          <p:cNvSpPr>
            <a:spLocks noGrp="1" noChangeArrowheads="1"/>
          </p:cNvSpPr>
          <p:nvPr>
            <p:ph type="ftr" sz="quarter" idx="11"/>
          </p:nvPr>
        </p:nvSpPr>
        <p:spPr>
          <a:ln/>
        </p:spPr>
        <p:txBody>
          <a:bodyPr/>
          <a:lstStyle>
            <a:lvl1pPr>
              <a:defRPr/>
            </a:lvl1pPr>
          </a:lstStyle>
          <a:p>
            <a:endParaRPr lang="en-GB" altLang="en-US"/>
          </a:p>
        </p:txBody>
      </p:sp>
      <p:sp>
        <p:nvSpPr>
          <p:cNvPr id="7" name="Rectangle 8"/>
          <p:cNvSpPr>
            <a:spLocks noGrp="1" noChangeArrowheads="1"/>
          </p:cNvSpPr>
          <p:nvPr>
            <p:ph type="sldNum" sz="quarter" idx="12"/>
          </p:nvPr>
        </p:nvSpPr>
        <p:spPr>
          <a:ln/>
        </p:spPr>
        <p:txBody>
          <a:bodyPr/>
          <a:lstStyle>
            <a:lvl1pPr>
              <a:defRPr/>
            </a:lvl1pPr>
          </a:lstStyle>
          <a:p>
            <a:fld id="{2FAFDDA5-C23B-4AB8-A85D-ED31550964C7}" type="slidenum">
              <a:rPr lang="en-GB" altLang="en-US"/>
              <a:pPr/>
              <a:t>‹#›</a:t>
            </a:fld>
            <a:endParaRPr lang="en-GB" altLang="en-US"/>
          </a:p>
        </p:txBody>
      </p:sp>
    </p:spTree>
    <p:extLst>
      <p:ext uri="{BB962C8B-B14F-4D97-AF65-F5344CB8AC3E}">
        <p14:creationId xmlns:p14="http://schemas.microsoft.com/office/powerpoint/2010/main" val="2535971598"/>
      </p:ext>
    </p:extLst>
  </p:cSld>
  <p:clrMapOvr>
    <a:masterClrMapping/>
  </p:clrMapOvr>
  <p:transition>
    <p:blinds/>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endParaRPr lang="en-GB" altLang="en-US"/>
          </a:p>
        </p:txBody>
      </p:sp>
      <p:sp>
        <p:nvSpPr>
          <p:cNvPr id="5" name="Rectangle 7"/>
          <p:cNvSpPr>
            <a:spLocks noGrp="1" noChangeArrowheads="1"/>
          </p:cNvSpPr>
          <p:nvPr>
            <p:ph type="ftr" sz="quarter" idx="11"/>
          </p:nvPr>
        </p:nvSpPr>
        <p:spPr>
          <a:ln/>
        </p:spPr>
        <p:txBody>
          <a:bodyPr/>
          <a:lstStyle>
            <a:lvl1pPr>
              <a:defRPr/>
            </a:lvl1pPr>
          </a:lstStyle>
          <a:p>
            <a:endParaRPr lang="en-GB" altLang="en-US"/>
          </a:p>
        </p:txBody>
      </p:sp>
      <p:sp>
        <p:nvSpPr>
          <p:cNvPr id="6" name="Rectangle 8"/>
          <p:cNvSpPr>
            <a:spLocks noGrp="1" noChangeArrowheads="1"/>
          </p:cNvSpPr>
          <p:nvPr>
            <p:ph type="sldNum" sz="quarter" idx="12"/>
          </p:nvPr>
        </p:nvSpPr>
        <p:spPr>
          <a:ln/>
        </p:spPr>
        <p:txBody>
          <a:bodyPr/>
          <a:lstStyle>
            <a:lvl1pPr>
              <a:defRPr/>
            </a:lvl1pPr>
          </a:lstStyle>
          <a:p>
            <a:fld id="{DFCF740E-887C-46C4-BE9C-CF6E8A2FE59F}" type="slidenum">
              <a:rPr lang="en-GB" altLang="en-US"/>
              <a:pPr/>
              <a:t>‹#›</a:t>
            </a:fld>
            <a:endParaRPr lang="en-GB" altLang="en-US"/>
          </a:p>
        </p:txBody>
      </p:sp>
    </p:spTree>
    <p:extLst>
      <p:ext uri="{BB962C8B-B14F-4D97-AF65-F5344CB8AC3E}">
        <p14:creationId xmlns:p14="http://schemas.microsoft.com/office/powerpoint/2010/main" val="3203163260"/>
      </p:ext>
    </p:extLst>
  </p:cSld>
  <p:clrMapOvr>
    <a:masterClrMapping/>
  </p:clrMapOvr>
  <p:transition>
    <p:blinds/>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endParaRPr lang="en-GB" altLang="en-US"/>
          </a:p>
        </p:txBody>
      </p:sp>
      <p:sp>
        <p:nvSpPr>
          <p:cNvPr id="5" name="Rectangle 7"/>
          <p:cNvSpPr>
            <a:spLocks noGrp="1" noChangeArrowheads="1"/>
          </p:cNvSpPr>
          <p:nvPr>
            <p:ph type="ftr" sz="quarter" idx="11"/>
          </p:nvPr>
        </p:nvSpPr>
        <p:spPr>
          <a:ln/>
        </p:spPr>
        <p:txBody>
          <a:bodyPr/>
          <a:lstStyle>
            <a:lvl1pPr>
              <a:defRPr/>
            </a:lvl1pPr>
          </a:lstStyle>
          <a:p>
            <a:endParaRPr lang="en-GB" altLang="en-US"/>
          </a:p>
        </p:txBody>
      </p:sp>
      <p:sp>
        <p:nvSpPr>
          <p:cNvPr id="6" name="Rectangle 8"/>
          <p:cNvSpPr>
            <a:spLocks noGrp="1" noChangeArrowheads="1"/>
          </p:cNvSpPr>
          <p:nvPr>
            <p:ph type="sldNum" sz="quarter" idx="12"/>
          </p:nvPr>
        </p:nvSpPr>
        <p:spPr>
          <a:ln/>
        </p:spPr>
        <p:txBody>
          <a:bodyPr/>
          <a:lstStyle>
            <a:lvl1pPr>
              <a:defRPr/>
            </a:lvl1pPr>
          </a:lstStyle>
          <a:p>
            <a:fld id="{025EAC72-26B2-445D-8AA9-3419F5E7BA00}" type="slidenum">
              <a:rPr lang="en-GB" altLang="en-US"/>
              <a:pPr/>
              <a:t>‹#›</a:t>
            </a:fld>
            <a:endParaRPr lang="en-GB" altLang="en-US"/>
          </a:p>
        </p:txBody>
      </p:sp>
    </p:spTree>
    <p:extLst>
      <p:ext uri="{BB962C8B-B14F-4D97-AF65-F5344CB8AC3E}">
        <p14:creationId xmlns:p14="http://schemas.microsoft.com/office/powerpoint/2010/main" val="819799680"/>
      </p:ext>
    </p:extLst>
  </p:cSld>
  <p:clrMapOvr>
    <a:masterClrMapping/>
  </p:clrMapOvr>
  <p:transition>
    <p:blinds/>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imes New Roman" pitchFamily="-128" charset="0"/>
                <a:ea typeface="+mn-ea"/>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92165"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28" charset="0"/>
              <a:buNone/>
              <a:defRPr/>
            </a:lvl1pPr>
          </a:lstStyle>
          <a:p>
            <a:r>
              <a:rPr lang="en-US"/>
              <a:t>Click to edit Master subtitle style</a:t>
            </a:r>
          </a:p>
        </p:txBody>
      </p:sp>
      <p:sp>
        <p:nvSpPr>
          <p:cNvPr id="9216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endParaRPr lang="en-US" altLang="en-US"/>
          </a:p>
        </p:txBody>
      </p:sp>
      <p:sp>
        <p:nvSpPr>
          <p:cNvPr id="8" name="Rectangle 7"/>
          <p:cNvSpPr>
            <a:spLocks noGrp="1" noChangeArrowheads="1"/>
          </p:cNvSpPr>
          <p:nvPr>
            <p:ph type="ftr" sz="quarter" idx="11"/>
          </p:nvPr>
        </p:nvSpPr>
        <p:spPr/>
        <p:txBody>
          <a:bodyPr/>
          <a:lstStyle>
            <a:lvl1pPr>
              <a:defRPr/>
            </a:lvl1pPr>
          </a:lstStyle>
          <a:p>
            <a:endParaRPr lang="en-US" altLang="en-US"/>
          </a:p>
        </p:txBody>
      </p:sp>
      <p:sp>
        <p:nvSpPr>
          <p:cNvPr id="9" name="Rectangle 8"/>
          <p:cNvSpPr>
            <a:spLocks noGrp="1" noChangeArrowheads="1"/>
          </p:cNvSpPr>
          <p:nvPr>
            <p:ph type="sldNum" sz="quarter" idx="12"/>
          </p:nvPr>
        </p:nvSpPr>
        <p:spPr/>
        <p:txBody>
          <a:bodyPr/>
          <a:lstStyle>
            <a:lvl1pPr>
              <a:defRPr/>
            </a:lvl1pPr>
          </a:lstStyle>
          <a:p>
            <a:fld id="{18DBBB4E-1C00-49AB-B24F-37D3C462E957}" type="slidenum">
              <a:rPr lang="en-US" altLang="en-US"/>
              <a:pPr/>
              <a:t>‹#›</a:t>
            </a:fld>
            <a:endParaRPr lang="en-US" altLang="en-US"/>
          </a:p>
        </p:txBody>
      </p:sp>
    </p:spTree>
    <p:extLst>
      <p:ext uri="{BB962C8B-B14F-4D97-AF65-F5344CB8AC3E}">
        <p14:creationId xmlns:p14="http://schemas.microsoft.com/office/powerpoint/2010/main" val="5195960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8C1788B4-1526-4721-BD7B-44089445DB18}" type="slidenum">
              <a:rPr lang="en-US" altLang="en-US"/>
              <a:pPr/>
              <a:t>‹#›</a:t>
            </a:fld>
            <a:endParaRPr lang="en-US" altLang="en-US"/>
          </a:p>
        </p:txBody>
      </p:sp>
    </p:spTree>
    <p:extLst>
      <p:ext uri="{BB962C8B-B14F-4D97-AF65-F5344CB8AC3E}">
        <p14:creationId xmlns:p14="http://schemas.microsoft.com/office/powerpoint/2010/main" val="21260087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FF047449-5271-4330-9D91-CFAF6FCBF0A2}" type="slidenum">
              <a:rPr lang="en-US" altLang="en-US"/>
              <a:pPr/>
              <a:t>‹#›</a:t>
            </a:fld>
            <a:endParaRPr lang="en-US" altLang="en-US"/>
          </a:p>
        </p:txBody>
      </p:sp>
    </p:spTree>
    <p:extLst>
      <p:ext uri="{BB962C8B-B14F-4D97-AF65-F5344CB8AC3E}">
        <p14:creationId xmlns:p14="http://schemas.microsoft.com/office/powerpoint/2010/main" val="205768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3C0C1BA4-35BF-4CCE-A30D-0FE972B7C606}" type="slidenum">
              <a:rPr lang="en-US" altLang="en-US"/>
              <a:pPr/>
              <a:t>‹#›</a:t>
            </a:fld>
            <a:endParaRPr lang="en-US" altLang="en-US"/>
          </a:p>
        </p:txBody>
      </p:sp>
    </p:spTree>
    <p:extLst>
      <p:ext uri="{BB962C8B-B14F-4D97-AF65-F5344CB8AC3E}">
        <p14:creationId xmlns:p14="http://schemas.microsoft.com/office/powerpoint/2010/main" val="14453227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endParaRPr lang="en-US" altLang="en-US"/>
          </a:p>
        </p:txBody>
      </p:sp>
      <p:sp>
        <p:nvSpPr>
          <p:cNvPr id="8" name="Rectangle 8"/>
          <p:cNvSpPr>
            <a:spLocks noGrp="1" noChangeArrowheads="1"/>
          </p:cNvSpPr>
          <p:nvPr>
            <p:ph type="ftr" sz="quarter" idx="11"/>
          </p:nvPr>
        </p:nvSpPr>
        <p:spPr>
          <a:ln/>
        </p:spPr>
        <p:txBody>
          <a:bodyPr/>
          <a:lstStyle>
            <a:lvl1pPr>
              <a:defRPr/>
            </a:lvl1pPr>
          </a:lstStyle>
          <a:p>
            <a:endParaRPr lang="en-US" altLang="en-US"/>
          </a:p>
        </p:txBody>
      </p:sp>
      <p:sp>
        <p:nvSpPr>
          <p:cNvPr id="9" name="Rectangle 9"/>
          <p:cNvSpPr>
            <a:spLocks noGrp="1" noChangeArrowheads="1"/>
          </p:cNvSpPr>
          <p:nvPr>
            <p:ph type="sldNum" sz="quarter" idx="12"/>
          </p:nvPr>
        </p:nvSpPr>
        <p:spPr>
          <a:ln/>
        </p:spPr>
        <p:txBody>
          <a:bodyPr/>
          <a:lstStyle>
            <a:lvl1pPr>
              <a:defRPr/>
            </a:lvl1pPr>
          </a:lstStyle>
          <a:p>
            <a:fld id="{17D561BC-A42E-4FE2-A1BE-1B31D7FF0B9E}" type="slidenum">
              <a:rPr lang="en-US" altLang="en-US"/>
              <a:pPr/>
              <a:t>‹#›</a:t>
            </a:fld>
            <a:endParaRPr lang="en-US" altLang="en-US"/>
          </a:p>
        </p:txBody>
      </p:sp>
    </p:spTree>
    <p:extLst>
      <p:ext uri="{BB962C8B-B14F-4D97-AF65-F5344CB8AC3E}">
        <p14:creationId xmlns:p14="http://schemas.microsoft.com/office/powerpoint/2010/main" val="11698649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endParaRPr lang="en-US" altLang="en-US"/>
          </a:p>
        </p:txBody>
      </p:sp>
      <p:sp>
        <p:nvSpPr>
          <p:cNvPr id="4" name="Rectangle 8"/>
          <p:cNvSpPr>
            <a:spLocks noGrp="1" noChangeArrowheads="1"/>
          </p:cNvSpPr>
          <p:nvPr>
            <p:ph type="ftr" sz="quarter" idx="11"/>
          </p:nvPr>
        </p:nvSpPr>
        <p:spPr>
          <a:ln/>
        </p:spPr>
        <p:txBody>
          <a:bodyPr/>
          <a:lstStyle>
            <a:lvl1pPr>
              <a:defRPr/>
            </a:lvl1pPr>
          </a:lstStyle>
          <a:p>
            <a:endParaRPr lang="en-US" altLang="en-US"/>
          </a:p>
        </p:txBody>
      </p:sp>
      <p:sp>
        <p:nvSpPr>
          <p:cNvPr id="5" name="Rectangle 9"/>
          <p:cNvSpPr>
            <a:spLocks noGrp="1" noChangeArrowheads="1"/>
          </p:cNvSpPr>
          <p:nvPr>
            <p:ph type="sldNum" sz="quarter" idx="12"/>
          </p:nvPr>
        </p:nvSpPr>
        <p:spPr>
          <a:ln/>
        </p:spPr>
        <p:txBody>
          <a:bodyPr/>
          <a:lstStyle>
            <a:lvl1pPr>
              <a:defRPr/>
            </a:lvl1pPr>
          </a:lstStyle>
          <a:p>
            <a:fld id="{70AC897B-8688-4E0F-B262-86DF52501A21}" type="slidenum">
              <a:rPr lang="en-US" altLang="en-US"/>
              <a:pPr/>
              <a:t>‹#›</a:t>
            </a:fld>
            <a:endParaRPr lang="en-US" altLang="en-US"/>
          </a:p>
        </p:txBody>
      </p:sp>
    </p:spTree>
    <p:extLst>
      <p:ext uri="{BB962C8B-B14F-4D97-AF65-F5344CB8AC3E}">
        <p14:creationId xmlns:p14="http://schemas.microsoft.com/office/powerpoint/2010/main" val="40390328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ltLang="en-US"/>
          </a:p>
        </p:txBody>
      </p:sp>
      <p:sp>
        <p:nvSpPr>
          <p:cNvPr id="3" name="Rectangle 8"/>
          <p:cNvSpPr>
            <a:spLocks noGrp="1" noChangeArrowheads="1"/>
          </p:cNvSpPr>
          <p:nvPr>
            <p:ph type="ftr" sz="quarter" idx="11"/>
          </p:nvPr>
        </p:nvSpPr>
        <p:spPr>
          <a:ln/>
        </p:spPr>
        <p:txBody>
          <a:bodyPr/>
          <a:lstStyle>
            <a:lvl1pPr>
              <a:defRPr/>
            </a:lvl1pPr>
          </a:lstStyle>
          <a:p>
            <a:endParaRPr lang="en-US" altLang="en-US"/>
          </a:p>
        </p:txBody>
      </p:sp>
      <p:sp>
        <p:nvSpPr>
          <p:cNvPr id="4" name="Rectangle 9"/>
          <p:cNvSpPr>
            <a:spLocks noGrp="1" noChangeArrowheads="1"/>
          </p:cNvSpPr>
          <p:nvPr>
            <p:ph type="sldNum" sz="quarter" idx="12"/>
          </p:nvPr>
        </p:nvSpPr>
        <p:spPr>
          <a:ln/>
        </p:spPr>
        <p:txBody>
          <a:bodyPr/>
          <a:lstStyle>
            <a:lvl1pPr>
              <a:defRPr/>
            </a:lvl1pPr>
          </a:lstStyle>
          <a:p>
            <a:fld id="{5E90C477-DB29-40FD-961E-B02E482DB969}" type="slidenum">
              <a:rPr lang="en-US" altLang="en-US"/>
              <a:pPr/>
              <a:t>‹#›</a:t>
            </a:fld>
            <a:endParaRPr lang="en-US" altLang="en-US"/>
          </a:p>
        </p:txBody>
      </p:sp>
    </p:spTree>
    <p:extLst>
      <p:ext uri="{BB962C8B-B14F-4D97-AF65-F5344CB8AC3E}">
        <p14:creationId xmlns:p14="http://schemas.microsoft.com/office/powerpoint/2010/main" val="1849524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15F4D671-6F5E-4FAD-B7D5-9FC67C329F16}" type="slidenum">
              <a:rPr lang="en-US" altLang="en-US"/>
              <a:pPr/>
              <a:t>‹#›</a:t>
            </a:fld>
            <a:endParaRPr lang="en-US" altLang="en-US"/>
          </a:p>
        </p:txBody>
      </p:sp>
    </p:spTree>
    <p:extLst>
      <p:ext uri="{BB962C8B-B14F-4D97-AF65-F5344CB8AC3E}">
        <p14:creationId xmlns:p14="http://schemas.microsoft.com/office/powerpoint/2010/main" val="30371148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B26BFD82-3401-4737-B9F0-F17B6B0293A5}" type="slidenum">
              <a:rPr lang="en-US" altLang="en-US"/>
              <a:pPr/>
              <a:t>‹#›</a:t>
            </a:fld>
            <a:endParaRPr lang="en-US" altLang="en-US"/>
          </a:p>
        </p:txBody>
      </p:sp>
    </p:spTree>
    <p:extLst>
      <p:ext uri="{BB962C8B-B14F-4D97-AF65-F5344CB8AC3E}">
        <p14:creationId xmlns:p14="http://schemas.microsoft.com/office/powerpoint/2010/main" val="20718679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8E73481F-E449-4014-9295-3C5856FCA4C8}" type="slidenum">
              <a:rPr lang="en-US" altLang="en-US"/>
              <a:pPr/>
              <a:t>‹#›</a:t>
            </a:fld>
            <a:endParaRPr lang="en-US" altLang="en-US"/>
          </a:p>
        </p:txBody>
      </p:sp>
    </p:spTree>
    <p:extLst>
      <p:ext uri="{BB962C8B-B14F-4D97-AF65-F5344CB8AC3E}">
        <p14:creationId xmlns:p14="http://schemas.microsoft.com/office/powerpoint/2010/main" val="18563688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4E08ED67-451F-4FEC-ABCC-B7E5026C62BF}" type="slidenum">
              <a:rPr lang="en-US" altLang="en-US"/>
              <a:pPr/>
              <a:t>‹#›</a:t>
            </a:fld>
            <a:endParaRPr lang="en-US" altLang="en-US"/>
          </a:p>
        </p:txBody>
      </p:sp>
    </p:spTree>
    <p:extLst>
      <p:ext uri="{BB962C8B-B14F-4D97-AF65-F5344CB8AC3E}">
        <p14:creationId xmlns:p14="http://schemas.microsoft.com/office/powerpoint/2010/main" val="27977909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5023779E-D14F-4229-864F-0966B3CD2913}" type="slidenum">
              <a:rPr lang="en-US" altLang="en-US"/>
              <a:pPr/>
              <a:t>‹#›</a:t>
            </a:fld>
            <a:endParaRPr lang="en-US" altLang="en-US"/>
          </a:p>
        </p:txBody>
      </p:sp>
    </p:spTree>
    <p:extLst>
      <p:ext uri="{BB962C8B-B14F-4D97-AF65-F5344CB8AC3E}">
        <p14:creationId xmlns:p14="http://schemas.microsoft.com/office/powerpoint/2010/main" val="18107581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grpSp>
      </p:grpSp>
      <p:sp>
        <p:nvSpPr>
          <p:cNvPr id="7478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7478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28" charset="0"/>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endParaRPr lang="en-US" alt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endParaRPr lang="en-US" alt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fld id="{2E4BB2AD-4E78-4D18-A526-2AE7CC7F42E9}" type="slidenum">
              <a:rPr lang="en-US" altLang="en-US"/>
              <a:pPr/>
              <a:t>‹#›</a:t>
            </a:fld>
            <a:endParaRPr lang="en-US" altLang="en-US"/>
          </a:p>
        </p:txBody>
      </p:sp>
    </p:spTree>
    <p:extLst>
      <p:ext uri="{BB962C8B-B14F-4D97-AF65-F5344CB8AC3E}">
        <p14:creationId xmlns:p14="http://schemas.microsoft.com/office/powerpoint/2010/main" val="9751338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endParaRPr lang="en-US" altLang="en-US"/>
          </a:p>
        </p:txBody>
      </p:sp>
      <p:sp>
        <p:nvSpPr>
          <p:cNvPr id="5" name="Rectangle 36"/>
          <p:cNvSpPr>
            <a:spLocks noGrp="1" noChangeArrowheads="1"/>
          </p:cNvSpPr>
          <p:nvPr>
            <p:ph type="ftr" sz="quarter" idx="11"/>
          </p:nvPr>
        </p:nvSpPr>
        <p:spPr>
          <a:ln/>
        </p:spPr>
        <p:txBody>
          <a:bodyPr/>
          <a:lstStyle>
            <a:lvl1pPr>
              <a:defRPr/>
            </a:lvl1pPr>
          </a:lstStyle>
          <a:p>
            <a:endParaRPr lang="en-US" altLang="en-US"/>
          </a:p>
        </p:txBody>
      </p:sp>
      <p:sp>
        <p:nvSpPr>
          <p:cNvPr id="6" name="Rectangle 37"/>
          <p:cNvSpPr>
            <a:spLocks noGrp="1" noChangeArrowheads="1"/>
          </p:cNvSpPr>
          <p:nvPr>
            <p:ph type="sldNum" sz="quarter" idx="12"/>
          </p:nvPr>
        </p:nvSpPr>
        <p:spPr>
          <a:ln/>
        </p:spPr>
        <p:txBody>
          <a:bodyPr/>
          <a:lstStyle>
            <a:lvl1pPr>
              <a:defRPr/>
            </a:lvl1pPr>
          </a:lstStyle>
          <a:p>
            <a:fld id="{BCCCEDE4-0F84-418A-8C36-478E9F9BAE0F}" type="slidenum">
              <a:rPr lang="en-US" altLang="en-US"/>
              <a:pPr/>
              <a:t>‹#›</a:t>
            </a:fld>
            <a:endParaRPr lang="en-US" altLang="en-US"/>
          </a:p>
        </p:txBody>
      </p:sp>
    </p:spTree>
    <p:extLst>
      <p:ext uri="{BB962C8B-B14F-4D97-AF65-F5344CB8AC3E}">
        <p14:creationId xmlns:p14="http://schemas.microsoft.com/office/powerpoint/2010/main" val="20940339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endParaRPr lang="en-US" altLang="en-US"/>
          </a:p>
        </p:txBody>
      </p:sp>
      <p:sp>
        <p:nvSpPr>
          <p:cNvPr id="5" name="Rectangle 36"/>
          <p:cNvSpPr>
            <a:spLocks noGrp="1" noChangeArrowheads="1"/>
          </p:cNvSpPr>
          <p:nvPr>
            <p:ph type="ftr" sz="quarter" idx="11"/>
          </p:nvPr>
        </p:nvSpPr>
        <p:spPr>
          <a:ln/>
        </p:spPr>
        <p:txBody>
          <a:bodyPr/>
          <a:lstStyle>
            <a:lvl1pPr>
              <a:defRPr/>
            </a:lvl1pPr>
          </a:lstStyle>
          <a:p>
            <a:endParaRPr lang="en-US" altLang="en-US"/>
          </a:p>
        </p:txBody>
      </p:sp>
      <p:sp>
        <p:nvSpPr>
          <p:cNvPr id="6" name="Rectangle 37"/>
          <p:cNvSpPr>
            <a:spLocks noGrp="1" noChangeArrowheads="1"/>
          </p:cNvSpPr>
          <p:nvPr>
            <p:ph type="sldNum" sz="quarter" idx="12"/>
          </p:nvPr>
        </p:nvSpPr>
        <p:spPr>
          <a:ln/>
        </p:spPr>
        <p:txBody>
          <a:bodyPr/>
          <a:lstStyle>
            <a:lvl1pPr>
              <a:defRPr/>
            </a:lvl1pPr>
          </a:lstStyle>
          <a:p>
            <a:fld id="{F83C9E37-BC86-4D2C-8539-DA9273628973}" type="slidenum">
              <a:rPr lang="en-US" altLang="en-US"/>
              <a:pPr/>
              <a:t>‹#›</a:t>
            </a:fld>
            <a:endParaRPr lang="en-US" altLang="en-US"/>
          </a:p>
        </p:txBody>
      </p:sp>
    </p:spTree>
    <p:extLst>
      <p:ext uri="{BB962C8B-B14F-4D97-AF65-F5344CB8AC3E}">
        <p14:creationId xmlns:p14="http://schemas.microsoft.com/office/powerpoint/2010/main" val="33368660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endParaRPr lang="en-US" altLang="en-US"/>
          </a:p>
        </p:txBody>
      </p:sp>
      <p:sp>
        <p:nvSpPr>
          <p:cNvPr id="6" name="Rectangle 36"/>
          <p:cNvSpPr>
            <a:spLocks noGrp="1" noChangeArrowheads="1"/>
          </p:cNvSpPr>
          <p:nvPr>
            <p:ph type="ftr" sz="quarter" idx="11"/>
          </p:nvPr>
        </p:nvSpPr>
        <p:spPr>
          <a:ln/>
        </p:spPr>
        <p:txBody>
          <a:bodyPr/>
          <a:lstStyle>
            <a:lvl1pPr>
              <a:defRPr/>
            </a:lvl1pPr>
          </a:lstStyle>
          <a:p>
            <a:endParaRPr lang="en-US" altLang="en-US"/>
          </a:p>
        </p:txBody>
      </p:sp>
      <p:sp>
        <p:nvSpPr>
          <p:cNvPr id="7" name="Rectangle 37"/>
          <p:cNvSpPr>
            <a:spLocks noGrp="1" noChangeArrowheads="1"/>
          </p:cNvSpPr>
          <p:nvPr>
            <p:ph type="sldNum" sz="quarter" idx="12"/>
          </p:nvPr>
        </p:nvSpPr>
        <p:spPr>
          <a:ln/>
        </p:spPr>
        <p:txBody>
          <a:bodyPr/>
          <a:lstStyle>
            <a:lvl1pPr>
              <a:defRPr/>
            </a:lvl1pPr>
          </a:lstStyle>
          <a:p>
            <a:fld id="{4E5D46EA-0FE4-409B-A1BA-3A6019A004A3}" type="slidenum">
              <a:rPr lang="en-US" altLang="en-US"/>
              <a:pPr/>
              <a:t>‹#›</a:t>
            </a:fld>
            <a:endParaRPr lang="en-US" altLang="en-US"/>
          </a:p>
        </p:txBody>
      </p:sp>
    </p:spTree>
    <p:extLst>
      <p:ext uri="{BB962C8B-B14F-4D97-AF65-F5344CB8AC3E}">
        <p14:creationId xmlns:p14="http://schemas.microsoft.com/office/powerpoint/2010/main" val="41861473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endParaRPr lang="en-US" altLang="en-US"/>
          </a:p>
        </p:txBody>
      </p:sp>
      <p:sp>
        <p:nvSpPr>
          <p:cNvPr id="8" name="Rectangle 36"/>
          <p:cNvSpPr>
            <a:spLocks noGrp="1" noChangeArrowheads="1"/>
          </p:cNvSpPr>
          <p:nvPr>
            <p:ph type="ftr" sz="quarter" idx="11"/>
          </p:nvPr>
        </p:nvSpPr>
        <p:spPr>
          <a:ln/>
        </p:spPr>
        <p:txBody>
          <a:bodyPr/>
          <a:lstStyle>
            <a:lvl1pPr>
              <a:defRPr/>
            </a:lvl1pPr>
          </a:lstStyle>
          <a:p>
            <a:endParaRPr lang="en-US" altLang="en-US"/>
          </a:p>
        </p:txBody>
      </p:sp>
      <p:sp>
        <p:nvSpPr>
          <p:cNvPr id="9" name="Rectangle 37"/>
          <p:cNvSpPr>
            <a:spLocks noGrp="1" noChangeArrowheads="1"/>
          </p:cNvSpPr>
          <p:nvPr>
            <p:ph type="sldNum" sz="quarter" idx="12"/>
          </p:nvPr>
        </p:nvSpPr>
        <p:spPr>
          <a:ln/>
        </p:spPr>
        <p:txBody>
          <a:bodyPr/>
          <a:lstStyle>
            <a:lvl1pPr>
              <a:defRPr/>
            </a:lvl1pPr>
          </a:lstStyle>
          <a:p>
            <a:fld id="{861061AE-BD18-4A2A-9967-47F7E6FBE8C3}" type="slidenum">
              <a:rPr lang="en-US" altLang="en-US"/>
              <a:pPr/>
              <a:t>‹#›</a:t>
            </a:fld>
            <a:endParaRPr lang="en-US" altLang="en-US"/>
          </a:p>
        </p:txBody>
      </p:sp>
    </p:spTree>
    <p:extLst>
      <p:ext uri="{BB962C8B-B14F-4D97-AF65-F5344CB8AC3E}">
        <p14:creationId xmlns:p14="http://schemas.microsoft.com/office/powerpoint/2010/main" val="19581628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endParaRPr lang="en-US" altLang="en-US"/>
          </a:p>
        </p:txBody>
      </p:sp>
      <p:sp>
        <p:nvSpPr>
          <p:cNvPr id="4" name="Rectangle 36"/>
          <p:cNvSpPr>
            <a:spLocks noGrp="1" noChangeArrowheads="1"/>
          </p:cNvSpPr>
          <p:nvPr>
            <p:ph type="ftr" sz="quarter" idx="11"/>
          </p:nvPr>
        </p:nvSpPr>
        <p:spPr>
          <a:ln/>
        </p:spPr>
        <p:txBody>
          <a:bodyPr/>
          <a:lstStyle>
            <a:lvl1pPr>
              <a:defRPr/>
            </a:lvl1pPr>
          </a:lstStyle>
          <a:p>
            <a:endParaRPr lang="en-US" altLang="en-US"/>
          </a:p>
        </p:txBody>
      </p:sp>
      <p:sp>
        <p:nvSpPr>
          <p:cNvPr id="5" name="Rectangle 37"/>
          <p:cNvSpPr>
            <a:spLocks noGrp="1" noChangeArrowheads="1"/>
          </p:cNvSpPr>
          <p:nvPr>
            <p:ph type="sldNum" sz="quarter" idx="12"/>
          </p:nvPr>
        </p:nvSpPr>
        <p:spPr>
          <a:ln/>
        </p:spPr>
        <p:txBody>
          <a:bodyPr/>
          <a:lstStyle>
            <a:lvl1pPr>
              <a:defRPr/>
            </a:lvl1pPr>
          </a:lstStyle>
          <a:p>
            <a:fld id="{A257A77A-BA53-45E8-95DF-DE6A0A19E0A4}" type="slidenum">
              <a:rPr lang="en-US" altLang="en-US"/>
              <a:pPr/>
              <a:t>‹#›</a:t>
            </a:fld>
            <a:endParaRPr lang="en-US" altLang="en-US"/>
          </a:p>
        </p:txBody>
      </p:sp>
    </p:spTree>
    <p:extLst>
      <p:ext uri="{BB962C8B-B14F-4D97-AF65-F5344CB8AC3E}">
        <p14:creationId xmlns:p14="http://schemas.microsoft.com/office/powerpoint/2010/main" val="2287461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EF621A54-9D3F-4834-98FE-0537E0720970}" type="slidenum">
              <a:rPr lang="en-US" altLang="en-US"/>
              <a:pPr/>
              <a:t>‹#›</a:t>
            </a:fld>
            <a:endParaRPr lang="en-US" altLang="en-US"/>
          </a:p>
        </p:txBody>
      </p:sp>
    </p:spTree>
    <p:extLst>
      <p:ext uri="{BB962C8B-B14F-4D97-AF65-F5344CB8AC3E}">
        <p14:creationId xmlns:p14="http://schemas.microsoft.com/office/powerpoint/2010/main" val="9973588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endParaRPr lang="en-US" altLang="en-US"/>
          </a:p>
        </p:txBody>
      </p:sp>
      <p:sp>
        <p:nvSpPr>
          <p:cNvPr id="3" name="Rectangle 36"/>
          <p:cNvSpPr>
            <a:spLocks noGrp="1" noChangeArrowheads="1"/>
          </p:cNvSpPr>
          <p:nvPr>
            <p:ph type="ftr" sz="quarter" idx="11"/>
          </p:nvPr>
        </p:nvSpPr>
        <p:spPr>
          <a:ln/>
        </p:spPr>
        <p:txBody>
          <a:bodyPr/>
          <a:lstStyle>
            <a:lvl1pPr>
              <a:defRPr/>
            </a:lvl1pPr>
          </a:lstStyle>
          <a:p>
            <a:endParaRPr lang="en-US" altLang="en-US"/>
          </a:p>
        </p:txBody>
      </p:sp>
      <p:sp>
        <p:nvSpPr>
          <p:cNvPr id="4" name="Rectangle 37"/>
          <p:cNvSpPr>
            <a:spLocks noGrp="1" noChangeArrowheads="1"/>
          </p:cNvSpPr>
          <p:nvPr>
            <p:ph type="sldNum" sz="quarter" idx="12"/>
          </p:nvPr>
        </p:nvSpPr>
        <p:spPr>
          <a:ln/>
        </p:spPr>
        <p:txBody>
          <a:bodyPr/>
          <a:lstStyle>
            <a:lvl1pPr>
              <a:defRPr/>
            </a:lvl1pPr>
          </a:lstStyle>
          <a:p>
            <a:fld id="{B7743C13-ED53-4F15-AF22-369E894C9B7B}" type="slidenum">
              <a:rPr lang="en-US" altLang="en-US"/>
              <a:pPr/>
              <a:t>‹#›</a:t>
            </a:fld>
            <a:endParaRPr lang="en-US" altLang="en-US"/>
          </a:p>
        </p:txBody>
      </p:sp>
    </p:spTree>
    <p:extLst>
      <p:ext uri="{BB962C8B-B14F-4D97-AF65-F5344CB8AC3E}">
        <p14:creationId xmlns:p14="http://schemas.microsoft.com/office/powerpoint/2010/main" val="15758190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endParaRPr lang="en-US" altLang="en-US"/>
          </a:p>
        </p:txBody>
      </p:sp>
      <p:sp>
        <p:nvSpPr>
          <p:cNvPr id="6" name="Rectangle 36"/>
          <p:cNvSpPr>
            <a:spLocks noGrp="1" noChangeArrowheads="1"/>
          </p:cNvSpPr>
          <p:nvPr>
            <p:ph type="ftr" sz="quarter" idx="11"/>
          </p:nvPr>
        </p:nvSpPr>
        <p:spPr>
          <a:ln/>
        </p:spPr>
        <p:txBody>
          <a:bodyPr/>
          <a:lstStyle>
            <a:lvl1pPr>
              <a:defRPr/>
            </a:lvl1pPr>
          </a:lstStyle>
          <a:p>
            <a:endParaRPr lang="en-US" altLang="en-US"/>
          </a:p>
        </p:txBody>
      </p:sp>
      <p:sp>
        <p:nvSpPr>
          <p:cNvPr id="7" name="Rectangle 37"/>
          <p:cNvSpPr>
            <a:spLocks noGrp="1" noChangeArrowheads="1"/>
          </p:cNvSpPr>
          <p:nvPr>
            <p:ph type="sldNum" sz="quarter" idx="12"/>
          </p:nvPr>
        </p:nvSpPr>
        <p:spPr>
          <a:ln/>
        </p:spPr>
        <p:txBody>
          <a:bodyPr/>
          <a:lstStyle>
            <a:lvl1pPr>
              <a:defRPr/>
            </a:lvl1pPr>
          </a:lstStyle>
          <a:p>
            <a:fld id="{6664D73A-44C8-4E0B-84F8-0BD01687913B}" type="slidenum">
              <a:rPr lang="en-US" altLang="en-US"/>
              <a:pPr/>
              <a:t>‹#›</a:t>
            </a:fld>
            <a:endParaRPr lang="en-US" altLang="en-US"/>
          </a:p>
        </p:txBody>
      </p:sp>
    </p:spTree>
    <p:extLst>
      <p:ext uri="{BB962C8B-B14F-4D97-AF65-F5344CB8AC3E}">
        <p14:creationId xmlns:p14="http://schemas.microsoft.com/office/powerpoint/2010/main" val="32909767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endParaRPr lang="en-US" altLang="en-US"/>
          </a:p>
        </p:txBody>
      </p:sp>
      <p:sp>
        <p:nvSpPr>
          <p:cNvPr id="6" name="Rectangle 36"/>
          <p:cNvSpPr>
            <a:spLocks noGrp="1" noChangeArrowheads="1"/>
          </p:cNvSpPr>
          <p:nvPr>
            <p:ph type="ftr" sz="quarter" idx="11"/>
          </p:nvPr>
        </p:nvSpPr>
        <p:spPr>
          <a:ln/>
        </p:spPr>
        <p:txBody>
          <a:bodyPr/>
          <a:lstStyle>
            <a:lvl1pPr>
              <a:defRPr/>
            </a:lvl1pPr>
          </a:lstStyle>
          <a:p>
            <a:endParaRPr lang="en-US" altLang="en-US"/>
          </a:p>
        </p:txBody>
      </p:sp>
      <p:sp>
        <p:nvSpPr>
          <p:cNvPr id="7" name="Rectangle 37"/>
          <p:cNvSpPr>
            <a:spLocks noGrp="1" noChangeArrowheads="1"/>
          </p:cNvSpPr>
          <p:nvPr>
            <p:ph type="sldNum" sz="quarter" idx="12"/>
          </p:nvPr>
        </p:nvSpPr>
        <p:spPr>
          <a:ln/>
        </p:spPr>
        <p:txBody>
          <a:bodyPr/>
          <a:lstStyle>
            <a:lvl1pPr>
              <a:defRPr/>
            </a:lvl1pPr>
          </a:lstStyle>
          <a:p>
            <a:fld id="{C8AB8500-7FFC-41CC-9DC3-F31CCB1A8F19}" type="slidenum">
              <a:rPr lang="en-US" altLang="en-US"/>
              <a:pPr/>
              <a:t>‹#›</a:t>
            </a:fld>
            <a:endParaRPr lang="en-US" altLang="en-US"/>
          </a:p>
        </p:txBody>
      </p:sp>
    </p:spTree>
    <p:extLst>
      <p:ext uri="{BB962C8B-B14F-4D97-AF65-F5344CB8AC3E}">
        <p14:creationId xmlns:p14="http://schemas.microsoft.com/office/powerpoint/2010/main" val="19025892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endParaRPr lang="en-US" altLang="en-US"/>
          </a:p>
        </p:txBody>
      </p:sp>
      <p:sp>
        <p:nvSpPr>
          <p:cNvPr id="5" name="Rectangle 36"/>
          <p:cNvSpPr>
            <a:spLocks noGrp="1" noChangeArrowheads="1"/>
          </p:cNvSpPr>
          <p:nvPr>
            <p:ph type="ftr" sz="quarter" idx="11"/>
          </p:nvPr>
        </p:nvSpPr>
        <p:spPr>
          <a:ln/>
        </p:spPr>
        <p:txBody>
          <a:bodyPr/>
          <a:lstStyle>
            <a:lvl1pPr>
              <a:defRPr/>
            </a:lvl1pPr>
          </a:lstStyle>
          <a:p>
            <a:endParaRPr lang="en-US" altLang="en-US"/>
          </a:p>
        </p:txBody>
      </p:sp>
      <p:sp>
        <p:nvSpPr>
          <p:cNvPr id="6" name="Rectangle 37"/>
          <p:cNvSpPr>
            <a:spLocks noGrp="1" noChangeArrowheads="1"/>
          </p:cNvSpPr>
          <p:nvPr>
            <p:ph type="sldNum" sz="quarter" idx="12"/>
          </p:nvPr>
        </p:nvSpPr>
        <p:spPr>
          <a:ln/>
        </p:spPr>
        <p:txBody>
          <a:bodyPr/>
          <a:lstStyle>
            <a:lvl1pPr>
              <a:defRPr/>
            </a:lvl1pPr>
          </a:lstStyle>
          <a:p>
            <a:fld id="{B5A9B299-22AD-4917-8150-674EA42B7063}" type="slidenum">
              <a:rPr lang="en-US" altLang="en-US"/>
              <a:pPr/>
              <a:t>‹#›</a:t>
            </a:fld>
            <a:endParaRPr lang="en-US" altLang="en-US"/>
          </a:p>
        </p:txBody>
      </p:sp>
    </p:spTree>
    <p:extLst>
      <p:ext uri="{BB962C8B-B14F-4D97-AF65-F5344CB8AC3E}">
        <p14:creationId xmlns:p14="http://schemas.microsoft.com/office/powerpoint/2010/main" val="1366520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endParaRPr lang="en-US" altLang="en-US"/>
          </a:p>
        </p:txBody>
      </p:sp>
      <p:sp>
        <p:nvSpPr>
          <p:cNvPr id="5" name="Rectangle 36"/>
          <p:cNvSpPr>
            <a:spLocks noGrp="1" noChangeArrowheads="1"/>
          </p:cNvSpPr>
          <p:nvPr>
            <p:ph type="ftr" sz="quarter" idx="11"/>
          </p:nvPr>
        </p:nvSpPr>
        <p:spPr>
          <a:ln/>
        </p:spPr>
        <p:txBody>
          <a:bodyPr/>
          <a:lstStyle>
            <a:lvl1pPr>
              <a:defRPr/>
            </a:lvl1pPr>
          </a:lstStyle>
          <a:p>
            <a:endParaRPr lang="en-US" altLang="en-US"/>
          </a:p>
        </p:txBody>
      </p:sp>
      <p:sp>
        <p:nvSpPr>
          <p:cNvPr id="6" name="Rectangle 37"/>
          <p:cNvSpPr>
            <a:spLocks noGrp="1" noChangeArrowheads="1"/>
          </p:cNvSpPr>
          <p:nvPr>
            <p:ph type="sldNum" sz="quarter" idx="12"/>
          </p:nvPr>
        </p:nvSpPr>
        <p:spPr>
          <a:ln/>
        </p:spPr>
        <p:txBody>
          <a:bodyPr/>
          <a:lstStyle>
            <a:lvl1pPr>
              <a:defRPr/>
            </a:lvl1pPr>
          </a:lstStyle>
          <a:p>
            <a:fld id="{E4A29BE7-8DD6-4484-AA15-041D98FF97B1}" type="slidenum">
              <a:rPr lang="en-US" altLang="en-US"/>
              <a:pPr/>
              <a:t>‹#›</a:t>
            </a:fld>
            <a:endParaRPr lang="en-US" altLang="en-US"/>
          </a:p>
        </p:txBody>
      </p:sp>
    </p:spTree>
    <p:extLst>
      <p:ext uri="{BB962C8B-B14F-4D97-AF65-F5344CB8AC3E}">
        <p14:creationId xmlns:p14="http://schemas.microsoft.com/office/powerpoint/2010/main" val="19318979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endParaRPr lang="en-US" altLang="en-US"/>
          </a:p>
        </p:txBody>
      </p:sp>
      <p:sp>
        <p:nvSpPr>
          <p:cNvPr id="6" name="Rectangle 36"/>
          <p:cNvSpPr>
            <a:spLocks noGrp="1" noChangeArrowheads="1"/>
          </p:cNvSpPr>
          <p:nvPr>
            <p:ph type="ftr" sz="quarter" idx="11"/>
          </p:nvPr>
        </p:nvSpPr>
        <p:spPr>
          <a:ln/>
        </p:spPr>
        <p:txBody>
          <a:bodyPr/>
          <a:lstStyle>
            <a:lvl1pPr>
              <a:defRPr/>
            </a:lvl1pPr>
          </a:lstStyle>
          <a:p>
            <a:endParaRPr lang="en-US" altLang="en-US"/>
          </a:p>
        </p:txBody>
      </p:sp>
      <p:sp>
        <p:nvSpPr>
          <p:cNvPr id="7" name="Rectangle 37"/>
          <p:cNvSpPr>
            <a:spLocks noGrp="1" noChangeArrowheads="1"/>
          </p:cNvSpPr>
          <p:nvPr>
            <p:ph type="sldNum" sz="quarter" idx="12"/>
          </p:nvPr>
        </p:nvSpPr>
        <p:spPr>
          <a:ln/>
        </p:spPr>
        <p:txBody>
          <a:bodyPr/>
          <a:lstStyle>
            <a:lvl1pPr>
              <a:defRPr/>
            </a:lvl1pPr>
          </a:lstStyle>
          <a:p>
            <a:fld id="{64DA2236-6862-4174-950F-126CCD3970BF}" type="slidenum">
              <a:rPr lang="en-US" altLang="en-US"/>
              <a:pPr/>
              <a:t>‹#›</a:t>
            </a:fld>
            <a:endParaRPr lang="en-US" altLang="en-US"/>
          </a:p>
        </p:txBody>
      </p:sp>
    </p:spTree>
    <p:extLst>
      <p:ext uri="{BB962C8B-B14F-4D97-AF65-F5344CB8AC3E}">
        <p14:creationId xmlns:p14="http://schemas.microsoft.com/office/powerpoint/2010/main" val="38668561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0" hangingPunct="0">
              <a:defRPr/>
            </a:lvl1pPr>
          </a:lstStyle>
          <a:p>
            <a:endParaRPr lang="en-US" altLang="en-US"/>
          </a:p>
        </p:txBody>
      </p:sp>
      <p:sp>
        <p:nvSpPr>
          <p:cNvPr id="3" name="Rectangle 5"/>
          <p:cNvSpPr>
            <a:spLocks noGrp="1" noChangeArrowheads="1"/>
          </p:cNvSpPr>
          <p:nvPr>
            <p:ph type="ftr" sz="quarter" idx="11"/>
          </p:nvPr>
        </p:nvSpPr>
        <p:spPr/>
        <p:txBody>
          <a:bodyPr/>
          <a:lstStyle>
            <a:lvl1pPr eaLnBrk="0" hangingPunct="0">
              <a:defRPr/>
            </a:lvl1pPr>
          </a:lstStyle>
          <a:p>
            <a:endParaRPr lang="en-US" altLang="en-US"/>
          </a:p>
        </p:txBody>
      </p:sp>
      <p:sp>
        <p:nvSpPr>
          <p:cNvPr id="4" name="Rectangle 6"/>
          <p:cNvSpPr>
            <a:spLocks noGrp="1" noChangeArrowheads="1"/>
          </p:cNvSpPr>
          <p:nvPr>
            <p:ph type="sldNum" sz="quarter" idx="12"/>
          </p:nvPr>
        </p:nvSpPr>
        <p:spPr/>
        <p:txBody>
          <a:bodyPr/>
          <a:lstStyle>
            <a:lvl1pPr eaLnBrk="0" hangingPunct="0">
              <a:defRPr/>
            </a:lvl1pPr>
          </a:lstStyle>
          <a:p>
            <a:fld id="{8EF1EFEA-37F9-4E1C-8AAB-CA7AB04220D6}" type="slidenum">
              <a:rPr lang="en-US" altLang="en-US"/>
              <a:pPr/>
              <a:t>‹#›</a:t>
            </a:fld>
            <a:endParaRPr lang="en-US" altLang="en-US"/>
          </a:p>
        </p:txBody>
      </p:sp>
    </p:spTree>
    <p:extLst>
      <p:ext uri="{BB962C8B-B14F-4D97-AF65-F5344CB8AC3E}">
        <p14:creationId xmlns:p14="http://schemas.microsoft.com/office/powerpoint/2010/main" val="6186626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b="1">
                <a:solidFill>
                  <a:srgbClr val="000000"/>
                </a:solidFill>
                <a:latin typeface="Arial Narrow" pitchFamily="34" charset="0"/>
                <a:cs typeface="Times New Roman" pitchFamily="18"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b="1">
                <a:solidFill>
                  <a:srgbClr val="000000"/>
                </a:solidFill>
                <a:latin typeface="Arial Narrow" pitchFamily="34" charset="0"/>
                <a:cs typeface="Times New Roman" pitchFamily="18"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b="1">
                <a:solidFill>
                  <a:srgbClr val="000000"/>
                </a:solidFill>
                <a:latin typeface="Arial Narrow" pitchFamily="34" charset="0"/>
                <a:cs typeface="Times New Roman" pitchFamily="18"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b="1">
                <a:solidFill>
                  <a:srgbClr val="000000"/>
                </a:solidFill>
                <a:latin typeface="Arial Narrow" pitchFamily="34" charset="0"/>
                <a:cs typeface="Times New Roman" pitchFamily="18" charset="0"/>
              </a:endParaRPr>
            </a:p>
          </p:txBody>
        </p:sp>
      </p:grpSp>
      <p:sp>
        <p:nvSpPr>
          <p:cNvPr id="9225"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9226"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lvl1pPr>
          </a:lstStyle>
          <a:p>
            <a:endParaRPr lang="en-US" alt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lvl1pPr>
          </a:lstStyle>
          <a:p>
            <a:endParaRPr lang="en-US" alt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lvl1pPr>
          </a:lstStyle>
          <a:p>
            <a:fld id="{7C2FC46E-D687-437F-90DA-7E509F16464B}" type="slidenum">
              <a:rPr lang="en-US" altLang="en-US"/>
              <a:pPr/>
              <a:t>‹#›</a:t>
            </a:fld>
            <a:endParaRPr lang="en-US" altLang="en-US"/>
          </a:p>
        </p:txBody>
      </p:sp>
    </p:spTree>
    <p:extLst>
      <p:ext uri="{BB962C8B-B14F-4D97-AF65-F5344CB8AC3E}">
        <p14:creationId xmlns:p14="http://schemas.microsoft.com/office/powerpoint/2010/main" val="27749184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endParaRPr lang="en-US" altLang="en-US"/>
          </a:p>
        </p:txBody>
      </p:sp>
      <p:sp>
        <p:nvSpPr>
          <p:cNvPr id="5" name="Rectangle 11"/>
          <p:cNvSpPr>
            <a:spLocks noGrp="1" noChangeArrowheads="1"/>
          </p:cNvSpPr>
          <p:nvPr>
            <p:ph type="ftr" sz="quarter" idx="11"/>
          </p:nvPr>
        </p:nvSpPr>
        <p:spPr>
          <a:ln/>
        </p:spPr>
        <p:txBody>
          <a:bodyPr/>
          <a:lstStyle>
            <a:lvl1pPr>
              <a:defRPr/>
            </a:lvl1pPr>
          </a:lstStyle>
          <a:p>
            <a:endParaRPr lang="en-US" altLang="en-US"/>
          </a:p>
        </p:txBody>
      </p:sp>
      <p:sp>
        <p:nvSpPr>
          <p:cNvPr id="6" name="Rectangle 12"/>
          <p:cNvSpPr>
            <a:spLocks noGrp="1" noChangeArrowheads="1"/>
          </p:cNvSpPr>
          <p:nvPr>
            <p:ph type="sldNum" sz="quarter" idx="12"/>
          </p:nvPr>
        </p:nvSpPr>
        <p:spPr>
          <a:ln/>
        </p:spPr>
        <p:txBody>
          <a:bodyPr/>
          <a:lstStyle>
            <a:lvl1pPr>
              <a:defRPr/>
            </a:lvl1pPr>
          </a:lstStyle>
          <a:p>
            <a:fld id="{E6A5DDD8-2FBB-45B3-B5FD-CFB3B30F80C6}" type="slidenum">
              <a:rPr lang="en-US" altLang="en-US"/>
              <a:pPr/>
              <a:t>‹#›</a:t>
            </a:fld>
            <a:endParaRPr lang="en-US" altLang="en-US"/>
          </a:p>
        </p:txBody>
      </p:sp>
    </p:spTree>
    <p:extLst>
      <p:ext uri="{BB962C8B-B14F-4D97-AF65-F5344CB8AC3E}">
        <p14:creationId xmlns:p14="http://schemas.microsoft.com/office/powerpoint/2010/main" val="41040244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endParaRPr lang="en-US" altLang="en-US"/>
          </a:p>
        </p:txBody>
      </p:sp>
      <p:sp>
        <p:nvSpPr>
          <p:cNvPr id="5" name="Rectangle 11"/>
          <p:cNvSpPr>
            <a:spLocks noGrp="1" noChangeArrowheads="1"/>
          </p:cNvSpPr>
          <p:nvPr>
            <p:ph type="ftr" sz="quarter" idx="11"/>
          </p:nvPr>
        </p:nvSpPr>
        <p:spPr>
          <a:ln/>
        </p:spPr>
        <p:txBody>
          <a:bodyPr/>
          <a:lstStyle>
            <a:lvl1pPr>
              <a:defRPr/>
            </a:lvl1pPr>
          </a:lstStyle>
          <a:p>
            <a:endParaRPr lang="en-US" altLang="en-US"/>
          </a:p>
        </p:txBody>
      </p:sp>
      <p:sp>
        <p:nvSpPr>
          <p:cNvPr id="6" name="Rectangle 12"/>
          <p:cNvSpPr>
            <a:spLocks noGrp="1" noChangeArrowheads="1"/>
          </p:cNvSpPr>
          <p:nvPr>
            <p:ph type="sldNum" sz="quarter" idx="12"/>
          </p:nvPr>
        </p:nvSpPr>
        <p:spPr>
          <a:ln/>
        </p:spPr>
        <p:txBody>
          <a:bodyPr/>
          <a:lstStyle>
            <a:lvl1pPr>
              <a:defRPr/>
            </a:lvl1pPr>
          </a:lstStyle>
          <a:p>
            <a:fld id="{055C49F2-58ED-445A-A6E8-A7942E15696F}" type="slidenum">
              <a:rPr lang="en-US" altLang="en-US"/>
              <a:pPr/>
              <a:t>‹#›</a:t>
            </a:fld>
            <a:endParaRPr lang="en-US" altLang="en-US"/>
          </a:p>
        </p:txBody>
      </p:sp>
    </p:spTree>
    <p:extLst>
      <p:ext uri="{BB962C8B-B14F-4D97-AF65-F5344CB8AC3E}">
        <p14:creationId xmlns:p14="http://schemas.microsoft.com/office/powerpoint/2010/main" val="40130488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3B747B52-FF33-4334-982B-131B52B340B0}" type="slidenum">
              <a:rPr lang="en-US" altLang="en-US"/>
              <a:pPr/>
              <a:t>‹#›</a:t>
            </a:fld>
            <a:endParaRPr lang="en-US" altLang="en-US"/>
          </a:p>
        </p:txBody>
      </p:sp>
    </p:spTree>
    <p:extLst>
      <p:ext uri="{BB962C8B-B14F-4D97-AF65-F5344CB8AC3E}">
        <p14:creationId xmlns:p14="http://schemas.microsoft.com/office/powerpoint/2010/main" val="40282113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endParaRPr lang="en-US" altLang="en-US"/>
          </a:p>
        </p:txBody>
      </p:sp>
      <p:sp>
        <p:nvSpPr>
          <p:cNvPr id="6" name="Rectangle 11"/>
          <p:cNvSpPr>
            <a:spLocks noGrp="1" noChangeArrowheads="1"/>
          </p:cNvSpPr>
          <p:nvPr>
            <p:ph type="ftr" sz="quarter" idx="11"/>
          </p:nvPr>
        </p:nvSpPr>
        <p:spPr>
          <a:ln/>
        </p:spPr>
        <p:txBody>
          <a:bodyPr/>
          <a:lstStyle>
            <a:lvl1pPr>
              <a:defRPr/>
            </a:lvl1pPr>
          </a:lstStyle>
          <a:p>
            <a:endParaRPr lang="en-US" altLang="en-US"/>
          </a:p>
        </p:txBody>
      </p:sp>
      <p:sp>
        <p:nvSpPr>
          <p:cNvPr id="7" name="Rectangle 12"/>
          <p:cNvSpPr>
            <a:spLocks noGrp="1" noChangeArrowheads="1"/>
          </p:cNvSpPr>
          <p:nvPr>
            <p:ph type="sldNum" sz="quarter" idx="12"/>
          </p:nvPr>
        </p:nvSpPr>
        <p:spPr>
          <a:ln/>
        </p:spPr>
        <p:txBody>
          <a:bodyPr/>
          <a:lstStyle>
            <a:lvl1pPr>
              <a:defRPr/>
            </a:lvl1pPr>
          </a:lstStyle>
          <a:p>
            <a:fld id="{BD1C068B-967E-41D1-9218-D0EA62FD07CD}" type="slidenum">
              <a:rPr lang="en-US" altLang="en-US"/>
              <a:pPr/>
              <a:t>‹#›</a:t>
            </a:fld>
            <a:endParaRPr lang="en-US" altLang="en-US"/>
          </a:p>
        </p:txBody>
      </p:sp>
    </p:spTree>
    <p:extLst>
      <p:ext uri="{BB962C8B-B14F-4D97-AF65-F5344CB8AC3E}">
        <p14:creationId xmlns:p14="http://schemas.microsoft.com/office/powerpoint/2010/main" val="32809049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endParaRPr lang="en-US" altLang="en-US"/>
          </a:p>
        </p:txBody>
      </p:sp>
      <p:sp>
        <p:nvSpPr>
          <p:cNvPr id="8" name="Rectangle 11"/>
          <p:cNvSpPr>
            <a:spLocks noGrp="1" noChangeArrowheads="1"/>
          </p:cNvSpPr>
          <p:nvPr>
            <p:ph type="ftr" sz="quarter" idx="11"/>
          </p:nvPr>
        </p:nvSpPr>
        <p:spPr>
          <a:ln/>
        </p:spPr>
        <p:txBody>
          <a:bodyPr/>
          <a:lstStyle>
            <a:lvl1pPr>
              <a:defRPr/>
            </a:lvl1pPr>
          </a:lstStyle>
          <a:p>
            <a:endParaRPr lang="en-US" altLang="en-US"/>
          </a:p>
        </p:txBody>
      </p:sp>
      <p:sp>
        <p:nvSpPr>
          <p:cNvPr id="9" name="Rectangle 12"/>
          <p:cNvSpPr>
            <a:spLocks noGrp="1" noChangeArrowheads="1"/>
          </p:cNvSpPr>
          <p:nvPr>
            <p:ph type="sldNum" sz="quarter" idx="12"/>
          </p:nvPr>
        </p:nvSpPr>
        <p:spPr>
          <a:ln/>
        </p:spPr>
        <p:txBody>
          <a:bodyPr/>
          <a:lstStyle>
            <a:lvl1pPr>
              <a:defRPr/>
            </a:lvl1pPr>
          </a:lstStyle>
          <a:p>
            <a:fld id="{804B1101-0559-4342-8767-136A4D23292D}" type="slidenum">
              <a:rPr lang="en-US" altLang="en-US"/>
              <a:pPr/>
              <a:t>‹#›</a:t>
            </a:fld>
            <a:endParaRPr lang="en-US" altLang="en-US"/>
          </a:p>
        </p:txBody>
      </p:sp>
    </p:spTree>
    <p:extLst>
      <p:ext uri="{BB962C8B-B14F-4D97-AF65-F5344CB8AC3E}">
        <p14:creationId xmlns:p14="http://schemas.microsoft.com/office/powerpoint/2010/main" val="29205243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endParaRPr lang="en-US" altLang="en-US"/>
          </a:p>
        </p:txBody>
      </p:sp>
      <p:sp>
        <p:nvSpPr>
          <p:cNvPr id="4" name="Rectangle 11"/>
          <p:cNvSpPr>
            <a:spLocks noGrp="1" noChangeArrowheads="1"/>
          </p:cNvSpPr>
          <p:nvPr>
            <p:ph type="ftr" sz="quarter" idx="11"/>
          </p:nvPr>
        </p:nvSpPr>
        <p:spPr>
          <a:ln/>
        </p:spPr>
        <p:txBody>
          <a:bodyPr/>
          <a:lstStyle>
            <a:lvl1pPr>
              <a:defRPr/>
            </a:lvl1pPr>
          </a:lstStyle>
          <a:p>
            <a:endParaRPr lang="en-US" altLang="en-US"/>
          </a:p>
        </p:txBody>
      </p:sp>
      <p:sp>
        <p:nvSpPr>
          <p:cNvPr id="5" name="Rectangle 12"/>
          <p:cNvSpPr>
            <a:spLocks noGrp="1" noChangeArrowheads="1"/>
          </p:cNvSpPr>
          <p:nvPr>
            <p:ph type="sldNum" sz="quarter" idx="12"/>
          </p:nvPr>
        </p:nvSpPr>
        <p:spPr>
          <a:ln/>
        </p:spPr>
        <p:txBody>
          <a:bodyPr/>
          <a:lstStyle>
            <a:lvl1pPr>
              <a:defRPr/>
            </a:lvl1pPr>
          </a:lstStyle>
          <a:p>
            <a:fld id="{0BFF32C6-7D30-4615-AEB8-DFBDD5F9098F}" type="slidenum">
              <a:rPr lang="en-US" altLang="en-US"/>
              <a:pPr/>
              <a:t>‹#›</a:t>
            </a:fld>
            <a:endParaRPr lang="en-US" altLang="en-US"/>
          </a:p>
        </p:txBody>
      </p:sp>
    </p:spTree>
    <p:extLst>
      <p:ext uri="{BB962C8B-B14F-4D97-AF65-F5344CB8AC3E}">
        <p14:creationId xmlns:p14="http://schemas.microsoft.com/office/powerpoint/2010/main" val="21102893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endParaRPr lang="en-US" altLang="en-US"/>
          </a:p>
        </p:txBody>
      </p:sp>
      <p:sp>
        <p:nvSpPr>
          <p:cNvPr id="3" name="Rectangle 11"/>
          <p:cNvSpPr>
            <a:spLocks noGrp="1" noChangeArrowheads="1"/>
          </p:cNvSpPr>
          <p:nvPr>
            <p:ph type="ftr" sz="quarter" idx="11"/>
          </p:nvPr>
        </p:nvSpPr>
        <p:spPr>
          <a:ln/>
        </p:spPr>
        <p:txBody>
          <a:bodyPr/>
          <a:lstStyle>
            <a:lvl1pPr>
              <a:defRPr/>
            </a:lvl1pPr>
          </a:lstStyle>
          <a:p>
            <a:endParaRPr lang="en-US" altLang="en-US"/>
          </a:p>
        </p:txBody>
      </p:sp>
      <p:sp>
        <p:nvSpPr>
          <p:cNvPr id="4" name="Rectangle 12"/>
          <p:cNvSpPr>
            <a:spLocks noGrp="1" noChangeArrowheads="1"/>
          </p:cNvSpPr>
          <p:nvPr>
            <p:ph type="sldNum" sz="quarter" idx="12"/>
          </p:nvPr>
        </p:nvSpPr>
        <p:spPr>
          <a:ln/>
        </p:spPr>
        <p:txBody>
          <a:bodyPr/>
          <a:lstStyle>
            <a:lvl1pPr>
              <a:defRPr/>
            </a:lvl1pPr>
          </a:lstStyle>
          <a:p>
            <a:fld id="{49FF2475-9D94-4D2D-B598-412C550784C2}" type="slidenum">
              <a:rPr lang="en-US" altLang="en-US"/>
              <a:pPr/>
              <a:t>‹#›</a:t>
            </a:fld>
            <a:endParaRPr lang="en-US" altLang="en-US"/>
          </a:p>
        </p:txBody>
      </p:sp>
    </p:spTree>
    <p:extLst>
      <p:ext uri="{BB962C8B-B14F-4D97-AF65-F5344CB8AC3E}">
        <p14:creationId xmlns:p14="http://schemas.microsoft.com/office/powerpoint/2010/main" val="34892364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endParaRPr lang="en-US" altLang="en-US"/>
          </a:p>
        </p:txBody>
      </p:sp>
      <p:sp>
        <p:nvSpPr>
          <p:cNvPr id="6" name="Rectangle 11"/>
          <p:cNvSpPr>
            <a:spLocks noGrp="1" noChangeArrowheads="1"/>
          </p:cNvSpPr>
          <p:nvPr>
            <p:ph type="ftr" sz="quarter" idx="11"/>
          </p:nvPr>
        </p:nvSpPr>
        <p:spPr>
          <a:ln/>
        </p:spPr>
        <p:txBody>
          <a:bodyPr/>
          <a:lstStyle>
            <a:lvl1pPr>
              <a:defRPr/>
            </a:lvl1pPr>
          </a:lstStyle>
          <a:p>
            <a:endParaRPr lang="en-US" altLang="en-US"/>
          </a:p>
        </p:txBody>
      </p:sp>
      <p:sp>
        <p:nvSpPr>
          <p:cNvPr id="7" name="Rectangle 12"/>
          <p:cNvSpPr>
            <a:spLocks noGrp="1" noChangeArrowheads="1"/>
          </p:cNvSpPr>
          <p:nvPr>
            <p:ph type="sldNum" sz="quarter" idx="12"/>
          </p:nvPr>
        </p:nvSpPr>
        <p:spPr>
          <a:ln/>
        </p:spPr>
        <p:txBody>
          <a:bodyPr/>
          <a:lstStyle>
            <a:lvl1pPr>
              <a:defRPr/>
            </a:lvl1pPr>
          </a:lstStyle>
          <a:p>
            <a:fld id="{0EA94ADC-3BDB-4CCC-B215-20ABB6E4BA31}" type="slidenum">
              <a:rPr lang="en-US" altLang="en-US"/>
              <a:pPr/>
              <a:t>‹#›</a:t>
            </a:fld>
            <a:endParaRPr lang="en-US" altLang="en-US"/>
          </a:p>
        </p:txBody>
      </p:sp>
    </p:spTree>
    <p:extLst>
      <p:ext uri="{BB962C8B-B14F-4D97-AF65-F5344CB8AC3E}">
        <p14:creationId xmlns:p14="http://schemas.microsoft.com/office/powerpoint/2010/main" val="19263902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endParaRPr lang="en-US" altLang="en-US"/>
          </a:p>
        </p:txBody>
      </p:sp>
      <p:sp>
        <p:nvSpPr>
          <p:cNvPr id="6" name="Rectangle 11"/>
          <p:cNvSpPr>
            <a:spLocks noGrp="1" noChangeArrowheads="1"/>
          </p:cNvSpPr>
          <p:nvPr>
            <p:ph type="ftr" sz="quarter" idx="11"/>
          </p:nvPr>
        </p:nvSpPr>
        <p:spPr>
          <a:ln/>
        </p:spPr>
        <p:txBody>
          <a:bodyPr/>
          <a:lstStyle>
            <a:lvl1pPr>
              <a:defRPr/>
            </a:lvl1pPr>
          </a:lstStyle>
          <a:p>
            <a:endParaRPr lang="en-US" altLang="en-US"/>
          </a:p>
        </p:txBody>
      </p:sp>
      <p:sp>
        <p:nvSpPr>
          <p:cNvPr id="7" name="Rectangle 12"/>
          <p:cNvSpPr>
            <a:spLocks noGrp="1" noChangeArrowheads="1"/>
          </p:cNvSpPr>
          <p:nvPr>
            <p:ph type="sldNum" sz="quarter" idx="12"/>
          </p:nvPr>
        </p:nvSpPr>
        <p:spPr>
          <a:ln/>
        </p:spPr>
        <p:txBody>
          <a:bodyPr/>
          <a:lstStyle>
            <a:lvl1pPr>
              <a:defRPr/>
            </a:lvl1pPr>
          </a:lstStyle>
          <a:p>
            <a:fld id="{DCF56DD4-1221-4C02-A58E-5FC75B7C5E2C}" type="slidenum">
              <a:rPr lang="en-US" altLang="en-US"/>
              <a:pPr/>
              <a:t>‹#›</a:t>
            </a:fld>
            <a:endParaRPr lang="en-US" altLang="en-US"/>
          </a:p>
        </p:txBody>
      </p:sp>
    </p:spTree>
    <p:extLst>
      <p:ext uri="{BB962C8B-B14F-4D97-AF65-F5344CB8AC3E}">
        <p14:creationId xmlns:p14="http://schemas.microsoft.com/office/powerpoint/2010/main" val="36591760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endParaRPr lang="en-US" altLang="en-US"/>
          </a:p>
        </p:txBody>
      </p:sp>
      <p:sp>
        <p:nvSpPr>
          <p:cNvPr id="5" name="Rectangle 11"/>
          <p:cNvSpPr>
            <a:spLocks noGrp="1" noChangeArrowheads="1"/>
          </p:cNvSpPr>
          <p:nvPr>
            <p:ph type="ftr" sz="quarter" idx="11"/>
          </p:nvPr>
        </p:nvSpPr>
        <p:spPr>
          <a:ln/>
        </p:spPr>
        <p:txBody>
          <a:bodyPr/>
          <a:lstStyle>
            <a:lvl1pPr>
              <a:defRPr/>
            </a:lvl1pPr>
          </a:lstStyle>
          <a:p>
            <a:endParaRPr lang="en-US" altLang="en-US"/>
          </a:p>
        </p:txBody>
      </p:sp>
      <p:sp>
        <p:nvSpPr>
          <p:cNvPr id="6" name="Rectangle 12"/>
          <p:cNvSpPr>
            <a:spLocks noGrp="1" noChangeArrowheads="1"/>
          </p:cNvSpPr>
          <p:nvPr>
            <p:ph type="sldNum" sz="quarter" idx="12"/>
          </p:nvPr>
        </p:nvSpPr>
        <p:spPr>
          <a:ln/>
        </p:spPr>
        <p:txBody>
          <a:bodyPr/>
          <a:lstStyle>
            <a:lvl1pPr>
              <a:defRPr/>
            </a:lvl1pPr>
          </a:lstStyle>
          <a:p>
            <a:fld id="{DC6A2D66-9AA6-408B-9076-866ADE891E9D}" type="slidenum">
              <a:rPr lang="en-US" altLang="en-US"/>
              <a:pPr/>
              <a:t>‹#›</a:t>
            </a:fld>
            <a:endParaRPr lang="en-US" altLang="en-US"/>
          </a:p>
        </p:txBody>
      </p:sp>
    </p:spTree>
    <p:extLst>
      <p:ext uri="{BB962C8B-B14F-4D97-AF65-F5344CB8AC3E}">
        <p14:creationId xmlns:p14="http://schemas.microsoft.com/office/powerpoint/2010/main" val="28806246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endParaRPr lang="en-US" altLang="en-US"/>
          </a:p>
        </p:txBody>
      </p:sp>
      <p:sp>
        <p:nvSpPr>
          <p:cNvPr id="5" name="Rectangle 11"/>
          <p:cNvSpPr>
            <a:spLocks noGrp="1" noChangeArrowheads="1"/>
          </p:cNvSpPr>
          <p:nvPr>
            <p:ph type="ftr" sz="quarter" idx="11"/>
          </p:nvPr>
        </p:nvSpPr>
        <p:spPr>
          <a:ln/>
        </p:spPr>
        <p:txBody>
          <a:bodyPr/>
          <a:lstStyle>
            <a:lvl1pPr>
              <a:defRPr/>
            </a:lvl1pPr>
          </a:lstStyle>
          <a:p>
            <a:endParaRPr lang="en-US" altLang="en-US"/>
          </a:p>
        </p:txBody>
      </p:sp>
      <p:sp>
        <p:nvSpPr>
          <p:cNvPr id="6" name="Rectangle 12"/>
          <p:cNvSpPr>
            <a:spLocks noGrp="1" noChangeArrowheads="1"/>
          </p:cNvSpPr>
          <p:nvPr>
            <p:ph type="sldNum" sz="quarter" idx="12"/>
          </p:nvPr>
        </p:nvSpPr>
        <p:spPr>
          <a:ln/>
        </p:spPr>
        <p:txBody>
          <a:bodyPr/>
          <a:lstStyle>
            <a:lvl1pPr>
              <a:defRPr/>
            </a:lvl1pPr>
          </a:lstStyle>
          <a:p>
            <a:fld id="{9F5817D4-9DBB-45E8-A5EB-2FC08B02C088}" type="slidenum">
              <a:rPr lang="en-US" altLang="en-US"/>
              <a:pPr/>
              <a:t>‹#›</a:t>
            </a:fld>
            <a:endParaRPr lang="en-US" altLang="en-US"/>
          </a:p>
        </p:txBody>
      </p:sp>
    </p:spTree>
    <p:extLst>
      <p:ext uri="{BB962C8B-B14F-4D97-AF65-F5344CB8AC3E}">
        <p14:creationId xmlns:p14="http://schemas.microsoft.com/office/powerpoint/2010/main" val="40473411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996532260"/>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19336544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870A3A63-4DB7-4451-9285-78AFDDAC223F}" type="slidenum">
              <a:rPr lang="en-US" altLang="en-US"/>
              <a:pPr/>
              <a:t>‹#›</a:t>
            </a:fld>
            <a:endParaRPr lang="en-US" altLang="en-US"/>
          </a:p>
        </p:txBody>
      </p:sp>
    </p:spTree>
    <p:extLst>
      <p:ext uri="{BB962C8B-B14F-4D97-AF65-F5344CB8AC3E}">
        <p14:creationId xmlns:p14="http://schemas.microsoft.com/office/powerpoint/2010/main" val="56544778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090074640"/>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4153455940"/>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499951570"/>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87115267"/>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547205734"/>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894791873"/>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716753002"/>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990625410"/>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366649202"/>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0787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207875" name="Rectangle 3"/>
          <p:cNvSpPr>
            <a:spLocks noGrp="1" noChangeArrowheads="1"/>
          </p:cNvSpPr>
          <p:nvPr>
            <p:ph type="subTitle" idx="1"/>
          </p:nvPr>
        </p:nvSpPr>
        <p:spPr>
          <a:xfrm>
            <a:off x="1371600" y="3886200"/>
            <a:ext cx="6400800" cy="1752600"/>
          </a:xfrm>
        </p:spPr>
        <p:txBody>
          <a:bodyPr/>
          <a:lstStyle>
            <a:lvl1pPr marL="0" indent="0" algn="ctr">
              <a:buFont typeface="Times" pitchFamily="24" charset="0"/>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latin typeface="Trebuchet MS"/>
              <a:ea typeface="Osaka"/>
              <a:cs typeface="Osaka"/>
            </a:endParaRPr>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latin typeface="Trebuchet MS"/>
              <a:ea typeface="Osaka"/>
              <a:cs typeface="Osaka"/>
            </a:endParaRPr>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543C7FB-6D75-4244-BD3E-E453FF56E71C}" type="slidenum">
              <a:rPr lang="en-US"/>
              <a:pPr>
                <a:defRPr/>
              </a:pPr>
              <a:t>‹#›</a:t>
            </a:fld>
            <a:endParaRPr lang="en-US"/>
          </a:p>
        </p:txBody>
      </p:sp>
    </p:spTree>
    <p:extLst>
      <p:ext uri="{BB962C8B-B14F-4D97-AF65-F5344CB8AC3E}">
        <p14:creationId xmlns:p14="http://schemas.microsoft.com/office/powerpoint/2010/main" val="40760552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F90F97E4-28E5-4F4F-9EF3-07DF64CBAC9E}" type="slidenum">
              <a:rPr lang="en-US" altLang="en-US"/>
              <a:pPr/>
              <a:t>‹#›</a:t>
            </a:fld>
            <a:endParaRPr lang="en-US" altLang="en-US"/>
          </a:p>
        </p:txBody>
      </p:sp>
    </p:spTree>
    <p:extLst>
      <p:ext uri="{BB962C8B-B14F-4D97-AF65-F5344CB8AC3E}">
        <p14:creationId xmlns:p14="http://schemas.microsoft.com/office/powerpoint/2010/main" val="32243307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grpSp>
      <p:sp>
        <p:nvSpPr>
          <p:cNvPr id="68" name="Freeform 70"/>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88132"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88133" name="Rectangle 69"/>
          <p:cNvSpPr>
            <a:spLocks noGrp="1" noChangeArrowheads="1"/>
          </p:cNvSpPr>
          <p:nvPr>
            <p:ph type="subTitle" idx="1"/>
          </p:nvPr>
        </p:nvSpPr>
        <p:spPr>
          <a:xfrm>
            <a:off x="1371600" y="3886200"/>
            <a:ext cx="6400800" cy="1752600"/>
          </a:xfrm>
        </p:spPr>
        <p:txBody>
          <a:bodyPr/>
          <a:lstStyle>
            <a:lvl1pPr marL="0" indent="101600" algn="ctr">
              <a:buFont typeface="Wingdings" pitchFamily="-108"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a:defRPr>
                <a:solidFill>
                  <a:srgbClr val="FFFFFF"/>
                </a:solidFill>
              </a:defRPr>
            </a:lvl1pPr>
          </a:lstStyle>
          <a:p>
            <a:pPr>
              <a:defRPr/>
            </a:pPr>
            <a:endParaRPr lang="en-US" altLang="ja-JP"/>
          </a:p>
        </p:txBody>
      </p:sp>
      <p:sp>
        <p:nvSpPr>
          <p:cNvPr id="70" name="Rectangle 67"/>
          <p:cNvSpPr>
            <a:spLocks noGrp="1" noChangeArrowheads="1"/>
          </p:cNvSpPr>
          <p:nvPr>
            <p:ph type="ftr" sz="quarter" idx="11"/>
          </p:nvPr>
        </p:nvSpPr>
        <p:spPr>
          <a:xfrm>
            <a:off x="2057400" y="6248400"/>
            <a:ext cx="5257800" cy="457200"/>
          </a:xfrm>
        </p:spPr>
        <p:txBody>
          <a:bodyPr/>
          <a:lstStyle>
            <a:lvl1pPr>
              <a:defRPr>
                <a:solidFill>
                  <a:srgbClr val="FFFFFF"/>
                </a:solidFill>
              </a:defRPr>
            </a:lvl1pPr>
          </a:lstStyle>
          <a:p>
            <a:pPr>
              <a:defRPr/>
            </a:pPr>
            <a:endParaRPr lang="en-US" altLang="ja-JP"/>
          </a:p>
        </p:txBody>
      </p:sp>
      <p:sp>
        <p:nvSpPr>
          <p:cNvPr id="71" name="Rectangle 71"/>
          <p:cNvSpPr>
            <a:spLocks noGrp="1" noChangeArrowheads="1"/>
          </p:cNvSpPr>
          <p:nvPr>
            <p:ph type="sldNum" sz="quarter" idx="12"/>
          </p:nvPr>
        </p:nvSpPr>
        <p:spPr/>
        <p:txBody>
          <a:bodyPr/>
          <a:lstStyle>
            <a:lvl1pPr algn="r">
              <a:defRPr/>
            </a:lvl1pPr>
          </a:lstStyle>
          <a:p>
            <a:pPr>
              <a:defRPr/>
            </a:pPr>
            <a:fld id="{A376FD39-BE68-E147-8660-808B477A80A5}" type="slidenum">
              <a:rPr lang="en-US" altLang="ja-JP"/>
              <a:pPr>
                <a:defRPr/>
              </a:pPr>
              <a:t>‹#›</a:t>
            </a:fld>
            <a:endParaRPr lang="en-US" altLang="ja-JP"/>
          </a:p>
        </p:txBody>
      </p:sp>
    </p:spTree>
    <p:extLst>
      <p:ext uri="{BB962C8B-B14F-4D97-AF65-F5344CB8AC3E}">
        <p14:creationId xmlns:p14="http://schemas.microsoft.com/office/powerpoint/2010/main" val="261854596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2E03F37A-017A-0E4D-B733-9AEC051F9DCC}" type="slidenum">
              <a:rPr lang="en-US" altLang="ja-JP"/>
              <a:pPr>
                <a:defRPr/>
              </a:pPr>
              <a:t>‹#›</a:t>
            </a:fld>
            <a:endParaRPr lang="en-US" altLang="ja-JP"/>
          </a:p>
        </p:txBody>
      </p:sp>
    </p:spTree>
    <p:extLst>
      <p:ext uri="{BB962C8B-B14F-4D97-AF65-F5344CB8AC3E}">
        <p14:creationId xmlns:p14="http://schemas.microsoft.com/office/powerpoint/2010/main" val="422330534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6DB133CE-28E8-C845-949F-8BF9765E13DC}" type="slidenum">
              <a:rPr lang="en-US" altLang="ja-JP"/>
              <a:pPr>
                <a:defRPr/>
              </a:pPr>
              <a:t>‹#›</a:t>
            </a:fld>
            <a:endParaRPr lang="en-US" altLang="ja-JP"/>
          </a:p>
        </p:txBody>
      </p:sp>
    </p:spTree>
    <p:extLst>
      <p:ext uri="{BB962C8B-B14F-4D97-AF65-F5344CB8AC3E}">
        <p14:creationId xmlns:p14="http://schemas.microsoft.com/office/powerpoint/2010/main" val="275401132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0F0FC6E6-2B54-F94E-80AE-63199204E8AA}" type="slidenum">
              <a:rPr lang="en-US" altLang="ja-JP"/>
              <a:pPr>
                <a:defRPr/>
              </a:pPr>
              <a:t>‹#›</a:t>
            </a:fld>
            <a:endParaRPr lang="en-US" altLang="ja-JP"/>
          </a:p>
        </p:txBody>
      </p:sp>
    </p:spTree>
    <p:extLst>
      <p:ext uri="{BB962C8B-B14F-4D97-AF65-F5344CB8AC3E}">
        <p14:creationId xmlns:p14="http://schemas.microsoft.com/office/powerpoint/2010/main" val="104429626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70"/>
          <p:cNvSpPr>
            <a:spLocks noGrp="1" noChangeArrowheads="1"/>
          </p:cNvSpPr>
          <p:nvPr>
            <p:ph type="sldNum" sz="quarter" idx="12"/>
          </p:nvPr>
        </p:nvSpPr>
        <p:spPr>
          <a:ln/>
        </p:spPr>
        <p:txBody>
          <a:bodyPr/>
          <a:lstStyle>
            <a:lvl1pPr>
              <a:defRPr/>
            </a:lvl1pPr>
          </a:lstStyle>
          <a:p>
            <a:pPr>
              <a:defRPr/>
            </a:pPr>
            <a:fld id="{27245A2E-4E4C-464D-A4D6-92C0D163A5B7}" type="slidenum">
              <a:rPr lang="en-US" altLang="ja-JP"/>
              <a:pPr>
                <a:defRPr/>
              </a:pPr>
              <a:t>‹#›</a:t>
            </a:fld>
            <a:endParaRPr lang="en-US" altLang="ja-JP"/>
          </a:p>
        </p:txBody>
      </p:sp>
    </p:spTree>
    <p:extLst>
      <p:ext uri="{BB962C8B-B14F-4D97-AF65-F5344CB8AC3E}">
        <p14:creationId xmlns:p14="http://schemas.microsoft.com/office/powerpoint/2010/main" val="182595467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70"/>
          <p:cNvSpPr>
            <a:spLocks noGrp="1" noChangeArrowheads="1"/>
          </p:cNvSpPr>
          <p:nvPr>
            <p:ph type="sldNum" sz="quarter" idx="12"/>
          </p:nvPr>
        </p:nvSpPr>
        <p:spPr>
          <a:ln/>
        </p:spPr>
        <p:txBody>
          <a:bodyPr/>
          <a:lstStyle>
            <a:lvl1pPr>
              <a:defRPr/>
            </a:lvl1pPr>
          </a:lstStyle>
          <a:p>
            <a:pPr>
              <a:defRPr/>
            </a:pPr>
            <a:fld id="{9001D313-5256-7843-8A8D-9748FD59D254}" type="slidenum">
              <a:rPr lang="en-US" altLang="ja-JP"/>
              <a:pPr>
                <a:defRPr/>
              </a:pPr>
              <a:t>‹#›</a:t>
            </a:fld>
            <a:endParaRPr lang="en-US" altLang="ja-JP"/>
          </a:p>
        </p:txBody>
      </p:sp>
    </p:spTree>
    <p:extLst>
      <p:ext uri="{BB962C8B-B14F-4D97-AF65-F5344CB8AC3E}">
        <p14:creationId xmlns:p14="http://schemas.microsoft.com/office/powerpoint/2010/main" val="32640613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70"/>
          <p:cNvSpPr>
            <a:spLocks noGrp="1" noChangeArrowheads="1"/>
          </p:cNvSpPr>
          <p:nvPr>
            <p:ph type="sldNum" sz="quarter" idx="12"/>
          </p:nvPr>
        </p:nvSpPr>
        <p:spPr>
          <a:ln/>
        </p:spPr>
        <p:txBody>
          <a:bodyPr/>
          <a:lstStyle>
            <a:lvl1pPr>
              <a:defRPr/>
            </a:lvl1pPr>
          </a:lstStyle>
          <a:p>
            <a:pPr>
              <a:defRPr/>
            </a:pPr>
            <a:fld id="{2511B662-E845-4743-B8EC-22E7BE592192}" type="slidenum">
              <a:rPr lang="en-US" altLang="ja-JP"/>
              <a:pPr>
                <a:defRPr/>
              </a:pPr>
              <a:t>‹#›</a:t>
            </a:fld>
            <a:endParaRPr lang="en-US" altLang="ja-JP"/>
          </a:p>
        </p:txBody>
      </p:sp>
    </p:spTree>
    <p:extLst>
      <p:ext uri="{BB962C8B-B14F-4D97-AF65-F5344CB8AC3E}">
        <p14:creationId xmlns:p14="http://schemas.microsoft.com/office/powerpoint/2010/main" val="319170722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6CBE882F-9A27-3A4C-9EDB-0BF3949E3383}" type="slidenum">
              <a:rPr lang="en-US" altLang="ja-JP"/>
              <a:pPr>
                <a:defRPr/>
              </a:pPr>
              <a:t>‹#›</a:t>
            </a:fld>
            <a:endParaRPr lang="en-US" altLang="ja-JP"/>
          </a:p>
        </p:txBody>
      </p:sp>
    </p:spTree>
    <p:extLst>
      <p:ext uri="{BB962C8B-B14F-4D97-AF65-F5344CB8AC3E}">
        <p14:creationId xmlns:p14="http://schemas.microsoft.com/office/powerpoint/2010/main" val="4538433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39742D83-C143-B147-8330-4895D98375EC}" type="slidenum">
              <a:rPr lang="en-US" altLang="ja-JP"/>
              <a:pPr>
                <a:defRPr/>
              </a:pPr>
              <a:t>‹#›</a:t>
            </a:fld>
            <a:endParaRPr lang="en-US" altLang="ja-JP"/>
          </a:p>
        </p:txBody>
      </p:sp>
    </p:spTree>
    <p:extLst>
      <p:ext uri="{BB962C8B-B14F-4D97-AF65-F5344CB8AC3E}">
        <p14:creationId xmlns:p14="http://schemas.microsoft.com/office/powerpoint/2010/main" val="374801097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0C33106D-828D-5B48-9269-5E72FC0E61B5}" type="slidenum">
              <a:rPr lang="en-US" altLang="ja-JP"/>
              <a:pPr>
                <a:defRPr/>
              </a:pPr>
              <a:t>‹#›</a:t>
            </a:fld>
            <a:endParaRPr lang="en-US" altLang="ja-JP"/>
          </a:p>
        </p:txBody>
      </p:sp>
    </p:spTree>
    <p:extLst>
      <p:ext uri="{BB962C8B-B14F-4D97-AF65-F5344CB8AC3E}">
        <p14:creationId xmlns:p14="http://schemas.microsoft.com/office/powerpoint/2010/main" val="9383869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9061E67C-2876-47DD-892C-8F7FCDC34103}" type="slidenum">
              <a:rPr lang="en-US" altLang="en-US"/>
              <a:pPr/>
              <a:t>‹#›</a:t>
            </a:fld>
            <a:endParaRPr lang="en-US" altLang="en-US"/>
          </a:p>
        </p:txBody>
      </p:sp>
    </p:spTree>
    <p:extLst>
      <p:ext uri="{BB962C8B-B14F-4D97-AF65-F5344CB8AC3E}">
        <p14:creationId xmlns:p14="http://schemas.microsoft.com/office/powerpoint/2010/main" val="324200314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AB194521-3EFE-9840-9B22-854FFEC26A10}" type="slidenum">
              <a:rPr lang="en-US" altLang="ja-JP"/>
              <a:pPr>
                <a:defRPr/>
              </a:pPr>
              <a:t>‹#›</a:t>
            </a:fld>
            <a:endParaRPr lang="en-US" altLang="ja-JP"/>
          </a:p>
        </p:txBody>
      </p:sp>
    </p:spTree>
    <p:extLst>
      <p:ext uri="{BB962C8B-B14F-4D97-AF65-F5344CB8AC3E}">
        <p14:creationId xmlns:p14="http://schemas.microsoft.com/office/powerpoint/2010/main" val="172103271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AD13178A-C38F-E94B-B9BE-51FA483AAADB}" type="slidenum">
              <a:rPr lang="en-GB"/>
              <a:pPr>
                <a:defRPr/>
              </a:pPr>
              <a:t>‹#›</a:t>
            </a:fld>
            <a:endParaRPr lang="en-GB"/>
          </a:p>
        </p:txBody>
      </p:sp>
    </p:spTree>
    <p:extLst>
      <p:ext uri="{BB962C8B-B14F-4D97-AF65-F5344CB8AC3E}">
        <p14:creationId xmlns:p14="http://schemas.microsoft.com/office/powerpoint/2010/main" val="8362866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46C48899-49F2-0744-8BF4-494F13616380}" type="slidenum">
              <a:rPr lang="en-GB"/>
              <a:pPr>
                <a:defRPr/>
              </a:pPr>
              <a:t>‹#›</a:t>
            </a:fld>
            <a:endParaRPr lang="en-GB"/>
          </a:p>
        </p:txBody>
      </p:sp>
    </p:spTree>
    <p:extLst>
      <p:ext uri="{BB962C8B-B14F-4D97-AF65-F5344CB8AC3E}">
        <p14:creationId xmlns:p14="http://schemas.microsoft.com/office/powerpoint/2010/main" val="49543987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4BCCB459-581F-884A-90DC-428D547B82F8}" type="slidenum">
              <a:rPr lang="en-GB"/>
              <a:pPr>
                <a:defRPr/>
              </a:pPr>
              <a:t>‹#›</a:t>
            </a:fld>
            <a:endParaRPr lang="en-GB"/>
          </a:p>
        </p:txBody>
      </p:sp>
    </p:spTree>
    <p:extLst>
      <p:ext uri="{BB962C8B-B14F-4D97-AF65-F5344CB8AC3E}">
        <p14:creationId xmlns:p14="http://schemas.microsoft.com/office/powerpoint/2010/main" val="126462447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6AB37C8F-7217-FB4C-B743-83E80BB66EE2}" type="slidenum">
              <a:rPr lang="en-GB"/>
              <a:pPr>
                <a:defRPr/>
              </a:pPr>
              <a:t>‹#›</a:t>
            </a:fld>
            <a:endParaRPr lang="en-GB"/>
          </a:p>
        </p:txBody>
      </p:sp>
    </p:spTree>
    <p:extLst>
      <p:ext uri="{BB962C8B-B14F-4D97-AF65-F5344CB8AC3E}">
        <p14:creationId xmlns:p14="http://schemas.microsoft.com/office/powerpoint/2010/main" val="254461664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F1DCA293-9B98-5145-97ED-BAE613F150B2}" type="slidenum">
              <a:rPr lang="en-GB"/>
              <a:pPr>
                <a:defRPr/>
              </a:pPr>
              <a:t>‹#›</a:t>
            </a:fld>
            <a:endParaRPr lang="en-GB"/>
          </a:p>
        </p:txBody>
      </p:sp>
    </p:spTree>
    <p:extLst>
      <p:ext uri="{BB962C8B-B14F-4D97-AF65-F5344CB8AC3E}">
        <p14:creationId xmlns:p14="http://schemas.microsoft.com/office/powerpoint/2010/main" val="398411711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24ECC177-D8BE-FA49-961D-6DF728EEB157}" type="slidenum">
              <a:rPr lang="en-GB"/>
              <a:pPr>
                <a:defRPr/>
              </a:pPr>
              <a:t>‹#›</a:t>
            </a:fld>
            <a:endParaRPr lang="en-GB"/>
          </a:p>
        </p:txBody>
      </p:sp>
    </p:spTree>
    <p:extLst>
      <p:ext uri="{BB962C8B-B14F-4D97-AF65-F5344CB8AC3E}">
        <p14:creationId xmlns:p14="http://schemas.microsoft.com/office/powerpoint/2010/main" val="220549541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7145516D-E399-F04D-A3CC-546CA79BF3D4}" type="slidenum">
              <a:rPr lang="en-GB"/>
              <a:pPr>
                <a:defRPr/>
              </a:pPr>
              <a:t>‹#›</a:t>
            </a:fld>
            <a:endParaRPr lang="en-GB"/>
          </a:p>
        </p:txBody>
      </p:sp>
    </p:spTree>
    <p:extLst>
      <p:ext uri="{BB962C8B-B14F-4D97-AF65-F5344CB8AC3E}">
        <p14:creationId xmlns:p14="http://schemas.microsoft.com/office/powerpoint/2010/main" val="387668060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5710D790-1BCF-604B-AF18-FF1316C39A07}" type="slidenum">
              <a:rPr lang="en-GB"/>
              <a:pPr>
                <a:defRPr/>
              </a:pPr>
              <a:t>‹#›</a:t>
            </a:fld>
            <a:endParaRPr lang="en-GB"/>
          </a:p>
        </p:txBody>
      </p:sp>
    </p:spTree>
    <p:extLst>
      <p:ext uri="{BB962C8B-B14F-4D97-AF65-F5344CB8AC3E}">
        <p14:creationId xmlns:p14="http://schemas.microsoft.com/office/powerpoint/2010/main" val="373476460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4BA47FB7-15EF-D84D-930B-A2D7E178E23B}" type="slidenum">
              <a:rPr lang="en-GB"/>
              <a:pPr>
                <a:defRPr/>
              </a:pPr>
              <a:t>‹#›</a:t>
            </a:fld>
            <a:endParaRPr lang="en-GB"/>
          </a:p>
        </p:txBody>
      </p:sp>
    </p:spTree>
    <p:extLst>
      <p:ext uri="{BB962C8B-B14F-4D97-AF65-F5344CB8AC3E}">
        <p14:creationId xmlns:p14="http://schemas.microsoft.com/office/powerpoint/2010/main" val="4258071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1C02109C-CF80-4851-BF8C-D5CD5EB6A2D0}" type="slidenum">
              <a:rPr lang="en-US" altLang="en-US"/>
              <a:pPr/>
              <a:t>‹#›</a:t>
            </a:fld>
            <a:endParaRPr lang="en-US" altLang="en-US"/>
          </a:p>
        </p:txBody>
      </p:sp>
    </p:spTree>
    <p:extLst>
      <p:ext uri="{BB962C8B-B14F-4D97-AF65-F5344CB8AC3E}">
        <p14:creationId xmlns:p14="http://schemas.microsoft.com/office/powerpoint/2010/main" val="382008413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6606732E-642F-E543-A4E2-95AFB5124943}" type="slidenum">
              <a:rPr lang="en-GB"/>
              <a:pPr>
                <a:defRPr/>
              </a:pPr>
              <a:t>‹#›</a:t>
            </a:fld>
            <a:endParaRPr lang="en-GB"/>
          </a:p>
        </p:txBody>
      </p:sp>
    </p:spTree>
    <p:extLst>
      <p:ext uri="{BB962C8B-B14F-4D97-AF65-F5344CB8AC3E}">
        <p14:creationId xmlns:p14="http://schemas.microsoft.com/office/powerpoint/2010/main" val="420285064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B807A517-ADF2-9545-97FB-89301DBF01A6}" type="slidenum">
              <a:rPr lang="en-GB"/>
              <a:pPr>
                <a:defRPr/>
              </a:pPr>
              <a:t>‹#›</a:t>
            </a:fld>
            <a:endParaRPr lang="en-GB"/>
          </a:p>
        </p:txBody>
      </p:sp>
    </p:spTree>
    <p:extLst>
      <p:ext uri="{BB962C8B-B14F-4D97-AF65-F5344CB8AC3E}">
        <p14:creationId xmlns:p14="http://schemas.microsoft.com/office/powerpoint/2010/main" val="393055980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86740568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13428204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5919007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10262184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24071312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57884876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3156186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824140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10.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theme" Target="../theme/theme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5.xml"/><Relationship Id="rId1"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2.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8.xml"/><Relationship Id="rId1" Type="http://schemas.openxmlformats.org/officeDocument/2006/relationships/slideLayout" Target="../slideLayouts/slideLayout6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4.emf"/><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9.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D8317406-D317-4533-B1A4-3EF2AEC10C7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xStyles>
    <p:titleStyle>
      <a:lvl1pPr algn="ctr" rtl="0" eaLnBrk="0" fontAlgn="base" hangingPunct="0">
        <a:spcBef>
          <a:spcPct val="0"/>
        </a:spcBef>
        <a:spcAft>
          <a:spcPct val="0"/>
        </a:spcAft>
        <a:defRPr sz="4000" b="1">
          <a:solidFill>
            <a:srgbClr val="FFFFFF"/>
          </a:solidFill>
          <a:effectLst>
            <a:outerShdw blurRad="38100" dist="38100" dir="2700000" algn="tl">
              <a:srgbClr val="000000">
                <a:alpha val="43137"/>
              </a:srgbClr>
            </a:outerShdw>
          </a:effectLst>
          <a:latin typeface="Arial"/>
          <a:ea typeface="Geneva" pitchFamily="-112" charset="0"/>
          <a:cs typeface="Arial"/>
        </a:defRPr>
      </a:lvl1pPr>
      <a:lvl2pPr algn="ctr" rtl="0" eaLnBrk="0" fontAlgn="base" hangingPunct="0">
        <a:spcBef>
          <a:spcPct val="0"/>
        </a:spcBef>
        <a:spcAft>
          <a:spcPct val="0"/>
        </a:spcAft>
        <a:defRPr sz="4000" b="1">
          <a:solidFill>
            <a:srgbClr val="FFFFFF"/>
          </a:solidFill>
          <a:latin typeface="Arial" charset="0"/>
          <a:ea typeface="Geneva" pitchFamily="-112" charset="0"/>
          <a:cs typeface="Geneva" pitchFamily="-112" charset="0"/>
        </a:defRPr>
      </a:lvl2pPr>
      <a:lvl3pPr algn="ctr" rtl="0" eaLnBrk="0" fontAlgn="base" hangingPunct="0">
        <a:spcBef>
          <a:spcPct val="0"/>
        </a:spcBef>
        <a:spcAft>
          <a:spcPct val="0"/>
        </a:spcAft>
        <a:defRPr sz="4000" b="1">
          <a:solidFill>
            <a:srgbClr val="FFFFFF"/>
          </a:solidFill>
          <a:latin typeface="Arial" charset="0"/>
          <a:ea typeface="Geneva" pitchFamily="-112" charset="0"/>
          <a:cs typeface="Geneva" pitchFamily="-112" charset="0"/>
        </a:defRPr>
      </a:lvl3pPr>
      <a:lvl4pPr algn="ctr" rtl="0" eaLnBrk="0" fontAlgn="base" hangingPunct="0">
        <a:spcBef>
          <a:spcPct val="0"/>
        </a:spcBef>
        <a:spcAft>
          <a:spcPct val="0"/>
        </a:spcAft>
        <a:defRPr sz="4000" b="1">
          <a:solidFill>
            <a:srgbClr val="FFFFFF"/>
          </a:solidFill>
          <a:latin typeface="Arial" charset="0"/>
          <a:ea typeface="Geneva" pitchFamily="-112" charset="0"/>
          <a:cs typeface="Geneva" pitchFamily="-112" charset="0"/>
        </a:defRPr>
      </a:lvl4pPr>
      <a:lvl5pPr algn="ctr" rtl="0" eaLnBrk="0" fontAlgn="base" hangingPunct="0">
        <a:spcBef>
          <a:spcPct val="0"/>
        </a:spcBef>
        <a:spcAft>
          <a:spcPct val="0"/>
        </a:spcAft>
        <a:defRPr sz="4000" b="1">
          <a:solidFill>
            <a:srgbClr val="FFFFFF"/>
          </a:solidFill>
          <a:latin typeface="Arial" charset="0"/>
          <a:ea typeface="Geneva" pitchFamily="-112" charset="0"/>
          <a:cs typeface="Geneva" pitchFamily="-112" charset="0"/>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Arial"/>
          <a:ea typeface="Geneva" pitchFamily="-112" charset="0"/>
          <a:cs typeface="Arial"/>
        </a:defRPr>
      </a:lvl1pPr>
      <a:lvl2pPr marL="742950" indent="-28575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Arial"/>
          <a:ea typeface="Geneva" pitchFamily="-108" charset="-128"/>
          <a:cs typeface="Arial"/>
        </a:defRPr>
      </a:lvl2pPr>
      <a:lvl3pPr marL="11430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Arial"/>
          <a:ea typeface="Geneva" pitchFamily="-108" charset="-128"/>
          <a:cs typeface="Arial"/>
        </a:defRPr>
      </a:lvl3pPr>
      <a:lvl4pPr marL="1600200" indent="-228600" algn="l" rtl="0" eaLnBrk="0" fontAlgn="base" hangingPunct="0">
        <a:spcBef>
          <a:spcPct val="20000"/>
        </a:spcBef>
        <a:spcAft>
          <a:spcPct val="0"/>
        </a:spcAft>
        <a:buChar char="–"/>
        <a:defRPr b="1">
          <a:solidFill>
            <a:srgbClr val="FFFFFF"/>
          </a:solidFill>
          <a:effectLst>
            <a:outerShdw blurRad="38100" dist="38100" dir="2700000" algn="tl">
              <a:srgbClr val="000000">
                <a:alpha val="43137"/>
              </a:srgbClr>
            </a:outerShdw>
          </a:effectLst>
          <a:latin typeface="Arial"/>
          <a:ea typeface="Geneva" pitchFamily="-108" charset="-128"/>
          <a:cs typeface="Arial"/>
        </a:defRPr>
      </a:lvl4pPr>
      <a:lvl5pPr marL="2057400" indent="-228600" algn="l" rtl="0" eaLnBrk="0" fontAlgn="base" hangingPunct="0">
        <a:spcBef>
          <a:spcPct val="20000"/>
        </a:spcBef>
        <a:spcAft>
          <a:spcPct val="0"/>
        </a:spcAft>
        <a:buChar char="»"/>
        <a:defRPr b="1">
          <a:solidFill>
            <a:srgbClr val="FFFFFF"/>
          </a:solidFill>
          <a:effectLst>
            <a:outerShdw blurRad="38100" dist="38100" dir="2700000" algn="tl">
              <a:srgbClr val="000000">
                <a:alpha val="43137"/>
              </a:srgbClr>
            </a:outerShdw>
          </a:effectLst>
          <a:latin typeface="Arial"/>
          <a:ea typeface="Geneva"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9763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9763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09924"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cs typeface="Geneva" charset="0"/>
            </a:endParaRPr>
          </a:p>
        </p:txBody>
      </p:sp>
      <p:sp>
        <p:nvSpPr>
          <p:cNvPr id="209925"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cs typeface="Geneva" charset="0"/>
            </a:endParaRPr>
          </a:p>
        </p:txBody>
      </p:sp>
      <p:sp>
        <p:nvSpPr>
          <p:cNvPr id="1946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a:defRPr/>
            </a:pPr>
            <a:fld id="{0179A12B-B34A-3C4C-8BD8-98FDEDAED456}" type="slidenum">
              <a:rPr lang="en-GB"/>
              <a:pPr>
                <a:defRPr/>
              </a:pPr>
              <a:t>‹#›</a:t>
            </a:fld>
            <a:endParaRPr lang="en-GB"/>
          </a:p>
        </p:txBody>
      </p:sp>
    </p:spTree>
    <p:extLst>
      <p:ext uri="{BB962C8B-B14F-4D97-AF65-F5344CB8AC3E}">
        <p14:creationId xmlns:p14="http://schemas.microsoft.com/office/powerpoint/2010/main" val="783956133"/>
      </p:ext>
    </p:extLst>
  </p:cSld>
  <p:clrMap bg1="lt1" tx1="dk1" bg2="lt2" tx2="dk2" accent1="accent1" accent2="accent2" accent3="accent3" accent4="accent4" accent5="accent5" accent6="accent6" hlink="hlink" folHlink="folHlink"/>
  <p:sldLayoutIdLst>
    <p:sldLayoutId id="2147484186" r:id="rId1"/>
    <p:sldLayoutId id="2147484187" r:id="rId2"/>
    <p:sldLayoutId id="2147484188" r:id="rId3"/>
    <p:sldLayoutId id="2147484189" r:id="rId4"/>
    <p:sldLayoutId id="2147484190" r:id="rId5"/>
    <p:sldLayoutId id="2147484191" r:id="rId6"/>
    <p:sldLayoutId id="2147484192" r:id="rId7"/>
    <p:sldLayoutId id="2147484193" r:id="rId8"/>
    <p:sldLayoutId id="2147484194" r:id="rId9"/>
    <p:sldLayoutId id="2147484195" r:id="rId10"/>
    <p:sldLayoutId id="2147484196"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ＭＳ Ｐゴシック" charset="0"/>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728186693"/>
      </p:ext>
    </p:extLst>
  </p:cSld>
  <p:clrMap bg1="lt1" tx1="dk1" bg2="lt2" tx2="dk2" accent1="accent1" accent2="accent2" accent3="accent3" accent4="accent4" accent5="accent5" accent6="accent6" hlink="hlink" folHlink="folHlink"/>
  <p:sldLayoutIdLst>
    <p:sldLayoutId id="2147484198" r:id="rId1"/>
    <p:sldLayoutId id="2147484199" r:id="rId2"/>
    <p:sldLayoutId id="2147484200" r:id="rId3"/>
    <p:sldLayoutId id="2147484201" r:id="rId4"/>
    <p:sldLayoutId id="2147484202" r:id="rId5"/>
    <p:sldLayoutId id="2147484203" r:id="rId6"/>
    <p:sldLayoutId id="2147484204" r:id="rId7"/>
    <p:sldLayoutId id="2147484205" r:id="rId8"/>
    <p:sldLayoutId id="2147484206" r:id="rId9"/>
    <p:sldLayoutId id="2147484207" r:id="rId10"/>
    <p:sldLayoutId id="2147484208" r:id="rId11"/>
    <p:sldLayoutId id="2147484209" r:id="rId12"/>
    <p:sldLayoutId id="214748421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1588"/>
            <a:ext cx="9132888" cy="6845300"/>
            <a:chOff x="0" y="1"/>
            <a:chExt cx="5753" cy="4312"/>
          </a:xfrm>
        </p:grpSpPr>
        <p:sp>
          <p:nvSpPr>
            <p:cNvPr id="107523"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latin typeface="Times New Roman" pitchFamily="-128" charset="0"/>
                <a:ea typeface="+mn-ea"/>
              </a:endParaRPr>
            </a:p>
          </p:txBody>
        </p:sp>
        <p:sp>
          <p:nvSpPr>
            <p:cNvPr id="13321" name="Arc 4"/>
            <p:cNvSpPr>
              <a:spLocks/>
            </p:cNvSpPr>
            <p:nvPr/>
          </p:nvSpPr>
          <p:spPr bwMode="auto">
            <a:xfrm>
              <a:off x="0" y="1"/>
              <a:ext cx="5298" cy="4312"/>
            </a:xfrm>
            <a:custGeom>
              <a:avLst/>
              <a:gdLst>
                <a:gd name="T0" fmla="*/ 0 w 21600"/>
                <a:gd name="T1" fmla="*/ 0 h 21600"/>
                <a:gd name="T2" fmla="*/ 19 w 21600"/>
                <a:gd name="T3" fmla="*/ 7 h 21600"/>
                <a:gd name="T4" fmla="*/ 0 w 21600"/>
                <a:gd name="T5" fmla="*/ 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grpSp>
      <p:sp>
        <p:nvSpPr>
          <p:cNvPr id="107525"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a:t>Click to edit Master title style</a:t>
            </a:r>
          </a:p>
        </p:txBody>
      </p:sp>
      <p:sp>
        <p:nvSpPr>
          <p:cNvPr id="107526"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vl1pPr>
          </a:lstStyle>
          <a:p>
            <a:endParaRPr lang="en-GB" altLang="en-US"/>
          </a:p>
        </p:txBody>
      </p:sp>
      <p:sp>
        <p:nvSpPr>
          <p:cNvPr id="107527"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vl1pPr>
          </a:lstStyle>
          <a:p>
            <a:endParaRPr lang="en-GB" altLang="en-US"/>
          </a:p>
        </p:txBody>
      </p:sp>
      <p:sp>
        <p:nvSpPr>
          <p:cNvPr id="107528"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fld id="{801CD5F3-5647-450C-A793-9EACCB646BCD}" type="slidenum">
              <a:rPr lang="en-GB" altLang="en-US"/>
              <a:pPr/>
              <a:t>‹#›</a:t>
            </a:fld>
            <a:endParaRPr lang="en-GB" altLang="en-US"/>
          </a:p>
        </p:txBody>
      </p:sp>
      <p:sp>
        <p:nvSpPr>
          <p:cNvPr id="13319"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Tree>
  </p:cSld>
  <p:clrMap bg1="dk2" tx1="lt1" bg2="dk1" tx2="lt2" accent1="accent1" accent2="accent2" accent3="accent3" accent4="accent4" accent5="accent5" accent6="accent6" hlink="hlink" folHlink="folHlink"/>
  <p:sldLayoutIdLst>
    <p:sldLayoutId id="2147484152" r:id="rId1"/>
    <p:sldLayoutId id="2147484111" r:id="rId2"/>
    <p:sldLayoutId id="2147484112" r:id="rId3"/>
    <p:sldLayoutId id="2147484113" r:id="rId4"/>
    <p:sldLayoutId id="2147484114" r:id="rId5"/>
    <p:sldLayoutId id="2147484115" r:id="rId6"/>
    <p:sldLayoutId id="2147484116" r:id="rId7"/>
    <p:sldLayoutId id="2147484117" r:id="rId8"/>
    <p:sldLayoutId id="2147484118" r:id="rId9"/>
    <p:sldLayoutId id="2147484119" r:id="rId10"/>
    <p:sldLayoutId id="2147484120" r:id="rId11"/>
  </p:sldLayoutIdLst>
  <p:transition>
    <p:blinds/>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pitchFamily="-112"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28" charset="0"/>
          <a:ea typeface="ＭＳ Ｐゴシック" charset="0"/>
          <a:cs typeface="Geneva" pitchFamily="-112"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28" charset="0"/>
          <a:ea typeface="ＭＳ Ｐゴシック" charset="0"/>
          <a:cs typeface="Geneva" pitchFamily="-112"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28" charset="0"/>
          <a:ea typeface="ＭＳ Ｐゴシック" charset="0"/>
          <a:cs typeface="Geneva" pitchFamily="-112"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28" charset="0"/>
          <a:ea typeface="ＭＳ Ｐゴシック" charset="0"/>
          <a:cs typeface="Geneva" pitchFamily="-112"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2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2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2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28"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ＭＳ Ｐゴシック" charset="0"/>
          <a:cs typeface="Geneva" pitchFamily="-112" charset="0"/>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ea typeface="Geneva" pitchFamily="-108" charset="-128"/>
          <a:cs typeface="Geneva" pitchFamily="-112" charset="0"/>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ea typeface="Geneva" pitchFamily="-108" charset="-128"/>
          <a:cs typeface="Geneva" pitchFamily="-112" charset="0"/>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ea typeface="Geneva" pitchFamily="-108" charset="-128"/>
          <a:cs typeface="Geneva" pitchFamily="-112" charset="0"/>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Geneva" pitchFamily="-108" charset="-128"/>
          <a:cs typeface="Geneva" pitchFamily="-112" charset="0"/>
        </a:defRPr>
      </a:lvl5pPr>
      <a:lvl6pPr marL="2514600" indent="-228600" algn="l" rtl="0" fontAlgn="base">
        <a:spcBef>
          <a:spcPct val="20000"/>
        </a:spcBef>
        <a:spcAft>
          <a:spcPct val="0"/>
        </a:spcAft>
        <a:buClr>
          <a:schemeClr val="accent1"/>
        </a:buClr>
        <a:buChar char="•"/>
        <a:defRPr sz="2000">
          <a:solidFill>
            <a:schemeClr val="tx1"/>
          </a:solidFill>
          <a:latin typeface="+mn-lt"/>
          <a:ea typeface="Geneva" pitchFamily="-108"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Geneva" pitchFamily="-108"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Geneva" pitchFamily="-108"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7242175" cy="1981200"/>
            <a:chOff x="0" y="0"/>
            <a:chExt cx="4562" cy="1248"/>
          </a:xfrm>
        </p:grpSpPr>
        <p:sp>
          <p:nvSpPr>
            <p:cNvPr id="91139"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latin typeface="Times New Roman" pitchFamily="-128" charset="0"/>
                <a:ea typeface="+mn-ea"/>
              </a:endParaRPr>
            </a:p>
          </p:txBody>
        </p:sp>
        <p:sp>
          <p:nvSpPr>
            <p:cNvPr id="25609"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91141"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42"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1143"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Tahoma" pitchFamily="34" charset="0"/>
              </a:defRPr>
            </a:lvl1pPr>
          </a:lstStyle>
          <a:p>
            <a:endParaRPr lang="en-US" altLang="en-US"/>
          </a:p>
        </p:txBody>
      </p:sp>
      <p:sp>
        <p:nvSpPr>
          <p:cNvPr id="91144"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Tahoma" pitchFamily="34" charset="0"/>
              </a:defRPr>
            </a:lvl1pPr>
          </a:lstStyle>
          <a:p>
            <a:endParaRPr lang="en-US" altLang="en-US"/>
          </a:p>
        </p:txBody>
      </p:sp>
      <p:sp>
        <p:nvSpPr>
          <p:cNvPr id="91145"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pitchFamily="34" charset="0"/>
              </a:defRPr>
            </a:lvl1pPr>
          </a:lstStyle>
          <a:p>
            <a:fld id="{66E48E14-5DA9-4FC2-A1BE-782EF23C7C99}"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153" r:id="rId1"/>
    <p:sldLayoutId id="2147484121" r:id="rId2"/>
    <p:sldLayoutId id="2147484122" r:id="rId3"/>
    <p:sldLayoutId id="2147484123" r:id="rId4"/>
    <p:sldLayoutId id="2147484124" r:id="rId5"/>
    <p:sldLayoutId id="2147484125" r:id="rId6"/>
    <p:sldLayoutId id="2147484126" r:id="rId7"/>
    <p:sldLayoutId id="2147484127" r:id="rId8"/>
    <p:sldLayoutId id="2147484128" r:id="rId9"/>
    <p:sldLayoutId id="2147484129" r:id="rId10"/>
    <p:sldLayoutId id="214748413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pitchFamily="-112"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8" charset="-52"/>
          <a:ea typeface="ＭＳ Ｐゴシック" charset="0"/>
          <a:cs typeface="Geneva" pitchFamily="-112"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8" charset="-52"/>
          <a:ea typeface="ＭＳ Ｐゴシック" charset="0"/>
          <a:cs typeface="Geneva" pitchFamily="-112"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8" charset="-52"/>
          <a:ea typeface="ＭＳ Ｐゴシック" charset="0"/>
          <a:cs typeface="Geneva" pitchFamily="-112"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8" charset="-52"/>
          <a:ea typeface="ＭＳ Ｐゴシック" charset="0"/>
          <a:cs typeface="Geneva" pitchFamily="-112"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8"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8"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8"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8"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ＭＳ Ｐゴシック" charset="0"/>
          <a:cs typeface="Geneva" pitchFamily="-112"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Geneva" pitchFamily="-108" charset="-128"/>
          <a:cs typeface="Geneva" pitchFamily="-112" charset="0"/>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Geneva" pitchFamily="-108" charset="-128"/>
          <a:cs typeface="Geneva" pitchFamily="-112"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pitchFamily="-108" charset="-128"/>
          <a:cs typeface="Geneva" pitchFamily="-112" charset="0"/>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Geneva" pitchFamily="-108" charset="-128"/>
          <a:cs typeface="Geneva" pitchFamily="-112" charset="0"/>
        </a:defRPr>
      </a:lvl5pPr>
      <a:lvl6pPr marL="2514600" indent="-228600" algn="l" rtl="0" fontAlgn="base">
        <a:spcBef>
          <a:spcPct val="20000"/>
        </a:spcBef>
        <a:spcAft>
          <a:spcPct val="0"/>
        </a:spcAft>
        <a:buClr>
          <a:schemeClr val="hlink"/>
        </a:buClr>
        <a:buFont typeface="Wingdings" pitchFamily="-128" charset="0"/>
        <a:buChar char="§"/>
        <a:defRPr sz="2000">
          <a:solidFill>
            <a:schemeClr val="tx1"/>
          </a:solidFill>
          <a:effectLst>
            <a:outerShdw blurRad="38100" dist="38100" dir="2700000" algn="tl">
              <a:srgbClr val="000000"/>
            </a:outerShdw>
          </a:effectLst>
          <a:latin typeface="+mn-lt"/>
          <a:ea typeface="Geneva" pitchFamily="-108" charset="-128"/>
        </a:defRPr>
      </a:lvl6pPr>
      <a:lvl7pPr marL="2971800" indent="-228600" algn="l" rtl="0" fontAlgn="base">
        <a:spcBef>
          <a:spcPct val="20000"/>
        </a:spcBef>
        <a:spcAft>
          <a:spcPct val="0"/>
        </a:spcAft>
        <a:buClr>
          <a:schemeClr val="hlink"/>
        </a:buClr>
        <a:buFont typeface="Wingdings" pitchFamily="-128" charset="0"/>
        <a:buChar char="§"/>
        <a:defRPr sz="2000">
          <a:solidFill>
            <a:schemeClr val="tx1"/>
          </a:solidFill>
          <a:effectLst>
            <a:outerShdw blurRad="38100" dist="38100" dir="2700000" algn="tl">
              <a:srgbClr val="000000"/>
            </a:outerShdw>
          </a:effectLst>
          <a:latin typeface="+mn-lt"/>
          <a:ea typeface="Geneva" pitchFamily="-108" charset="-128"/>
        </a:defRPr>
      </a:lvl7pPr>
      <a:lvl8pPr marL="3429000" indent="-228600" algn="l" rtl="0" fontAlgn="base">
        <a:spcBef>
          <a:spcPct val="20000"/>
        </a:spcBef>
        <a:spcAft>
          <a:spcPct val="0"/>
        </a:spcAft>
        <a:buClr>
          <a:schemeClr val="hlink"/>
        </a:buClr>
        <a:buFont typeface="Wingdings" pitchFamily="-128" charset="0"/>
        <a:buChar char="§"/>
        <a:defRPr sz="2000">
          <a:solidFill>
            <a:schemeClr val="tx1"/>
          </a:solidFill>
          <a:effectLst>
            <a:outerShdw blurRad="38100" dist="38100" dir="2700000" algn="tl">
              <a:srgbClr val="000000"/>
            </a:outerShdw>
          </a:effectLst>
          <a:latin typeface="+mn-lt"/>
          <a:ea typeface="Geneva" pitchFamily="-108" charset="-128"/>
        </a:defRPr>
      </a:lvl8pPr>
      <a:lvl9pPr marL="3886200" indent="-228600" algn="l" rtl="0" fontAlgn="base">
        <a:spcBef>
          <a:spcPct val="20000"/>
        </a:spcBef>
        <a:spcAft>
          <a:spcPct val="0"/>
        </a:spcAft>
        <a:buClr>
          <a:schemeClr val="hlink"/>
        </a:buClr>
        <a:buFont typeface="Wingdings" pitchFamily="-128" charset="0"/>
        <a:buChar char="§"/>
        <a:defRPr sz="2000">
          <a:solidFill>
            <a:schemeClr val="tx1"/>
          </a:solidFill>
          <a:effectLst>
            <a:outerShdw blurRad="38100" dist="38100" dir="2700000" algn="tl">
              <a:srgbClr val="000000"/>
            </a:outerShdw>
          </a:effectLst>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1085850" cy="6854825"/>
            <a:chOff x="0" y="0"/>
            <a:chExt cx="684" cy="4318"/>
          </a:xfrm>
        </p:grpSpPr>
        <p:sp>
          <p:nvSpPr>
            <p:cNvPr id="7373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grpSp>
          <p:nvGrpSpPr>
            <p:cNvPr id="37897" name="Group 4"/>
            <p:cNvGrpSpPr>
              <a:grpSpLocks/>
            </p:cNvGrpSpPr>
            <p:nvPr/>
          </p:nvGrpSpPr>
          <p:grpSpPr bwMode="auto">
            <a:xfrm>
              <a:off x="48" y="102"/>
              <a:ext cx="96" cy="4128"/>
              <a:chOff x="48" y="102"/>
              <a:chExt cx="96" cy="4128"/>
            </a:xfrm>
          </p:grpSpPr>
          <p:sp>
            <p:nvSpPr>
              <p:cNvPr id="37898"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899"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00"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01"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02"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03"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04"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05"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06"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07"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08"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09"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10"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11"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12"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13"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14"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15"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16"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17"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18"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19"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20"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21"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22"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23"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24"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25"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37926"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grpSp>
      </p:grpSp>
      <p:sp>
        <p:nvSpPr>
          <p:cNvPr id="37891"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7376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vl1pPr>
          </a:lstStyle>
          <a:p>
            <a:endParaRPr lang="en-US" altLang="en-US"/>
          </a:p>
        </p:txBody>
      </p:sp>
      <p:sp>
        <p:nvSpPr>
          <p:cNvPr id="7376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vl1pPr>
          </a:lstStyle>
          <a:p>
            <a:endParaRPr lang="en-US" altLang="en-US"/>
          </a:p>
        </p:txBody>
      </p:sp>
      <p:sp>
        <p:nvSpPr>
          <p:cNvPr id="7376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fld id="{A7817DDA-2640-4D0A-8891-38801877B529}" type="slidenum">
              <a:rPr lang="en-US" altLang="en-US"/>
              <a:pPr/>
              <a:t>‹#›</a:t>
            </a:fld>
            <a:endParaRPr lang="en-US" altLang="en-US"/>
          </a:p>
        </p:txBody>
      </p:sp>
      <p:sp>
        <p:nvSpPr>
          <p:cNvPr id="7376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154" r:id="rId1"/>
    <p:sldLayoutId id="2147484131" r:id="rId2"/>
    <p:sldLayoutId id="2147484132" r:id="rId3"/>
    <p:sldLayoutId id="2147484133" r:id="rId4"/>
    <p:sldLayoutId id="2147484134" r:id="rId5"/>
    <p:sldLayoutId id="2147484135" r:id="rId6"/>
    <p:sldLayoutId id="2147484136" r:id="rId7"/>
    <p:sldLayoutId id="2147484137" r:id="rId8"/>
    <p:sldLayoutId id="2147484138" r:id="rId9"/>
    <p:sldLayoutId id="2147484139" r:id="rId10"/>
    <p:sldLayoutId id="2147484140" r:id="rId11"/>
    <p:sldLayoutId id="2147484141" r:id="rId12"/>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Geneva" pitchFamily="-112" charset="0"/>
        </a:defRPr>
      </a:lvl1pPr>
      <a:lvl2pPr algn="l"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12" charset="0"/>
        </a:defRPr>
      </a:lvl2pPr>
      <a:lvl3pPr algn="l"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12" charset="0"/>
        </a:defRPr>
      </a:lvl3pPr>
      <a:lvl4pPr algn="l"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12" charset="0"/>
        </a:defRPr>
      </a:lvl4pPr>
      <a:lvl5pPr algn="l"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12" charset="0"/>
        </a:defRPr>
      </a:lvl5pPr>
      <a:lvl6pPr marL="457200" algn="l" rtl="0" fontAlgn="base">
        <a:spcBef>
          <a:spcPct val="0"/>
        </a:spcBef>
        <a:spcAft>
          <a:spcPct val="0"/>
        </a:spcAft>
        <a:defRPr sz="4400">
          <a:solidFill>
            <a:schemeClr val="tx2"/>
          </a:solidFill>
          <a:latin typeface="Times New Roman" pitchFamily="-128" charset="0"/>
        </a:defRPr>
      </a:lvl6pPr>
      <a:lvl7pPr marL="914400" algn="l" rtl="0" fontAlgn="base">
        <a:spcBef>
          <a:spcPct val="0"/>
        </a:spcBef>
        <a:spcAft>
          <a:spcPct val="0"/>
        </a:spcAft>
        <a:defRPr sz="4400">
          <a:solidFill>
            <a:schemeClr val="tx2"/>
          </a:solidFill>
          <a:latin typeface="Times New Roman" pitchFamily="-128" charset="0"/>
        </a:defRPr>
      </a:lvl7pPr>
      <a:lvl8pPr marL="1371600" algn="l" rtl="0" fontAlgn="base">
        <a:spcBef>
          <a:spcPct val="0"/>
        </a:spcBef>
        <a:spcAft>
          <a:spcPct val="0"/>
        </a:spcAft>
        <a:defRPr sz="4400">
          <a:solidFill>
            <a:schemeClr val="tx2"/>
          </a:solidFill>
          <a:latin typeface="Times New Roman" pitchFamily="-128" charset="0"/>
        </a:defRPr>
      </a:lvl8pPr>
      <a:lvl9pPr marL="1828800" algn="l"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mn-lt"/>
          <a:ea typeface="ＭＳ Ｐゴシック" charset="0"/>
          <a:cs typeface="Geneva" pitchFamily="-112" charset="0"/>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mn-lt"/>
          <a:ea typeface="Geneva" pitchFamily="-108" charset="-128"/>
          <a:cs typeface="Geneva" pitchFamily="-112"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mn-lt"/>
          <a:ea typeface="Geneva" pitchFamily="-108" charset="-128"/>
          <a:cs typeface="Geneva" pitchFamily="-112"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pitchFamily="-108" charset="-128"/>
          <a:cs typeface="Geneva" pitchFamily="-112"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pitchFamily="-108" charset="-128"/>
          <a:cs typeface="Geneva" pitchFamily="-112"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pitchFamily="-108"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pitchFamily="-108"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pitchFamily="-108"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B6196032-5AF2-4F98-9A63-4EE8E25E4F3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155"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5734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b="1">
              <a:solidFill>
                <a:srgbClr val="000000"/>
              </a:solidFill>
              <a:latin typeface="Arial Narrow" pitchFamily="34" charset="0"/>
              <a:cs typeface="Times New Roman" pitchFamily="18" charset="0"/>
            </a:endParaRPr>
          </a:p>
        </p:txBody>
      </p:sp>
      <p:sp>
        <p:nvSpPr>
          <p:cNvPr id="5734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b="1">
              <a:solidFill>
                <a:srgbClr val="000000"/>
              </a:solidFill>
              <a:latin typeface="Arial Narrow" pitchFamily="34" charset="0"/>
              <a:cs typeface="Times New Roman" pitchFamily="18" charset="0"/>
            </a:endParaRPr>
          </a:p>
        </p:txBody>
      </p:sp>
      <p:sp>
        <p:nvSpPr>
          <p:cNvPr id="5734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b="1">
              <a:solidFill>
                <a:srgbClr val="000000"/>
              </a:solidFill>
              <a:latin typeface="Arial Narrow" pitchFamily="34" charset="0"/>
              <a:cs typeface="Times New Roman" pitchFamily="18" charset="0"/>
            </a:endParaRPr>
          </a:p>
        </p:txBody>
      </p:sp>
      <p:sp>
        <p:nvSpPr>
          <p:cNvPr id="5735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5735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b="1">
              <a:solidFill>
                <a:srgbClr val="000000"/>
              </a:solidFill>
              <a:latin typeface="Arial Narrow" pitchFamily="34" charset="0"/>
              <a:cs typeface="Times New Roman" pitchFamily="18" charset="0"/>
            </a:endParaRPr>
          </a:p>
        </p:txBody>
      </p:sp>
      <p:sp>
        <p:nvSpPr>
          <p:cNvPr id="8200"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2"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a:solidFill>
                  <a:srgbClr val="003300"/>
                </a:solidFill>
                <a:cs typeface="Times New Roman" pitchFamily="18" charset="0"/>
              </a:defRPr>
            </a:lvl1pPr>
          </a:lstStyle>
          <a:p>
            <a:endParaRPr lang="en-US" altLang="en-US"/>
          </a:p>
        </p:txBody>
      </p:sp>
      <p:sp>
        <p:nvSpPr>
          <p:cNvPr id="8203"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003300"/>
                </a:solidFill>
                <a:cs typeface="Times New Roman" pitchFamily="18" charset="0"/>
              </a:defRPr>
            </a:lvl1pPr>
          </a:lstStyle>
          <a:p>
            <a:endParaRPr lang="en-US" altLang="en-US"/>
          </a:p>
        </p:txBody>
      </p:sp>
      <p:sp>
        <p:nvSpPr>
          <p:cNvPr id="8204"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a:solidFill>
                  <a:srgbClr val="003300"/>
                </a:solidFill>
                <a:cs typeface="Times New Roman" pitchFamily="18" charset="0"/>
              </a:defRPr>
            </a:lvl1pPr>
          </a:lstStyle>
          <a:p>
            <a:fld id="{73CEDFFA-FD7E-4D0F-9C75-79E6276800D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158"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Lst>
  <p:txStyles>
    <p:title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kumimoji="1"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2996219804"/>
      </p:ext>
    </p:extLst>
  </p:cSld>
  <p:clrMap bg1="dk2" tx1="lt1" bg2="dk1" tx2="lt2" accent1="accent1" accent2="accent2" accent3="accent3" accent4="accent4" accent5="accent5" accent6="accent6" hlink="hlink" folHlink="folHlink"/>
  <p:sldLayoutIdLst>
    <p:sldLayoutId id="2147484160" r:id="rId1"/>
    <p:sldLayoutId id="2147484161" r:id="rId2"/>
    <p:sldLayoutId id="2147484162" r:id="rId3"/>
    <p:sldLayoutId id="2147484163" r:id="rId4"/>
    <p:sldLayoutId id="2147484164" r:id="rId5"/>
    <p:sldLayoutId id="2147484165" r:id="rId6"/>
    <p:sldLayoutId id="2147484166" r:id="rId7"/>
    <p:sldLayoutId id="2147484167" r:id="rId8"/>
    <p:sldLayoutId id="2147484168" r:id="rId9"/>
    <p:sldLayoutId id="2147484169" r:id="rId10"/>
    <p:sldLayoutId id="2147484170"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68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68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l" eaLnBrk="0" hangingPunct="0">
              <a:defRPr sz="1400" baseline="0">
                <a:solidFill>
                  <a:srgbClr val="FFFF66"/>
                </a:solidFill>
                <a:latin typeface="+mn-lt"/>
                <a:ea typeface="+mn-ea"/>
                <a:cs typeface="+mn-cs"/>
              </a:defRPr>
            </a:lvl1pPr>
          </a:lstStyle>
          <a:p>
            <a:pPr>
              <a:defRPr/>
            </a:pPr>
            <a:endParaRPr lang="en-US" b="0">
              <a:latin typeface="Trebuchet MS"/>
              <a:ea typeface="Osaka"/>
              <a:cs typeface="Osaka"/>
            </a:endParaRPr>
          </a:p>
        </p:txBody>
      </p:sp>
      <p:sp>
        <p:nvSpPr>
          <p:cNvPr id="2068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baseline="0">
                <a:solidFill>
                  <a:srgbClr val="FFFF66"/>
                </a:solidFill>
                <a:latin typeface="+mn-lt"/>
                <a:ea typeface="+mn-ea"/>
                <a:cs typeface="+mn-cs"/>
              </a:defRPr>
            </a:lvl1pPr>
          </a:lstStyle>
          <a:p>
            <a:pPr>
              <a:defRPr/>
            </a:pPr>
            <a:endParaRPr lang="en-US" b="0">
              <a:latin typeface="Trebuchet MS"/>
              <a:ea typeface="Osaka"/>
              <a:cs typeface="Osaka"/>
            </a:endParaRPr>
          </a:p>
        </p:txBody>
      </p:sp>
      <p:sp>
        <p:nvSpPr>
          <p:cNvPr id="2068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66"/>
                </a:solidFill>
                <a:latin typeface="Trebuchet MS" charset="0"/>
                <a:ea typeface="Osaka" charset="0"/>
                <a:cs typeface="Osaka" charset="0"/>
              </a:defRPr>
            </a:lvl1pPr>
          </a:lstStyle>
          <a:p>
            <a:pPr>
              <a:defRPr/>
            </a:pPr>
            <a:fld id="{2542E8DB-4850-AE4D-B4BB-5722E30C7B61}" type="slidenum">
              <a:rPr lang="en-US" b="0"/>
              <a:pPr>
                <a:defRPr/>
              </a:pPr>
              <a:t>‹#›</a:t>
            </a:fld>
            <a:endParaRPr lang="en-US" b="0"/>
          </a:p>
        </p:txBody>
      </p:sp>
    </p:spTree>
    <p:extLst>
      <p:ext uri="{BB962C8B-B14F-4D97-AF65-F5344CB8AC3E}">
        <p14:creationId xmlns:p14="http://schemas.microsoft.com/office/powerpoint/2010/main" val="2823487075"/>
      </p:ext>
    </p:extLst>
  </p:cSld>
  <p:clrMap bg1="dk2" tx1="lt1" bg2="dk1" tx2="lt2" accent1="accent1" accent2="accent2" accent3="accent3" accent4="accent4" accent5="accent5" accent6="accent6" hlink="hlink" folHlink="folHlink"/>
  <p:sldLayoutIdLst>
    <p:sldLayoutId id="2147484172" r:id="rId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24" charset="0"/>
          <a:ea typeface="Osaka" pitchFamily="24" charset="-128"/>
          <a:cs typeface="Osaka" pitchFamily="24" charset="-128"/>
        </a:defRPr>
      </a:lvl2pPr>
      <a:lvl3pPr algn="ctr" rtl="0" eaLnBrk="0" fontAlgn="base" hangingPunct="0">
        <a:spcBef>
          <a:spcPct val="0"/>
        </a:spcBef>
        <a:spcAft>
          <a:spcPct val="0"/>
        </a:spcAft>
        <a:defRPr sz="4400" b="1">
          <a:solidFill>
            <a:schemeClr val="tx2"/>
          </a:solidFill>
          <a:latin typeface="Trebuchet MS" pitchFamily="24" charset="0"/>
          <a:ea typeface="Osaka" pitchFamily="24" charset="-128"/>
          <a:cs typeface="Osaka" pitchFamily="24" charset="-128"/>
        </a:defRPr>
      </a:lvl3pPr>
      <a:lvl4pPr algn="ctr" rtl="0" eaLnBrk="0" fontAlgn="base" hangingPunct="0">
        <a:spcBef>
          <a:spcPct val="0"/>
        </a:spcBef>
        <a:spcAft>
          <a:spcPct val="0"/>
        </a:spcAft>
        <a:defRPr sz="4400" b="1">
          <a:solidFill>
            <a:schemeClr val="tx2"/>
          </a:solidFill>
          <a:latin typeface="Trebuchet MS" pitchFamily="24" charset="0"/>
          <a:ea typeface="Osaka" pitchFamily="24" charset="-128"/>
          <a:cs typeface="Osaka" pitchFamily="24" charset="-128"/>
        </a:defRPr>
      </a:lvl4pPr>
      <a:lvl5pPr algn="ctr" rtl="0" eaLnBrk="0" fontAlgn="base" hangingPunct="0">
        <a:spcBef>
          <a:spcPct val="0"/>
        </a:spcBef>
        <a:spcAft>
          <a:spcPct val="0"/>
        </a:spcAft>
        <a:defRPr sz="4400" b="1">
          <a:solidFill>
            <a:schemeClr val="tx2"/>
          </a:solidFill>
          <a:latin typeface="Trebuchet MS" pitchFamily="24" charset="0"/>
          <a:ea typeface="Osaka" pitchFamily="24" charset="-128"/>
          <a:cs typeface="Osaka" pitchFamily="24" charset="-128"/>
        </a:defRPr>
      </a:lvl5pPr>
      <a:lvl6pPr marL="457200" algn="ctr" rtl="0" fontAlgn="base">
        <a:spcBef>
          <a:spcPct val="0"/>
        </a:spcBef>
        <a:spcAft>
          <a:spcPct val="0"/>
        </a:spcAft>
        <a:defRPr sz="4400" b="1">
          <a:solidFill>
            <a:schemeClr val="tx2"/>
          </a:solidFill>
          <a:latin typeface="Trebuchet MS" pitchFamily="24" charset="0"/>
          <a:ea typeface="Osaka" pitchFamily="24" charset="-128"/>
          <a:cs typeface="Osaka" pitchFamily="24" charset="-128"/>
        </a:defRPr>
      </a:lvl6pPr>
      <a:lvl7pPr marL="914400" algn="ctr" rtl="0" fontAlgn="base">
        <a:spcBef>
          <a:spcPct val="0"/>
        </a:spcBef>
        <a:spcAft>
          <a:spcPct val="0"/>
        </a:spcAft>
        <a:defRPr sz="4400" b="1">
          <a:solidFill>
            <a:schemeClr val="tx2"/>
          </a:solidFill>
          <a:latin typeface="Trebuchet MS" pitchFamily="24" charset="0"/>
          <a:ea typeface="Osaka" pitchFamily="24" charset="-128"/>
          <a:cs typeface="Osaka" pitchFamily="24" charset="-128"/>
        </a:defRPr>
      </a:lvl7pPr>
      <a:lvl8pPr marL="1371600" algn="ctr" rtl="0" fontAlgn="base">
        <a:spcBef>
          <a:spcPct val="0"/>
        </a:spcBef>
        <a:spcAft>
          <a:spcPct val="0"/>
        </a:spcAft>
        <a:defRPr sz="4400" b="1">
          <a:solidFill>
            <a:schemeClr val="tx2"/>
          </a:solidFill>
          <a:latin typeface="Trebuchet MS" pitchFamily="24" charset="0"/>
          <a:ea typeface="Osaka" pitchFamily="24" charset="-128"/>
          <a:cs typeface="Osaka" pitchFamily="24" charset="-128"/>
        </a:defRPr>
      </a:lvl8pPr>
      <a:lvl9pPr marL="1828800" algn="ctr" rtl="0" fontAlgn="base">
        <a:spcBef>
          <a:spcPct val="0"/>
        </a:spcBef>
        <a:spcAft>
          <a:spcPct val="0"/>
        </a:spcAft>
        <a:defRPr sz="4400" b="1">
          <a:solidFill>
            <a:schemeClr val="tx2"/>
          </a:solidFill>
          <a:latin typeface="Trebuchet MS" pitchFamily="24" charset="0"/>
          <a:ea typeface="Osaka" pitchFamily="24" charset="-128"/>
          <a:cs typeface="Osaka" pitchFamily="24"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24"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24"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24"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24"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9746" name="Group 2"/>
          <p:cNvGrpSpPr>
            <a:grpSpLocks/>
          </p:cNvGrpSpPr>
          <p:nvPr/>
        </p:nvGrpSpPr>
        <p:grpSpPr bwMode="auto">
          <a:xfrm>
            <a:off x="0" y="2286000"/>
            <a:ext cx="9144000" cy="3581400"/>
            <a:chOff x="0" y="1968"/>
            <a:chExt cx="5760" cy="2256"/>
          </a:xfrm>
        </p:grpSpPr>
        <p:sp>
          <p:nvSpPr>
            <p:cNvPr id="159753"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4"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5"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6"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7"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8"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9"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0"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1"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2"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3"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4"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5"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6"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7"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8"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9"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0"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1"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2"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3"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4"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5"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6"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7"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8"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9"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0"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1"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2"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3"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4"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5"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6"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7"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8"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9"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0"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1"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2"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3"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4"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5"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6"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7"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8"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9"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0"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1"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2"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3"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4"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5"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6"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7"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8"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9"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0"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1"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2"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3"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4"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5"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grpSp>
      <p:sp>
        <p:nvSpPr>
          <p:cNvPr id="159747"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59748"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87108"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FFFFFF"/>
                </a:solidFill>
                <a:latin typeface="Helvetica" pitchFamily="-112" charset="0"/>
                <a:ea typeface="Osaka"/>
                <a:cs typeface="Osaka"/>
              </a:defRPr>
            </a:lvl1pPr>
          </a:lstStyle>
          <a:p>
            <a:pPr>
              <a:defRPr/>
            </a:pPr>
            <a:endParaRPr lang="en-US" altLang="ja-JP"/>
          </a:p>
        </p:txBody>
      </p:sp>
      <p:sp>
        <p:nvSpPr>
          <p:cNvPr id="87109"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pitchFamily="-112" charset="0"/>
                <a:ea typeface="Osaka"/>
                <a:cs typeface="Osaka"/>
              </a:defRPr>
            </a:lvl1pPr>
          </a:lstStyle>
          <a:p>
            <a:pPr>
              <a:defRPr/>
            </a:pPr>
            <a:endParaRPr lang="en-US" altLang="ja-JP"/>
          </a:p>
        </p:txBody>
      </p:sp>
      <p:sp>
        <p:nvSpPr>
          <p:cNvPr id="87110"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charset="0"/>
                <a:ea typeface="Osaka" charset="0"/>
                <a:cs typeface="Osaka" charset="0"/>
              </a:defRPr>
            </a:lvl1pPr>
          </a:lstStyle>
          <a:p>
            <a:pPr>
              <a:defRPr/>
            </a:pPr>
            <a:fld id="{CFF3EF21-504C-8946-88A0-753075A341F6}" type="slidenum">
              <a:rPr lang="en-US" altLang="ja-JP"/>
              <a:pPr>
                <a:defRPr/>
              </a:pPr>
              <a:t>‹#›</a:t>
            </a:fld>
            <a:endParaRPr lang="en-US" altLang="ja-JP"/>
          </a:p>
        </p:txBody>
      </p:sp>
      <p:pic>
        <p:nvPicPr>
          <p:cNvPr id="159752" name="Picture 7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2869574"/>
      </p:ext>
    </p:extLst>
  </p:cSld>
  <p:clrMap bg1="dk2" tx1="lt1" bg2="dk1" tx2="lt2" accent1="accent1" accent2="accent2" accent3="accent3" accent4="accent4" accent5="accent5" accent6="accent6" hlink="hlink" folHlink="folHlink"/>
  <p:sldLayoutIdLst>
    <p:sldLayoutId id="2147484174" r:id="rId1"/>
    <p:sldLayoutId id="2147484175" r:id="rId2"/>
    <p:sldLayoutId id="2147484176" r:id="rId3"/>
    <p:sldLayoutId id="2147484177" r:id="rId4"/>
    <p:sldLayoutId id="2147484178" r:id="rId5"/>
    <p:sldLayoutId id="2147484179" r:id="rId6"/>
    <p:sldLayoutId id="2147484180" r:id="rId7"/>
    <p:sldLayoutId id="2147484181" r:id="rId8"/>
    <p:sldLayoutId id="2147484182" r:id="rId9"/>
    <p:sldLayoutId id="2147484183" r:id="rId10"/>
    <p:sldLayoutId id="2147484184"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4.wav"/><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www.artunframed.com/images/artists54/rembra249.jpg"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xml"/><Relationship Id="rId1" Type="http://schemas.openxmlformats.org/officeDocument/2006/relationships/slideLayout" Target="../slideLayouts/slideLayout4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87.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87.xm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9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3.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3.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3.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93.xml"/><Relationship Id="rId4" Type="http://schemas.openxmlformats.org/officeDocument/2006/relationships/image" Target="../media/image27.jpg"/></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3.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3" Type="http://schemas.openxmlformats.org/officeDocument/2006/relationships/hyperlink" Target="http://bible.gospelcom.net/bible?language=English&amp;version=NIV&amp;search=&amp;passage=2Ch+36:20" TargetMode="External"/><Relationship Id="rId18" Type="http://schemas.openxmlformats.org/officeDocument/2006/relationships/hyperlink" Target="http://bible.gospelcom.net/bible?language=English&amp;version=NIV&amp;search=&amp;passage=Da+6:1-28" TargetMode="External"/><Relationship Id="rId26" Type="http://schemas.openxmlformats.org/officeDocument/2006/relationships/hyperlink" Target="http://bible.gospelcom.net/bible?language=English&amp;version=NIV&amp;search=&amp;passage=Ezr+1:1-11" TargetMode="External"/><Relationship Id="rId39" Type="http://schemas.openxmlformats.org/officeDocument/2006/relationships/hyperlink" Target="http://bible.gospelcom.net/bible?language=English&amp;version=NIV&amp;search=&amp;passage=Is+48:14" TargetMode="External"/><Relationship Id="rId21" Type="http://schemas.openxmlformats.org/officeDocument/2006/relationships/hyperlink" Target="http://bible.gospelcom.net/bible?language=English&amp;version=NIV&amp;search=&amp;passage=Ezr+7:1-28" TargetMode="External"/><Relationship Id="rId34" Type="http://schemas.openxmlformats.org/officeDocument/2006/relationships/hyperlink" Target="http://bible.gospelcom.net/bible?language=English&amp;version=NIV&amp;search=&amp;passage=Is+41:3" TargetMode="External"/><Relationship Id="rId42" Type="http://schemas.openxmlformats.org/officeDocument/2006/relationships/hyperlink" Target="http://bible.gospelcom.net/bible?language=English&amp;version=NIV&amp;search=&amp;passage=Ezr+7:25" TargetMode="External"/><Relationship Id="rId47" Type="http://schemas.openxmlformats.org/officeDocument/2006/relationships/hyperlink" Target="http://bible.gospelcom.net/bible?language=English&amp;version=NIV&amp;search=&amp;passage=Eze+32:24" TargetMode="External"/><Relationship Id="rId50" Type="http://schemas.openxmlformats.org/officeDocument/2006/relationships/hyperlink" Target="http://bible.gospelcom.net/bible?language=English&amp;version=NIV&amp;search=&amp;passage=Da+2:31-45" TargetMode="External"/><Relationship Id="rId7" Type="http://schemas.openxmlformats.org/officeDocument/2006/relationships/hyperlink" Target="http://bible.gospelcom.net/bible?language=English&amp;version=NIV&amp;search=&amp;passage=Ne+3:12" TargetMode="External"/><Relationship Id="rId2" Type="http://schemas.openxmlformats.org/officeDocument/2006/relationships/hyperlink" Target="http://bible.gospelcom.net/bible?language=English&amp;version=NIV&amp;search=&amp;passage=Es+1:1" TargetMode="External"/><Relationship Id="rId16" Type="http://schemas.openxmlformats.org/officeDocument/2006/relationships/hyperlink" Target="http://bible.gospelcom.net/bible?language=English&amp;version=NIV&amp;search=&amp;passage=Es+1:3" TargetMode="External"/><Relationship Id="rId29" Type="http://schemas.openxmlformats.org/officeDocument/2006/relationships/hyperlink" Target="http://bible.gospelcom.net/bible?language=English&amp;version=NIV&amp;search=&amp;passage=Ezr+5:13" TargetMode="External"/><Relationship Id="rId11" Type="http://schemas.openxmlformats.org/officeDocument/2006/relationships/hyperlink" Target="http://bible.gospelcom.net/bible?language=English&amp;version=NIV&amp;search=&amp;passage=Es+1:10-22" TargetMode="External"/><Relationship Id="rId24" Type="http://schemas.openxmlformats.org/officeDocument/2006/relationships/hyperlink" Target="http://bible.gospelcom.net/bible?language=English&amp;version=NIV&amp;search=&amp;passage=2Ch+36:22" TargetMode="External"/><Relationship Id="rId32" Type="http://schemas.openxmlformats.org/officeDocument/2006/relationships/hyperlink" Target="http://bible.gospelcom.net/bible?language=English&amp;version=NIV&amp;search=&amp;passage=Ezr+6:3" TargetMode="External"/><Relationship Id="rId37" Type="http://schemas.openxmlformats.org/officeDocument/2006/relationships/hyperlink" Target="http://bible.gospelcom.net/bible?language=English&amp;version=NIV&amp;search=&amp;passage=Is+45:13" TargetMode="External"/><Relationship Id="rId40" Type="http://schemas.openxmlformats.org/officeDocument/2006/relationships/hyperlink" Target="http://bible.gospelcom.net/bible?language=English&amp;version=NIV&amp;search=&amp;passage=Is+48:15" TargetMode="External"/><Relationship Id="rId45" Type="http://schemas.openxmlformats.org/officeDocument/2006/relationships/hyperlink" Target="http://bible.gospelcom.net/bible?language=English&amp;version=NIV&amp;search=&amp;passage=Je+49:34-39" TargetMode="External"/><Relationship Id="rId53" Type="http://schemas.openxmlformats.org/officeDocument/2006/relationships/hyperlink" Target="http://bible.gospelcom.net/bible?language=English&amp;version=NIV&amp;search=&amp;passage=Da+8:1-27" TargetMode="External"/><Relationship Id="rId5" Type="http://schemas.openxmlformats.org/officeDocument/2006/relationships/hyperlink" Target="http://bible.gospelcom.net/bible?language=English&amp;version=NIV&amp;search=&amp;passage=Da+6:8-12" TargetMode="External"/><Relationship Id="rId10" Type="http://schemas.openxmlformats.org/officeDocument/2006/relationships/hyperlink" Target="http://bible.gospelcom.net/bible?language=English&amp;version=NIV&amp;search=&amp;passage=Ne+2:6" TargetMode="External"/><Relationship Id="rId19" Type="http://schemas.openxmlformats.org/officeDocument/2006/relationships/hyperlink" Target="http://bible.gospelcom.net/bible?language=English&amp;version=NIV&amp;search=&amp;passage=Da+9:1" TargetMode="External"/><Relationship Id="rId31" Type="http://schemas.openxmlformats.org/officeDocument/2006/relationships/hyperlink" Target="http://bible.gospelcom.net/bible?language=English&amp;version=NIV&amp;search=&amp;passage=Ezr+5:17" TargetMode="External"/><Relationship Id="rId44" Type="http://schemas.openxmlformats.org/officeDocument/2006/relationships/hyperlink" Target="http://bible.gospelcom.net/bible?language=English&amp;version=NIV&amp;search=&amp;passage=Is+21:1-10" TargetMode="External"/><Relationship Id="rId52" Type="http://schemas.openxmlformats.org/officeDocument/2006/relationships/hyperlink" Target="http://bible.gospelcom.net/bible?language=English&amp;version=NIV&amp;search=&amp;passage=Da+7:1-28" TargetMode="External"/><Relationship Id="rId4" Type="http://schemas.openxmlformats.org/officeDocument/2006/relationships/hyperlink" Target="http://bible.gospelcom.net/bible?language=English&amp;version=NIV&amp;search=&amp;passage=Es+8:8" TargetMode="External"/><Relationship Id="rId9" Type="http://schemas.openxmlformats.org/officeDocument/2006/relationships/hyperlink" Target="http://bible.gospelcom.net/bible?language=English&amp;version=NIV&amp;search=&amp;passage=Da+6:1-7" TargetMode="External"/><Relationship Id="rId14" Type="http://schemas.openxmlformats.org/officeDocument/2006/relationships/hyperlink" Target="http://bible.gospelcom.net/bible?language=English&amp;version=NIV&amp;search=&amp;passage=Ho+13:16" TargetMode="External"/><Relationship Id="rId22" Type="http://schemas.openxmlformats.org/officeDocument/2006/relationships/hyperlink" Target="http://bible.gospelcom.net/bible?language=English&amp;version=NIV&amp;search=&amp;passage=Ne+2:1-20" TargetMode="External"/><Relationship Id="rId27" Type="http://schemas.openxmlformats.org/officeDocument/2006/relationships/hyperlink" Target="http://bible.gospelcom.net/bible?language=English&amp;version=NIV&amp;search=&amp;passage=Ezr+3:7" TargetMode="External"/><Relationship Id="rId30" Type="http://schemas.openxmlformats.org/officeDocument/2006/relationships/hyperlink" Target="http://bible.gospelcom.net/bible?language=English&amp;version=NIV&amp;search=&amp;passage=Ezr+5:14" TargetMode="External"/><Relationship Id="rId35" Type="http://schemas.openxmlformats.org/officeDocument/2006/relationships/hyperlink" Target="http://bible.gospelcom.net/bible?language=English&amp;version=NIV&amp;search=&amp;passage=Is+44:28" TargetMode="External"/><Relationship Id="rId43" Type="http://schemas.openxmlformats.org/officeDocument/2006/relationships/hyperlink" Target="http://bible.gospelcom.net/bible?language=English&amp;version=NIV&amp;search=&amp;passage=Is+13:17" TargetMode="External"/><Relationship Id="rId48" Type="http://schemas.openxmlformats.org/officeDocument/2006/relationships/hyperlink" Target="http://bible.gospelcom.net/bible?language=English&amp;version=NIV&amp;search=&amp;passage=Eze+32:25" TargetMode="External"/><Relationship Id="rId8" Type="http://schemas.openxmlformats.org/officeDocument/2006/relationships/hyperlink" Target="http://bible.gospelcom.net/bible?language=English&amp;version=NIV&amp;search=&amp;passage=Ne+3:16-18" TargetMode="External"/><Relationship Id="rId51" Type="http://schemas.openxmlformats.org/officeDocument/2006/relationships/hyperlink" Target="http://bible.gospelcom.net/bible?language=English&amp;version=NIV&amp;search=&amp;passage=Da+5:28" TargetMode="External"/><Relationship Id="rId3" Type="http://schemas.openxmlformats.org/officeDocument/2006/relationships/hyperlink" Target="http://bible.gospelcom.net/bible?language=English&amp;version=NIV&amp;search=&amp;passage=Da+6:1" TargetMode="External"/><Relationship Id="rId12" Type="http://schemas.openxmlformats.org/officeDocument/2006/relationships/hyperlink" Target="http://bible.gospelcom.net/bible?language=English&amp;version=NIV&amp;search=&amp;passage=Es+2:4" TargetMode="External"/><Relationship Id="rId17" Type="http://schemas.openxmlformats.org/officeDocument/2006/relationships/hyperlink" Target="http://bible.gospelcom.net/bible?language=English&amp;version=NIV&amp;search=&amp;passage=Da+5:31" TargetMode="External"/><Relationship Id="rId25" Type="http://schemas.openxmlformats.org/officeDocument/2006/relationships/hyperlink" Target="http://bible.gospelcom.net/bible?language=English&amp;version=NIV&amp;search=&amp;passage=2Ch+36:23" TargetMode="External"/><Relationship Id="rId33" Type="http://schemas.openxmlformats.org/officeDocument/2006/relationships/hyperlink" Target="http://bible.gospelcom.net/bible?language=English&amp;version=NIV&amp;search=&amp;passage=Is+41:2" TargetMode="External"/><Relationship Id="rId38" Type="http://schemas.openxmlformats.org/officeDocument/2006/relationships/hyperlink" Target="http://bible.gospelcom.net/bible?language=English&amp;version=NIV&amp;search=&amp;passage=Is+46:11" TargetMode="External"/><Relationship Id="rId46" Type="http://schemas.openxmlformats.org/officeDocument/2006/relationships/hyperlink" Target="http://bible.gospelcom.net/bible?language=English&amp;version=NIV&amp;search=&amp;passage=Je+51:11-64" TargetMode="External"/><Relationship Id="rId20" Type="http://schemas.openxmlformats.org/officeDocument/2006/relationships/hyperlink" Target="http://bible.gospelcom.net/bible?language=English&amp;version=NIV&amp;search=&amp;passage=Ezr+4:7-24" TargetMode="External"/><Relationship Id="rId41" Type="http://schemas.openxmlformats.org/officeDocument/2006/relationships/hyperlink" Target="http://bible.gospelcom.net/bible?language=English&amp;version=NIV&amp;search=&amp;passage=Es+1:14" TargetMode="External"/><Relationship Id="rId54" Type="http://schemas.openxmlformats.org/officeDocument/2006/relationships/hyperlink" Target="http://bible.gospelcom.net/bible?language=English&amp;version=NIV&amp;search=&amp;passage=Da+11:1-4" TargetMode="External"/><Relationship Id="rId1" Type="http://schemas.openxmlformats.org/officeDocument/2006/relationships/slideLayout" Target="../slideLayouts/slideLayout7.xml"/><Relationship Id="rId6" Type="http://schemas.openxmlformats.org/officeDocument/2006/relationships/hyperlink" Target="http://bible.gospelcom.net/bible?language=English&amp;version=NIV&amp;search=&amp;passage=Ne+3:9" TargetMode="External"/><Relationship Id="rId15" Type="http://schemas.openxmlformats.org/officeDocument/2006/relationships/hyperlink" Target="http://bible.gospelcom.net/bible?language=English&amp;version=NIV&amp;search=&amp;passage=Eze+27:10" TargetMode="External"/><Relationship Id="rId23" Type="http://schemas.openxmlformats.org/officeDocument/2006/relationships/hyperlink" Target="http://bible.gospelcom.net/bible?language=English&amp;version=NIV&amp;search=&amp;passage=Ne+5:14" TargetMode="External"/><Relationship Id="rId28" Type="http://schemas.openxmlformats.org/officeDocument/2006/relationships/hyperlink" Target="http://bible.gospelcom.net/bible?language=English&amp;version=NIV&amp;search=&amp;passage=Ezr+4:3" TargetMode="External"/><Relationship Id="rId36" Type="http://schemas.openxmlformats.org/officeDocument/2006/relationships/hyperlink" Target="http://bible.gospelcom.net/bible?language=English&amp;version=NIV&amp;search=&amp;passage=Is+45:1-4" TargetMode="External"/><Relationship Id="rId49" Type="http://schemas.openxmlformats.org/officeDocument/2006/relationships/hyperlink" Target="http://bible.gospelcom.net/bible?language=English&amp;version=NIV&amp;search=&amp;passage=Eze+38:5"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0.xml"/><Relationship Id="rId1" Type="http://schemas.openxmlformats.org/officeDocument/2006/relationships/slideLayout" Target="../slideLayouts/slideLayout69.xml"/><Relationship Id="rId4" Type="http://schemas.openxmlformats.org/officeDocument/2006/relationships/image" Target="../media/image66.jpeg"/></Relationships>
</file>

<file path=ppt/slides/_rels/slide5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1.xml"/><Relationship Id="rId1" Type="http://schemas.openxmlformats.org/officeDocument/2006/relationships/slideLayout" Target="../slideLayouts/slideLayout70.xml"/></Relationships>
</file>

<file path=ppt/slides/_rels/slide5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34.xml"/></Relationships>
</file>

<file path=ppt/slides/_rels/slide5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3.xml"/><Relationship Id="rId1" Type="http://schemas.openxmlformats.org/officeDocument/2006/relationships/slideLayout" Target="../slideLayouts/slideLayout48.xml"/></Relationships>
</file>

<file path=ppt/slides/_rels/slide6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4.xml"/><Relationship Id="rId1" Type="http://schemas.openxmlformats.org/officeDocument/2006/relationships/slideLayout" Target="../slideLayouts/slideLayout47.xml"/></Relationships>
</file>

<file path=ppt/slides/_rels/slide6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5.xml"/><Relationship Id="rId1" Type="http://schemas.openxmlformats.org/officeDocument/2006/relationships/slideLayout" Target="../slideLayouts/slideLayout47.xml"/><Relationship Id="rId4" Type="http://schemas.openxmlformats.org/officeDocument/2006/relationships/image" Target="../media/image80.jpeg"/></Relationships>
</file>

<file path=ppt/slides/_rels/slide6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audio" Target="../media/audio3.wav"/><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84.jpeg"/><Relationship Id="rId7" Type="http://schemas.openxmlformats.org/officeDocument/2006/relationships/image" Target="../media/image88.jpeg"/><Relationship Id="rId2" Type="http://schemas.openxmlformats.org/officeDocument/2006/relationships/image" Target="../media/image83.jpeg"/><Relationship Id="rId1" Type="http://schemas.openxmlformats.org/officeDocument/2006/relationships/slideLayout" Target="../slideLayouts/slideLayout35.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7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35.xml"/></Relationships>
</file>

<file path=ppt/slides/_rels/slide7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45.xml"/></Relationships>
</file>

<file path=ppt/slides/_rels/slide7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35.xml"/><Relationship Id="rId4" Type="http://schemas.openxmlformats.org/officeDocument/2006/relationships/image" Target="../media/image94.jpeg"/></Relationships>
</file>

<file path=ppt/slides/_rels/slide76.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image" Target="../media/image96.jpeg"/><Relationship Id="rId7" Type="http://schemas.openxmlformats.org/officeDocument/2006/relationships/image" Target="../media/image99.jpeg"/><Relationship Id="rId2" Type="http://schemas.openxmlformats.org/officeDocument/2006/relationships/image" Target="../media/image95.jpeg"/><Relationship Id="rId1" Type="http://schemas.openxmlformats.org/officeDocument/2006/relationships/slideLayout" Target="../slideLayouts/slideLayout35.xml"/><Relationship Id="rId6" Type="http://schemas.openxmlformats.org/officeDocument/2006/relationships/image" Target="../media/image98.jpeg"/><Relationship Id="rId5" Type="http://schemas.openxmlformats.org/officeDocument/2006/relationships/image" Target="../media/image85.jpeg"/><Relationship Id="rId4" Type="http://schemas.openxmlformats.org/officeDocument/2006/relationships/image" Target="../media/image97.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7.xml"/><Relationship Id="rId1" Type="http://schemas.openxmlformats.org/officeDocument/2006/relationships/slideLayout" Target="../slideLayouts/slideLayout68.xml"/><Relationship Id="rId4" Type="http://schemas.openxmlformats.org/officeDocument/2006/relationships/image" Target="../media/image10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63" y="0"/>
            <a:ext cx="8675687"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0" name="WordArt 2"/>
          <p:cNvSpPr>
            <a:spLocks noChangeArrowheads="1" noChangeShapeType="1" noTextEdit="1"/>
          </p:cNvSpPr>
          <p:nvPr/>
        </p:nvSpPr>
        <p:spPr bwMode="auto">
          <a:xfrm>
            <a:off x="1143000" y="2362200"/>
            <a:ext cx="7086600" cy="3200400"/>
          </a:xfrm>
          <a:prstGeom prst="rect">
            <a:avLst/>
          </a:prstGeom>
        </p:spPr>
        <p:txBody>
          <a:bodyPr spcFirstLastPara="1" wrap="none" fromWordArt="1">
            <a:prstTxWarp prst="textArchUp">
              <a:avLst>
                <a:gd name="adj" fmla="val 10800000"/>
              </a:avLst>
            </a:prstTxWarp>
          </a:bodyPr>
          <a:lstStyle/>
          <a:p>
            <a:pPr algn="ctr">
              <a:defRPr/>
            </a:pPr>
            <a:r>
              <a:rPr lang="en-US" sz="9600" b="1" kern="10" dirty="0">
                <a:ln w="9525">
                  <a:solidFill>
                    <a:srgbClr val="000000"/>
                  </a:solidFill>
                  <a:round/>
                  <a:headEnd/>
                  <a:tailEnd/>
                </a:ln>
                <a:solidFill>
                  <a:srgbClr val="CC9900"/>
                </a:solidFill>
                <a:effectLst>
                  <a:glow rad="266700">
                    <a:schemeClr val="tx1">
                      <a:alpha val="90000"/>
                    </a:schemeClr>
                  </a:glow>
                </a:effectLst>
                <a:latin typeface="Arial Black"/>
                <a:ea typeface="Arial Black"/>
                <a:cs typeface="Arial Black"/>
              </a:rPr>
              <a:t>P E R S I A</a:t>
            </a:r>
          </a:p>
        </p:txBody>
      </p:sp>
      <p:sp>
        <p:nvSpPr>
          <p:cNvPr id="5" name="Text Box 3"/>
          <p:cNvSpPr txBox="1">
            <a:spLocks noChangeArrowheads="1"/>
          </p:cNvSpPr>
          <p:nvPr/>
        </p:nvSpPr>
        <p:spPr bwMode="auto">
          <a:xfrm>
            <a:off x="8316913" y="87313"/>
            <a:ext cx="762000" cy="461962"/>
          </a:xfrm>
          <a:prstGeom prst="rect">
            <a:avLst/>
          </a:prstGeom>
          <a:noFill/>
          <a:ln w="9525">
            <a:noFill/>
            <a:miter lim="800000"/>
            <a:headEnd/>
            <a:tailEnd/>
          </a:ln>
          <a:effectLst/>
        </p:spPr>
        <p:txBody>
          <a:bodyPr>
            <a:spAutoFit/>
          </a:bodyPr>
          <a:lstStyle/>
          <a:p>
            <a:pPr algn="ctr">
              <a:spcBef>
                <a:spcPct val="50000"/>
              </a:spcBef>
              <a:defRPr/>
            </a:pPr>
            <a:r>
              <a:rPr lang="en-US" b="1" dirty="0">
                <a:solidFill>
                  <a:srgbClr val="FFFFFF"/>
                </a:solidFill>
                <a:latin typeface="Arial"/>
                <a:ea typeface="+mn-ea"/>
                <a:cs typeface="Arial"/>
              </a:rPr>
              <a:t>145</a:t>
            </a:r>
          </a:p>
        </p:txBody>
      </p:sp>
      <p:sp>
        <p:nvSpPr>
          <p:cNvPr id="2" name="Rectangle 1">
            <a:extLst>
              <a:ext uri="{FF2B5EF4-FFF2-40B4-BE49-F238E27FC236}">
                <a16:creationId xmlns:a16="http://schemas.microsoft.com/office/drawing/2014/main" id="{618844E8-5259-E98D-41EA-11B7871B7D54}"/>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3"/>
          <p:cNvSpPr>
            <a:spLocks noChangeArrowheads="1"/>
          </p:cNvSpPr>
          <p:nvPr/>
        </p:nvSpPr>
        <p:spPr bwMode="auto">
          <a:xfrm>
            <a:off x="228600" y="544513"/>
            <a:ext cx="8686800" cy="517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b="1">
                <a:solidFill>
                  <a:srgbClr val="FFFFFF"/>
                </a:solidFill>
                <a:latin typeface="Arial" pitchFamily="34" charset="0"/>
                <a:cs typeface="Arial" pitchFamily="34" charset="0"/>
              </a:rPr>
              <a:t>ELAM</a:t>
            </a:r>
            <a:endParaRPr lang="en-US" altLang="en-US">
              <a:solidFill>
                <a:srgbClr val="FFFFFF"/>
              </a:solidFill>
              <a:latin typeface="Arial" pitchFamily="34" charset="0"/>
              <a:cs typeface="Arial" pitchFamily="34" charset="0"/>
            </a:endParaRPr>
          </a:p>
          <a:p>
            <a:pPr eaLnBrk="1" hangingPunct="1">
              <a:spcBef>
                <a:spcPct val="50000"/>
              </a:spcBef>
            </a:pPr>
            <a:r>
              <a:rPr lang="en-US" altLang="en-US">
                <a:solidFill>
                  <a:srgbClr val="FFFFFF"/>
                </a:solidFill>
                <a:latin typeface="Arial" pitchFamily="34" charset="0"/>
                <a:cs typeface="Arial" pitchFamily="34" charset="0"/>
              </a:rPr>
              <a:t>Son of Shem (Gen. 10:22). The name is Semitic. The Elamites gave their name to Elymais, the region on the left or E. bank of the Tigris, opposite Babylonia, between it on the W. and Persia proper on the E., and S.W. of Media. The region is also named Susiana or Susis from its capital Susa, called Shushah in Dan. 8:2, where Nehemiah (Neh. 1:1) waited on King Artaxerxes, and where Ahasuerus (Xerxes) held his court in Esther</a:t>
            </a:r>
            <a:r>
              <a:rPr lang="fr-FR" altLang="en-US">
                <a:solidFill>
                  <a:srgbClr val="FFFFFF"/>
                </a:solidFill>
                <a:latin typeface="Arial" pitchFamily="34" charset="0"/>
                <a:cs typeface="Arial" pitchFamily="34" charset="0"/>
              </a:rPr>
              <a:t>'</a:t>
            </a:r>
            <a:r>
              <a:rPr lang="en-US" altLang="en-US">
                <a:solidFill>
                  <a:srgbClr val="FFFFFF"/>
                </a:solidFill>
                <a:latin typeface="Arial" pitchFamily="34" charset="0"/>
                <a:cs typeface="Arial" pitchFamily="34" charset="0"/>
              </a:rPr>
              <a:t>s (Est. 1:2; 2:5) time. Daniel mentions the river Ulai near, i.e. the Greek Euloeus. From Darius Hystaspes</a:t>
            </a:r>
            <a:r>
              <a:rPr lang="fr-FR" altLang="en-US">
                <a:solidFill>
                  <a:srgbClr val="FFFFFF"/>
                </a:solidFill>
                <a:latin typeface="Arial" pitchFamily="34" charset="0"/>
                <a:cs typeface="Arial" pitchFamily="34" charset="0"/>
              </a:rPr>
              <a:t>'</a:t>
            </a:r>
            <a:r>
              <a:rPr lang="en-US" altLang="en-US">
                <a:solidFill>
                  <a:srgbClr val="FFFFFF"/>
                </a:solidFill>
                <a:latin typeface="Arial" pitchFamily="34" charset="0"/>
                <a:cs typeface="Arial" pitchFamily="34" charset="0"/>
              </a:rPr>
              <a:t> time to Alexander the Great it was the Persian king</a:t>
            </a:r>
            <a:r>
              <a:rPr lang="fr-FR" altLang="en-US">
                <a:solidFill>
                  <a:srgbClr val="FFFFFF"/>
                </a:solidFill>
                <a:latin typeface="Arial" pitchFamily="34" charset="0"/>
                <a:cs typeface="Arial" pitchFamily="34" charset="0"/>
              </a:rPr>
              <a:t>'</a:t>
            </a:r>
            <a:r>
              <a:rPr lang="en-US" altLang="en-US">
                <a:solidFill>
                  <a:srgbClr val="FFFFFF"/>
                </a:solidFill>
                <a:latin typeface="Arial" pitchFamily="34" charset="0"/>
                <a:cs typeface="Arial" pitchFamily="34" charset="0"/>
              </a:rPr>
              <a:t>s court residence.</a:t>
            </a:r>
          </a:p>
          <a:p>
            <a:pPr eaLnBrk="1" hangingPunct="1">
              <a:spcBef>
                <a:spcPct val="50000"/>
              </a:spcBef>
            </a:pPr>
            <a:endParaRPr lang="en-US" altLang="en-US" sz="1800">
              <a:solidFill>
                <a:srgbClr val="FFFFFF"/>
              </a:solidFill>
              <a:latin typeface="Arial" pitchFamily="34" charset="0"/>
              <a:cs typeface="Arial" pitchFamily="34" charset="0"/>
            </a:endParaRPr>
          </a:p>
          <a:p>
            <a:pPr algn="r" eaLnBrk="1" hangingPunct="1">
              <a:spcBef>
                <a:spcPct val="50000"/>
              </a:spcBef>
            </a:pPr>
            <a:r>
              <a:rPr lang="en-US" altLang="en-US" sz="1800">
                <a:solidFill>
                  <a:srgbClr val="FFFFFF"/>
                </a:solidFill>
                <a:latin typeface="Arial" pitchFamily="34" charset="0"/>
                <a:cs typeface="Arial" pitchFamily="34" charset="0"/>
              </a:rPr>
              <a:t>* </a:t>
            </a:r>
            <a:r>
              <a:rPr lang="en-US" altLang="en-US" sz="1800" i="1">
                <a:solidFill>
                  <a:srgbClr val="FFFFFF"/>
                </a:solidFill>
                <a:latin typeface="Arial" pitchFamily="34" charset="0"/>
                <a:cs typeface="Arial" pitchFamily="34" charset="0"/>
              </a:rPr>
              <a:t>Fausset</a:t>
            </a:r>
            <a:r>
              <a:rPr lang="fr-FR" altLang="en-US" sz="1800" i="1">
                <a:solidFill>
                  <a:srgbClr val="FFFFFF"/>
                </a:solidFill>
                <a:latin typeface="Arial" pitchFamily="34" charset="0"/>
                <a:cs typeface="Arial" pitchFamily="34" charset="0"/>
              </a:rPr>
              <a:t>'</a:t>
            </a:r>
            <a:r>
              <a:rPr lang="en-US" altLang="en-US" sz="1800" i="1">
                <a:solidFill>
                  <a:srgbClr val="FFFFFF"/>
                </a:solidFill>
                <a:latin typeface="Arial" pitchFamily="34" charset="0"/>
                <a:cs typeface="Arial" pitchFamily="34" charset="0"/>
              </a:rPr>
              <a:t>s Bible Dictionary</a:t>
            </a:r>
            <a:r>
              <a:rPr lang="en-US" altLang="en-US" sz="1800">
                <a:solidFill>
                  <a:srgbClr val="FFFFFF"/>
                </a:solidFill>
                <a:latin typeface="Arial" pitchFamily="34" charset="0"/>
                <a:cs typeface="Arial" pitchFamily="34" charset="0"/>
              </a:rPr>
              <a:t>, Electronic Database Copyright (c)1998 by Biblesoft</a:t>
            </a:r>
            <a:endParaRPr lang="en-US" altLang="en-US">
              <a:solidFill>
                <a:srgbClr val="FFFFFF"/>
              </a:solidFill>
              <a:latin typeface="Arial" pitchFamily="34" charset="0"/>
              <a:cs typeface="Arial" pitchFamily="34" charset="0"/>
            </a:endParaRPr>
          </a:p>
        </p:txBody>
      </p:sp>
      <p:sp>
        <p:nvSpPr>
          <p:cNvPr id="79874" name="Text Box 4"/>
          <p:cNvSpPr txBox="1">
            <a:spLocks noChangeArrowheads="1"/>
          </p:cNvSpPr>
          <p:nvPr/>
        </p:nvSpPr>
        <p:spPr bwMode="auto">
          <a:xfrm>
            <a:off x="8001000" y="76200"/>
            <a:ext cx="1066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en-US" altLang="en-US" b="1">
                <a:solidFill>
                  <a:schemeClr val="bg1"/>
                </a:solidFill>
                <a:latin typeface="Arial" pitchFamily="34" charset="0"/>
                <a:cs typeface="Arial" pitchFamily="34" charset="0"/>
              </a:rPr>
              <a:t>145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ChangeArrowheads="1"/>
          </p:cNvSpPr>
          <p:nvPr/>
        </p:nvSpPr>
        <p:spPr bwMode="auto">
          <a:xfrm>
            <a:off x="0" y="-23813"/>
            <a:ext cx="9144000" cy="711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u="sng">
                <a:solidFill>
                  <a:srgbClr val="FFFFFF"/>
                </a:solidFill>
                <a:latin typeface="Arial" pitchFamily="34" charset="0"/>
                <a:cs typeface="Arial" pitchFamily="34" charset="0"/>
              </a:rPr>
              <a:t>Genesis 10:21-32</a:t>
            </a:r>
            <a:br>
              <a:rPr lang="en-US" altLang="en-US">
                <a:solidFill>
                  <a:srgbClr val="FFFFFF"/>
                </a:solidFill>
                <a:latin typeface="Arial" pitchFamily="34" charset="0"/>
                <a:cs typeface="Arial" pitchFamily="34" charset="0"/>
              </a:rPr>
            </a:br>
            <a:r>
              <a:rPr lang="en-US" altLang="en-US" baseline="30000">
                <a:solidFill>
                  <a:srgbClr val="FFFFFF"/>
                </a:solidFill>
                <a:latin typeface="Arial" pitchFamily="34" charset="0"/>
                <a:cs typeface="Arial" pitchFamily="34" charset="0"/>
              </a:rPr>
              <a:t>21</a:t>
            </a:r>
            <a:r>
              <a:rPr lang="en-US" altLang="en-US" sz="2000" baseline="30000">
                <a:solidFill>
                  <a:srgbClr val="FFFFFF"/>
                </a:solidFill>
                <a:latin typeface="Arial" pitchFamily="34" charset="0"/>
                <a:cs typeface="Arial" pitchFamily="34" charset="0"/>
              </a:rPr>
              <a:t> </a:t>
            </a:r>
            <a:r>
              <a:rPr lang="en-US" altLang="en-US">
                <a:solidFill>
                  <a:srgbClr val="FFFFFF"/>
                </a:solidFill>
                <a:latin typeface="Arial" pitchFamily="34" charset="0"/>
                <a:cs typeface="Arial" pitchFamily="34" charset="0"/>
              </a:rPr>
              <a:t>Sons were also born to Shem, whose older brother was Japheth; Shem was the ancestor of all the sons of Eber. </a:t>
            </a:r>
          </a:p>
          <a:p>
            <a:pPr eaLnBrk="1" hangingPunct="1">
              <a:spcBef>
                <a:spcPct val="50000"/>
              </a:spcBef>
            </a:pPr>
            <a:r>
              <a:rPr lang="en-US" altLang="en-US" baseline="30000">
                <a:solidFill>
                  <a:srgbClr val="FFFFFF"/>
                </a:solidFill>
                <a:latin typeface="Arial" pitchFamily="34" charset="0"/>
                <a:cs typeface="Arial" pitchFamily="34" charset="0"/>
              </a:rPr>
              <a:t>22 </a:t>
            </a:r>
            <a:r>
              <a:rPr lang="en-US" altLang="en-US">
                <a:solidFill>
                  <a:srgbClr val="FFFFFF"/>
                </a:solidFill>
                <a:latin typeface="Arial" pitchFamily="34" charset="0"/>
                <a:cs typeface="Arial" pitchFamily="34" charset="0"/>
              </a:rPr>
              <a:t>The sons of Shem:</a:t>
            </a:r>
          </a:p>
          <a:p>
            <a:pPr eaLnBrk="1" hangingPunct="1">
              <a:spcBef>
                <a:spcPct val="50000"/>
              </a:spcBef>
            </a:pPr>
            <a:r>
              <a:rPr lang="en-US" altLang="en-US">
                <a:solidFill>
                  <a:srgbClr val="FFFFFF"/>
                </a:solidFill>
                <a:latin typeface="Arial" pitchFamily="34" charset="0"/>
                <a:cs typeface="Arial" pitchFamily="34" charset="0"/>
              </a:rPr>
              <a:t>Elam, Asshur, Arphaxad, Lud and Aram. </a:t>
            </a:r>
            <a:r>
              <a:rPr lang="en-US" altLang="en-US" baseline="30000">
                <a:solidFill>
                  <a:srgbClr val="FFFFFF"/>
                </a:solidFill>
                <a:latin typeface="Arial" pitchFamily="34" charset="0"/>
                <a:cs typeface="Arial" pitchFamily="34" charset="0"/>
              </a:rPr>
              <a:t>23 </a:t>
            </a:r>
            <a:r>
              <a:rPr lang="en-US" altLang="en-US">
                <a:solidFill>
                  <a:srgbClr val="FFFFFF"/>
                </a:solidFill>
                <a:latin typeface="Arial" pitchFamily="34" charset="0"/>
                <a:cs typeface="Arial" pitchFamily="34" charset="0"/>
              </a:rPr>
              <a:t>The sons of Aram: Uz, Hul, Gether and Meshech.   </a:t>
            </a:r>
            <a:r>
              <a:rPr lang="en-US" altLang="en-US" baseline="30000">
                <a:solidFill>
                  <a:srgbClr val="FFFFFF"/>
                </a:solidFill>
                <a:latin typeface="Arial" pitchFamily="34" charset="0"/>
                <a:cs typeface="Arial" pitchFamily="34" charset="0"/>
              </a:rPr>
              <a:t>24 </a:t>
            </a:r>
            <a:r>
              <a:rPr lang="en-US" altLang="en-US">
                <a:solidFill>
                  <a:srgbClr val="FFFFFF"/>
                </a:solidFill>
                <a:latin typeface="Arial" pitchFamily="34" charset="0"/>
                <a:cs typeface="Arial" pitchFamily="34" charset="0"/>
              </a:rPr>
              <a:t>Arphaxad was the father of Shelah, and Shelah the father of Eber. </a:t>
            </a:r>
            <a:r>
              <a:rPr lang="en-US" altLang="en-US" baseline="30000">
                <a:solidFill>
                  <a:srgbClr val="FFFFFF"/>
                </a:solidFill>
                <a:latin typeface="Arial" pitchFamily="34" charset="0"/>
                <a:cs typeface="Arial" pitchFamily="34" charset="0"/>
              </a:rPr>
              <a:t>25 </a:t>
            </a:r>
            <a:r>
              <a:rPr lang="en-US" altLang="en-US">
                <a:solidFill>
                  <a:srgbClr val="FFFFFF"/>
                </a:solidFill>
                <a:latin typeface="Arial" pitchFamily="34" charset="0"/>
                <a:cs typeface="Arial" pitchFamily="34" charset="0"/>
              </a:rPr>
              <a:t>Two sons were born to Eber:</a:t>
            </a:r>
          </a:p>
          <a:p>
            <a:pPr eaLnBrk="1" hangingPunct="1">
              <a:spcBef>
                <a:spcPct val="50000"/>
              </a:spcBef>
            </a:pPr>
            <a:r>
              <a:rPr lang="en-US" altLang="en-US">
                <a:solidFill>
                  <a:srgbClr val="FFFFFF"/>
                </a:solidFill>
                <a:latin typeface="Arial" pitchFamily="34" charset="0"/>
                <a:cs typeface="Arial" pitchFamily="34" charset="0"/>
              </a:rPr>
              <a:t>One was named Peleg, because in his time the earth was divided; his brother was named Joktan. </a:t>
            </a:r>
            <a:r>
              <a:rPr lang="en-US" altLang="en-US" baseline="30000">
                <a:solidFill>
                  <a:srgbClr val="FFFFFF"/>
                </a:solidFill>
                <a:latin typeface="Arial" pitchFamily="34" charset="0"/>
                <a:cs typeface="Arial" pitchFamily="34" charset="0"/>
              </a:rPr>
              <a:t>26 </a:t>
            </a:r>
            <a:r>
              <a:rPr lang="en-US" altLang="en-US">
                <a:solidFill>
                  <a:srgbClr val="FFFFFF"/>
                </a:solidFill>
                <a:latin typeface="Arial" pitchFamily="34" charset="0"/>
                <a:cs typeface="Arial" pitchFamily="34" charset="0"/>
              </a:rPr>
              <a:t>Joktan was the father of Almodad, Sheleph, Hazarmaveth, Jerah, </a:t>
            </a:r>
            <a:r>
              <a:rPr lang="en-US" altLang="en-US" baseline="30000">
                <a:solidFill>
                  <a:srgbClr val="FFFFFF"/>
                </a:solidFill>
                <a:latin typeface="Arial" pitchFamily="34" charset="0"/>
                <a:cs typeface="Arial" pitchFamily="34" charset="0"/>
              </a:rPr>
              <a:t>27 </a:t>
            </a:r>
            <a:r>
              <a:rPr lang="en-US" altLang="en-US">
                <a:solidFill>
                  <a:srgbClr val="FFFFFF"/>
                </a:solidFill>
                <a:latin typeface="Arial" pitchFamily="34" charset="0"/>
                <a:cs typeface="Arial" pitchFamily="34" charset="0"/>
              </a:rPr>
              <a:t>Hadoram, Uzal, Diklah, </a:t>
            </a:r>
            <a:r>
              <a:rPr lang="en-US" altLang="en-US" baseline="30000">
                <a:solidFill>
                  <a:srgbClr val="FFFFFF"/>
                </a:solidFill>
                <a:latin typeface="Arial" pitchFamily="34" charset="0"/>
                <a:cs typeface="Arial" pitchFamily="34" charset="0"/>
              </a:rPr>
              <a:t>28 </a:t>
            </a:r>
            <a:r>
              <a:rPr lang="en-US" altLang="en-US">
                <a:solidFill>
                  <a:srgbClr val="FFFFFF"/>
                </a:solidFill>
                <a:latin typeface="Arial" pitchFamily="34" charset="0"/>
                <a:cs typeface="Arial" pitchFamily="34" charset="0"/>
              </a:rPr>
              <a:t>Obal, Abimael, Sheba, </a:t>
            </a:r>
            <a:r>
              <a:rPr lang="en-US" altLang="en-US" baseline="30000">
                <a:solidFill>
                  <a:srgbClr val="FFFFFF"/>
                </a:solidFill>
                <a:latin typeface="Arial" pitchFamily="34" charset="0"/>
                <a:cs typeface="Arial" pitchFamily="34" charset="0"/>
              </a:rPr>
              <a:t>29 </a:t>
            </a:r>
            <a:r>
              <a:rPr lang="en-US" altLang="en-US">
                <a:solidFill>
                  <a:srgbClr val="FFFFFF"/>
                </a:solidFill>
                <a:latin typeface="Arial" pitchFamily="34" charset="0"/>
                <a:cs typeface="Arial" pitchFamily="34" charset="0"/>
              </a:rPr>
              <a:t>Ophir, Havilah and Jobab. All these were sons of Joktan.</a:t>
            </a:r>
            <a:r>
              <a:rPr lang="en-US" altLang="en-US" sz="1800">
                <a:solidFill>
                  <a:srgbClr val="FFFFFF"/>
                </a:solidFill>
                <a:latin typeface="Arial" pitchFamily="34" charset="0"/>
                <a:cs typeface="Arial" pitchFamily="34" charset="0"/>
              </a:rPr>
              <a:t> </a:t>
            </a:r>
          </a:p>
          <a:p>
            <a:pPr eaLnBrk="1" hangingPunct="1">
              <a:spcBef>
                <a:spcPct val="50000"/>
              </a:spcBef>
            </a:pPr>
            <a:r>
              <a:rPr lang="en-US" altLang="en-US" baseline="30000">
                <a:solidFill>
                  <a:srgbClr val="FFFFFF"/>
                </a:solidFill>
                <a:latin typeface="Arial" pitchFamily="34" charset="0"/>
                <a:cs typeface="Arial" pitchFamily="34" charset="0"/>
              </a:rPr>
              <a:t>30 </a:t>
            </a:r>
            <a:r>
              <a:rPr lang="en-US" altLang="en-US">
                <a:solidFill>
                  <a:srgbClr val="FFFFFF"/>
                </a:solidFill>
                <a:latin typeface="Arial" pitchFamily="34" charset="0"/>
                <a:cs typeface="Arial" pitchFamily="34" charset="0"/>
              </a:rPr>
              <a:t>The region where they lived stretched from Mesha toward Sephar, in the eastern hill country. </a:t>
            </a:r>
          </a:p>
          <a:p>
            <a:pPr eaLnBrk="1" hangingPunct="1">
              <a:spcBef>
                <a:spcPct val="50000"/>
              </a:spcBef>
            </a:pPr>
            <a:r>
              <a:rPr lang="en-US" altLang="en-US" baseline="30000">
                <a:solidFill>
                  <a:srgbClr val="FFFFFF"/>
                </a:solidFill>
                <a:latin typeface="Arial" pitchFamily="34" charset="0"/>
                <a:cs typeface="Arial" pitchFamily="34" charset="0"/>
              </a:rPr>
              <a:t>31 </a:t>
            </a:r>
            <a:r>
              <a:rPr lang="en-US" altLang="en-US">
                <a:solidFill>
                  <a:srgbClr val="FFFFFF"/>
                </a:solidFill>
                <a:latin typeface="Arial" pitchFamily="34" charset="0"/>
                <a:cs typeface="Arial" pitchFamily="34" charset="0"/>
              </a:rPr>
              <a:t>These are the sons of Shem by their clans and languages, in their territories and nations. </a:t>
            </a:r>
          </a:p>
        </p:txBody>
      </p:sp>
      <p:sp>
        <p:nvSpPr>
          <p:cNvPr id="80898" name="Oval 3"/>
          <p:cNvSpPr>
            <a:spLocks noChangeArrowheads="1"/>
          </p:cNvSpPr>
          <p:nvPr/>
        </p:nvSpPr>
        <p:spPr bwMode="auto">
          <a:xfrm>
            <a:off x="0" y="1676400"/>
            <a:ext cx="838200" cy="685800"/>
          </a:xfrm>
          <a:prstGeom prst="ellipse">
            <a:avLst/>
          </a:prstGeom>
          <a:noFill/>
          <a:ln w="5715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latin typeface="Arial" pitchFamily="34" charset="0"/>
              <a:cs typeface="Arial" pitchFamily="34" charset="0"/>
            </a:endParaRPr>
          </a:p>
        </p:txBody>
      </p:sp>
      <p:sp>
        <p:nvSpPr>
          <p:cNvPr id="80899" name="Text Box 4"/>
          <p:cNvSpPr txBox="1">
            <a:spLocks noChangeArrowheads="1"/>
          </p:cNvSpPr>
          <p:nvPr/>
        </p:nvSpPr>
        <p:spPr bwMode="auto">
          <a:xfrm>
            <a:off x="8153400" y="76200"/>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en-US" altLang="en-US" b="1">
                <a:solidFill>
                  <a:schemeClr val="bg1"/>
                </a:solidFill>
                <a:latin typeface="Arial" pitchFamily="34" charset="0"/>
                <a:cs typeface="Arial" pitchFamily="34" charset="0"/>
              </a:rPr>
              <a:t>145</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idx="4294967295"/>
          </p:nvPr>
        </p:nvSpPr>
        <p:spPr>
          <a:xfrm>
            <a:off x="685800" y="2438400"/>
            <a:ext cx="7772400" cy="1143000"/>
          </a:xfrm>
        </p:spPr>
        <p:txBody>
          <a:bodyPr/>
          <a:lstStyle/>
          <a:p>
            <a:pPr eaLnBrk="1" hangingPunct="1"/>
            <a:r>
              <a:rPr lang="en-US" altLang="en-US">
                <a:effectLst>
                  <a:outerShdw blurRad="38100" dist="38100" dir="2700000" algn="tl">
                    <a:srgbClr val="808080"/>
                  </a:outerShdw>
                </a:effectLst>
                <a:latin typeface="Arial" pitchFamily="34" charset="0"/>
                <a:ea typeface="Geneva" charset="0"/>
                <a:cs typeface="Times New Roman" pitchFamily="18" charset="0"/>
              </a:rPr>
              <a:t>History</a:t>
            </a:r>
            <a:r>
              <a:rPr lang="en-US" altLang="en-US">
                <a:effectLst>
                  <a:outerShdw blurRad="38100" dist="38100" dir="2700000" algn="tl">
                    <a:srgbClr val="808080"/>
                  </a:outerShdw>
                </a:effectLst>
                <a:latin typeface="Arial" pitchFamily="34" charset="0"/>
                <a:ea typeface="Geneva" charset="0"/>
              </a:rPr>
              <a:t>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Rectangle 3"/>
          <p:cNvSpPr>
            <a:spLocks noGrp="1" noChangeArrowheads="1"/>
          </p:cNvSpPr>
          <p:nvPr>
            <p:ph type="title" idx="4294967295"/>
          </p:nvPr>
        </p:nvSpPr>
        <p:spPr>
          <a:xfrm>
            <a:off x="0" y="0"/>
            <a:ext cx="9144000" cy="1676400"/>
          </a:xfrm>
          <a:solidFill>
            <a:schemeClr val="hlink"/>
          </a:solidFill>
        </p:spPr>
        <p:txBody>
          <a:bodyPr/>
          <a:lstStyle/>
          <a:p>
            <a:pPr algn="l" eaLnBrk="1" hangingPunct="1"/>
            <a:r>
              <a:rPr lang="en-US" altLang="en-US" sz="3200">
                <a:solidFill>
                  <a:srgbClr val="FF0000"/>
                </a:solidFill>
                <a:effectLst>
                  <a:outerShdw blurRad="38100" dist="38100" dir="2700000" algn="tl">
                    <a:srgbClr val="000000"/>
                  </a:outerShdw>
                </a:effectLst>
                <a:latin typeface="Arial" pitchFamily="34" charset="0"/>
                <a:ea typeface="Geneva" charset="0"/>
                <a:cs typeface="Times New Roman" pitchFamily="18" charset="0"/>
              </a:rPr>
              <a:t>539 </a:t>
            </a:r>
            <a:r>
              <a:rPr lang="en-US" altLang="en-US" sz="2400">
                <a:solidFill>
                  <a:srgbClr val="FF0000"/>
                </a:solidFill>
                <a:effectLst>
                  <a:outerShdw blurRad="38100" dist="38100" dir="2700000" algn="tl">
                    <a:srgbClr val="000000"/>
                  </a:outerShdw>
                </a:effectLst>
                <a:latin typeface="Arial" pitchFamily="34" charset="0"/>
                <a:ea typeface="Geneva" charset="0"/>
                <a:cs typeface="Times New Roman" pitchFamily="18" charset="0"/>
              </a:rPr>
              <a:t>BC</a:t>
            </a:r>
            <a:r>
              <a:rPr lang="en-US" altLang="en-US" sz="3200">
                <a:solidFill>
                  <a:srgbClr val="FF0000"/>
                </a:solidFill>
                <a:effectLst>
                  <a:outerShdw blurRad="38100" dist="38100" dir="2700000" algn="tl">
                    <a:srgbClr val="000000"/>
                  </a:outerShdw>
                </a:effectLst>
                <a:latin typeface="Arial" pitchFamily="34" charset="0"/>
                <a:ea typeface="Geneva" charset="0"/>
                <a:cs typeface="Times New Roman" pitchFamily="18" charset="0"/>
              </a:rPr>
              <a:t>  Babylon fell to the Medes and Persians so Darius the Mede ruled in Babylon</a:t>
            </a:r>
            <a:r>
              <a:rPr lang="en-US" altLang="en-US" sz="3200">
                <a:effectLst>
                  <a:outerShdw blurRad="38100" dist="38100" dir="2700000" algn="tl">
                    <a:srgbClr val="000000"/>
                  </a:outerShdw>
                </a:effectLst>
                <a:latin typeface="Arial" pitchFamily="34" charset="0"/>
                <a:ea typeface="Geneva" charset="0"/>
                <a:cs typeface="Times New Roman"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iterate type="lt">
                                    <p:tmPct val="100000"/>
                                  </p:iterate>
                                  <p:childTnLst>
                                    <p:set>
                                      <p:cBhvr>
                                        <p:cTn id="6" dur="1" fill="hold">
                                          <p:stCondLst>
                                            <p:cond delay="0"/>
                                          </p:stCondLst>
                                        </p:cTn>
                                        <p:tgtEl>
                                          <p:spTgt spid="67587"/>
                                        </p:tgtEl>
                                        <p:attrNameLst>
                                          <p:attrName>style.visibility</p:attrName>
                                        </p:attrNameLst>
                                      </p:cBhvr>
                                      <p:to>
                                        <p:strVal val="visible"/>
                                      </p:to>
                                    </p:set>
                                    <p:anim calcmode="lin" valueType="num">
                                      <p:cBhvr additive="base">
                                        <p:cTn id="7" dur="75" fill="hold"/>
                                        <p:tgtEl>
                                          <p:spTgt spid="67587"/>
                                        </p:tgtEl>
                                        <p:attrNameLst>
                                          <p:attrName>ppt_x</p:attrName>
                                        </p:attrNameLst>
                                      </p:cBhvr>
                                      <p:tavLst>
                                        <p:tav tm="0">
                                          <p:val>
                                            <p:strVal val="0-#ppt_w/2"/>
                                          </p:val>
                                        </p:tav>
                                        <p:tav tm="100000">
                                          <p:val>
                                            <p:strVal val="#ppt_x"/>
                                          </p:val>
                                        </p:tav>
                                      </p:tavLst>
                                    </p:anim>
                                    <p:anim calcmode="lin" valueType="num">
                                      <p:cBhvr additive="base">
                                        <p:cTn id="8" dur="75" fill="hold"/>
                                        <p:tgtEl>
                                          <p:spTgt spid="6758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5" descr="rembra249">
            <a:hlinkClick r:id="rId3"/>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79" name="Rectangle 2"/>
          <p:cNvSpPr>
            <a:spLocks noGrp="1" noChangeArrowheads="1"/>
          </p:cNvSpPr>
          <p:nvPr>
            <p:ph type="title"/>
          </p:nvPr>
        </p:nvSpPr>
        <p:spPr>
          <a:xfrm>
            <a:off x="152400" y="228600"/>
            <a:ext cx="3657600" cy="1524000"/>
          </a:xfrm>
        </p:spPr>
        <p:txBody>
          <a:bodyPr/>
          <a:lstStyle/>
          <a:p>
            <a:pPr eaLnBrk="1" hangingPunct="1"/>
            <a:r>
              <a:rPr lang="en-US" altLang="en-US">
                <a:solidFill>
                  <a:schemeClr val="bg1"/>
                </a:solidFill>
                <a:effectLst>
                  <a:outerShdw blurRad="38100" dist="38100" dir="2700000" algn="tl">
                    <a:srgbClr val="808080"/>
                  </a:outerShdw>
                </a:effectLst>
                <a:latin typeface="Arial" pitchFamily="34" charset="0"/>
                <a:ea typeface="ＭＳ Ｐゴシック" pitchFamily="34" charset="-128"/>
              </a:rPr>
              <a:t>Belshazzar Humbled</a:t>
            </a:r>
          </a:p>
        </p:txBody>
      </p:sp>
      <p:sp>
        <p:nvSpPr>
          <p:cNvPr id="152580" name="Rectangle 3"/>
          <p:cNvSpPr>
            <a:spLocks noGrp="1" noChangeArrowheads="1"/>
          </p:cNvSpPr>
          <p:nvPr>
            <p:ph type="body" idx="1"/>
          </p:nvPr>
        </p:nvSpPr>
        <p:spPr>
          <a:xfrm>
            <a:off x="6553200" y="6096000"/>
            <a:ext cx="2590800" cy="762000"/>
          </a:xfrm>
        </p:spPr>
        <p:txBody>
          <a:bodyPr/>
          <a:lstStyle/>
          <a:p>
            <a:pPr eaLnBrk="1" hangingPunct="1"/>
            <a:r>
              <a:rPr lang="en-US" altLang="en-US">
                <a:solidFill>
                  <a:schemeClr val="bg1"/>
                </a:solidFill>
                <a:effectLst>
                  <a:outerShdw blurRad="38100" dist="38100" dir="2700000" algn="tl">
                    <a:srgbClr val="808080"/>
                  </a:outerShdw>
                </a:effectLst>
                <a:latin typeface="Arial" pitchFamily="34" charset="0"/>
                <a:ea typeface="ＭＳ Ｐゴシック" pitchFamily="34" charset="-128"/>
              </a:rPr>
              <a:t>Rembrandt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04B1B"/>
        </a:solidFill>
        <a:effectLst/>
      </p:bgPr>
    </p:bg>
    <p:spTree>
      <p:nvGrpSpPr>
        <p:cNvPr id="1" name=""/>
        <p:cNvGrpSpPr/>
        <p:nvPr/>
      </p:nvGrpSpPr>
      <p:grpSpPr>
        <a:xfrm>
          <a:off x="0" y="0"/>
          <a:ext cx="0" cy="0"/>
          <a:chOff x="0" y="0"/>
          <a:chExt cx="0" cy="0"/>
        </a:xfrm>
      </p:grpSpPr>
      <p:sp>
        <p:nvSpPr>
          <p:cNvPr id="86018" name="WordArt 2"/>
          <p:cNvSpPr>
            <a:spLocks noChangeArrowheads="1" noChangeShapeType="1" noTextEdit="1"/>
          </p:cNvSpPr>
          <p:nvPr/>
        </p:nvSpPr>
        <p:spPr bwMode="auto">
          <a:xfrm>
            <a:off x="6096000" y="228600"/>
            <a:ext cx="2181225" cy="495300"/>
          </a:xfrm>
          <a:prstGeom prst="rect">
            <a:avLst/>
          </a:prstGeom>
        </p:spPr>
        <p:txBody>
          <a:bodyPr wrap="none" fromWordArt="1">
            <a:prstTxWarp prst="textPlain">
              <a:avLst>
                <a:gd name="adj" fmla="val 50000"/>
              </a:avLst>
            </a:prstTxWarp>
          </a:bodyPr>
          <a:lstStyle/>
          <a:p>
            <a:pPr algn="ctr"/>
            <a:r>
              <a:rPr lang="en-GB" sz="3600" kern="10">
                <a:ln w="6350">
                  <a:solidFill>
                    <a:srgbClr val="99CCFF"/>
                  </a:solidFill>
                  <a:round/>
                  <a:headEnd/>
                  <a:tailEnd/>
                </a:ln>
                <a:solidFill>
                  <a:srgbClr val="0066CC"/>
                </a:solidFill>
                <a:effectLst>
                  <a:outerShdw dist="35921" dir="2700000" algn="ctr" rotWithShape="0">
                    <a:srgbClr val="990000">
                      <a:alpha val="74997"/>
                    </a:srgbClr>
                  </a:outerShdw>
                </a:effectLst>
                <a:latin typeface="Arial"/>
                <a:cs typeface="Arial"/>
              </a:rPr>
              <a:t>Fall of Babylon</a:t>
            </a:r>
          </a:p>
        </p:txBody>
      </p:sp>
      <p:sp>
        <p:nvSpPr>
          <p:cNvPr id="374787" name="Line 3"/>
          <p:cNvSpPr>
            <a:spLocks noChangeShapeType="1"/>
          </p:cNvSpPr>
          <p:nvPr/>
        </p:nvSpPr>
        <p:spPr bwMode="auto">
          <a:xfrm>
            <a:off x="6096000" y="838200"/>
            <a:ext cx="2209800" cy="0"/>
          </a:xfrm>
          <a:prstGeom prst="line">
            <a:avLst/>
          </a:prstGeom>
          <a:noFill/>
          <a:ln w="38100">
            <a:solidFill>
              <a:schemeClr val="bg1"/>
            </a:solidFill>
            <a:round/>
            <a:headEnd/>
            <a:tailEnd/>
          </a:ln>
          <a:effectLst>
            <a:outerShdw blurRad="63500" dist="38099" dir="2700000" algn="ctr" rotWithShape="0">
              <a:schemeClr val="tx2">
                <a:alpha val="74998"/>
              </a:schemeClr>
            </a:outerShdw>
          </a:effectLst>
        </p:spPr>
        <p:txBody>
          <a:bodyPr/>
          <a:lstStyle/>
          <a:p>
            <a:pPr>
              <a:defRPr/>
            </a:pPr>
            <a:endParaRPr lang="en-US">
              <a:solidFill>
                <a:srgbClr val="000000"/>
              </a:solidFill>
              <a:latin typeface="Arial"/>
              <a:ea typeface="+mn-ea"/>
              <a:cs typeface="Arial"/>
            </a:endParaRPr>
          </a:p>
        </p:txBody>
      </p:sp>
      <p:pic>
        <p:nvPicPr>
          <p:cNvPr id="86020" name="Picture 4" descr="Home">
            <a:hlinkClick r:id="rId3" action="ppaction://hlinksldjump"/>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53400" y="6119813"/>
            <a:ext cx="7239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2209800"/>
            <a:ext cx="4267200" cy="418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479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3895725"/>
            <a:ext cx="4191000"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3" name="Freeform 7"/>
          <p:cNvSpPr>
            <a:spLocks/>
          </p:cNvSpPr>
          <p:nvPr/>
        </p:nvSpPr>
        <p:spPr bwMode="auto">
          <a:xfrm>
            <a:off x="3355975" y="-212725"/>
            <a:ext cx="514350" cy="2498725"/>
          </a:xfrm>
          <a:custGeom>
            <a:avLst/>
            <a:gdLst>
              <a:gd name="T0" fmla="*/ 2147483647 w 324"/>
              <a:gd name="T1" fmla="*/ 2147483647 h 1574"/>
              <a:gd name="T2" fmla="*/ 2147483647 w 324"/>
              <a:gd name="T3" fmla="*/ 2147483647 h 1574"/>
              <a:gd name="T4" fmla="*/ 2147483647 w 324"/>
              <a:gd name="T5" fmla="*/ 2147483647 h 1574"/>
              <a:gd name="T6" fmla="*/ 2147483647 w 324"/>
              <a:gd name="T7" fmla="*/ 2147483647 h 1574"/>
              <a:gd name="T8" fmla="*/ 2147483647 w 324"/>
              <a:gd name="T9" fmla="*/ 2147483647 h 1574"/>
              <a:gd name="T10" fmla="*/ 2147483647 w 324"/>
              <a:gd name="T11" fmla="*/ 2147483647 h 1574"/>
              <a:gd name="T12" fmla="*/ 2147483647 w 324"/>
              <a:gd name="T13" fmla="*/ 2147483647 h 1574"/>
              <a:gd name="T14" fmla="*/ 2147483647 w 324"/>
              <a:gd name="T15" fmla="*/ 2147483647 h 1574"/>
              <a:gd name="T16" fmla="*/ 2147483647 w 324"/>
              <a:gd name="T17" fmla="*/ 0 h 15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4"/>
              <a:gd name="T28" fmla="*/ 0 h 1574"/>
              <a:gd name="T29" fmla="*/ 324 w 324"/>
              <a:gd name="T30" fmla="*/ 1574 h 15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4" h="1574">
                <a:moveTo>
                  <a:pt x="27" y="1574"/>
                </a:moveTo>
                <a:cubicBezTo>
                  <a:pt x="0" y="1497"/>
                  <a:pt x="27" y="1383"/>
                  <a:pt x="56" y="1305"/>
                </a:cubicBezTo>
                <a:cubicBezTo>
                  <a:pt x="66" y="1279"/>
                  <a:pt x="67" y="1250"/>
                  <a:pt x="84" y="1228"/>
                </a:cubicBezTo>
                <a:cubicBezTo>
                  <a:pt x="107" y="1198"/>
                  <a:pt x="186" y="1117"/>
                  <a:pt x="219" y="1084"/>
                </a:cubicBezTo>
                <a:cubicBezTo>
                  <a:pt x="243" y="1008"/>
                  <a:pt x="209" y="1101"/>
                  <a:pt x="248" y="1036"/>
                </a:cubicBezTo>
                <a:cubicBezTo>
                  <a:pt x="288" y="969"/>
                  <a:pt x="223" y="1043"/>
                  <a:pt x="276" y="988"/>
                </a:cubicBezTo>
                <a:cubicBezTo>
                  <a:pt x="306" y="903"/>
                  <a:pt x="294" y="951"/>
                  <a:pt x="305" y="844"/>
                </a:cubicBezTo>
                <a:cubicBezTo>
                  <a:pt x="299" y="461"/>
                  <a:pt x="324" y="418"/>
                  <a:pt x="267" y="172"/>
                </a:cubicBezTo>
                <a:cubicBezTo>
                  <a:pt x="255" y="38"/>
                  <a:pt x="257" y="95"/>
                  <a:pt x="257" y="0"/>
                </a:cubicBezTo>
              </a:path>
            </a:pathLst>
          </a:custGeom>
          <a:noFill/>
          <a:ln w="123825">
            <a:solidFill>
              <a:srgbClr val="99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74792" name="Freeform 8"/>
          <p:cNvSpPr>
            <a:spLocks/>
          </p:cNvSpPr>
          <p:nvPr/>
        </p:nvSpPr>
        <p:spPr bwMode="auto">
          <a:xfrm>
            <a:off x="228600" y="152400"/>
            <a:ext cx="3551238" cy="7162800"/>
          </a:xfrm>
          <a:custGeom>
            <a:avLst/>
            <a:gdLst>
              <a:gd name="T0" fmla="*/ 2147483647 w 2237"/>
              <a:gd name="T1" fmla="*/ 0 h 4512"/>
              <a:gd name="T2" fmla="*/ 2147483647 w 2237"/>
              <a:gd name="T3" fmla="*/ 2147483647 h 4512"/>
              <a:gd name="T4" fmla="*/ 2147483647 w 2237"/>
              <a:gd name="T5" fmla="*/ 2147483647 h 4512"/>
              <a:gd name="T6" fmla="*/ 2147483647 w 2237"/>
              <a:gd name="T7" fmla="*/ 2147483647 h 4512"/>
              <a:gd name="T8" fmla="*/ 2147483647 w 2237"/>
              <a:gd name="T9" fmla="*/ 2147483647 h 4512"/>
              <a:gd name="T10" fmla="*/ 2147483647 w 2237"/>
              <a:gd name="T11" fmla="*/ 2147483647 h 4512"/>
              <a:gd name="T12" fmla="*/ 2147483647 w 2237"/>
              <a:gd name="T13" fmla="*/ 2147483647 h 4512"/>
              <a:gd name="T14" fmla="*/ 2147483647 w 2237"/>
              <a:gd name="T15" fmla="*/ 2147483647 h 4512"/>
              <a:gd name="T16" fmla="*/ 2147483647 w 2237"/>
              <a:gd name="T17" fmla="*/ 2147483647 h 4512"/>
              <a:gd name="T18" fmla="*/ 2147483647 w 2237"/>
              <a:gd name="T19" fmla="*/ 2147483647 h 4512"/>
              <a:gd name="T20" fmla="*/ 2147483647 w 2237"/>
              <a:gd name="T21" fmla="*/ 2147483647 h 4512"/>
              <a:gd name="T22" fmla="*/ 2147483647 w 2237"/>
              <a:gd name="T23" fmla="*/ 2147483647 h 4512"/>
              <a:gd name="T24" fmla="*/ 2147483647 w 2237"/>
              <a:gd name="T25" fmla="*/ 2147483647 h 4512"/>
              <a:gd name="T26" fmla="*/ 2147483647 w 2237"/>
              <a:gd name="T27" fmla="*/ 2147483647 h 4512"/>
              <a:gd name="T28" fmla="*/ 2147483647 w 2237"/>
              <a:gd name="T29" fmla="*/ 2147483647 h 4512"/>
              <a:gd name="T30" fmla="*/ 2147483647 w 2237"/>
              <a:gd name="T31" fmla="*/ 2147483647 h 4512"/>
              <a:gd name="T32" fmla="*/ 2147483647 w 2237"/>
              <a:gd name="T33" fmla="*/ 2147483647 h 4512"/>
              <a:gd name="T34" fmla="*/ 2147483647 w 2237"/>
              <a:gd name="T35" fmla="*/ 2147483647 h 4512"/>
              <a:gd name="T36" fmla="*/ 2147483647 w 2237"/>
              <a:gd name="T37" fmla="*/ 2147483647 h 4512"/>
              <a:gd name="T38" fmla="*/ 2147483647 w 2237"/>
              <a:gd name="T39" fmla="*/ 2147483647 h 4512"/>
              <a:gd name="T40" fmla="*/ 2147483647 w 2237"/>
              <a:gd name="T41" fmla="*/ 2147483647 h 4512"/>
              <a:gd name="T42" fmla="*/ 0 w 2237"/>
              <a:gd name="T43" fmla="*/ 2147483647 h 4512"/>
              <a:gd name="T44" fmla="*/ 2147483647 w 2237"/>
              <a:gd name="T45" fmla="*/ 2147483647 h 4512"/>
              <a:gd name="T46" fmla="*/ 2147483647 w 2237"/>
              <a:gd name="T47" fmla="*/ 2147483647 h 4512"/>
              <a:gd name="T48" fmla="*/ 2147483647 w 2237"/>
              <a:gd name="T49" fmla="*/ 2147483647 h 4512"/>
              <a:gd name="T50" fmla="*/ 2147483647 w 2237"/>
              <a:gd name="T51" fmla="*/ 2147483647 h 4512"/>
              <a:gd name="T52" fmla="*/ 2147483647 w 2237"/>
              <a:gd name="T53" fmla="*/ 2147483647 h 4512"/>
              <a:gd name="T54" fmla="*/ 2147483647 w 2237"/>
              <a:gd name="T55" fmla="*/ 2147483647 h 4512"/>
              <a:gd name="T56" fmla="*/ 2147483647 w 2237"/>
              <a:gd name="T57" fmla="*/ 2147483647 h 4512"/>
              <a:gd name="T58" fmla="*/ 2147483647 w 2237"/>
              <a:gd name="T59" fmla="*/ 2147483647 h 4512"/>
              <a:gd name="T60" fmla="*/ 2147483647 w 2237"/>
              <a:gd name="T61" fmla="*/ 2147483647 h 4512"/>
              <a:gd name="T62" fmla="*/ 2147483647 w 2237"/>
              <a:gd name="T63" fmla="*/ 2147483647 h 4512"/>
              <a:gd name="T64" fmla="*/ 2147483647 w 2237"/>
              <a:gd name="T65" fmla="*/ 2147483647 h 4512"/>
              <a:gd name="T66" fmla="*/ 2147483647 w 2237"/>
              <a:gd name="T67" fmla="*/ 2147483647 h 45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237"/>
              <a:gd name="T103" fmla="*/ 0 h 4512"/>
              <a:gd name="T104" fmla="*/ 2237 w 2237"/>
              <a:gd name="T105" fmla="*/ 4512 h 451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237" h="4512">
                <a:moveTo>
                  <a:pt x="2237" y="0"/>
                </a:moveTo>
                <a:cubicBezTo>
                  <a:pt x="2153" y="108"/>
                  <a:pt x="2196" y="60"/>
                  <a:pt x="2112" y="144"/>
                </a:cubicBezTo>
                <a:cubicBezTo>
                  <a:pt x="2024" y="232"/>
                  <a:pt x="2148" y="81"/>
                  <a:pt x="2054" y="192"/>
                </a:cubicBezTo>
                <a:cubicBezTo>
                  <a:pt x="1994" y="263"/>
                  <a:pt x="2053" y="204"/>
                  <a:pt x="2006" y="249"/>
                </a:cubicBezTo>
                <a:cubicBezTo>
                  <a:pt x="2003" y="259"/>
                  <a:pt x="2002" y="269"/>
                  <a:pt x="1997" y="278"/>
                </a:cubicBezTo>
                <a:cubicBezTo>
                  <a:pt x="1986" y="298"/>
                  <a:pt x="1958" y="336"/>
                  <a:pt x="1958" y="336"/>
                </a:cubicBezTo>
                <a:cubicBezTo>
                  <a:pt x="1940" y="392"/>
                  <a:pt x="1907" y="438"/>
                  <a:pt x="1882" y="489"/>
                </a:cubicBezTo>
                <a:cubicBezTo>
                  <a:pt x="1877" y="498"/>
                  <a:pt x="1879" y="511"/>
                  <a:pt x="1872" y="518"/>
                </a:cubicBezTo>
                <a:cubicBezTo>
                  <a:pt x="1856" y="534"/>
                  <a:pt x="1832" y="541"/>
                  <a:pt x="1814" y="556"/>
                </a:cubicBezTo>
                <a:cubicBezTo>
                  <a:pt x="1728" y="626"/>
                  <a:pt x="1637" y="679"/>
                  <a:pt x="1526" y="700"/>
                </a:cubicBezTo>
                <a:cubicBezTo>
                  <a:pt x="1469" y="741"/>
                  <a:pt x="1532" y="702"/>
                  <a:pt x="1440" y="729"/>
                </a:cubicBezTo>
                <a:cubicBezTo>
                  <a:pt x="1358" y="753"/>
                  <a:pt x="1274" y="799"/>
                  <a:pt x="1190" y="816"/>
                </a:cubicBezTo>
                <a:cubicBezTo>
                  <a:pt x="1146" y="825"/>
                  <a:pt x="1101" y="829"/>
                  <a:pt x="1056" y="835"/>
                </a:cubicBezTo>
                <a:cubicBezTo>
                  <a:pt x="968" y="862"/>
                  <a:pt x="879" y="880"/>
                  <a:pt x="787" y="892"/>
                </a:cubicBezTo>
                <a:cubicBezTo>
                  <a:pt x="735" y="910"/>
                  <a:pt x="687" y="918"/>
                  <a:pt x="634" y="931"/>
                </a:cubicBezTo>
                <a:cubicBezTo>
                  <a:pt x="590" y="942"/>
                  <a:pt x="552" y="964"/>
                  <a:pt x="509" y="979"/>
                </a:cubicBezTo>
                <a:cubicBezTo>
                  <a:pt x="452" y="1045"/>
                  <a:pt x="405" y="1107"/>
                  <a:pt x="355" y="1180"/>
                </a:cubicBezTo>
                <a:cubicBezTo>
                  <a:pt x="332" y="1213"/>
                  <a:pt x="312" y="1252"/>
                  <a:pt x="278" y="1276"/>
                </a:cubicBezTo>
                <a:cubicBezTo>
                  <a:pt x="257" y="1291"/>
                  <a:pt x="233" y="1301"/>
                  <a:pt x="211" y="1315"/>
                </a:cubicBezTo>
                <a:cubicBezTo>
                  <a:pt x="189" y="1349"/>
                  <a:pt x="160" y="1361"/>
                  <a:pt x="134" y="1392"/>
                </a:cubicBezTo>
                <a:cubicBezTo>
                  <a:pt x="59" y="1482"/>
                  <a:pt x="165" y="1368"/>
                  <a:pt x="96" y="1440"/>
                </a:cubicBezTo>
                <a:cubicBezTo>
                  <a:pt x="16" y="1664"/>
                  <a:pt x="60" y="1912"/>
                  <a:pt x="0" y="2140"/>
                </a:cubicBezTo>
                <a:cubicBezTo>
                  <a:pt x="3" y="2556"/>
                  <a:pt x="4" y="2972"/>
                  <a:pt x="10" y="3388"/>
                </a:cubicBezTo>
                <a:cubicBezTo>
                  <a:pt x="13" y="3591"/>
                  <a:pt x="227" y="3640"/>
                  <a:pt x="346" y="3753"/>
                </a:cubicBezTo>
                <a:cubicBezTo>
                  <a:pt x="369" y="3828"/>
                  <a:pt x="336" y="3727"/>
                  <a:pt x="374" y="3820"/>
                </a:cubicBezTo>
                <a:cubicBezTo>
                  <a:pt x="402" y="3888"/>
                  <a:pt x="415" y="3941"/>
                  <a:pt x="490" y="3964"/>
                </a:cubicBezTo>
                <a:cubicBezTo>
                  <a:pt x="522" y="3998"/>
                  <a:pt x="561" y="4017"/>
                  <a:pt x="605" y="4032"/>
                </a:cubicBezTo>
                <a:cubicBezTo>
                  <a:pt x="680" y="4086"/>
                  <a:pt x="646" y="4072"/>
                  <a:pt x="701" y="4089"/>
                </a:cubicBezTo>
                <a:cubicBezTo>
                  <a:pt x="767" y="4132"/>
                  <a:pt x="863" y="4130"/>
                  <a:pt x="941" y="4137"/>
                </a:cubicBezTo>
                <a:cubicBezTo>
                  <a:pt x="1073" y="4172"/>
                  <a:pt x="1219" y="4133"/>
                  <a:pt x="1354" y="4118"/>
                </a:cubicBezTo>
                <a:cubicBezTo>
                  <a:pt x="1494" y="4123"/>
                  <a:pt x="1580" y="4116"/>
                  <a:pt x="1699" y="4147"/>
                </a:cubicBezTo>
                <a:cubicBezTo>
                  <a:pt x="1730" y="4168"/>
                  <a:pt x="1760" y="4174"/>
                  <a:pt x="1795" y="4185"/>
                </a:cubicBezTo>
                <a:cubicBezTo>
                  <a:pt x="1857" y="4227"/>
                  <a:pt x="1852" y="4232"/>
                  <a:pt x="1901" y="4281"/>
                </a:cubicBezTo>
                <a:cubicBezTo>
                  <a:pt x="1925" y="4358"/>
                  <a:pt x="1968" y="4428"/>
                  <a:pt x="1968" y="4512"/>
                </a:cubicBezTo>
              </a:path>
            </a:pathLst>
          </a:custGeom>
          <a:noFill/>
          <a:ln w="123825">
            <a:solidFill>
              <a:srgbClr val="99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74793" name="Line 9"/>
          <p:cNvSpPr>
            <a:spLocks noChangeShapeType="1"/>
          </p:cNvSpPr>
          <p:nvPr/>
        </p:nvSpPr>
        <p:spPr bwMode="auto">
          <a:xfrm flipH="1">
            <a:off x="3657600" y="0"/>
            <a:ext cx="304800" cy="381000"/>
          </a:xfrm>
          <a:prstGeom prst="line">
            <a:avLst/>
          </a:prstGeom>
          <a:noFill/>
          <a:ln w="5715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74794" name="Text Box 10"/>
          <p:cNvSpPr txBox="1">
            <a:spLocks noChangeArrowheads="1"/>
          </p:cNvSpPr>
          <p:nvPr/>
        </p:nvSpPr>
        <p:spPr bwMode="auto">
          <a:xfrm>
            <a:off x="-152400" y="533400"/>
            <a:ext cx="8077200" cy="1169988"/>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3500" b="1">
                <a:solidFill>
                  <a:srgbClr val="FFFFFF"/>
                </a:solidFill>
                <a:effectLst>
                  <a:outerShdw blurRad="38100" dist="38100" dir="2700000" algn="tl">
                    <a:srgbClr val="000000"/>
                  </a:outerShdw>
                </a:effectLst>
                <a:latin typeface="Arial" pitchFamily="34" charset="0"/>
                <a:cs typeface="Arial" pitchFamily="34" charset="0"/>
              </a:rPr>
              <a:t>BABYLON FELL (539 </a:t>
            </a:r>
            <a:r>
              <a:rPr lang="en-US" altLang="en-US" sz="2700" b="1">
                <a:solidFill>
                  <a:srgbClr val="FFFFFF"/>
                </a:solidFill>
                <a:effectLst>
                  <a:outerShdw blurRad="38100" dist="38100" dir="2700000" algn="tl">
                    <a:srgbClr val="000000"/>
                  </a:outerShdw>
                </a:effectLst>
                <a:latin typeface="Arial" pitchFamily="34" charset="0"/>
                <a:cs typeface="Arial" pitchFamily="34" charset="0"/>
              </a:rPr>
              <a:t>BC</a:t>
            </a:r>
            <a:r>
              <a:rPr lang="en-US" altLang="en-US" sz="3500" b="1">
                <a:solidFill>
                  <a:srgbClr val="FFFFFF"/>
                </a:solidFill>
                <a:effectLst>
                  <a:outerShdw blurRad="38100" dist="38100" dir="2700000" algn="tl">
                    <a:srgbClr val="000000"/>
                  </a:outerShdw>
                </a:effectLst>
                <a:latin typeface="Arial" pitchFamily="34" charset="0"/>
                <a:cs typeface="Arial" pitchFamily="34" charset="0"/>
              </a:rPr>
              <a:t>)</a:t>
            </a:r>
          </a:p>
          <a:p>
            <a:pPr algn="ctr"/>
            <a:r>
              <a:rPr lang="en-US" altLang="en-US" sz="3500" b="1">
                <a:solidFill>
                  <a:srgbClr val="FFFFFF"/>
                </a:solidFill>
                <a:effectLst>
                  <a:outerShdw blurRad="38100" dist="38100" dir="2700000" algn="tl">
                    <a:srgbClr val="000000"/>
                  </a:outerShdw>
                </a:effectLst>
                <a:latin typeface="Arial" pitchFamily="34" charset="0"/>
                <a:cs typeface="Arial" pitchFamily="34" charset="0"/>
              </a:rPr>
              <a:t>Cyrus entered under the water gates</a:t>
            </a:r>
            <a:endParaRPr lang="en-US" altLang="en-US" sz="350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86027" name="Freeform 11"/>
          <p:cNvSpPr>
            <a:spLocks/>
          </p:cNvSpPr>
          <p:nvPr/>
        </p:nvSpPr>
        <p:spPr bwMode="auto">
          <a:xfrm rot="-687844">
            <a:off x="2743200" y="6172200"/>
            <a:ext cx="514350" cy="2498725"/>
          </a:xfrm>
          <a:custGeom>
            <a:avLst/>
            <a:gdLst>
              <a:gd name="T0" fmla="*/ 2147483647 w 324"/>
              <a:gd name="T1" fmla="*/ 2147483647 h 1574"/>
              <a:gd name="T2" fmla="*/ 2147483647 w 324"/>
              <a:gd name="T3" fmla="*/ 2147483647 h 1574"/>
              <a:gd name="T4" fmla="*/ 2147483647 w 324"/>
              <a:gd name="T5" fmla="*/ 2147483647 h 1574"/>
              <a:gd name="T6" fmla="*/ 2147483647 w 324"/>
              <a:gd name="T7" fmla="*/ 2147483647 h 1574"/>
              <a:gd name="T8" fmla="*/ 2147483647 w 324"/>
              <a:gd name="T9" fmla="*/ 2147483647 h 1574"/>
              <a:gd name="T10" fmla="*/ 2147483647 w 324"/>
              <a:gd name="T11" fmla="*/ 2147483647 h 1574"/>
              <a:gd name="T12" fmla="*/ 2147483647 w 324"/>
              <a:gd name="T13" fmla="*/ 2147483647 h 1574"/>
              <a:gd name="T14" fmla="*/ 2147483647 w 324"/>
              <a:gd name="T15" fmla="*/ 2147483647 h 1574"/>
              <a:gd name="T16" fmla="*/ 2147483647 w 324"/>
              <a:gd name="T17" fmla="*/ 0 h 15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4"/>
              <a:gd name="T28" fmla="*/ 0 h 1574"/>
              <a:gd name="T29" fmla="*/ 324 w 324"/>
              <a:gd name="T30" fmla="*/ 1574 h 15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4" h="1574">
                <a:moveTo>
                  <a:pt x="27" y="1574"/>
                </a:moveTo>
                <a:cubicBezTo>
                  <a:pt x="0" y="1497"/>
                  <a:pt x="27" y="1383"/>
                  <a:pt x="56" y="1305"/>
                </a:cubicBezTo>
                <a:cubicBezTo>
                  <a:pt x="66" y="1279"/>
                  <a:pt x="67" y="1250"/>
                  <a:pt x="84" y="1228"/>
                </a:cubicBezTo>
                <a:cubicBezTo>
                  <a:pt x="107" y="1198"/>
                  <a:pt x="186" y="1117"/>
                  <a:pt x="219" y="1084"/>
                </a:cubicBezTo>
                <a:cubicBezTo>
                  <a:pt x="243" y="1008"/>
                  <a:pt x="209" y="1101"/>
                  <a:pt x="248" y="1036"/>
                </a:cubicBezTo>
                <a:cubicBezTo>
                  <a:pt x="288" y="969"/>
                  <a:pt x="223" y="1043"/>
                  <a:pt x="276" y="988"/>
                </a:cubicBezTo>
                <a:cubicBezTo>
                  <a:pt x="306" y="903"/>
                  <a:pt x="294" y="951"/>
                  <a:pt x="305" y="844"/>
                </a:cubicBezTo>
                <a:cubicBezTo>
                  <a:pt x="299" y="461"/>
                  <a:pt x="324" y="418"/>
                  <a:pt x="267" y="172"/>
                </a:cubicBezTo>
                <a:cubicBezTo>
                  <a:pt x="255" y="38"/>
                  <a:pt x="257" y="95"/>
                  <a:pt x="257" y="0"/>
                </a:cubicBezTo>
              </a:path>
            </a:pathLst>
          </a:custGeom>
          <a:noFill/>
          <a:ln w="123825">
            <a:solidFill>
              <a:srgbClr val="99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74796" name="Text Box 12"/>
          <p:cNvSpPr txBox="1">
            <a:spLocks noChangeArrowheads="1"/>
          </p:cNvSpPr>
          <p:nvPr/>
        </p:nvSpPr>
        <p:spPr bwMode="auto">
          <a:xfrm>
            <a:off x="5105400" y="2573338"/>
            <a:ext cx="4038600" cy="1169987"/>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algn="ctr" eaLnBrk="0" hangingPunct="0">
              <a:spcBef>
                <a:spcPct val="50000"/>
              </a:spcBef>
              <a:defRPr/>
            </a:pPr>
            <a:r>
              <a:rPr lang="en-US" sz="2800" b="1" dirty="0">
                <a:solidFill>
                  <a:srgbClr val="FFFFFF"/>
                </a:solidFill>
                <a:latin typeface="Arial"/>
                <a:ea typeface="+mn-ea"/>
                <a:cs typeface="Arial"/>
              </a:rPr>
              <a:t>Daniel 5</a:t>
            </a:r>
          </a:p>
          <a:p>
            <a:pPr algn="ctr" eaLnBrk="0" hangingPunct="0">
              <a:spcBef>
                <a:spcPct val="50000"/>
              </a:spcBef>
              <a:defRPr/>
            </a:pPr>
            <a:r>
              <a:rPr lang="en-US" sz="2800" b="1" dirty="0">
                <a:solidFill>
                  <a:srgbClr val="FFFFFF"/>
                </a:solidFill>
                <a:latin typeface="Arial"/>
                <a:ea typeface="+mn-ea"/>
                <a:cs typeface="Arial"/>
              </a:rPr>
              <a:t>(Belshazzar</a:t>
            </a:r>
            <a:r>
              <a:rPr lang="fr-FR" sz="2800" b="1" dirty="0">
                <a:solidFill>
                  <a:srgbClr val="FFFFFF"/>
                </a:solidFill>
                <a:latin typeface="Arial"/>
                <a:ea typeface="+mn-ea"/>
                <a:cs typeface="Arial"/>
              </a:rPr>
              <a:t>'</a:t>
            </a:r>
            <a:r>
              <a:rPr lang="en-US" sz="2800" b="1" dirty="0">
                <a:solidFill>
                  <a:srgbClr val="FFFFFF"/>
                </a:solidFill>
                <a:latin typeface="Arial"/>
                <a:ea typeface="+mn-ea"/>
                <a:cs typeface="Arial"/>
              </a:rPr>
              <a:t>s Feast)</a:t>
            </a:r>
          </a:p>
        </p:txBody>
      </p:sp>
      <p:sp>
        <p:nvSpPr>
          <p:cNvPr id="374798" name="Text Box 14"/>
          <p:cNvSpPr txBox="1">
            <a:spLocks noChangeArrowheads="1"/>
          </p:cNvSpPr>
          <p:nvPr/>
        </p:nvSpPr>
        <p:spPr bwMode="auto">
          <a:xfrm>
            <a:off x="8397875" y="152400"/>
            <a:ext cx="698500" cy="461963"/>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algn="ctr" eaLnBrk="0" hangingPunct="0">
              <a:defRPr/>
            </a:pPr>
            <a:r>
              <a:rPr lang="en-US" b="1">
                <a:solidFill>
                  <a:srgbClr val="FFFFFF"/>
                </a:solidFill>
                <a:latin typeface="Arial"/>
                <a:ea typeface="+mn-ea"/>
                <a:cs typeface="Arial"/>
              </a:rPr>
              <a:t>144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iterate type="wd">
                                    <p:tmPct val="100000"/>
                                  </p:iterate>
                                  <p:childTnLst>
                                    <p:set>
                                      <p:cBhvr>
                                        <p:cTn id="6" dur="1" fill="hold">
                                          <p:stCondLst>
                                            <p:cond delay="0"/>
                                          </p:stCondLst>
                                        </p:cTn>
                                        <p:tgtEl>
                                          <p:spTgt spid="374794"/>
                                        </p:tgtEl>
                                        <p:attrNameLst>
                                          <p:attrName>style.visibility</p:attrName>
                                        </p:attrNameLst>
                                      </p:cBhvr>
                                      <p:to>
                                        <p:strVal val="visible"/>
                                      </p:to>
                                    </p:set>
                                    <p:animEffect transition="in" filter="wipe(up)">
                                      <p:cBhvr>
                                        <p:cTn id="7" dur="300"/>
                                        <p:tgtEl>
                                          <p:spTgt spid="3747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74793"/>
                                        </p:tgtEl>
                                        <p:attrNameLst>
                                          <p:attrName>style.visibility</p:attrName>
                                        </p:attrNameLst>
                                      </p:cBhvr>
                                      <p:to>
                                        <p:strVal val="visible"/>
                                      </p:to>
                                    </p:set>
                                    <p:animEffect transition="in" filter="wipe(up)">
                                      <p:cBhvr>
                                        <p:cTn id="12" dur="500"/>
                                        <p:tgtEl>
                                          <p:spTgt spid="37479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74792"/>
                                        </p:tgtEl>
                                        <p:attrNameLst>
                                          <p:attrName>style.visibility</p:attrName>
                                        </p:attrNameLst>
                                      </p:cBhvr>
                                      <p:to>
                                        <p:strVal val="visible"/>
                                      </p:to>
                                    </p:set>
                                    <p:animEffect transition="in" filter="wipe(up)">
                                      <p:cBhvr>
                                        <p:cTn id="17" dur="500"/>
                                        <p:tgtEl>
                                          <p:spTgt spid="37479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5" presetClass="entr" presetSubtype="0" fill="hold" nodeType="clickEffect">
                                  <p:stCondLst>
                                    <p:cond delay="0"/>
                                  </p:stCondLst>
                                  <p:childTnLst>
                                    <p:set>
                                      <p:cBhvr>
                                        <p:cTn id="21" dur="1" fill="hold">
                                          <p:stCondLst>
                                            <p:cond delay="0"/>
                                          </p:stCondLst>
                                        </p:cTn>
                                        <p:tgtEl>
                                          <p:spTgt spid="374790"/>
                                        </p:tgtEl>
                                        <p:attrNameLst>
                                          <p:attrName>style.visibility</p:attrName>
                                        </p:attrNameLst>
                                      </p:cBhvr>
                                      <p:to>
                                        <p:strVal val="visible"/>
                                      </p:to>
                                    </p:set>
                                    <p:anim calcmode="lin" valueType="num">
                                      <p:cBhvr>
                                        <p:cTn id="22" dur="1000" fill="hold"/>
                                        <p:tgtEl>
                                          <p:spTgt spid="374790"/>
                                        </p:tgtEl>
                                        <p:attrNameLst>
                                          <p:attrName>ppt_w</p:attrName>
                                        </p:attrNameLst>
                                      </p:cBhvr>
                                      <p:tavLst>
                                        <p:tav tm="0">
                                          <p:val>
                                            <p:fltVal val="0"/>
                                          </p:val>
                                        </p:tav>
                                        <p:tav tm="100000">
                                          <p:val>
                                            <p:strVal val="#ppt_w"/>
                                          </p:val>
                                        </p:tav>
                                      </p:tavLst>
                                    </p:anim>
                                    <p:anim calcmode="lin" valueType="num">
                                      <p:cBhvr>
                                        <p:cTn id="23" dur="1000" fill="hold"/>
                                        <p:tgtEl>
                                          <p:spTgt spid="374790"/>
                                        </p:tgtEl>
                                        <p:attrNameLst>
                                          <p:attrName>ppt_h</p:attrName>
                                        </p:attrNameLst>
                                      </p:cBhvr>
                                      <p:tavLst>
                                        <p:tav tm="0">
                                          <p:val>
                                            <p:fltVal val="0"/>
                                          </p:val>
                                        </p:tav>
                                        <p:tav tm="100000">
                                          <p:val>
                                            <p:strVal val="#ppt_h"/>
                                          </p:val>
                                        </p:tav>
                                      </p:tavLst>
                                    </p:anim>
                                    <p:anim calcmode="lin" valueType="num">
                                      <p:cBhvr>
                                        <p:cTn id="24" dur="1000" fill="hold"/>
                                        <p:tgtEl>
                                          <p:spTgt spid="374790"/>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3747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374796"/>
                                        </p:tgtEl>
                                        <p:attrNameLst>
                                          <p:attrName>style.visibility</p:attrName>
                                        </p:attrNameLst>
                                      </p:cBhvr>
                                      <p:to>
                                        <p:strVal val="visible"/>
                                      </p:to>
                                    </p:set>
                                    <p:animEffect transition="in" filter="dissolve">
                                      <p:cBhvr>
                                        <p:cTn id="30" dur="500"/>
                                        <p:tgtEl>
                                          <p:spTgt spid="374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792" grpId="0" animBg="1"/>
      <p:bldP spid="374793" grpId="0" animBg="1"/>
      <p:bldP spid="374794" grpId="0" autoUpdateAnimBg="0"/>
      <p:bldP spid="374796"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04B1B"/>
        </a:solidFill>
        <a:effectLst/>
      </p:bgPr>
    </p:bg>
    <p:spTree>
      <p:nvGrpSpPr>
        <p:cNvPr id="1" name=""/>
        <p:cNvGrpSpPr/>
        <p:nvPr/>
      </p:nvGrpSpPr>
      <p:grpSpPr>
        <a:xfrm>
          <a:off x="0" y="0"/>
          <a:ext cx="0" cy="0"/>
          <a:chOff x="0" y="0"/>
          <a:chExt cx="0" cy="0"/>
        </a:xfrm>
      </p:grpSpPr>
      <p:sp>
        <p:nvSpPr>
          <p:cNvPr id="374787" name="Line 3"/>
          <p:cNvSpPr>
            <a:spLocks noChangeShapeType="1"/>
          </p:cNvSpPr>
          <p:nvPr/>
        </p:nvSpPr>
        <p:spPr bwMode="auto">
          <a:xfrm>
            <a:off x="1752600" y="838200"/>
            <a:ext cx="4495800" cy="0"/>
          </a:xfrm>
          <a:prstGeom prst="line">
            <a:avLst/>
          </a:prstGeom>
          <a:noFill/>
          <a:ln w="38100">
            <a:solidFill>
              <a:schemeClr val="bg1"/>
            </a:solidFill>
            <a:round/>
            <a:headEnd/>
            <a:tailEnd/>
          </a:ln>
          <a:effectLst>
            <a:outerShdw blurRad="63500" dist="38099" dir="2700000" algn="ctr" rotWithShape="0">
              <a:schemeClr val="tx2">
                <a:alpha val="74998"/>
              </a:schemeClr>
            </a:outerShdw>
          </a:effectLst>
        </p:spPr>
        <p:txBody>
          <a:bodyPr/>
          <a:lstStyle/>
          <a:p>
            <a:pPr>
              <a:defRPr/>
            </a:pPr>
            <a:endParaRPr lang="en-US">
              <a:solidFill>
                <a:srgbClr val="000000"/>
              </a:solidFill>
              <a:latin typeface="Times New Roman" pitchFamily="-112" charset="0"/>
              <a:ea typeface="+mn-ea"/>
            </a:endParaRPr>
          </a:p>
        </p:txBody>
      </p:sp>
      <p:sp>
        <p:nvSpPr>
          <p:cNvPr id="374798" name="Text Box 14"/>
          <p:cNvSpPr txBox="1">
            <a:spLocks noChangeArrowheads="1"/>
          </p:cNvSpPr>
          <p:nvPr/>
        </p:nvSpPr>
        <p:spPr bwMode="auto">
          <a:xfrm>
            <a:off x="8397875" y="152400"/>
            <a:ext cx="698500" cy="461963"/>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algn="ctr" eaLnBrk="0" hangingPunct="0">
              <a:defRPr/>
            </a:pPr>
            <a:r>
              <a:rPr lang="en-US" b="1" dirty="0">
                <a:solidFill>
                  <a:srgbClr val="FFFFFF"/>
                </a:solidFill>
                <a:latin typeface="Arial"/>
                <a:ea typeface="+mn-ea"/>
                <a:cs typeface="Arial"/>
              </a:rPr>
              <a:t>144</a:t>
            </a:r>
          </a:p>
        </p:txBody>
      </p:sp>
      <p:sp>
        <p:nvSpPr>
          <p:cNvPr id="88068" name="TextBox 13"/>
          <p:cNvSpPr txBox="1">
            <a:spLocks noChangeArrowheads="1"/>
          </p:cNvSpPr>
          <p:nvPr/>
        </p:nvSpPr>
        <p:spPr bwMode="auto">
          <a:xfrm>
            <a:off x="152400" y="914400"/>
            <a:ext cx="89154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ja-JP">
                <a:solidFill>
                  <a:srgbClr val="FFFFFF"/>
                </a:solidFill>
                <a:latin typeface="Arial" pitchFamily="34" charset="0"/>
                <a:cs typeface="Arial" pitchFamily="34" charset="0"/>
              </a:rPr>
              <a:t>"</a:t>
            </a:r>
            <a:r>
              <a:rPr lang="en-US" altLang="en-US">
                <a:solidFill>
                  <a:srgbClr val="FFFFFF"/>
                </a:solidFill>
                <a:latin typeface="Arial" pitchFamily="34" charset="0"/>
                <a:cs typeface="Arial" pitchFamily="34" charset="0"/>
              </a:rPr>
              <a:t>[Cyrus] placed a portion of his army at the point where the river enters the city, and another body at the back of the place where it issues forth, with orders to march into the town by the bed of the stream, as soon as the water became shallow enough: he then himself drew off with the unwarlike portion of his host, and made for the place where Nitocris dug the basin for the river, where he did exactly what she had done formerly: he turned the Euphrates by a canal into the basin, which was then a marsh, on which the river sank to such an extent that the natural bed of the stream became fordable. </a:t>
            </a:r>
          </a:p>
          <a:p>
            <a:pPr eaLnBrk="1" hangingPunct="1"/>
            <a:r>
              <a:rPr lang="en-US" altLang="en-US">
                <a:solidFill>
                  <a:srgbClr val="FFFFFF"/>
                </a:solidFill>
                <a:latin typeface="Arial" pitchFamily="34" charset="0"/>
                <a:cs typeface="Arial" pitchFamily="34" charset="0"/>
              </a:rPr>
              <a:t> </a:t>
            </a:r>
          </a:p>
          <a:p>
            <a:pPr eaLnBrk="1" hangingPunct="1"/>
            <a:r>
              <a:rPr lang="en-US" altLang="ja-JP">
                <a:solidFill>
                  <a:srgbClr val="FFFFFF"/>
                </a:solidFill>
                <a:latin typeface="Arial" pitchFamily="34" charset="0"/>
                <a:cs typeface="Arial" pitchFamily="34" charset="0"/>
              </a:rPr>
              <a:t>"</a:t>
            </a:r>
            <a:r>
              <a:rPr lang="en-US" altLang="en-US">
                <a:solidFill>
                  <a:srgbClr val="FFFFFF"/>
                </a:solidFill>
                <a:latin typeface="Arial" pitchFamily="34" charset="0"/>
                <a:cs typeface="Arial" pitchFamily="34" charset="0"/>
              </a:rPr>
              <a:t>Hereupon the Persians who had been left for the purpose at Babylon by the river-side, entered the stream, which had now sunk so as to reach about midway up a man</a:t>
            </a:r>
            <a:r>
              <a:rPr lang="fr-FR" altLang="en-US">
                <a:solidFill>
                  <a:srgbClr val="FFFFFF"/>
                </a:solidFill>
                <a:latin typeface="Arial" pitchFamily="34" charset="0"/>
                <a:cs typeface="Arial" pitchFamily="34" charset="0"/>
              </a:rPr>
              <a:t>'</a:t>
            </a:r>
            <a:r>
              <a:rPr lang="en-US" altLang="en-US">
                <a:solidFill>
                  <a:srgbClr val="FFFFFF"/>
                </a:solidFill>
                <a:latin typeface="Arial" pitchFamily="34" charset="0"/>
                <a:cs typeface="Arial" pitchFamily="34" charset="0"/>
              </a:rPr>
              <a:t>s thigh, and thus got into the town. </a:t>
            </a:r>
          </a:p>
        </p:txBody>
      </p:sp>
      <p:sp>
        <p:nvSpPr>
          <p:cNvPr id="223237" name="Title 14"/>
          <p:cNvSpPr>
            <a:spLocks noGrp="1" noTextEdit="1"/>
          </p:cNvSpPr>
          <p:nvPr/>
        </p:nvSpPr>
        <p:spPr bwMode="auto">
          <a:xfrm>
            <a:off x="1143000" y="228600"/>
            <a:ext cx="6096000" cy="457200"/>
          </a:xfrm>
          <a:prstGeom prst="rect">
            <a:avLst/>
          </a:prstGeom>
        </p:spPr>
        <p:txBody>
          <a:bodyPr wrap="none" fromWordArt="1" anchor="ctr"/>
          <a:lstStyle/>
          <a:p>
            <a:pPr algn="ctr" eaLnBrk="0" hangingPunct="0">
              <a:defRPr/>
            </a:pPr>
            <a:r>
              <a:rPr lang="en-US" sz="3600" b="1" kern="10" dirty="0">
                <a:ln w="6350">
                  <a:solidFill>
                    <a:srgbClr val="99CCFF"/>
                  </a:solidFill>
                  <a:round/>
                  <a:headEnd/>
                  <a:tailEnd/>
                </a:ln>
                <a:solidFill>
                  <a:srgbClr val="FFFFFF"/>
                </a:solidFill>
                <a:effectLst>
                  <a:outerShdw blurRad="63500" dist="38099" dir="2700000" algn="ctr" rotWithShape="0">
                    <a:srgbClr val="990000">
                      <a:alpha val="74997"/>
                    </a:srgbClr>
                  </a:outerShdw>
                </a:effectLst>
                <a:latin typeface="Arial"/>
                <a:ea typeface="Arial"/>
                <a:cs typeface="Arial"/>
              </a:rPr>
              <a:t>Babylon</a:t>
            </a:r>
            <a:r>
              <a:rPr lang="fr-FR" sz="3600" b="1" kern="10" dirty="0">
                <a:ln w="6350">
                  <a:solidFill>
                    <a:srgbClr val="99CCFF"/>
                  </a:solidFill>
                  <a:round/>
                  <a:headEnd/>
                  <a:tailEnd/>
                </a:ln>
                <a:solidFill>
                  <a:srgbClr val="FFFFFF"/>
                </a:solidFill>
                <a:effectLst>
                  <a:outerShdw blurRad="63500" dist="38099" dir="2700000" algn="ctr" rotWithShape="0">
                    <a:srgbClr val="990000">
                      <a:alpha val="74997"/>
                    </a:srgbClr>
                  </a:outerShdw>
                </a:effectLst>
                <a:latin typeface="Arial"/>
                <a:ea typeface="Arial"/>
                <a:cs typeface="Arial"/>
              </a:rPr>
              <a:t>'</a:t>
            </a:r>
            <a:r>
              <a:rPr lang="en-US" sz="3600" b="1" kern="10" dirty="0">
                <a:ln w="6350">
                  <a:solidFill>
                    <a:srgbClr val="99CCFF"/>
                  </a:solidFill>
                  <a:round/>
                  <a:headEnd/>
                  <a:tailEnd/>
                </a:ln>
                <a:solidFill>
                  <a:srgbClr val="FFFFFF"/>
                </a:solidFill>
                <a:effectLst>
                  <a:outerShdw blurRad="63500" dist="38099" dir="2700000" algn="ctr" rotWithShape="0">
                    <a:srgbClr val="990000">
                      <a:alpha val="74997"/>
                    </a:srgbClr>
                  </a:outerShdw>
                </a:effectLst>
                <a:latin typeface="Arial"/>
                <a:ea typeface="Arial"/>
                <a:cs typeface="Arial"/>
              </a:rPr>
              <a:t>s Fall (Herodotus)</a:t>
            </a:r>
          </a:p>
        </p:txBody>
      </p:sp>
      <p:sp>
        <p:nvSpPr>
          <p:cNvPr id="88070" name="TextBox 5"/>
          <p:cNvSpPr txBox="1">
            <a:spLocks noChangeArrowheads="1"/>
          </p:cNvSpPr>
          <p:nvPr/>
        </p:nvSpPr>
        <p:spPr bwMode="auto">
          <a:xfrm>
            <a:off x="3190875" y="6381750"/>
            <a:ext cx="5876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2000" b="1" i="1">
                <a:solidFill>
                  <a:srgbClr val="FFFFFF"/>
                </a:solidFill>
                <a:latin typeface="Arial" pitchFamily="34" charset="0"/>
                <a:cs typeface="Arial" pitchFamily="34" charset="0"/>
              </a:rPr>
              <a:t>The History of the Persian Wars </a:t>
            </a:r>
            <a:r>
              <a:rPr lang="en-US" altLang="en-US" sz="2000" b="1">
                <a:solidFill>
                  <a:srgbClr val="FFFFFF"/>
                </a:solidFill>
                <a:latin typeface="Arial" pitchFamily="34" charset="0"/>
                <a:cs typeface="Arial" pitchFamily="34" charset="0"/>
              </a:rPr>
              <a:t>1.191 (430 BC)</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04B1B"/>
        </a:solidFill>
        <a:effectLst/>
      </p:bgPr>
    </p:bg>
    <p:spTree>
      <p:nvGrpSpPr>
        <p:cNvPr id="1" name=""/>
        <p:cNvGrpSpPr/>
        <p:nvPr/>
      </p:nvGrpSpPr>
      <p:grpSpPr>
        <a:xfrm>
          <a:off x="0" y="0"/>
          <a:ext cx="0" cy="0"/>
          <a:chOff x="0" y="0"/>
          <a:chExt cx="0" cy="0"/>
        </a:xfrm>
      </p:grpSpPr>
      <p:sp>
        <p:nvSpPr>
          <p:cNvPr id="374787" name="Line 3"/>
          <p:cNvSpPr>
            <a:spLocks noChangeShapeType="1"/>
          </p:cNvSpPr>
          <p:nvPr/>
        </p:nvSpPr>
        <p:spPr bwMode="auto">
          <a:xfrm>
            <a:off x="1752600" y="838200"/>
            <a:ext cx="4495800" cy="0"/>
          </a:xfrm>
          <a:prstGeom prst="line">
            <a:avLst/>
          </a:prstGeom>
          <a:noFill/>
          <a:ln w="38100">
            <a:solidFill>
              <a:schemeClr val="bg1"/>
            </a:solidFill>
            <a:round/>
            <a:headEnd/>
            <a:tailEnd/>
          </a:ln>
          <a:effectLst>
            <a:outerShdw blurRad="63500" dist="38099" dir="2700000" algn="ctr" rotWithShape="0">
              <a:schemeClr val="tx2">
                <a:alpha val="74998"/>
              </a:schemeClr>
            </a:outerShdw>
          </a:effectLst>
        </p:spPr>
        <p:txBody>
          <a:bodyPr/>
          <a:lstStyle/>
          <a:p>
            <a:pPr>
              <a:defRPr/>
            </a:pPr>
            <a:endParaRPr lang="en-US">
              <a:solidFill>
                <a:srgbClr val="000000"/>
              </a:solidFill>
              <a:latin typeface="Times New Roman" pitchFamily="-112" charset="0"/>
              <a:ea typeface="+mn-ea"/>
            </a:endParaRPr>
          </a:p>
        </p:txBody>
      </p:sp>
      <p:sp>
        <p:nvSpPr>
          <p:cNvPr id="374798" name="Text Box 14"/>
          <p:cNvSpPr txBox="1">
            <a:spLocks noChangeArrowheads="1"/>
          </p:cNvSpPr>
          <p:nvPr/>
        </p:nvSpPr>
        <p:spPr bwMode="auto">
          <a:xfrm>
            <a:off x="8397875" y="152400"/>
            <a:ext cx="698500" cy="461963"/>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algn="ctr" eaLnBrk="0" hangingPunct="0">
              <a:defRPr/>
            </a:pPr>
            <a:r>
              <a:rPr lang="en-US" b="1" dirty="0">
                <a:solidFill>
                  <a:srgbClr val="FFFFFF"/>
                </a:solidFill>
                <a:latin typeface="Arial"/>
                <a:ea typeface="+mn-ea"/>
                <a:cs typeface="Arial"/>
              </a:rPr>
              <a:t>144</a:t>
            </a:r>
          </a:p>
        </p:txBody>
      </p:sp>
      <p:sp>
        <p:nvSpPr>
          <p:cNvPr id="90116" name="TextBox 13"/>
          <p:cNvSpPr txBox="1">
            <a:spLocks noChangeArrowheads="1"/>
          </p:cNvSpPr>
          <p:nvPr/>
        </p:nvSpPr>
        <p:spPr bwMode="auto">
          <a:xfrm>
            <a:off x="152400" y="914400"/>
            <a:ext cx="89154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ja-JP">
                <a:solidFill>
                  <a:srgbClr val="FFFFFF"/>
                </a:solidFill>
                <a:latin typeface="Arial" pitchFamily="34" charset="0"/>
                <a:cs typeface="Arial" pitchFamily="34" charset="0"/>
              </a:rPr>
              <a:t>"</a:t>
            </a:r>
            <a:r>
              <a:rPr lang="en-US" altLang="en-US">
                <a:solidFill>
                  <a:srgbClr val="FFFFFF"/>
                </a:solidFill>
                <a:latin typeface="Arial" pitchFamily="34" charset="0"/>
                <a:cs typeface="Arial" pitchFamily="34" charset="0"/>
              </a:rPr>
              <a:t>Had the Babylonians been apprised of what Cyrus was about, or had they noticed their danger, they would never have allowed the Persians to enter the city, but would have destroyed them utterly; for they would have made fast all the street-gates which gave upon the river, and mounting upon the walls along both sides of the stream, would so have caught the enemy, as it were, in a trap. But, as it was, the Persians came upon them by surprise and so took the city. Owing to the vast size of the place, the inhabitants of the central parts (as the residents at Babylon declare) long after the outer portions of the town were taken, knew nothing of what had chanced, but as they were engaged in a festival, continued dancing and reveling until they learnt the capture but too certainly. Such, then, were the circumstances of the first taking of Babylon.</a:t>
            </a:r>
            <a:r>
              <a:rPr lang="en-US" altLang="ja-JP">
                <a:solidFill>
                  <a:srgbClr val="FFFFFF"/>
                </a:solidFill>
                <a:latin typeface="Arial" pitchFamily="34" charset="0"/>
                <a:cs typeface="Arial" pitchFamily="34" charset="0"/>
              </a:rPr>
              <a:t>"</a:t>
            </a:r>
            <a:endParaRPr lang="en-US" altLang="en-US">
              <a:solidFill>
                <a:srgbClr val="FFFFFF"/>
              </a:solidFill>
              <a:latin typeface="Arial" pitchFamily="34" charset="0"/>
              <a:cs typeface="Arial" pitchFamily="34" charset="0"/>
            </a:endParaRPr>
          </a:p>
          <a:p>
            <a:pPr eaLnBrk="1" hangingPunct="1"/>
            <a:endParaRPr lang="en-US" altLang="en-US">
              <a:solidFill>
                <a:srgbClr val="FFFFFF"/>
              </a:solidFill>
              <a:latin typeface="Arial" pitchFamily="34" charset="0"/>
              <a:cs typeface="Arial" pitchFamily="34" charset="0"/>
            </a:endParaRPr>
          </a:p>
        </p:txBody>
      </p:sp>
      <p:sp>
        <p:nvSpPr>
          <p:cNvPr id="225285" name="Title 14"/>
          <p:cNvSpPr>
            <a:spLocks noGrp="1" noTextEdit="1"/>
          </p:cNvSpPr>
          <p:nvPr/>
        </p:nvSpPr>
        <p:spPr bwMode="auto">
          <a:xfrm>
            <a:off x="1143000" y="228600"/>
            <a:ext cx="6096000" cy="457200"/>
          </a:xfrm>
          <a:prstGeom prst="rect">
            <a:avLst/>
          </a:prstGeom>
        </p:spPr>
        <p:txBody>
          <a:bodyPr wrap="none" fromWordArt="1" anchor="ctr"/>
          <a:lstStyle/>
          <a:p>
            <a:pPr algn="ctr" eaLnBrk="0" hangingPunct="0">
              <a:defRPr/>
            </a:pPr>
            <a:r>
              <a:rPr lang="en-US" sz="3200" b="1" kern="10" dirty="0">
                <a:ln w="6350">
                  <a:solidFill>
                    <a:srgbClr val="99CCFF"/>
                  </a:solidFill>
                  <a:round/>
                  <a:headEnd/>
                  <a:tailEnd/>
                </a:ln>
                <a:solidFill>
                  <a:srgbClr val="FFFFFF"/>
                </a:solidFill>
                <a:effectLst>
                  <a:outerShdw blurRad="63500" dist="38099" dir="2700000" algn="ctr" rotWithShape="0">
                    <a:srgbClr val="990000">
                      <a:alpha val="74997"/>
                    </a:srgbClr>
                  </a:outerShdw>
                </a:effectLst>
                <a:latin typeface="Arial"/>
                <a:ea typeface="Arial"/>
                <a:cs typeface="Arial"/>
              </a:rPr>
              <a:t>Babylon</a:t>
            </a:r>
            <a:r>
              <a:rPr lang="fr-FR" sz="3200" b="1" kern="10" dirty="0">
                <a:ln w="6350">
                  <a:solidFill>
                    <a:srgbClr val="99CCFF"/>
                  </a:solidFill>
                  <a:round/>
                  <a:headEnd/>
                  <a:tailEnd/>
                </a:ln>
                <a:solidFill>
                  <a:srgbClr val="FFFFFF"/>
                </a:solidFill>
                <a:effectLst>
                  <a:outerShdw blurRad="63500" dist="38099" dir="2700000" algn="ctr" rotWithShape="0">
                    <a:srgbClr val="990000">
                      <a:alpha val="74997"/>
                    </a:srgbClr>
                  </a:outerShdw>
                </a:effectLst>
                <a:latin typeface="Arial"/>
                <a:ea typeface="Arial"/>
                <a:cs typeface="Arial"/>
              </a:rPr>
              <a:t>'</a:t>
            </a:r>
            <a:r>
              <a:rPr lang="en-US" sz="3200" b="1" kern="10" dirty="0">
                <a:ln w="6350">
                  <a:solidFill>
                    <a:srgbClr val="99CCFF"/>
                  </a:solidFill>
                  <a:round/>
                  <a:headEnd/>
                  <a:tailEnd/>
                </a:ln>
                <a:solidFill>
                  <a:srgbClr val="FFFFFF"/>
                </a:solidFill>
                <a:effectLst>
                  <a:outerShdw blurRad="63500" dist="38099" dir="2700000" algn="ctr" rotWithShape="0">
                    <a:srgbClr val="990000">
                      <a:alpha val="74997"/>
                    </a:srgbClr>
                  </a:outerShdw>
                </a:effectLst>
                <a:latin typeface="Arial"/>
                <a:ea typeface="Arial"/>
                <a:cs typeface="Arial"/>
              </a:rPr>
              <a:t>s Fall (Herodotus)</a:t>
            </a:r>
          </a:p>
        </p:txBody>
      </p:sp>
      <p:sp>
        <p:nvSpPr>
          <p:cNvPr id="90118" name="TextBox 15"/>
          <p:cNvSpPr txBox="1">
            <a:spLocks noChangeArrowheads="1"/>
          </p:cNvSpPr>
          <p:nvPr/>
        </p:nvSpPr>
        <p:spPr bwMode="auto">
          <a:xfrm>
            <a:off x="3190875" y="6381750"/>
            <a:ext cx="5876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2000" b="1" i="1">
                <a:solidFill>
                  <a:srgbClr val="FFFFFF"/>
                </a:solidFill>
                <a:latin typeface="Arial" pitchFamily="34" charset="0"/>
                <a:cs typeface="Arial" pitchFamily="34" charset="0"/>
              </a:rPr>
              <a:t>The History of the Persian Wars </a:t>
            </a:r>
            <a:r>
              <a:rPr lang="en-US" altLang="en-US" sz="2000" b="1">
                <a:solidFill>
                  <a:srgbClr val="FFFFFF"/>
                </a:solidFill>
                <a:latin typeface="Arial" pitchFamily="34" charset="0"/>
                <a:cs typeface="Arial" pitchFamily="34" charset="0"/>
              </a:rPr>
              <a:t>1.191 (430 BC)</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89" name="WordArt 1"/>
          <p:cNvSpPr>
            <a:spLocks noChangeArrowheads="1" noChangeShapeType="1" noTextEdit="1"/>
          </p:cNvSpPr>
          <p:nvPr/>
        </p:nvSpPr>
        <p:spPr bwMode="auto">
          <a:xfrm>
            <a:off x="1981200" y="141288"/>
            <a:ext cx="4953000" cy="990600"/>
          </a:xfrm>
          <a:prstGeom prst="rect">
            <a:avLst/>
          </a:prstGeom>
        </p:spPr>
        <p:txBody>
          <a:bodyPr wrap="none" fromWordArt="1">
            <a:prstTxWarp prst="textFadeUp">
              <a:avLst>
                <a:gd name="adj" fmla="val 9991"/>
              </a:avLst>
            </a:prstTxWarp>
          </a:body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600">
                  <a:solidFill>
                    <a:srgbClr val="B2B2B2"/>
                  </a:solidFill>
                  <a:miter lim="800000"/>
                  <a:headEnd/>
                  <a:tailEnd/>
                </a:ln>
                <a:gradFill rotWithShape="1">
                  <a:gsLst>
                    <a:gs pos="0">
                      <a:srgbClr val="520402"/>
                    </a:gs>
                    <a:gs pos="100000">
                      <a:srgbClr val="FFCC00"/>
                    </a:gs>
                  </a:gsLst>
                  <a:lin ang="5400000" scaled="1"/>
                </a:gradFill>
                <a:effectLst>
                  <a:outerShdw dist="17819" dir="2700000" algn="ctr" rotWithShape="0">
                    <a:srgbClr val="875B0D">
                      <a:alpha val="75014"/>
                    </a:srgbClr>
                  </a:outerShdw>
                </a:effectLst>
                <a:uLnTx/>
                <a:uFillTx/>
                <a:latin typeface="Arial Black"/>
                <a:ea typeface="Arial Black"/>
                <a:cs typeface="Arial Black"/>
              </a:rPr>
              <a:t>Amazing Prophecies</a:t>
            </a:r>
          </a:p>
        </p:txBody>
      </p:sp>
      <p:sp>
        <p:nvSpPr>
          <p:cNvPr id="34818" name="AutoShape 2"/>
          <p:cNvSpPr>
            <a:spLocks noChangeArrowheads="1"/>
          </p:cNvSpPr>
          <p:nvPr/>
        </p:nvSpPr>
        <p:spPr bwMode="auto">
          <a:xfrm>
            <a:off x="3429000" y="1828800"/>
            <a:ext cx="2286000" cy="2667000"/>
          </a:xfrm>
          <a:prstGeom prst="rightArrowCallout">
            <a:avLst>
              <a:gd name="adj1" fmla="val 29167"/>
              <a:gd name="adj2" fmla="val 29167"/>
              <a:gd name="adj3" fmla="val 16667"/>
              <a:gd name="adj4" fmla="val 66667"/>
            </a:avLst>
          </a:prstGeom>
          <a:solidFill>
            <a:srgbClr val="00CC99"/>
          </a:solidFill>
          <a:ln w="9360">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Geneva" charset="0"/>
            </a:endParaRPr>
          </a:p>
        </p:txBody>
      </p:sp>
      <p:sp>
        <p:nvSpPr>
          <p:cNvPr id="34819" name="Text Box 3"/>
          <p:cNvSpPr txBox="1">
            <a:spLocks noChangeArrowheads="1"/>
          </p:cNvSpPr>
          <p:nvPr/>
        </p:nvSpPr>
        <p:spPr bwMode="auto">
          <a:xfrm>
            <a:off x="3962400" y="2819400"/>
            <a:ext cx="588963" cy="58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200" b="1" i="0" u="none" strike="noStrike" kern="1200" cap="none" spc="0" normalizeH="0" baseline="0" noProof="0">
                <a:ln>
                  <a:noFill/>
                </a:ln>
                <a:solidFill>
                  <a:srgbClr val="000000"/>
                </a:solidFill>
                <a:effectLst/>
                <a:uLnTx/>
                <a:uFillTx/>
                <a:latin typeface="Times New Roman" charset="0"/>
                <a:ea typeface="ＭＳ Ｐゴシック" charset="0"/>
                <a:cs typeface="Geneva" charset="0"/>
              </a:rPr>
              <a:t>??</a:t>
            </a:r>
          </a:p>
        </p:txBody>
      </p:sp>
      <p:pic>
        <p:nvPicPr>
          <p:cNvPr id="65229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3400" y="1295400"/>
            <a:ext cx="2540000" cy="345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34821"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83263" y="1219200"/>
            <a:ext cx="2516187" cy="358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34822" name="Text Box 6"/>
          <p:cNvSpPr txBox="1">
            <a:spLocks noChangeArrowheads="1"/>
          </p:cNvSpPr>
          <p:nvPr/>
        </p:nvSpPr>
        <p:spPr bwMode="auto">
          <a:xfrm>
            <a:off x="0" y="5921375"/>
            <a:ext cx="9144000" cy="703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Did you hear that Raffles wrote 140 years before Lee Kwan Yew, </a:t>
            </a:r>
            <a:r>
              <a:rPr kumimoji="0" lang="ru-RU"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GB"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Behold, a man named Lee will arise to make Singapore its own country…</a:t>
            </a:r>
            <a:r>
              <a:rPr kumimoji="0" lang="ru-RU"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GB"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GB"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4823" name="Text Box 7"/>
          <p:cNvSpPr txBox="1">
            <a:spLocks noChangeArrowheads="1"/>
          </p:cNvSpPr>
          <p:nvPr/>
        </p:nvSpPr>
        <p:spPr bwMode="auto">
          <a:xfrm>
            <a:off x="5429250" y="4724400"/>
            <a:ext cx="3095625" cy="947738"/>
          </a:xfrm>
          <a:prstGeom prst="rect">
            <a:avLst/>
          </a:prstGeom>
          <a:solidFill>
            <a:srgbClr val="003704"/>
          </a:solid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1750"/>
              </a:spcBef>
              <a:spcAft>
                <a:spcPct val="0"/>
              </a:spcAft>
              <a:buClr>
                <a:srgbClr val="FFFF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Times New Roman" charset="0"/>
              </a:rPr>
              <a:t>Lee Kwan Yew (1959)</a:t>
            </a:r>
          </a:p>
        </p:txBody>
      </p:sp>
      <p:sp>
        <p:nvSpPr>
          <p:cNvPr id="34824" name="Text Box 8"/>
          <p:cNvSpPr txBox="1">
            <a:spLocks noChangeArrowheads="1"/>
          </p:cNvSpPr>
          <p:nvPr/>
        </p:nvSpPr>
        <p:spPr bwMode="auto">
          <a:xfrm>
            <a:off x="533400" y="4724400"/>
            <a:ext cx="2743200" cy="947738"/>
          </a:xfrm>
          <a:prstGeom prst="rect">
            <a:avLst/>
          </a:prstGeom>
          <a:solidFill>
            <a:srgbClr val="FF3300"/>
          </a:solid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1750"/>
              </a:spcBef>
              <a:spcAft>
                <a:spcPct val="0"/>
              </a:spcAft>
              <a:buClr>
                <a:srgbClr val="F5F5F2"/>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F5F5F2"/>
                </a:solidFill>
                <a:effectLst>
                  <a:outerShdw blurRad="38100" dist="38100" dir="2700000" algn="tl">
                    <a:srgbClr val="000000"/>
                  </a:outerShdw>
                </a:effectLst>
                <a:uLnTx/>
                <a:uFillTx/>
                <a:latin typeface="Arial" charset="0"/>
                <a:ea typeface="ＭＳ Ｐゴシック" charset="0"/>
                <a:cs typeface="Arial" charset="0"/>
              </a:rPr>
              <a:t>Stamford Raffles (1819)</a:t>
            </a:r>
          </a:p>
        </p:txBody>
      </p:sp>
      <p:sp>
        <p:nvSpPr>
          <p:cNvPr id="652297" name="Text Box 9"/>
          <p:cNvSpPr txBox="1">
            <a:spLocks noChangeArrowheads="1"/>
          </p:cNvSpPr>
          <p:nvPr/>
        </p:nvSpPr>
        <p:spPr bwMode="auto">
          <a:xfrm>
            <a:off x="8413750" y="55563"/>
            <a:ext cx="722313"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460</a:t>
            </a:r>
          </a:p>
        </p:txBody>
      </p:sp>
    </p:spTree>
    <p:extLst>
      <p:ext uri="{BB962C8B-B14F-4D97-AF65-F5344CB8AC3E}">
        <p14:creationId xmlns:p14="http://schemas.microsoft.com/office/powerpoint/2010/main" val="27926610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grpId="0" nodeType="clickEffect">
                                  <p:stCondLst>
                                    <p:cond delay="0"/>
                                  </p:stCondLst>
                                  <p:childTnLst>
                                    <p:set>
                                      <p:cBhvr additive="repl">
                                        <p:cTn id="6" dur="1" fill="hold">
                                          <p:stCondLst>
                                            <p:cond delay="0"/>
                                          </p:stCondLst>
                                        </p:cTn>
                                        <p:tgtEl>
                                          <p:spTgt spid="34818"/>
                                        </p:tgtEl>
                                        <p:attrNameLst>
                                          <p:attrName>style.visibility</p:attrName>
                                        </p:attrNameLst>
                                      </p:cBhvr>
                                      <p:to>
                                        <p:strVal val="visible"/>
                                      </p:to>
                                    </p:set>
                                    <p:animEffect transition="in" filter="fade">
                                      <p:cBhvr additive="repl">
                                        <p:cTn id="7" dur="500"/>
                                        <p:tgtEl>
                                          <p:spTgt spid="34818"/>
                                        </p:tgtEl>
                                      </p:cBhvr>
                                    </p:animEffect>
                                  </p:childTnLst>
                                </p:cTn>
                              </p:par>
                            </p:childTnLst>
                          </p:cTn>
                        </p:par>
                        <p:par>
                          <p:cTn id="8" fill="hold" nodeType="afterGroup">
                            <p:stCondLst>
                              <p:cond delay="500"/>
                            </p:stCondLst>
                            <p:childTnLst>
                              <p:par>
                                <p:cTn id="9" presetID="10" presetClass="entr" fill="hold" nodeType="afterEffect">
                                  <p:stCondLst>
                                    <p:cond delay="0"/>
                                  </p:stCondLst>
                                  <p:childTnLst>
                                    <p:set>
                                      <p:cBhvr additive="repl">
                                        <p:cTn id="10" dur="1" fill="hold">
                                          <p:stCondLst>
                                            <p:cond delay="0"/>
                                          </p:stCondLst>
                                        </p:cTn>
                                        <p:tgtEl>
                                          <p:spTgt spid="34819"/>
                                        </p:tgtEl>
                                        <p:attrNameLst>
                                          <p:attrName>style.visibility</p:attrName>
                                        </p:attrNameLst>
                                      </p:cBhvr>
                                      <p:to>
                                        <p:strVal val="visible"/>
                                      </p:to>
                                    </p:set>
                                    <p:animEffect transition="in" filter="fade">
                                      <p:cBhvr additive="repl">
                                        <p:cTn id="11" dur="500"/>
                                        <p:tgtEl>
                                          <p:spTgt spid="3481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fill="hold" nodeType="clickEffect">
                                  <p:stCondLst>
                                    <p:cond delay="0"/>
                                  </p:stCondLst>
                                  <p:childTnLst>
                                    <p:set>
                                      <p:cBhvr additive="repl">
                                        <p:cTn id="15" dur="1" fill="hold">
                                          <p:stCondLst>
                                            <p:cond delay="0"/>
                                          </p:stCondLst>
                                        </p:cTn>
                                        <p:tgtEl>
                                          <p:spTgt spid="34821"/>
                                        </p:tgtEl>
                                        <p:attrNameLst>
                                          <p:attrName>style.visibility</p:attrName>
                                        </p:attrNameLst>
                                      </p:cBhvr>
                                      <p:to>
                                        <p:strVal val="visible"/>
                                      </p:to>
                                    </p:set>
                                    <p:animEffect transition="in" filter="fade">
                                      <p:cBhvr additive="repl">
                                        <p:cTn id="16" dur="500"/>
                                        <p:tgtEl>
                                          <p:spTgt spid="34821"/>
                                        </p:tgtEl>
                                      </p:cBhvr>
                                    </p:animEffect>
                                  </p:childTnLst>
                                </p:cTn>
                              </p:par>
                            </p:childTnLst>
                          </p:cTn>
                        </p:par>
                        <p:par>
                          <p:cTn id="17" fill="hold" nodeType="afterGroup">
                            <p:stCondLst>
                              <p:cond delay="500"/>
                            </p:stCondLst>
                            <p:childTnLst>
                              <p:par>
                                <p:cTn id="18" presetID="10" presetClass="entr" fill="hold" nodeType="afterEffect">
                                  <p:stCondLst>
                                    <p:cond delay="0"/>
                                  </p:stCondLst>
                                  <p:childTnLst>
                                    <p:set>
                                      <p:cBhvr additive="repl">
                                        <p:cTn id="19" dur="1" fill="hold">
                                          <p:stCondLst>
                                            <p:cond delay="0"/>
                                          </p:stCondLst>
                                        </p:cTn>
                                        <p:tgtEl>
                                          <p:spTgt spid="34823"/>
                                        </p:tgtEl>
                                        <p:attrNameLst>
                                          <p:attrName>style.visibility</p:attrName>
                                        </p:attrNameLst>
                                      </p:cBhvr>
                                      <p:to>
                                        <p:strVal val="visible"/>
                                      </p:to>
                                    </p:set>
                                    <p:animEffect transition="in" filter="fade">
                                      <p:cBhvr additive="repl">
                                        <p:cTn id="20" dur="500"/>
                                        <p:tgtEl>
                                          <p:spTgt spid="3482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fill="hold" nodeType="clickEffect">
                                  <p:stCondLst>
                                    <p:cond delay="0"/>
                                  </p:stCondLst>
                                  <p:childTnLst>
                                    <p:set>
                                      <p:cBhvr additive="repl">
                                        <p:cTn id="24" dur="1" fill="hold">
                                          <p:stCondLst>
                                            <p:cond delay="0"/>
                                          </p:stCondLst>
                                        </p:cTn>
                                        <p:tgtEl>
                                          <p:spTgt spid="348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7" name="Text Box 1"/>
          <p:cNvSpPr txBox="1">
            <a:spLocks noChangeArrowheads="1"/>
          </p:cNvSpPr>
          <p:nvPr/>
        </p:nvSpPr>
        <p:spPr bwMode="auto">
          <a:xfrm>
            <a:off x="6096000" y="603250"/>
            <a:ext cx="1905000" cy="3443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4400" b="0" i="0" u="none" strike="noStrike" kern="1200" cap="none" spc="0" normalizeH="0" baseline="0" noProof="0">
                <a:ln>
                  <a:noFill/>
                </a:ln>
                <a:solidFill>
                  <a:srgbClr val="000000"/>
                </a:solidFill>
                <a:effectLst/>
                <a:uLnTx/>
                <a:uFillTx/>
                <a:latin typeface="Times New Roman" charset="0"/>
                <a:ea typeface="ＭＳ Ｐゴシック" charset="0"/>
                <a:cs typeface="Geneva" charset="0"/>
              </a:rPr>
              <a:t>An Amazing Prophecy</a:t>
            </a:r>
          </a:p>
        </p:txBody>
      </p:sp>
      <p:sp>
        <p:nvSpPr>
          <p:cNvPr id="35842" name="Text Box 2"/>
          <p:cNvSpPr txBox="1">
            <a:spLocks noChangeArrowheads="1"/>
          </p:cNvSpPr>
          <p:nvPr/>
        </p:nvSpPr>
        <p:spPr bwMode="auto">
          <a:xfrm>
            <a:off x="5257800" y="5029200"/>
            <a:ext cx="3352800" cy="520700"/>
          </a:xfrm>
          <a:prstGeom prst="rect">
            <a:avLst/>
          </a:prstGeom>
          <a:solidFill>
            <a:srgbClr val="003704"/>
          </a:solid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1750"/>
              </a:spcBef>
              <a:spcAft>
                <a:spcPct val="0"/>
              </a:spcAft>
              <a:buClr>
                <a:srgbClr val="FFFF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charset="0"/>
                <a:ea typeface="ＭＳ Ｐゴシック" charset="0"/>
                <a:cs typeface="Times New Roman" charset="0"/>
              </a:rPr>
              <a:t>Cyrus (539 </a:t>
            </a:r>
            <a:r>
              <a:rPr kumimoji="0" lang="en-GB" sz="2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charset="0"/>
                <a:ea typeface="ＭＳ Ｐゴシック" charset="0"/>
                <a:cs typeface="Times New Roman" charset="0"/>
              </a:rPr>
              <a:t>BC</a:t>
            </a:r>
            <a:r>
              <a:rPr kumimoji="0" lang="en-GB" sz="28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charset="0"/>
                <a:ea typeface="ＭＳ Ｐゴシック" charset="0"/>
                <a:cs typeface="Times New Roman" charset="0"/>
              </a:rPr>
              <a:t>)</a:t>
            </a:r>
            <a:r>
              <a:rPr kumimoji="0" lang="en-GB" sz="28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 </a:t>
            </a:r>
          </a:p>
        </p:txBody>
      </p:sp>
      <p:pic>
        <p:nvPicPr>
          <p:cNvPr id="3584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81600" y="1219200"/>
            <a:ext cx="3725863"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654340" name="WordArt 4"/>
          <p:cNvSpPr>
            <a:spLocks noChangeArrowheads="1" noChangeShapeType="1" noTextEdit="1"/>
          </p:cNvSpPr>
          <p:nvPr/>
        </p:nvSpPr>
        <p:spPr bwMode="auto">
          <a:xfrm>
            <a:off x="1981200" y="106363"/>
            <a:ext cx="4953000" cy="990600"/>
          </a:xfrm>
          <a:prstGeom prst="rect">
            <a:avLst/>
          </a:prstGeom>
        </p:spPr>
        <p:txBody>
          <a:bodyPr wrap="none" fromWordArt="1">
            <a:prstTxWarp prst="textFadeUp">
              <a:avLst>
                <a:gd name="adj" fmla="val 9991"/>
              </a:avLst>
            </a:prstTxWarp>
          </a:body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600">
                  <a:solidFill>
                    <a:srgbClr val="B2B2B2"/>
                  </a:solidFill>
                  <a:miter lim="800000"/>
                  <a:headEnd/>
                  <a:tailEnd/>
                </a:ln>
                <a:gradFill rotWithShape="1">
                  <a:gsLst>
                    <a:gs pos="0">
                      <a:srgbClr val="520402"/>
                    </a:gs>
                    <a:gs pos="100000">
                      <a:srgbClr val="FFCC00"/>
                    </a:gs>
                  </a:gsLst>
                  <a:lin ang="5400000" scaled="1"/>
                </a:gradFill>
                <a:effectLst>
                  <a:outerShdw dist="17819" dir="2700000" algn="ctr" rotWithShape="0">
                    <a:srgbClr val="875B0D">
                      <a:alpha val="75014"/>
                    </a:srgbClr>
                  </a:outerShdw>
                </a:effectLst>
                <a:uLnTx/>
                <a:uFillTx/>
                <a:latin typeface="Arial Black"/>
                <a:ea typeface="Arial Black"/>
                <a:cs typeface="Arial Black"/>
              </a:rPr>
              <a:t>Amazing Prophecies</a:t>
            </a:r>
          </a:p>
        </p:txBody>
      </p:sp>
      <p:pic>
        <p:nvPicPr>
          <p:cNvPr id="35845"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7200" y="1295400"/>
            <a:ext cx="2767013" cy="358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35846" name="Text Box 6"/>
          <p:cNvSpPr txBox="1">
            <a:spLocks noChangeArrowheads="1"/>
          </p:cNvSpPr>
          <p:nvPr/>
        </p:nvSpPr>
        <p:spPr bwMode="auto">
          <a:xfrm>
            <a:off x="381000" y="5029200"/>
            <a:ext cx="2971800" cy="520700"/>
          </a:xfrm>
          <a:prstGeom prst="rect">
            <a:avLst/>
          </a:prstGeom>
          <a:solidFill>
            <a:srgbClr val="FF3300"/>
          </a:solid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1750"/>
              </a:spcBef>
              <a:spcAft>
                <a:spcPct val="0"/>
              </a:spcAft>
              <a:buClr>
                <a:srgbClr val="EAEAEA"/>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EAEAEA"/>
                </a:solidFill>
                <a:effectLst>
                  <a:outerShdw blurRad="38100" dist="38100" dir="2700000" algn="tl">
                    <a:srgbClr val="000000"/>
                  </a:outerShdw>
                </a:effectLst>
                <a:uLnTx/>
                <a:uFillTx/>
                <a:latin typeface="Arial" charset="0"/>
                <a:ea typeface="ＭＳ Ｐゴシック" charset="0"/>
                <a:cs typeface="Arial" charset="0"/>
              </a:rPr>
              <a:t>Isaiah (700 </a:t>
            </a:r>
            <a:r>
              <a:rPr kumimoji="0" lang="en-GB" sz="2400" b="1" i="0" u="none" strike="noStrike" kern="1200" cap="none" spc="0" normalizeH="0" baseline="0" noProof="0" dirty="0">
                <a:ln>
                  <a:noFill/>
                </a:ln>
                <a:solidFill>
                  <a:srgbClr val="EAEAEA"/>
                </a:solidFill>
                <a:effectLst>
                  <a:outerShdw blurRad="38100" dist="38100" dir="2700000" algn="tl">
                    <a:srgbClr val="000000"/>
                  </a:outerShdw>
                </a:effectLst>
                <a:uLnTx/>
                <a:uFillTx/>
                <a:latin typeface="Arial" charset="0"/>
                <a:ea typeface="ＭＳ Ｐゴシック" charset="0"/>
                <a:cs typeface="Arial" charset="0"/>
              </a:rPr>
              <a:t>BC</a:t>
            </a:r>
            <a:r>
              <a:rPr kumimoji="0" lang="en-GB" sz="2800" b="1" i="0" u="none" strike="noStrike" kern="1200" cap="none" spc="0" normalizeH="0" baseline="0" noProof="0" dirty="0">
                <a:ln>
                  <a:noFill/>
                </a:ln>
                <a:solidFill>
                  <a:srgbClr val="EAEAEA"/>
                </a:solidFill>
                <a:effectLst>
                  <a:outerShdw blurRad="38100" dist="38100" dir="2700000" algn="tl">
                    <a:srgbClr val="000000"/>
                  </a:outerShdw>
                </a:effectLst>
                <a:uLnTx/>
                <a:uFillTx/>
                <a:latin typeface="Arial" charset="0"/>
                <a:ea typeface="ＭＳ Ｐゴシック" charset="0"/>
                <a:cs typeface="Arial" charset="0"/>
              </a:rPr>
              <a:t>)</a:t>
            </a:r>
          </a:p>
        </p:txBody>
      </p:sp>
      <p:grpSp>
        <p:nvGrpSpPr>
          <p:cNvPr id="2" name="Group 7"/>
          <p:cNvGrpSpPr>
            <a:grpSpLocks/>
          </p:cNvGrpSpPr>
          <p:nvPr/>
        </p:nvGrpSpPr>
        <p:grpSpPr bwMode="auto">
          <a:xfrm>
            <a:off x="3429001" y="1828800"/>
            <a:ext cx="2286001" cy="2667001"/>
            <a:chOff x="2160" y="1152"/>
            <a:chExt cx="1440" cy="1680"/>
          </a:xfrm>
        </p:grpSpPr>
        <p:sp>
          <p:nvSpPr>
            <p:cNvPr id="654346" name="AutoShape 8"/>
            <p:cNvSpPr>
              <a:spLocks noChangeArrowheads="1"/>
            </p:cNvSpPr>
            <p:nvPr/>
          </p:nvSpPr>
          <p:spPr bwMode="auto">
            <a:xfrm>
              <a:off x="2160" y="1152"/>
              <a:ext cx="1440" cy="1680"/>
            </a:xfrm>
            <a:prstGeom prst="rightArrowCallout">
              <a:avLst>
                <a:gd name="adj1" fmla="val 29167"/>
                <a:gd name="adj2" fmla="val 29167"/>
                <a:gd name="adj3" fmla="val 16667"/>
                <a:gd name="adj4" fmla="val 66667"/>
              </a:avLst>
            </a:prstGeom>
            <a:solidFill>
              <a:schemeClr val="accent1">
                <a:lumMod val="20000"/>
                <a:lumOff val="80000"/>
              </a:schemeClr>
            </a:solidFill>
            <a:ln w="9360">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Geneva" charset="0"/>
              </a:endParaRPr>
            </a:p>
          </p:txBody>
        </p:sp>
        <p:sp>
          <p:nvSpPr>
            <p:cNvPr id="654347" name="Text Box 9"/>
            <p:cNvSpPr txBox="1">
              <a:spLocks noChangeArrowheads="1"/>
            </p:cNvSpPr>
            <p:nvPr/>
          </p:nvSpPr>
          <p:spPr bwMode="auto">
            <a:xfrm>
              <a:off x="2160" y="1354"/>
              <a:ext cx="1029" cy="9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41:2-3, 25</a:t>
              </a:r>
            </a:p>
            <a:p>
              <a:pPr marL="0" marR="0" lvl="0" indent="0" algn="l"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C00000"/>
                  </a:solidFill>
                  <a:effectLst/>
                  <a:uLnTx/>
                  <a:uFillTx/>
                  <a:latin typeface="Arial" charset="0"/>
                  <a:ea typeface="ＭＳ Ｐゴシック" charset="0"/>
                  <a:cs typeface="Arial" charset="0"/>
                </a:rPr>
                <a:t>44:28</a:t>
              </a:r>
            </a:p>
            <a:p>
              <a:pPr marL="0" marR="0" lvl="0" indent="0" algn="l"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C00000"/>
                  </a:solidFill>
                  <a:effectLst/>
                  <a:uLnTx/>
                  <a:uFillTx/>
                  <a:latin typeface="Arial" charset="0"/>
                  <a:ea typeface="ＭＳ Ｐゴシック" charset="0"/>
                  <a:cs typeface="Arial" charset="0"/>
                </a:rPr>
                <a:t>45:1-2</a:t>
              </a:r>
            </a:p>
            <a:p>
              <a:pPr marL="0" marR="0" lvl="0" indent="0" algn="l"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C00000"/>
                  </a:solidFill>
                  <a:effectLst/>
                  <a:uLnTx/>
                  <a:uFillTx/>
                  <a:latin typeface="Arial" charset="0"/>
                  <a:ea typeface="ＭＳ Ｐゴシック" charset="0"/>
                  <a:cs typeface="Arial" charset="0"/>
                </a:rPr>
                <a:t>45:13-15</a:t>
              </a:r>
            </a:p>
          </p:txBody>
        </p:sp>
      </p:grpSp>
      <p:sp>
        <p:nvSpPr>
          <p:cNvPr id="35850" name="Text Box 10"/>
          <p:cNvSpPr txBox="1">
            <a:spLocks noChangeArrowheads="1"/>
          </p:cNvSpPr>
          <p:nvPr/>
        </p:nvSpPr>
        <p:spPr bwMode="auto">
          <a:xfrm>
            <a:off x="0" y="5765800"/>
            <a:ext cx="9144000" cy="1017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ru-RU"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GB"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When I say of Cyrus, </a:t>
            </a:r>
            <a:r>
              <a:rPr kumimoji="0" lang="uk-UA"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GB"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He is my shepherd,</a:t>
            </a:r>
            <a:r>
              <a:rPr kumimoji="0" lang="uk-UA"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GB"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he will certainly do as I say.</a:t>
            </a:r>
          </a:p>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He will command, </a:t>
            </a:r>
            <a:r>
              <a:rPr kumimoji="0" lang="uk-UA"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GB"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Rebuild Jerusalem</a:t>
            </a:r>
            <a:r>
              <a:rPr kumimoji="0" lang="uk-UA"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GB"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he will say, </a:t>
            </a:r>
            <a:r>
              <a:rPr kumimoji="0" lang="uk-UA"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GB"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Restore the Temple</a:t>
            </a:r>
            <a:r>
              <a:rPr kumimoji="0" lang="uk-UA"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GB"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ru-RU"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GB"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br>
              <a:rPr kumimoji="0" lang="en-GB"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GB" altLang="ja-JP"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(Isa. 44:28 NLT)</a:t>
            </a:r>
            <a:endParaRPr kumimoji="0" lang="en-GB"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54345" name="Text Box 11"/>
          <p:cNvSpPr txBox="1">
            <a:spLocks noChangeArrowheads="1"/>
          </p:cNvSpPr>
          <p:nvPr/>
        </p:nvSpPr>
        <p:spPr bwMode="auto">
          <a:xfrm>
            <a:off x="8413750" y="55563"/>
            <a:ext cx="722313"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460</a:t>
            </a:r>
          </a:p>
        </p:txBody>
      </p:sp>
    </p:spTree>
    <p:extLst>
      <p:ext uri="{BB962C8B-B14F-4D97-AF65-F5344CB8AC3E}">
        <p14:creationId xmlns:p14="http://schemas.microsoft.com/office/powerpoint/2010/main" val="12957307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35845"/>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fill="hold" nodeType="afterEffect">
                                  <p:stCondLst>
                                    <p:cond delay="0"/>
                                  </p:stCondLst>
                                  <p:childTnLst>
                                    <p:set>
                                      <p:cBhvr additive="repl">
                                        <p:cTn id="9" dur="1" fill="hold">
                                          <p:stCondLst>
                                            <p:cond delay="0"/>
                                          </p:stCondLst>
                                        </p:cTn>
                                        <p:tgtEl>
                                          <p:spTgt spid="35846"/>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fill="hold" nodeType="clickEffect">
                                  <p:stCondLst>
                                    <p:cond delay="0"/>
                                  </p:stCondLst>
                                  <p:childTnLst>
                                    <p:set>
                                      <p:cBhvr additive="repl">
                                        <p:cTn id="13" dur="1" fill="hold">
                                          <p:stCondLst>
                                            <p:cond delay="0"/>
                                          </p:stCondLst>
                                        </p:cTn>
                                        <p:tgtEl>
                                          <p:spTgt spid="2"/>
                                        </p:tgtEl>
                                        <p:attrNameLst>
                                          <p:attrName>style.visibility</p:attrName>
                                        </p:attrNameLst>
                                      </p:cBhvr>
                                      <p:to>
                                        <p:strVal val="visible"/>
                                      </p:to>
                                    </p:set>
                                    <p:animEffect transition="in" filter="fade">
                                      <p:cBhvr additive="repl">
                                        <p:cTn id="14" dur="500"/>
                                        <p:tgtEl>
                                          <p:spTgt spid="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3585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fill="hold" nodeType="clickEffect">
                                  <p:stCondLst>
                                    <p:cond delay="0"/>
                                  </p:stCondLst>
                                  <p:childTnLst>
                                    <p:set>
                                      <p:cBhvr additive="repl">
                                        <p:cTn id="22" dur="1" fill="hold">
                                          <p:stCondLst>
                                            <p:cond delay="0"/>
                                          </p:stCondLst>
                                        </p:cTn>
                                        <p:tgtEl>
                                          <p:spTgt spid="35843"/>
                                        </p:tgtEl>
                                        <p:attrNameLst>
                                          <p:attrName>style.visibility</p:attrName>
                                        </p:attrNameLst>
                                      </p:cBhvr>
                                      <p:to>
                                        <p:strVal val="visible"/>
                                      </p:to>
                                    </p:set>
                                  </p:childTnLst>
                                </p:cTn>
                              </p:par>
                            </p:childTnLst>
                          </p:cTn>
                        </p:par>
                        <p:par>
                          <p:cTn id="23" fill="hold" nodeType="afterGroup">
                            <p:stCondLst>
                              <p:cond delay="0"/>
                            </p:stCondLst>
                            <p:childTnLst>
                              <p:par>
                                <p:cTn id="24" presetID="1" presetClass="entr" fill="hold" nodeType="afterEffect">
                                  <p:stCondLst>
                                    <p:cond delay="0"/>
                                  </p:stCondLst>
                                  <p:childTnLst>
                                    <p:set>
                                      <p:cBhvr additive="repl">
                                        <p:cTn id="25" dur="1" fill="hold">
                                          <p:stCondLst>
                                            <p:cond delay="0"/>
                                          </p:stCondLst>
                                        </p:cTn>
                                        <p:tgtEl>
                                          <p:spTgt spid="358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4"/>
          <p:cNvSpPr>
            <a:spLocks noGrp="1" noChangeArrowheads="1"/>
          </p:cNvSpPr>
          <p:nvPr>
            <p:ph type="title" idx="4294967295"/>
          </p:nvPr>
        </p:nvSpPr>
        <p:spPr>
          <a:xfrm>
            <a:off x="2362200" y="609600"/>
            <a:ext cx="4343400" cy="3733800"/>
          </a:xfrm>
        </p:spPr>
        <p:txBody>
          <a:bodyPr/>
          <a:lstStyle/>
          <a:p>
            <a:pPr eaLnBrk="1" hangingPunct="1"/>
            <a:r>
              <a:rPr lang="en-US" altLang="en-US">
                <a:solidFill>
                  <a:srgbClr val="CC9900"/>
                </a:solidFill>
                <a:effectLst>
                  <a:outerShdw blurRad="38100" dist="38100" dir="2700000" algn="tl">
                    <a:srgbClr val="FFFFFF"/>
                  </a:outerShdw>
                </a:effectLst>
                <a:latin typeface="Arial" pitchFamily="34" charset="0"/>
                <a:ea typeface="Geneva" charset="0"/>
              </a:rPr>
              <a:t>What do you think of when you think of Persia?</a:t>
            </a:r>
            <a:endParaRPr lang="en-US" altLang="en-US">
              <a:effectLst>
                <a:outerShdw blurRad="38100" dist="38100" dir="2700000" algn="tl">
                  <a:srgbClr val="808080"/>
                </a:outerShdw>
              </a:effectLst>
              <a:latin typeface="Arial" pitchFamily="34" charset="0"/>
              <a:ea typeface="Geneva" charset="0"/>
            </a:endParaRPr>
          </a:p>
        </p:txBody>
      </p:sp>
      <p:pic>
        <p:nvPicPr>
          <p:cNvPr id="327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8538" y="0"/>
            <a:ext cx="4606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3"/>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04800" y="3276600"/>
            <a:ext cx="1389063"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32770"/>
                                        </p:tgtEl>
                                        <p:attrNameLst>
                                          <p:attrName>style.visibility</p:attrName>
                                        </p:attrNameLst>
                                      </p:cBhvr>
                                      <p:to>
                                        <p:strVal val="visible"/>
                                      </p:to>
                                    </p:set>
                                    <p:anim calcmode="lin" valueType="num">
                                      <p:cBhvr>
                                        <p:cTn id="7" dur="500" fill="hold"/>
                                        <p:tgtEl>
                                          <p:spTgt spid="32770"/>
                                        </p:tgtEl>
                                        <p:attrNameLst>
                                          <p:attrName>ppt_w</p:attrName>
                                        </p:attrNameLst>
                                      </p:cBhvr>
                                      <p:tavLst>
                                        <p:tav tm="0">
                                          <p:val>
                                            <p:fltVal val="0"/>
                                          </p:val>
                                        </p:tav>
                                        <p:tav tm="100000">
                                          <p:val>
                                            <p:strVal val="#ppt_w"/>
                                          </p:val>
                                        </p:tav>
                                      </p:tavLst>
                                    </p:anim>
                                    <p:anim calcmode="lin" valueType="num">
                                      <p:cBhvr>
                                        <p:cTn id="8" dur="500" fill="hold"/>
                                        <p:tgtEl>
                                          <p:spTgt spid="3277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TADA.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32771"/>
                                        </p:tgtEl>
                                        <p:attrNameLst>
                                          <p:attrName>style.visibility</p:attrName>
                                        </p:attrNameLst>
                                      </p:cBhvr>
                                      <p:to>
                                        <p:strVal val="visible"/>
                                      </p:to>
                                    </p:set>
                                    <p:animEffect transition="in" filter="fade">
                                      <p:cBhvr>
                                        <p:cTn id="13" dur="500"/>
                                        <p:tgtEl>
                                          <p:spTgt spid="32771"/>
                                        </p:tgtEl>
                                      </p:cBhvr>
                                    </p:animEffect>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735235"/>
          </a:xfrm>
          <a:noFill/>
          <a:effectLst>
            <a:outerShdw blurRad="63500" dist="35921" dir="2700000" algn="ctr" rotWithShape="0">
              <a:schemeClr val="tx2">
                <a:alpha val="74998"/>
              </a:schemeClr>
            </a:outerShdw>
          </a:effectLst>
        </p:spPr>
        <p:txBody>
          <a:bodyPr anchor="ctr"/>
          <a:lstStyle/>
          <a:p>
            <a:pPr>
              <a:defRPr/>
            </a:pPr>
            <a:r>
              <a:rPr lang="en-SG" sz="3600" b="1" dirty="0">
                <a:effectLst>
                  <a:glow rad="127000">
                    <a:schemeClr val="tx1"/>
                  </a:glow>
                </a:effectLst>
                <a:latin typeface="Arial" charset="0"/>
                <a:ea typeface="ＭＳ Ｐゴシック" charset="0"/>
                <a:cs typeface="ＭＳ Ｐゴシック" charset="0"/>
              </a:rPr>
              <a:t>Cyrus Prophesied</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3563888" y="1124744"/>
            <a:ext cx="5580112" cy="46085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“Who has stirred up this king from the east, </a:t>
            </a:r>
          </a:p>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rightly calling him to God’s service? </a:t>
            </a:r>
          </a:p>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Who gives this man victory over many nations </a:t>
            </a:r>
          </a:p>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and permits him to trample their kings underfoot? </a:t>
            </a:r>
          </a:p>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With his sword, he reduces armies to dust. </a:t>
            </a:r>
          </a:p>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With his bow, he scatters them like chaff before the wind” </a:t>
            </a:r>
            <a:b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b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(Isaiah 41:2 NLT).</a:t>
            </a:r>
          </a:p>
        </p:txBody>
      </p:sp>
      <p:pic>
        <p:nvPicPr>
          <p:cNvPr id="966658" name="Picture 2">
            <a:extLst>
              <a:ext uri="{FF2B5EF4-FFF2-40B4-BE49-F238E27FC236}">
                <a16:creationId xmlns:a16="http://schemas.microsoft.com/office/drawing/2014/main" id="{8D07C295-0C0B-7546-98BF-F0B32605580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3528" y="1124744"/>
            <a:ext cx="3200400" cy="3975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158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493969-7159-924E-9660-D64A6FC57C6E}"/>
              </a:ext>
            </a:extLst>
          </p:cNvPr>
          <p:cNvPicPr>
            <a:picLocks noChangeAspect="1"/>
          </p:cNvPicPr>
          <p:nvPr/>
        </p:nvPicPr>
        <p:blipFill>
          <a:blip r:embed="rId2"/>
          <a:stretch>
            <a:fillRect/>
          </a:stretch>
        </p:blipFill>
        <p:spPr>
          <a:xfrm>
            <a:off x="-66078" y="0"/>
            <a:ext cx="9144000" cy="6858000"/>
          </a:xfrm>
          <a:prstGeom prst="rect">
            <a:avLst/>
          </a:prstGeom>
        </p:spPr>
      </p:pic>
      <p:sp>
        <p:nvSpPr>
          <p:cNvPr id="2" name="Rectangle 1">
            <a:extLst>
              <a:ext uri="{FF2B5EF4-FFF2-40B4-BE49-F238E27FC236}">
                <a16:creationId xmlns:a16="http://schemas.microsoft.com/office/drawing/2014/main" id="{6492ADAB-8546-CF4A-91CA-BB091A0912E2}"/>
              </a:ext>
            </a:extLst>
          </p:cNvPr>
          <p:cNvSpPr/>
          <p:nvPr/>
        </p:nvSpPr>
        <p:spPr>
          <a:xfrm>
            <a:off x="0" y="260648"/>
            <a:ext cx="9108503" cy="1569660"/>
          </a:xfrm>
          <a:prstGeom prst="rect">
            <a:avLst/>
          </a:prstGeom>
        </p:spPr>
        <p:txBody>
          <a:bodyPr wrap="square">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prstClr val="black"/>
                  </a:glow>
                </a:effectLst>
                <a:uLnTx/>
                <a:uFillTx/>
                <a:latin typeface="Arial Narrow" panose="020B0604020202020204" pitchFamily="34" charset="0"/>
                <a:ea typeface="ＭＳ Ｐゴシック" charset="0"/>
                <a:cs typeface="Arial Narrow" panose="020B0604020202020204" pitchFamily="34" charset="0"/>
              </a:rPr>
              <a:t>“He delivers up nations before him, and subdues kings. He makes them like dust with his sword, as the wind-driven chaff with his bow. He pursues them, passing on in safety, by a way he had not been traversing with his feet.”   Isaiah 41:2b-3</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5" name="TextBox 4">
            <a:extLst>
              <a:ext uri="{FF2B5EF4-FFF2-40B4-BE49-F238E27FC236}">
                <a16:creationId xmlns:a16="http://schemas.microsoft.com/office/drawing/2014/main" id="{FAC77A77-83AD-CE4F-82A0-DEC42371457F}"/>
              </a:ext>
            </a:extLst>
          </p:cNvPr>
          <p:cNvSpPr txBox="1"/>
          <p:nvPr/>
        </p:nvSpPr>
        <p:spPr>
          <a:xfrm>
            <a:off x="0" y="5229200"/>
            <a:ext cx="9108504" cy="1569660"/>
          </a:xfrm>
          <a:prstGeom prst="rect">
            <a:avLst/>
          </a:prstGeom>
          <a:noFill/>
        </p:spPr>
        <p:txBody>
          <a:bodyPr wrap="squar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glow>
                </a:effectLst>
                <a:uLnTx/>
                <a:uFillTx/>
                <a:latin typeface="Arial Narrow" panose="020B0604020202020204" pitchFamily="34" charset="0"/>
                <a:ea typeface="ＭＳ Ｐゴシック" charset="0"/>
                <a:cs typeface="Arial Narrow" panose="020B0604020202020204" pitchFamily="34" charset="0"/>
              </a:rPr>
              <a:t>Cyrus moved from country to country, conquering every king in his path. Around 550 BC he unified the Medes and Persians to defeat the powerful kingdom of Lydia (Asia Minor) in 546 BC. Turning south to Babylon, his army under the command of Darius conquered the city in 539 BC. </a:t>
            </a:r>
          </a:p>
        </p:txBody>
      </p:sp>
    </p:spTree>
    <p:extLst>
      <p:ext uri="{BB962C8B-B14F-4D97-AF65-F5344CB8AC3E}">
        <p14:creationId xmlns:p14="http://schemas.microsoft.com/office/powerpoint/2010/main" val="8869845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2FDD14-4F7B-9C47-AA58-2BFDAA479C0C}"/>
              </a:ext>
            </a:extLst>
          </p:cNvPr>
          <p:cNvPicPr>
            <a:picLocks noChangeAspect="1"/>
          </p:cNvPicPr>
          <p:nvPr/>
        </p:nvPicPr>
        <p:blipFill>
          <a:blip r:embed="rId2"/>
          <a:stretch>
            <a:fillRect/>
          </a:stretch>
        </p:blipFill>
        <p:spPr>
          <a:xfrm>
            <a:off x="-6937" y="18349"/>
            <a:ext cx="9143999" cy="5143500"/>
          </a:xfrm>
          <a:prstGeom prst="rect">
            <a:avLst/>
          </a:prstGeom>
        </p:spPr>
      </p:pic>
      <p:sp>
        <p:nvSpPr>
          <p:cNvPr id="6" name="Rectangle 5">
            <a:extLst>
              <a:ext uri="{FF2B5EF4-FFF2-40B4-BE49-F238E27FC236}">
                <a16:creationId xmlns:a16="http://schemas.microsoft.com/office/drawing/2014/main" id="{E56DFC53-6BC8-3745-9B00-44605B386359}"/>
              </a:ext>
            </a:extLst>
          </p:cNvPr>
          <p:cNvSpPr/>
          <p:nvPr/>
        </p:nvSpPr>
        <p:spPr>
          <a:xfrm>
            <a:off x="218520" y="620688"/>
            <a:ext cx="3087547" cy="4154984"/>
          </a:xfrm>
          <a:prstGeom prst="rect">
            <a:avLst/>
          </a:prstGeom>
        </p:spPr>
        <p:txBody>
          <a:bodyPr wrap="square">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glow rad="101600">
                    <a:srgbClr val="000000"/>
                  </a:glow>
                  <a:outerShdw sx="1000" sy="1000" algn="ctr" rotWithShape="0">
                    <a:srgbClr val="000000"/>
                  </a:outerShdw>
                </a:effectLst>
                <a:uLnTx/>
                <a:uFillTx/>
                <a:latin typeface="DIN Condensed" pitchFamily="2" charset="0"/>
                <a:ea typeface="ＭＳ Ｐゴシック" charset="0"/>
              </a:rPr>
              <a:t>The emperor was killed in battle from a wound inflicted from a poisonous arrow during a campaign against the </a:t>
            </a:r>
            <a:r>
              <a:rPr kumimoji="0" lang="en-US" sz="2400" b="0" i="0" u="none" strike="noStrike" kern="1200" cap="none" spc="0" normalizeH="0" baseline="0" noProof="0" dirty="0" err="1">
                <a:ln>
                  <a:noFill/>
                </a:ln>
                <a:solidFill>
                  <a:srgbClr val="FFFFFF"/>
                </a:solidFill>
                <a:effectLst>
                  <a:glow rad="101600">
                    <a:srgbClr val="000000"/>
                  </a:glow>
                  <a:outerShdw sx="1000" sy="1000" algn="ctr" rotWithShape="0">
                    <a:srgbClr val="000000"/>
                  </a:outerShdw>
                </a:effectLst>
                <a:uLnTx/>
                <a:uFillTx/>
                <a:latin typeface="DIN Condensed" pitchFamily="2" charset="0"/>
                <a:ea typeface="ＭＳ Ｐゴシック" charset="0"/>
              </a:rPr>
              <a:t>Massagetes</a:t>
            </a:r>
            <a:r>
              <a:rPr kumimoji="0" lang="en-US" sz="2400" b="0" i="0" u="none" strike="noStrike" kern="1200" cap="none" spc="0" normalizeH="0" baseline="0" noProof="0" dirty="0">
                <a:ln>
                  <a:noFill/>
                </a:ln>
                <a:solidFill>
                  <a:srgbClr val="FFFFFF"/>
                </a:solidFill>
                <a:effectLst>
                  <a:glow rad="101600">
                    <a:srgbClr val="000000"/>
                  </a:glow>
                  <a:outerShdw sx="1000" sy="1000" algn="ctr" rotWithShape="0">
                    <a:srgbClr val="000000"/>
                  </a:outerShdw>
                </a:effectLst>
                <a:uLnTx/>
                <a:uFillTx/>
                <a:latin typeface="DIN Condensed" pitchFamily="2" charset="0"/>
                <a:ea typeface="ＭＳ Ｐゴシック" charset="0"/>
              </a:rPr>
              <a:t> of central Asia. Cyrus’ body was brought back to </a:t>
            </a:r>
            <a:r>
              <a:rPr kumimoji="0" lang="en-US" sz="2400" b="0" i="0" u="none" strike="noStrike" kern="1200" cap="none" spc="0" normalizeH="0" baseline="0" noProof="0" dirty="0" err="1">
                <a:ln>
                  <a:noFill/>
                </a:ln>
                <a:solidFill>
                  <a:srgbClr val="FFFFFF"/>
                </a:solidFill>
                <a:effectLst>
                  <a:glow rad="101600">
                    <a:srgbClr val="000000"/>
                  </a:glow>
                  <a:outerShdw sx="1000" sy="1000" algn="ctr" rotWithShape="0">
                    <a:srgbClr val="000000"/>
                  </a:outerShdw>
                </a:effectLst>
                <a:uLnTx/>
                <a:uFillTx/>
                <a:latin typeface="DIN Condensed" pitchFamily="2" charset="0"/>
                <a:ea typeface="ＭＳ Ｐゴシック" charset="0"/>
              </a:rPr>
              <a:t>Pasargade</a:t>
            </a:r>
            <a:r>
              <a:rPr kumimoji="0" lang="en-US" sz="2400" b="0" i="0" u="none" strike="noStrike" kern="1200" cap="none" spc="0" normalizeH="0" baseline="0" noProof="0" dirty="0">
                <a:ln>
                  <a:noFill/>
                </a:ln>
                <a:solidFill>
                  <a:srgbClr val="FFFFFF"/>
                </a:solidFill>
                <a:effectLst>
                  <a:glow rad="101600">
                    <a:srgbClr val="000000"/>
                  </a:glow>
                  <a:outerShdw sx="1000" sy="1000" algn="ctr" rotWithShape="0">
                    <a:srgbClr val="000000"/>
                  </a:outerShdw>
                </a:effectLst>
                <a:uLnTx/>
                <a:uFillTx/>
                <a:latin typeface="DIN Condensed" pitchFamily="2" charset="0"/>
                <a:ea typeface="ＭＳ Ｐゴシック" charset="0"/>
              </a:rPr>
              <a:t> in Persia; his tomb, which still exists, consists of a single chamber built on a foundation course of six steps. </a:t>
            </a:r>
          </a:p>
        </p:txBody>
      </p:sp>
      <p:sp>
        <p:nvSpPr>
          <p:cNvPr id="7" name="Rectangle 6">
            <a:extLst>
              <a:ext uri="{FF2B5EF4-FFF2-40B4-BE49-F238E27FC236}">
                <a16:creationId xmlns:a16="http://schemas.microsoft.com/office/drawing/2014/main" id="{5772CBD4-8683-A24C-9424-C3F3A43E56BF}"/>
              </a:ext>
            </a:extLst>
          </p:cNvPr>
          <p:cNvSpPr/>
          <p:nvPr/>
        </p:nvSpPr>
        <p:spPr>
          <a:xfrm>
            <a:off x="6474637" y="620688"/>
            <a:ext cx="2659283" cy="4154984"/>
          </a:xfrm>
          <a:prstGeom prst="rect">
            <a:avLst/>
          </a:prstGeom>
        </p:spPr>
        <p:txBody>
          <a:bodyPr wrap="square">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glow rad="101600">
                    <a:prstClr val="black"/>
                  </a:glow>
                  <a:outerShdw sx="1000" sy="1000" algn="ctr" rotWithShape="0">
                    <a:prstClr val="black"/>
                  </a:outerShdw>
                </a:effectLst>
                <a:uLnTx/>
                <a:uFillTx/>
                <a:latin typeface="DIN Condensed" pitchFamily="2" charset="0"/>
                <a:ea typeface="ＭＳ Ｐゴシック" charset="0"/>
              </a:rPr>
              <a:t>The body was placed in a golden sarcophagus, and the tomb bore the inscription. He is considered as one of the most respected world leaders to date. He always fought side by side with his soldiers and never left them alone in the battlefield.</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8" name="TextBox 7">
            <a:extLst>
              <a:ext uri="{FF2B5EF4-FFF2-40B4-BE49-F238E27FC236}">
                <a16:creationId xmlns:a16="http://schemas.microsoft.com/office/drawing/2014/main" id="{1F983771-2A2A-9243-B732-E941773CE743}"/>
              </a:ext>
            </a:extLst>
          </p:cNvPr>
          <p:cNvSpPr txBox="1"/>
          <p:nvPr/>
        </p:nvSpPr>
        <p:spPr>
          <a:xfrm>
            <a:off x="22561" y="5589240"/>
            <a:ext cx="9143998" cy="715581"/>
          </a:xfrm>
          <a:prstGeom prst="rect">
            <a:avLst/>
          </a:prstGeom>
          <a:noFill/>
        </p:spPr>
        <p:txBody>
          <a:bodyPr wrap="square" rtlCol="0">
            <a:spAutoFit/>
          </a:body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en-US" sz="4050" b="1" i="0" u="none" strike="noStrike" kern="1200" cap="none" spc="0" normalizeH="0" baseline="0" noProof="0" dirty="0">
                <a:ln>
                  <a:noFill/>
                </a:ln>
                <a:solidFill>
                  <a:srgbClr val="FFFFFF"/>
                </a:solidFill>
                <a:effectLst>
                  <a:glow rad="127000">
                    <a:srgbClr val="000000"/>
                  </a:glow>
                </a:effectLst>
                <a:uLnTx/>
                <a:uFillTx/>
                <a:latin typeface="Analecta" panose="02030706050802020602" pitchFamily="18" charset="0"/>
                <a:ea typeface="Analecta" panose="02030706050802020602" pitchFamily="18" charset="0"/>
              </a:rPr>
              <a:t>Tomb of Cyrus the Great</a:t>
            </a:r>
          </a:p>
        </p:txBody>
      </p:sp>
    </p:spTree>
    <p:extLst>
      <p:ext uri="{BB962C8B-B14F-4D97-AF65-F5344CB8AC3E}">
        <p14:creationId xmlns:p14="http://schemas.microsoft.com/office/powerpoint/2010/main" val="8206715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DB0D8F3-E5E8-6543-8C1D-9D6DD997D1DA}"/>
              </a:ext>
            </a:extLst>
          </p:cNvPr>
          <p:cNvSpPr/>
          <p:nvPr/>
        </p:nvSpPr>
        <p:spPr bwMode="auto">
          <a:xfrm>
            <a:off x="-36512" y="3041949"/>
            <a:ext cx="5948523" cy="381605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pic>
        <p:nvPicPr>
          <p:cNvPr id="5" name="Picture 4">
            <a:extLst>
              <a:ext uri="{FF2B5EF4-FFF2-40B4-BE49-F238E27FC236}">
                <a16:creationId xmlns:a16="http://schemas.microsoft.com/office/drawing/2014/main" id="{6C60C4B5-EC57-6D4A-9494-FE326BB093E1}"/>
              </a:ext>
            </a:extLst>
          </p:cNvPr>
          <p:cNvPicPr>
            <a:picLocks noChangeAspect="1"/>
          </p:cNvPicPr>
          <p:nvPr/>
        </p:nvPicPr>
        <p:blipFill rotWithShape="1">
          <a:blip r:embed="rId2"/>
          <a:srcRect t="1" r="937" b="43910"/>
          <a:stretch/>
        </p:blipFill>
        <p:spPr>
          <a:xfrm>
            <a:off x="-36512" y="1"/>
            <a:ext cx="5948523" cy="3383120"/>
          </a:xfrm>
          <a:prstGeom prst="rect">
            <a:avLst/>
          </a:prstGeom>
          <a:solidFill>
            <a:schemeClr val="bg1"/>
          </a:solidFill>
        </p:spPr>
      </p:pic>
      <p:sp>
        <p:nvSpPr>
          <p:cNvPr id="6" name="TextBox 5">
            <a:extLst>
              <a:ext uri="{FF2B5EF4-FFF2-40B4-BE49-F238E27FC236}">
                <a16:creationId xmlns:a16="http://schemas.microsoft.com/office/drawing/2014/main" id="{1DFF94A4-05EA-7D4A-82DF-60ACCC5BBEDA}"/>
              </a:ext>
            </a:extLst>
          </p:cNvPr>
          <p:cNvSpPr txBox="1"/>
          <p:nvPr/>
        </p:nvSpPr>
        <p:spPr>
          <a:xfrm>
            <a:off x="6012160" y="116632"/>
            <a:ext cx="2994094" cy="6740307"/>
          </a:xfrm>
          <a:prstGeom prst="rect">
            <a:avLst/>
          </a:prstGeom>
          <a:noFill/>
        </p:spPr>
        <p:txBody>
          <a:bodyPr wrap="squar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“I am Cyrus, king of the world, great king, legitimate king, king of Babylon, king of Sumer and Akkad, king of the four rims (of the earth), son of Cambyses, great king, king of Anshan, descendant of </a:t>
            </a:r>
            <a:r>
              <a:rPr kumimoji="0" lang="en-US" sz="24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Teispes</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great king, king of Anshan, family (which) always (exercised) kingship.”</a:t>
            </a:r>
          </a:p>
        </p:txBody>
      </p:sp>
      <p:sp>
        <p:nvSpPr>
          <p:cNvPr id="7" name="TextBox 6">
            <a:extLst>
              <a:ext uri="{FF2B5EF4-FFF2-40B4-BE49-F238E27FC236}">
                <a16:creationId xmlns:a16="http://schemas.microsoft.com/office/drawing/2014/main" id="{7B16C8A1-66A8-0F4D-A0CB-4E34A213AB0E}"/>
              </a:ext>
            </a:extLst>
          </p:cNvPr>
          <p:cNvSpPr txBox="1"/>
          <p:nvPr/>
        </p:nvSpPr>
        <p:spPr>
          <a:xfrm>
            <a:off x="-36512" y="1935"/>
            <a:ext cx="5948523" cy="584775"/>
          </a:xfrm>
          <a:prstGeom prst="rect">
            <a:avLst/>
          </a:prstGeom>
          <a:solidFill>
            <a:srgbClr val="FF0000"/>
          </a:solidFill>
        </p:spPr>
        <p:txBody>
          <a:bodyPr wrap="square" rtlCol="0">
            <a:spAutoFit/>
          </a:body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CYRUS CYLINDER</a:t>
            </a:r>
          </a:p>
        </p:txBody>
      </p:sp>
      <p:sp>
        <p:nvSpPr>
          <p:cNvPr id="8" name="TextBox 7">
            <a:extLst>
              <a:ext uri="{FF2B5EF4-FFF2-40B4-BE49-F238E27FC236}">
                <a16:creationId xmlns:a16="http://schemas.microsoft.com/office/drawing/2014/main" id="{DFBDB8B5-760B-004E-BE38-4353FB5A7D65}"/>
              </a:ext>
            </a:extLst>
          </p:cNvPr>
          <p:cNvSpPr txBox="1"/>
          <p:nvPr/>
        </p:nvSpPr>
        <p:spPr>
          <a:xfrm>
            <a:off x="1763688" y="3383121"/>
            <a:ext cx="1564035" cy="2308324"/>
          </a:xfrm>
          <a:prstGeom prst="rect">
            <a:avLst/>
          </a:prstGeom>
          <a:noFill/>
        </p:spPr>
        <p:txBody>
          <a:bodyPr wrap="squar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870600"/>
                </a:solidFill>
                <a:effectLst/>
                <a:uLnTx/>
                <a:uFillTx/>
                <a:latin typeface="Arial" panose="020B0604020202020204" pitchFamily="34" charset="0"/>
                <a:ea typeface="ＭＳ Ｐゴシック" charset="0"/>
                <a:cs typeface="Arial" panose="020B0604020202020204" pitchFamily="34" charset="0"/>
              </a:rPr>
              <a:t>Antiquity</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539 BC when Persian emperor Cyrus conquered Babylon</a:t>
            </a:r>
          </a:p>
        </p:txBody>
      </p:sp>
      <p:sp>
        <p:nvSpPr>
          <p:cNvPr id="9" name="TextBox 8">
            <a:extLst>
              <a:ext uri="{FF2B5EF4-FFF2-40B4-BE49-F238E27FC236}">
                <a16:creationId xmlns:a16="http://schemas.microsoft.com/office/drawing/2014/main" id="{3EA52F73-F979-4749-85A7-5746E46F711C}"/>
              </a:ext>
            </a:extLst>
          </p:cNvPr>
          <p:cNvSpPr txBox="1"/>
          <p:nvPr/>
        </p:nvSpPr>
        <p:spPr>
          <a:xfrm>
            <a:off x="3229772" y="3383121"/>
            <a:ext cx="1486244" cy="2031325"/>
          </a:xfrm>
          <a:prstGeom prst="rect">
            <a:avLst/>
          </a:prstGeom>
          <a:noFill/>
        </p:spPr>
        <p:txBody>
          <a:bodyPr wrap="squar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870600"/>
                </a:solidFill>
                <a:effectLst/>
                <a:uLnTx/>
                <a:uFillTx/>
                <a:latin typeface="Arial" panose="020B0604020202020204" pitchFamily="34" charset="0"/>
                <a:ea typeface="ＭＳ Ｐゴシック" charset="0"/>
                <a:cs typeface="Arial" panose="020B0604020202020204" pitchFamily="34" charset="0"/>
              </a:rPr>
              <a:t>Contents</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Freedom of worship for all, call for repatriation of deportees</a:t>
            </a:r>
          </a:p>
        </p:txBody>
      </p:sp>
      <p:sp>
        <p:nvSpPr>
          <p:cNvPr id="10" name="TextBox 9">
            <a:extLst>
              <a:ext uri="{FF2B5EF4-FFF2-40B4-BE49-F238E27FC236}">
                <a16:creationId xmlns:a16="http://schemas.microsoft.com/office/drawing/2014/main" id="{39E0FF89-84FE-0642-AA13-E555A1DB3DC2}"/>
              </a:ext>
            </a:extLst>
          </p:cNvPr>
          <p:cNvSpPr txBox="1"/>
          <p:nvPr/>
        </p:nvSpPr>
        <p:spPr>
          <a:xfrm>
            <a:off x="4695875" y="3383121"/>
            <a:ext cx="1244277" cy="923330"/>
          </a:xfrm>
          <a:prstGeom prst="rect">
            <a:avLst/>
          </a:prstGeom>
          <a:noFill/>
        </p:spPr>
        <p:txBody>
          <a:bodyPr wrap="squar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870600"/>
                </a:solidFill>
                <a:effectLst/>
                <a:uLnTx/>
                <a:uFillTx/>
                <a:latin typeface="Arial" panose="020B0604020202020204" pitchFamily="34" charset="0"/>
                <a:ea typeface="ＭＳ Ｐゴシック" charset="0"/>
                <a:cs typeface="Arial" panose="020B0604020202020204" pitchFamily="34" charset="0"/>
              </a:rPr>
              <a:t>Place</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London Museum</a:t>
            </a:r>
          </a:p>
        </p:txBody>
      </p:sp>
      <p:sp>
        <p:nvSpPr>
          <p:cNvPr id="11" name="TextBox 10">
            <a:extLst>
              <a:ext uri="{FF2B5EF4-FFF2-40B4-BE49-F238E27FC236}">
                <a16:creationId xmlns:a16="http://schemas.microsoft.com/office/drawing/2014/main" id="{8188D65A-8590-6F47-984E-C31AC3E01F4B}"/>
              </a:ext>
            </a:extLst>
          </p:cNvPr>
          <p:cNvSpPr txBox="1"/>
          <p:nvPr/>
        </p:nvSpPr>
        <p:spPr>
          <a:xfrm>
            <a:off x="55637" y="3383121"/>
            <a:ext cx="1708051" cy="2585323"/>
          </a:xfrm>
          <a:prstGeom prst="rect">
            <a:avLst/>
          </a:prstGeom>
          <a:noFill/>
        </p:spPr>
        <p:txBody>
          <a:bodyPr wrap="squar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870600"/>
                </a:solidFill>
                <a:effectLst/>
                <a:uLnTx/>
                <a:uFillTx/>
                <a:latin typeface="Arial" panose="020B0604020202020204" pitchFamily="34" charset="0"/>
                <a:ea typeface="ＭＳ Ｐゴシック" charset="0"/>
                <a:cs typeface="Arial" panose="020B0604020202020204" pitchFamily="34" charset="0"/>
              </a:rPr>
              <a:t>What</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Clay cylinder, 22.5 cm by 10 cm, inscribed with arguably the world’s first known human rights charter</a:t>
            </a:r>
          </a:p>
        </p:txBody>
      </p:sp>
    </p:spTree>
    <p:extLst>
      <p:ext uri="{BB962C8B-B14F-4D97-AF65-F5344CB8AC3E}">
        <p14:creationId xmlns:p14="http://schemas.microsoft.com/office/powerpoint/2010/main" val="25302579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320BC66-1E1B-A540-9CA6-C705D20428D7}"/>
              </a:ext>
            </a:extLst>
          </p:cNvPr>
          <p:cNvPicPr>
            <a:picLocks noChangeAspect="1"/>
          </p:cNvPicPr>
          <p:nvPr/>
        </p:nvPicPr>
        <p:blipFill>
          <a:blip r:embed="rId3"/>
          <a:stretch>
            <a:fillRect/>
          </a:stretch>
        </p:blipFill>
        <p:spPr>
          <a:xfrm>
            <a:off x="-36512" y="-56024"/>
            <a:ext cx="9252520" cy="5204543"/>
          </a:xfrm>
          <a:prstGeom prst="rect">
            <a:avLst/>
          </a:prstGeom>
        </p:spPr>
      </p:pic>
      <p:pic>
        <p:nvPicPr>
          <p:cNvPr id="9" name="Picture 8">
            <a:extLst>
              <a:ext uri="{FF2B5EF4-FFF2-40B4-BE49-F238E27FC236}">
                <a16:creationId xmlns:a16="http://schemas.microsoft.com/office/drawing/2014/main" id="{5A3F3B4E-A4CD-B511-2EEF-99E661F275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509" y="-171400"/>
            <a:ext cx="8424935" cy="5616624"/>
          </a:xfrm>
          <a:prstGeom prst="rect">
            <a:avLst/>
          </a:prstGeom>
        </p:spPr>
      </p:pic>
      <p:sp>
        <p:nvSpPr>
          <p:cNvPr id="2" name="TextBox 1">
            <a:extLst>
              <a:ext uri="{FF2B5EF4-FFF2-40B4-BE49-F238E27FC236}">
                <a16:creationId xmlns:a16="http://schemas.microsoft.com/office/drawing/2014/main" id="{8C58A279-801E-4F42-B78D-C3B2A1B2F290}"/>
              </a:ext>
            </a:extLst>
          </p:cNvPr>
          <p:cNvSpPr txBox="1"/>
          <p:nvPr/>
        </p:nvSpPr>
        <p:spPr>
          <a:xfrm>
            <a:off x="108520" y="44624"/>
            <a:ext cx="9144000" cy="769441"/>
          </a:xfrm>
          <a:prstGeom prst="rect">
            <a:avLst/>
          </a:prstGeom>
          <a:noFill/>
        </p:spPr>
        <p:txBody>
          <a:bodyPr wrap="square" rtlCol="0">
            <a:spAutoFit/>
          </a:body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000"/>
                  </a:glow>
                </a:effectLst>
                <a:uLnTx/>
                <a:uFillTx/>
                <a:latin typeface="Arial" panose="020B0604020202020204" pitchFamily="34" charset="0"/>
                <a:ea typeface="ＭＳ Ｐゴシック" charset="0"/>
                <a:cs typeface="Arial" panose="020B0604020202020204" pitchFamily="34" charset="0"/>
              </a:rPr>
              <a:t>Policies of Cyrus the Great</a:t>
            </a:r>
          </a:p>
        </p:txBody>
      </p:sp>
      <p:sp>
        <p:nvSpPr>
          <p:cNvPr id="3" name="Rectangle 2">
            <a:extLst>
              <a:ext uri="{FF2B5EF4-FFF2-40B4-BE49-F238E27FC236}">
                <a16:creationId xmlns:a16="http://schemas.microsoft.com/office/drawing/2014/main" id="{1094BB7B-C974-C2BD-F0C4-4A7D8230DC79}"/>
              </a:ext>
            </a:extLst>
          </p:cNvPr>
          <p:cNvSpPr/>
          <p:nvPr/>
        </p:nvSpPr>
        <p:spPr bwMode="auto">
          <a:xfrm>
            <a:off x="325609" y="4200904"/>
            <a:ext cx="8424935" cy="2679837"/>
          </a:xfrm>
          <a:prstGeom prst="rect">
            <a:avLst/>
          </a:prstGeom>
          <a:solidFill>
            <a:schemeClr val="tx2"/>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174625"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"I am Cyrus, king of the universe…"</a:t>
            </a:r>
          </a:p>
          <a:p>
            <a:pPr marL="174625"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"Nabonidus, the king who did not fear me…"</a:t>
            </a:r>
          </a:p>
          <a:p>
            <a:pPr marL="174625"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"Since the gods of foreign lands made permanent sanctuaries which are now dilapidated, I returned people to their lands and made provisions to rebuild"</a:t>
            </a:r>
            <a:endParaRPr kumimoji="0" lang="ar-SA"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Oval 4">
            <a:extLst>
              <a:ext uri="{FF2B5EF4-FFF2-40B4-BE49-F238E27FC236}">
                <a16:creationId xmlns:a16="http://schemas.microsoft.com/office/drawing/2014/main" id="{BBD56014-223B-038D-799D-27347CC00632}"/>
              </a:ext>
            </a:extLst>
          </p:cNvPr>
          <p:cNvSpPr/>
          <p:nvPr/>
        </p:nvSpPr>
        <p:spPr bwMode="auto">
          <a:xfrm>
            <a:off x="669486" y="1120398"/>
            <a:ext cx="7740979" cy="1171606"/>
          </a:xfrm>
          <a:prstGeom prst="ellipse">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EEC306"/>
                </a:solidFill>
                <a:effectLst>
                  <a:glow rad="228600">
                    <a:srgbClr val="000000">
                      <a:satMod val="175000"/>
                      <a:alpha val="76874"/>
                    </a:srgbClr>
                  </a:glow>
                </a:effectLst>
                <a:uLnTx/>
                <a:uFillTx/>
                <a:latin typeface="Arial" panose="020B0604020202020204" pitchFamily="34" charset="0"/>
                <a:ea typeface="ＭＳ Ｐゴシック" charset="0"/>
                <a:cs typeface="Arial" panose="020B0604020202020204" pitchFamily="34" charset="0"/>
              </a:rPr>
              <a:t>Cyrus Cylinder</a:t>
            </a:r>
          </a:p>
        </p:txBody>
      </p:sp>
    </p:spTree>
    <p:extLst>
      <p:ext uri="{BB962C8B-B14F-4D97-AF65-F5344CB8AC3E}">
        <p14:creationId xmlns:p14="http://schemas.microsoft.com/office/powerpoint/2010/main" val="4103649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linds(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6B945A-09FC-1A44-8052-5499537C6B63}"/>
              </a:ext>
            </a:extLst>
          </p:cNvPr>
          <p:cNvPicPr>
            <a:picLocks noChangeAspect="1"/>
          </p:cNvPicPr>
          <p:nvPr/>
        </p:nvPicPr>
        <p:blipFill rotWithShape="1">
          <a:blip r:embed="rId2"/>
          <a:srcRect l="11069" r="13234"/>
          <a:stretch/>
        </p:blipFill>
        <p:spPr>
          <a:xfrm>
            <a:off x="0" y="30057"/>
            <a:ext cx="9144000" cy="6827943"/>
          </a:xfrm>
          <a:prstGeom prst="rect">
            <a:avLst/>
          </a:prstGeom>
        </p:spPr>
      </p:pic>
      <p:sp>
        <p:nvSpPr>
          <p:cNvPr id="4" name="Rectangle 3">
            <a:extLst>
              <a:ext uri="{FF2B5EF4-FFF2-40B4-BE49-F238E27FC236}">
                <a16:creationId xmlns:a16="http://schemas.microsoft.com/office/drawing/2014/main" id="{8B1B759A-5026-8542-BCB3-F6642D69D329}"/>
              </a:ext>
            </a:extLst>
          </p:cNvPr>
          <p:cNvSpPr/>
          <p:nvPr/>
        </p:nvSpPr>
        <p:spPr>
          <a:xfrm>
            <a:off x="162045" y="8139"/>
            <a:ext cx="8819909" cy="2585323"/>
          </a:xfrm>
          <a:prstGeom prst="rect">
            <a:avLst/>
          </a:prstGeom>
        </p:spPr>
        <p:txBody>
          <a:bodyPr wrap="square">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“Now that I put the crown of kingdom of Persia, Babylon, and the nations of the four directions on the head with the help of god I announce that I will respect the traditions, customs and religions of the nations of my empire and never let any of my governors and subordinates look down on or insult them until I am alive. From now on, till god grants me the kingdom favor, I will impose my monarchy on no nation. Each is free to accept it , and if any one of them rejects it, I never resolve on war to reign. Until I am the king of Persia, Babylon, and the nations of the four directions, I [will] never let anyone oppress any others, and if it occurs, I will take his or her right back and penalize the oppressor.”</a:t>
            </a:r>
          </a:p>
        </p:txBody>
      </p:sp>
      <p:sp>
        <p:nvSpPr>
          <p:cNvPr id="5" name="Rectangle 4">
            <a:extLst>
              <a:ext uri="{FF2B5EF4-FFF2-40B4-BE49-F238E27FC236}">
                <a16:creationId xmlns:a16="http://schemas.microsoft.com/office/drawing/2014/main" id="{4AA76E5B-3990-1C42-96F8-10042A49FE3C}"/>
              </a:ext>
            </a:extLst>
          </p:cNvPr>
          <p:cNvSpPr/>
          <p:nvPr/>
        </p:nvSpPr>
        <p:spPr>
          <a:xfrm>
            <a:off x="162044" y="3861048"/>
            <a:ext cx="8819909" cy="2862322"/>
          </a:xfrm>
          <a:prstGeom prst="rect">
            <a:avLst/>
          </a:prstGeom>
        </p:spPr>
        <p:txBody>
          <a:bodyPr wrap="square">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“And until I am the monarch, I will never let anyone take possession of movable and landed properties of the others by force or without compensation. [While] I am alive, I [will] prevent unpaid, forced labor. Today, I announce that everyone is free to choose a religion. People are free to live in all regions and take up a job provided that they never violate other’s rights. No one [can] be penalized for his or her relatives’ faults. I prevent slavery and my governors and subordinates are obliged to prohibit exchanging men and women as slaves within their own ruling domains. Such traditions should be exterminated the world over. I implore to god to make me succeed in fulfilling my obligations to the nations of Persia, Babylon, and the ones of the four directions.”</a:t>
            </a:r>
          </a:p>
        </p:txBody>
      </p:sp>
    </p:spTree>
    <p:extLst>
      <p:ext uri="{BB962C8B-B14F-4D97-AF65-F5344CB8AC3E}">
        <p14:creationId xmlns:p14="http://schemas.microsoft.com/office/powerpoint/2010/main" val="21688289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3227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0"/>
            <a:ext cx="4800600"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3411538"/>
            <a:ext cx="4800600" cy="344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2" name="Text Box 6"/>
          <p:cNvSpPr txBox="1">
            <a:spLocks noChangeArrowheads="1"/>
          </p:cNvSpPr>
          <p:nvPr/>
        </p:nvSpPr>
        <p:spPr bwMode="auto">
          <a:xfrm>
            <a:off x="4191000" y="2514600"/>
            <a:ext cx="4953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en-US" altLang="en-US" sz="3600">
                <a:solidFill>
                  <a:schemeClr val="bg1"/>
                </a:solidFill>
                <a:latin typeface="Arial" pitchFamily="34" charset="0"/>
                <a:cs typeface="Times New Roman" pitchFamily="18" charset="0"/>
              </a:rPr>
              <a:t>CYRUS II (559-530)</a:t>
            </a:r>
            <a:r>
              <a:rPr lang="en-US" altLang="en-US" sz="3600">
                <a:solidFill>
                  <a:schemeClr val="bg1"/>
                </a:solidFill>
                <a:latin typeface="Arial" pitchFamily="34" charset="0"/>
                <a:cs typeface="Arial"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19459"/>
                                        </p:tgtEl>
                                        <p:attrNameLst>
                                          <p:attrName>style.visibility</p:attrName>
                                        </p:attrNameLst>
                                      </p:cBhvr>
                                      <p:to>
                                        <p:strVal val="visible"/>
                                      </p:to>
                                    </p:set>
                                    <p:anim calcmode="lin" valueType="num">
                                      <p:cBhvr additive="base">
                                        <p:cTn id="7" dur="500" fill="hold"/>
                                        <p:tgtEl>
                                          <p:spTgt spid="19459"/>
                                        </p:tgtEl>
                                        <p:attrNameLst>
                                          <p:attrName>ppt_x</p:attrName>
                                        </p:attrNameLst>
                                      </p:cBhvr>
                                      <p:tavLst>
                                        <p:tav tm="0">
                                          <p:val>
                                            <p:strVal val="0-#ppt_w/2"/>
                                          </p:val>
                                        </p:tav>
                                        <p:tav tm="100000">
                                          <p:val>
                                            <p:strVal val="#ppt_x"/>
                                          </p:val>
                                        </p:tav>
                                      </p:tavLst>
                                    </p:anim>
                                    <p:anim calcmode="lin" valueType="num">
                                      <p:cBhvr additive="base">
                                        <p:cTn id="8" dur="500" fill="hold"/>
                                        <p:tgtEl>
                                          <p:spTgt spid="1945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nodeType="afterEffect">
                                  <p:stCondLst>
                                    <p:cond delay="0"/>
                                  </p:stCondLst>
                                  <p:childTnLst>
                                    <p:set>
                                      <p:cBhvr>
                                        <p:cTn id="11" dur="1" fill="hold">
                                          <p:stCondLst>
                                            <p:cond delay="0"/>
                                          </p:stCondLst>
                                        </p:cTn>
                                        <p:tgtEl>
                                          <p:spTgt spid="19458"/>
                                        </p:tgtEl>
                                        <p:attrNameLst>
                                          <p:attrName>style.visibility</p:attrName>
                                        </p:attrNameLst>
                                      </p:cBhvr>
                                      <p:to>
                                        <p:strVal val="visible"/>
                                      </p:to>
                                    </p:set>
                                    <p:anim calcmode="lin" valueType="num">
                                      <p:cBhvr additive="base">
                                        <p:cTn id="12" dur="500" fill="hold"/>
                                        <p:tgtEl>
                                          <p:spTgt spid="19458"/>
                                        </p:tgtEl>
                                        <p:attrNameLst>
                                          <p:attrName>ppt_x</p:attrName>
                                        </p:attrNameLst>
                                      </p:cBhvr>
                                      <p:tavLst>
                                        <p:tav tm="0">
                                          <p:val>
                                            <p:strVal val="1+#ppt_w/2"/>
                                          </p:val>
                                        </p:tav>
                                        <p:tav tm="100000">
                                          <p:val>
                                            <p:strVal val="#ppt_x"/>
                                          </p:val>
                                        </p:tav>
                                      </p:tavLst>
                                    </p:anim>
                                    <p:anim calcmode="lin" valueType="num">
                                      <p:cBhvr additive="base">
                                        <p:cTn id="13" dur="500" fill="hold"/>
                                        <p:tgtEl>
                                          <p:spTgt spid="19458"/>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1" fill="hold" nodeType="afterEffect">
                                  <p:stCondLst>
                                    <p:cond delay="0"/>
                                  </p:stCondLst>
                                  <p:childTnLst>
                                    <p:set>
                                      <p:cBhvr>
                                        <p:cTn id="16" dur="1" fill="hold">
                                          <p:stCondLst>
                                            <p:cond delay="0"/>
                                          </p:stCondLst>
                                        </p:cTn>
                                        <p:tgtEl>
                                          <p:spTgt spid="19461"/>
                                        </p:tgtEl>
                                        <p:attrNameLst>
                                          <p:attrName>style.visibility</p:attrName>
                                        </p:attrNameLst>
                                      </p:cBhvr>
                                      <p:to>
                                        <p:strVal val="visible"/>
                                      </p:to>
                                    </p:set>
                                    <p:anim calcmode="lin" valueType="num">
                                      <p:cBhvr additive="base">
                                        <p:cTn id="17" dur="500" fill="hold"/>
                                        <p:tgtEl>
                                          <p:spTgt spid="19461"/>
                                        </p:tgtEl>
                                        <p:attrNameLst>
                                          <p:attrName>ppt_x</p:attrName>
                                        </p:attrNameLst>
                                      </p:cBhvr>
                                      <p:tavLst>
                                        <p:tav tm="0">
                                          <p:val>
                                            <p:strVal val="#ppt_x"/>
                                          </p:val>
                                        </p:tav>
                                        <p:tav tm="100000">
                                          <p:val>
                                            <p:strVal val="#ppt_x"/>
                                          </p:val>
                                        </p:tav>
                                      </p:tavLst>
                                    </p:anim>
                                    <p:anim calcmode="lin" valueType="num">
                                      <p:cBhvr additive="base">
                                        <p:cTn id="18" dur="500" fill="hold"/>
                                        <p:tgtEl>
                                          <p:spTgt spid="1946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4" name="Rectangle 3"/>
          <p:cNvSpPr>
            <a:spLocks noChangeArrowheads="1"/>
          </p:cNvSpPr>
          <p:nvPr/>
        </p:nvSpPr>
        <p:spPr bwMode="auto">
          <a:xfrm>
            <a:off x="0" y="5791200"/>
            <a:ext cx="9144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en-US" sz="2800">
                <a:solidFill>
                  <a:srgbClr val="FFFFFF"/>
                </a:solidFill>
                <a:latin typeface="Arial" pitchFamily="34" charset="0"/>
                <a:cs typeface="Arial" pitchFamily="34" charset="0"/>
              </a:rPr>
              <a:t>The boundaries of the empire that Cyrus II initiated </a:t>
            </a:r>
          </a:p>
          <a:p>
            <a:pPr algn="ctr" eaLnBrk="1" hangingPunct="1"/>
            <a:r>
              <a:rPr lang="en-US" altLang="en-US" sz="2800">
                <a:solidFill>
                  <a:srgbClr val="FFFFFF"/>
                </a:solidFill>
                <a:latin typeface="Arial" pitchFamily="34" charset="0"/>
                <a:cs typeface="Arial" pitchFamily="34" charset="0"/>
              </a:rPr>
              <a:t>and Darius I consolidated stretched from Greece to India</a:t>
            </a:r>
          </a:p>
        </p:txBody>
      </p:sp>
      <p:sp>
        <p:nvSpPr>
          <p:cNvPr id="20484" name="Text Box 4"/>
          <p:cNvSpPr txBox="1">
            <a:spLocks noChangeArrowheads="1"/>
          </p:cNvSpPr>
          <p:nvPr/>
        </p:nvSpPr>
        <p:spPr bwMode="auto">
          <a:xfrm>
            <a:off x="8153400" y="76200"/>
            <a:ext cx="914400" cy="523875"/>
          </a:xfrm>
          <a:prstGeom prst="rect">
            <a:avLst/>
          </a:prstGeom>
          <a:solidFill>
            <a:schemeClr val="accent2"/>
          </a:solidFill>
          <a:ln w="9525">
            <a:noFill/>
            <a:miter lim="800000"/>
            <a:headEnd/>
            <a:tailEnd/>
          </a:ln>
          <a:effectLst>
            <a:outerShdw blurRad="63500" dist="38099" dir="2700000" algn="ctr" rotWithShape="0">
              <a:schemeClr val="tx2">
                <a:alpha val="74998"/>
              </a:schemeClr>
            </a:outerShdw>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en-US" altLang="en-US" sz="2800" b="1">
                <a:solidFill>
                  <a:srgbClr val="FFFFFF"/>
                </a:solidFill>
                <a:effectLst>
                  <a:outerShdw blurRad="38100" dist="38100" dir="2700000" algn="tl">
                    <a:srgbClr val="000000"/>
                  </a:outerShdw>
                </a:effectLst>
                <a:latin typeface="Arial" pitchFamily="34" charset="0"/>
                <a:cs typeface="Arial" pitchFamily="34" charset="0"/>
              </a:rPr>
              <a:t>146</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0"/>
            <a:ext cx="39481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685800"/>
            <a:ext cx="8458200" cy="557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4">
            <a:extLst>
              <a:ext uri="{FF2B5EF4-FFF2-40B4-BE49-F238E27FC236}">
                <a16:creationId xmlns:a16="http://schemas.microsoft.com/office/drawing/2014/main" id="{4E965AA2-6324-FB95-A88B-1D0A49C8FEA4}"/>
              </a:ext>
            </a:extLst>
          </p:cNvPr>
          <p:cNvSpPr>
            <a:spLocks noChangeArrowheads="1"/>
          </p:cNvSpPr>
          <p:nvPr/>
        </p:nvSpPr>
        <p:spPr bwMode="auto">
          <a:xfrm>
            <a:off x="0" y="548680"/>
            <a:ext cx="9144000" cy="584200"/>
          </a:xfrm>
          <a:prstGeom prst="rect">
            <a:avLst/>
          </a:prstGeom>
          <a:solidFill>
            <a:schemeClr val="tx1"/>
          </a:solidFill>
          <a:ln>
            <a:noFill/>
          </a:ln>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Arial" pitchFamily="34" charset="0"/>
              </a:rPr>
              <a:t>Immortal Regiments, c. 331 BC</a:t>
            </a:r>
            <a:endParaRPr kumimoji="0" lang="en-US" altLang="en-US" sz="3200" b="0"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Arial"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112"/>
          <p:cNvPicPr>
            <a:picLocks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36563" y="38100"/>
            <a:ext cx="7581900" cy="681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 y="567730"/>
            <a:ext cx="8305800" cy="531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4">
            <a:extLst>
              <a:ext uri="{FF2B5EF4-FFF2-40B4-BE49-F238E27FC236}">
                <a16:creationId xmlns:a16="http://schemas.microsoft.com/office/drawing/2014/main" id="{3E525D37-9B59-ACFE-D1A0-A9C19BB69A84}"/>
              </a:ext>
            </a:extLst>
          </p:cNvPr>
          <p:cNvSpPr>
            <a:spLocks noChangeArrowheads="1"/>
          </p:cNvSpPr>
          <p:nvPr/>
        </p:nvSpPr>
        <p:spPr bwMode="auto">
          <a:xfrm>
            <a:off x="0" y="548680"/>
            <a:ext cx="9144000" cy="584200"/>
          </a:xfrm>
          <a:prstGeom prst="rect">
            <a:avLst/>
          </a:prstGeom>
          <a:solidFill>
            <a:schemeClr val="tx1"/>
          </a:solidFill>
          <a:ln>
            <a:noFill/>
          </a:ln>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en-US" sz="3200" b="1" dirty="0">
                <a:solidFill>
                  <a:srgbClr val="FFFFFF"/>
                </a:solidFill>
                <a:latin typeface="Arial" pitchFamily="34" charset="0"/>
                <a:cs typeface="Arial" pitchFamily="34" charset="0"/>
              </a:rPr>
              <a:t>The Elite Regiment of Immortals, c. 333 BC</a:t>
            </a:r>
            <a:endParaRPr lang="en-US" altLang="en-US" sz="3200" dirty="0">
              <a:solidFill>
                <a:srgbClr val="FFFFFF"/>
              </a:solidFill>
              <a:latin typeface="Arial" pitchFamily="34" charset="0"/>
              <a:cs typeface="Arial"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4"/>
          <p:cNvSpPr>
            <a:spLocks noChangeArrowheads="1"/>
          </p:cNvSpPr>
          <p:nvPr/>
        </p:nvSpPr>
        <p:spPr bwMode="auto">
          <a:xfrm>
            <a:off x="0" y="61722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en-US" sz="3200" b="1">
                <a:solidFill>
                  <a:srgbClr val="FFFFFF"/>
                </a:solidFill>
                <a:latin typeface="Arial" pitchFamily="34" charset="0"/>
                <a:cs typeface="Arial" pitchFamily="34" charset="0"/>
              </a:rPr>
              <a:t>Persian National Cavalry at Issus c. 333 BC</a:t>
            </a:r>
            <a:endParaRPr lang="en-US" altLang="en-US" sz="3200">
              <a:solidFill>
                <a:srgbClr val="FFFFFF"/>
              </a:solidFill>
              <a:latin typeface="Arial" pitchFamily="34" charset="0"/>
              <a:cs typeface="Arial" pitchFamily="34" charset="0"/>
            </a:endParaRPr>
          </a:p>
        </p:txBody>
      </p:sp>
      <p:pic>
        <p:nvPicPr>
          <p:cNvPr id="9933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533400"/>
            <a:ext cx="8334375" cy="551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CF8FA"/>
        </a:solidFill>
        <a:effectLst/>
      </p:bgPr>
    </p:bg>
    <p:spTree>
      <p:nvGrpSpPr>
        <p:cNvPr id="1" name=""/>
        <p:cNvGrpSpPr/>
        <p:nvPr/>
      </p:nvGrpSpPr>
      <p:grpSpPr>
        <a:xfrm>
          <a:off x="0" y="0"/>
          <a:ext cx="0" cy="0"/>
          <a:chOff x="0" y="0"/>
          <a:chExt cx="0" cy="0"/>
        </a:xfrm>
      </p:grpSpPr>
      <p:pic>
        <p:nvPicPr>
          <p:cNvPr id="100353"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17301"/>
          <a:stretch/>
        </p:blipFill>
        <p:spPr bwMode="auto">
          <a:xfrm>
            <a:off x="-14288" y="2060848"/>
            <a:ext cx="9172576" cy="479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4">
            <a:extLst>
              <a:ext uri="{FF2B5EF4-FFF2-40B4-BE49-F238E27FC236}">
                <a16:creationId xmlns:a16="http://schemas.microsoft.com/office/drawing/2014/main" id="{B0B626FD-0943-F8F6-CDB6-C89D9622770D}"/>
              </a:ext>
            </a:extLst>
          </p:cNvPr>
          <p:cNvSpPr>
            <a:spLocks noChangeArrowheads="1"/>
          </p:cNvSpPr>
          <p:nvPr/>
        </p:nvSpPr>
        <p:spPr bwMode="auto">
          <a:xfrm>
            <a:off x="-14288" y="-27384"/>
            <a:ext cx="9172576" cy="584200"/>
          </a:xfrm>
          <a:prstGeom prst="rect">
            <a:avLst/>
          </a:prstGeom>
          <a:solidFill>
            <a:schemeClr val="tx1"/>
          </a:solidFill>
          <a:ln>
            <a:noFill/>
          </a:ln>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en-US" sz="3200" b="1" dirty="0">
                <a:solidFill>
                  <a:srgbClr val="FFFFFF"/>
                </a:solidFill>
                <a:latin typeface="Arial" pitchFamily="34" charset="0"/>
                <a:cs typeface="Arial" pitchFamily="34" charset="0"/>
              </a:rPr>
              <a:t>The Sidonian Army, c. 333 BC</a:t>
            </a:r>
            <a:endParaRPr lang="en-US" altLang="en-US" sz="3200" dirty="0">
              <a:solidFill>
                <a:srgbClr val="FFFFFF"/>
              </a:solidFill>
              <a:latin typeface="Arial" pitchFamily="34" charset="0"/>
              <a:cs typeface="Arial" pitchFamily="34" charset="0"/>
            </a:endParaRPr>
          </a:p>
        </p:txBody>
      </p:sp>
      <p:sp>
        <p:nvSpPr>
          <p:cNvPr id="3" name="Rectangle 4">
            <a:extLst>
              <a:ext uri="{FF2B5EF4-FFF2-40B4-BE49-F238E27FC236}">
                <a16:creationId xmlns:a16="http://schemas.microsoft.com/office/drawing/2014/main" id="{FE3B9363-9D22-B0E4-51C4-506EA7F624DD}"/>
              </a:ext>
            </a:extLst>
          </p:cNvPr>
          <p:cNvSpPr>
            <a:spLocks noChangeArrowheads="1"/>
          </p:cNvSpPr>
          <p:nvPr/>
        </p:nvSpPr>
        <p:spPr bwMode="auto">
          <a:xfrm>
            <a:off x="2483768" y="1025441"/>
            <a:ext cx="4608512" cy="1323439"/>
          </a:xfrm>
          <a:prstGeom prst="rect">
            <a:avLst/>
          </a:prstGeom>
          <a:noFill/>
          <a:ln>
            <a:noFill/>
          </a:ln>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2000" b="1" dirty="0">
                <a:latin typeface="Arial" pitchFamily="34" charset="0"/>
                <a:cs typeface="Arial" pitchFamily="34" charset="0"/>
              </a:rPr>
              <a:t>1: King Abdalonymus</a:t>
            </a:r>
          </a:p>
          <a:p>
            <a:pPr eaLnBrk="1" hangingPunct="1"/>
            <a:r>
              <a:rPr lang="en-US" altLang="en-US" sz="2000" b="1" dirty="0">
                <a:latin typeface="Arial" pitchFamily="34" charset="0"/>
                <a:cs typeface="Arial" pitchFamily="34" charset="0"/>
              </a:rPr>
              <a:t>2: Sidonian Royal Spear Bearer</a:t>
            </a:r>
          </a:p>
          <a:p>
            <a:pPr eaLnBrk="1" hangingPunct="1"/>
            <a:r>
              <a:rPr lang="en-US" altLang="en-US" sz="2000" b="1" dirty="0">
                <a:latin typeface="Arial" pitchFamily="34" charset="0"/>
                <a:cs typeface="Arial" pitchFamily="34" charset="0"/>
              </a:rPr>
              <a:t>3: Sidonian Treasury Archer</a:t>
            </a:r>
          </a:p>
          <a:p>
            <a:pPr eaLnBrk="1" hangingPunct="1"/>
            <a:r>
              <a:rPr lang="en-US" altLang="en-US" sz="2000" b="1" dirty="0">
                <a:latin typeface="Arial" pitchFamily="34" charset="0"/>
                <a:cs typeface="Arial" pitchFamily="34" charset="0"/>
              </a:rPr>
              <a:t>4: Persian Commander</a:t>
            </a:r>
            <a:endParaRPr lang="en-US" altLang="en-US" sz="2000" dirty="0">
              <a:latin typeface="Arial" pitchFamily="34" charset="0"/>
              <a:cs typeface="Arial"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4"/>
          <p:cNvSpPr>
            <a:spLocks noChangeArrowheads="1"/>
          </p:cNvSpPr>
          <p:nvPr/>
        </p:nvSpPr>
        <p:spPr bwMode="auto">
          <a:xfrm>
            <a:off x="5105400" y="2514600"/>
            <a:ext cx="35814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en-US" sz="4800">
                <a:solidFill>
                  <a:srgbClr val="FFFFFF"/>
                </a:solidFill>
                <a:latin typeface="Arial" pitchFamily="34" charset="0"/>
                <a:cs typeface="Arial" pitchFamily="34" charset="0"/>
              </a:rPr>
              <a:t>Darius</a:t>
            </a:r>
            <a:br>
              <a:rPr lang="en-US" altLang="en-US" sz="4800">
                <a:solidFill>
                  <a:srgbClr val="FFFFFF"/>
                </a:solidFill>
                <a:latin typeface="Arial" pitchFamily="34" charset="0"/>
                <a:cs typeface="Arial" pitchFamily="34" charset="0"/>
              </a:rPr>
            </a:br>
            <a:r>
              <a:rPr lang="en-US" altLang="en-US" sz="4400">
                <a:solidFill>
                  <a:srgbClr val="FFFFFF"/>
                </a:solidFill>
                <a:latin typeface="Arial" pitchFamily="34" charset="0"/>
                <a:cs typeface="Arial" pitchFamily="34" charset="0"/>
              </a:rPr>
              <a:t>the Great</a:t>
            </a:r>
            <a:br>
              <a:rPr lang="en-US" altLang="en-US" sz="4400">
                <a:solidFill>
                  <a:srgbClr val="FFFFFF"/>
                </a:solidFill>
                <a:latin typeface="Arial" pitchFamily="34" charset="0"/>
                <a:cs typeface="Arial" pitchFamily="34" charset="0"/>
              </a:rPr>
            </a:br>
            <a:r>
              <a:rPr lang="en-US" altLang="en-US" sz="4000">
                <a:solidFill>
                  <a:srgbClr val="FFFFFF"/>
                </a:solidFill>
                <a:latin typeface="Arial" pitchFamily="34" charset="0"/>
                <a:cs typeface="Arial" pitchFamily="34" charset="0"/>
              </a:rPr>
              <a:t>(521-486 </a:t>
            </a:r>
            <a:r>
              <a:rPr lang="en-US" altLang="en-US" sz="3200">
                <a:solidFill>
                  <a:srgbClr val="FFFFFF"/>
                </a:solidFill>
                <a:latin typeface="Arial" pitchFamily="34" charset="0"/>
                <a:cs typeface="Arial" pitchFamily="34" charset="0"/>
              </a:rPr>
              <a:t>BC</a:t>
            </a:r>
            <a:r>
              <a:rPr lang="en-US" altLang="en-US" sz="4000">
                <a:solidFill>
                  <a:srgbClr val="FFFFFF"/>
                </a:solidFill>
                <a:latin typeface="Arial" pitchFamily="34" charset="0"/>
                <a:cs typeface="Arial" pitchFamily="34" charset="0"/>
              </a:rPr>
              <a:t>)</a:t>
            </a:r>
            <a:endParaRPr lang="en-US" altLang="en-US" sz="3600">
              <a:solidFill>
                <a:srgbClr val="FFFFFF"/>
              </a:solidFill>
              <a:latin typeface="Arial" pitchFamily="34" charset="0"/>
              <a:cs typeface="Arial" pitchFamily="34" charset="0"/>
            </a:endParaRPr>
          </a:p>
        </p:txBody>
      </p:sp>
      <p:pic>
        <p:nvPicPr>
          <p:cNvPr id="2253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9050"/>
            <a:ext cx="3676650"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9" name="Text Box 6"/>
          <p:cNvSpPr txBox="1">
            <a:spLocks noChangeArrowheads="1"/>
          </p:cNvSpPr>
          <p:nvPr/>
        </p:nvSpPr>
        <p:spPr bwMode="auto">
          <a:xfrm>
            <a:off x="7848600" y="0"/>
            <a:ext cx="1295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en-US" altLang="en-US" b="1">
                <a:solidFill>
                  <a:srgbClr val="FFFFFF"/>
                </a:solidFill>
                <a:latin typeface="Arial" pitchFamily="34" charset="0"/>
                <a:cs typeface="Arial" pitchFamily="34" charset="0"/>
              </a:rPr>
              <a:t>146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afterEffect">
                                  <p:stCondLst>
                                    <p:cond delay="0"/>
                                  </p:stCondLst>
                                  <p:childTnLst>
                                    <p:set>
                                      <p:cBhvr>
                                        <p:cTn id="6" dur="1" fill="hold">
                                          <p:stCondLst>
                                            <p:cond delay="0"/>
                                          </p:stCondLst>
                                        </p:cTn>
                                        <p:tgtEl>
                                          <p:spTgt spid="22533"/>
                                        </p:tgtEl>
                                        <p:attrNameLst>
                                          <p:attrName>style.visibility</p:attrName>
                                        </p:attrNameLst>
                                      </p:cBhvr>
                                      <p:to>
                                        <p:strVal val="visible"/>
                                      </p:to>
                                    </p:set>
                                    <p:animEffect transition="in" filter="randombar(horizontal)">
                                      <p:cBhvr>
                                        <p:cTn id="7" dur="500"/>
                                        <p:tgtEl>
                                          <p:spTgt spid="225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43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2" name="Text Box 3"/>
          <p:cNvSpPr txBox="1">
            <a:spLocks noChangeArrowheads="1"/>
          </p:cNvSpPr>
          <p:nvPr/>
        </p:nvSpPr>
        <p:spPr bwMode="auto">
          <a:xfrm>
            <a:off x="0" y="6273800"/>
            <a:ext cx="9144000" cy="584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en-US" altLang="en-US" sz="3200">
                <a:solidFill>
                  <a:srgbClr val="FFFFFF"/>
                </a:solidFill>
                <a:latin typeface="Arial" pitchFamily="34" charset="0"/>
                <a:cs typeface="Arial" pitchFamily="34" charset="0"/>
              </a:rPr>
              <a:t>Remains of Persepolis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3" descr="persepolis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0"/>
            <a:ext cx="9144000"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457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4713" y="0"/>
            <a:ext cx="44592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1" name="Text Box 3"/>
          <p:cNvSpPr txBox="1">
            <a:spLocks noChangeArrowheads="1"/>
          </p:cNvSpPr>
          <p:nvPr/>
        </p:nvSpPr>
        <p:spPr bwMode="auto">
          <a:xfrm>
            <a:off x="4495800" y="6273800"/>
            <a:ext cx="4648200" cy="584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en-US" altLang="en-US" sz="3200">
                <a:solidFill>
                  <a:srgbClr val="FFFFFF"/>
                </a:solidFill>
                <a:latin typeface="Arial" pitchFamily="34" charset="0"/>
                <a:cs typeface="Arial" pitchFamily="34" charset="0"/>
              </a:rPr>
              <a:t>Xerxes of Persia</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idx="4294967295"/>
          </p:nvPr>
        </p:nvSpPr>
        <p:spPr>
          <a:xfrm>
            <a:off x="762000" y="2590800"/>
            <a:ext cx="7772400" cy="1143000"/>
          </a:xfrm>
        </p:spPr>
        <p:txBody>
          <a:bodyPr/>
          <a:lstStyle/>
          <a:p>
            <a:pPr eaLnBrk="1" hangingPunct="1"/>
            <a:r>
              <a:rPr lang="en-US" altLang="en-US" sz="4400">
                <a:effectLst>
                  <a:outerShdw blurRad="38100" dist="38100" dir="2700000" algn="tl">
                    <a:srgbClr val="808080"/>
                  </a:outerShdw>
                </a:effectLst>
                <a:latin typeface="Arial" pitchFamily="34" charset="0"/>
                <a:ea typeface="Geneva" charset="0"/>
                <a:cs typeface="Times New Roman" pitchFamily="18" charset="0"/>
              </a:rPr>
              <a:t>Language and Literature</a:t>
            </a:r>
            <a:r>
              <a:rPr lang="en-US" altLang="en-US" sz="4400">
                <a:effectLst>
                  <a:outerShdw blurRad="38100" dist="38100" dir="2700000" algn="tl">
                    <a:srgbClr val="808080"/>
                  </a:outerShdw>
                </a:effectLst>
                <a:latin typeface="Arial" pitchFamily="34" charset="0"/>
                <a:ea typeface="Geneva" charset="0"/>
              </a:rPr>
              <a:t> </a:t>
            </a:r>
          </a:p>
        </p:txBody>
      </p:sp>
      <p:sp>
        <p:nvSpPr>
          <p:cNvPr id="105474" name="Text Box 3"/>
          <p:cNvSpPr txBox="1">
            <a:spLocks noChangeArrowheads="1"/>
          </p:cNvSpPr>
          <p:nvPr/>
        </p:nvSpPr>
        <p:spPr bwMode="auto">
          <a:xfrm>
            <a:off x="8001000" y="76200"/>
            <a:ext cx="1066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en-US" altLang="en-US" b="1">
                <a:solidFill>
                  <a:srgbClr val="FFFFFF"/>
                </a:solidFill>
                <a:latin typeface="Arial" pitchFamily="34" charset="0"/>
                <a:cs typeface="Arial" pitchFamily="34" charset="0"/>
              </a:rPr>
              <a:t>148</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Picture 6" descr="Pic_3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0"/>
            <a:ext cx="3749675"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4013200"/>
            <a:ext cx="6005513"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Rectangle 3"/>
          <p:cNvSpPr>
            <a:spLocks noChangeArrowheads="1"/>
          </p:cNvSpPr>
          <p:nvPr/>
        </p:nvSpPr>
        <p:spPr bwMode="auto">
          <a:xfrm>
            <a:off x="-444500" y="20955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106500" name="Text Box 12"/>
          <p:cNvSpPr txBox="1">
            <a:spLocks noChangeArrowheads="1"/>
          </p:cNvSpPr>
          <p:nvPr/>
        </p:nvSpPr>
        <p:spPr bwMode="auto">
          <a:xfrm>
            <a:off x="8305800" y="71438"/>
            <a:ext cx="838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en-US" altLang="en-US" b="1">
                <a:solidFill>
                  <a:schemeClr val="bg1"/>
                </a:solidFill>
                <a:latin typeface="Arial" pitchFamily="34" charset="0"/>
                <a:cs typeface="Arial" pitchFamily="34" charset="0"/>
              </a:rPr>
              <a:t>148</a:t>
            </a:r>
          </a:p>
        </p:txBody>
      </p:sp>
      <p:sp>
        <p:nvSpPr>
          <p:cNvPr id="106501" name="Text Box 13"/>
          <p:cNvSpPr txBox="1">
            <a:spLocks noChangeArrowheads="1"/>
          </p:cNvSpPr>
          <p:nvPr/>
        </p:nvSpPr>
        <p:spPr bwMode="auto">
          <a:xfrm>
            <a:off x="665163" y="2286000"/>
            <a:ext cx="8174037"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3200">
                <a:solidFill>
                  <a:schemeClr val="bg1"/>
                </a:solidFill>
                <a:latin typeface="Arial" pitchFamily="34" charset="0"/>
                <a:cs typeface="Arial" pitchFamily="34" charset="0"/>
              </a:rPr>
              <a:t>Cyrus Cylinder tells of two key events:</a:t>
            </a:r>
          </a:p>
          <a:p>
            <a:pPr eaLnBrk="1" hangingPunct="1">
              <a:buFontTx/>
              <a:buChar char="•"/>
            </a:pPr>
            <a:r>
              <a:rPr lang="en-US" altLang="en-US" sz="3200">
                <a:solidFill>
                  <a:schemeClr val="bg1"/>
                </a:solidFill>
                <a:latin typeface="Arial" pitchFamily="34" charset="0"/>
                <a:cs typeface="Arial" pitchFamily="34" charset="0"/>
              </a:rPr>
              <a:t> Victory over Babylon (Dan. 5:30-31)</a:t>
            </a:r>
          </a:p>
          <a:p>
            <a:pPr eaLnBrk="1" hangingPunct="1">
              <a:buFontTx/>
              <a:buChar char="•"/>
            </a:pPr>
            <a:r>
              <a:rPr lang="en-US" altLang="en-US" sz="3200">
                <a:solidFill>
                  <a:schemeClr val="bg1"/>
                </a:solidFill>
                <a:latin typeface="Arial" pitchFamily="34" charset="0"/>
                <a:cs typeface="Arial" pitchFamily="34" charset="0"/>
              </a:rPr>
              <a:t> Return Peoples to Homelands (Ezra 1:1-3)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afterEffect">
                                  <p:stCondLst>
                                    <p:cond delay="0"/>
                                  </p:stCondLst>
                                  <p:childTnLst>
                                    <p:set>
                                      <p:cBhvr>
                                        <p:cTn id="6" dur="1" fill="hold">
                                          <p:stCondLst>
                                            <p:cond delay="0"/>
                                          </p:stCondLst>
                                        </p:cTn>
                                        <p:tgtEl>
                                          <p:spTgt spid="39942"/>
                                        </p:tgtEl>
                                        <p:attrNameLst>
                                          <p:attrName>style.visibility</p:attrName>
                                        </p:attrNameLst>
                                      </p:cBhvr>
                                      <p:to>
                                        <p:strVal val="visible"/>
                                      </p:to>
                                    </p:set>
                                    <p:animEffect transition="in" filter="randombar(horizontal)">
                                      <p:cBhvr>
                                        <p:cTn id="7" dur="500"/>
                                        <p:tgtEl>
                                          <p:spTgt spid="39942"/>
                                        </p:tgtEl>
                                      </p:cBhvr>
                                    </p:animEffect>
                                  </p:childTnLst>
                                </p:cTn>
                              </p:par>
                            </p:childTnLst>
                          </p:cTn>
                        </p:par>
                        <p:par>
                          <p:cTn id="8" fill="hold" nodeType="afterGroup">
                            <p:stCondLst>
                              <p:cond delay="500"/>
                            </p:stCondLst>
                            <p:childTnLst>
                              <p:par>
                                <p:cTn id="9" presetID="14" presetClass="entr" presetSubtype="10" fill="hold" nodeType="afterEffect">
                                  <p:stCondLst>
                                    <p:cond delay="0"/>
                                  </p:stCondLst>
                                  <p:childTnLst>
                                    <p:set>
                                      <p:cBhvr>
                                        <p:cTn id="10" dur="1" fill="hold">
                                          <p:stCondLst>
                                            <p:cond delay="0"/>
                                          </p:stCondLst>
                                        </p:cTn>
                                        <p:tgtEl>
                                          <p:spTgt spid="39938"/>
                                        </p:tgtEl>
                                        <p:attrNameLst>
                                          <p:attrName>style.visibility</p:attrName>
                                        </p:attrNameLst>
                                      </p:cBhvr>
                                      <p:to>
                                        <p:strVal val="visible"/>
                                      </p:to>
                                    </p:set>
                                    <p:animEffect transition="in" filter="randombar(horizontal)">
                                      <p:cBhvr>
                                        <p:cTn id="11" dur="500"/>
                                        <p:tgtEl>
                                          <p:spTgt spid="39938"/>
                                        </p:tgtEl>
                                      </p:cBhvr>
                                    </p:animEffect>
                                  </p:childTnLst>
                                </p:cTn>
                              </p:par>
                            </p:childTnLst>
                          </p:cTn>
                        </p:par>
                        <p:par>
                          <p:cTn id="12" fill="hold" nodeType="afterGroup">
                            <p:stCondLst>
                              <p:cond delay="1000"/>
                            </p:stCondLst>
                            <p:childTnLst>
                              <p:par>
                                <p:cTn id="13" presetID="14" presetClass="entr" presetSubtype="10" fill="hold" grpId="0" nodeType="afterEffect" nodePh="1">
                                  <p:stCondLst>
                                    <p:cond delay="0"/>
                                  </p:stCondLst>
                                  <p:endCondLst>
                                    <p:cond evt="begin" delay="0">
                                      <p:tn val="13"/>
                                    </p:cond>
                                  </p:endCondLst>
                                  <p:childTnLst>
                                    <p:set>
                                      <p:cBhvr>
                                        <p:cTn id="14" dur="1" fill="hold">
                                          <p:stCondLst>
                                            <p:cond delay="0"/>
                                          </p:stCondLst>
                                        </p:cTn>
                                        <p:tgtEl>
                                          <p:spTgt spid="39939"/>
                                        </p:tgtEl>
                                        <p:attrNameLst>
                                          <p:attrName>style.visibility</p:attrName>
                                        </p:attrNameLst>
                                      </p:cBhvr>
                                      <p:to>
                                        <p:strVal val="visible"/>
                                      </p:to>
                                    </p:set>
                                    <p:animEffect transition="in" filter="randombar(horizontal)">
                                      <p:cBhvr>
                                        <p:cTn id="15" dur="500"/>
                                        <p:tgtEl>
                                          <p:spTgt spid="399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idx="4294967295"/>
          </p:nvPr>
        </p:nvSpPr>
        <p:spPr>
          <a:xfrm>
            <a:off x="685800" y="2743200"/>
            <a:ext cx="7772400" cy="1143000"/>
          </a:xfrm>
        </p:spPr>
        <p:txBody>
          <a:bodyPr/>
          <a:lstStyle/>
          <a:p>
            <a:pPr eaLnBrk="1" hangingPunct="1"/>
            <a:r>
              <a:rPr lang="en-US" altLang="en-US" sz="4800">
                <a:effectLst>
                  <a:outerShdw blurRad="38100" dist="38100" dir="2700000" algn="tl">
                    <a:srgbClr val="808080"/>
                  </a:outerShdw>
                </a:effectLst>
                <a:latin typeface="Arial" pitchFamily="34" charset="0"/>
                <a:ea typeface="Geneva" charset="0"/>
                <a:cs typeface="Times New Roman" pitchFamily="18" charset="0"/>
              </a:rPr>
              <a:t>Art and Architecture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ctangle 3"/>
          <p:cNvSpPr>
            <a:spLocks noChangeArrowheads="1"/>
          </p:cNvSpPr>
          <p:nvPr/>
        </p:nvSpPr>
        <p:spPr bwMode="auto">
          <a:xfrm>
            <a:off x="5029200" y="1524000"/>
            <a:ext cx="762000" cy="6858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pic>
        <p:nvPicPr>
          <p:cNvPr id="7373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 y="6742113"/>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2" name="Rectangle 1"/>
          <p:cNvSpPr>
            <a:spLocks noChangeArrowheads="1"/>
          </p:cNvSpPr>
          <p:nvPr/>
        </p:nvSpPr>
        <p:spPr bwMode="auto">
          <a:xfrm>
            <a:off x="4197350" y="7218363"/>
            <a:ext cx="698500" cy="400050"/>
          </a:xfrm>
          <a:prstGeom prst="rect">
            <a:avLst/>
          </a:prstGeom>
          <a:solidFill>
            <a:srgbClr val="7DB4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zh-SG" altLang="en-US" sz="2000" b="1"/>
              <a:t>北极</a:t>
            </a:r>
            <a:endParaRPr lang="en-US" altLang="en-US" sz="2000" b="1"/>
          </a:p>
        </p:txBody>
      </p:sp>
      <p:sp>
        <p:nvSpPr>
          <p:cNvPr id="73733" name="Rectangle 3"/>
          <p:cNvSpPr>
            <a:spLocks noChangeArrowheads="1"/>
          </p:cNvSpPr>
          <p:nvPr/>
        </p:nvSpPr>
        <p:spPr bwMode="auto">
          <a:xfrm>
            <a:off x="5413375" y="7146925"/>
            <a:ext cx="1538288" cy="400050"/>
          </a:xfrm>
          <a:prstGeom prst="rect">
            <a:avLst/>
          </a:prstGeom>
          <a:solidFill>
            <a:srgbClr val="7DB4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zh-SG" altLang="en-US" sz="2000" b="1"/>
              <a:t>北极海洋</a:t>
            </a:r>
          </a:p>
        </p:txBody>
      </p:sp>
      <p:sp>
        <p:nvSpPr>
          <p:cNvPr id="73734" name="Rectangle 4"/>
          <p:cNvSpPr>
            <a:spLocks noChangeArrowheads="1"/>
          </p:cNvSpPr>
          <p:nvPr/>
        </p:nvSpPr>
        <p:spPr bwMode="auto">
          <a:xfrm>
            <a:off x="4525963" y="8042275"/>
            <a:ext cx="696912" cy="400050"/>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zh-SG" altLang="en-US" sz="2000" b="1"/>
              <a:t>欧洲</a:t>
            </a:r>
            <a:endParaRPr lang="en-US" altLang="en-US" sz="2000" b="1"/>
          </a:p>
        </p:txBody>
      </p:sp>
      <p:sp>
        <p:nvSpPr>
          <p:cNvPr id="73735" name="Rectangle 5"/>
          <p:cNvSpPr>
            <a:spLocks noChangeArrowheads="1"/>
          </p:cNvSpPr>
          <p:nvPr/>
        </p:nvSpPr>
        <p:spPr bwMode="auto">
          <a:xfrm>
            <a:off x="6375400" y="8186738"/>
            <a:ext cx="696913" cy="400050"/>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zh-SG" altLang="en-US" sz="2000" b="1"/>
              <a:t>亚洲</a:t>
            </a:r>
            <a:endParaRPr lang="en-US" altLang="en-US" sz="2000" b="1"/>
          </a:p>
        </p:txBody>
      </p:sp>
      <p:sp>
        <p:nvSpPr>
          <p:cNvPr id="73736" name="Rectangle 7"/>
          <p:cNvSpPr>
            <a:spLocks noChangeArrowheads="1"/>
          </p:cNvSpPr>
          <p:nvPr/>
        </p:nvSpPr>
        <p:spPr bwMode="auto">
          <a:xfrm>
            <a:off x="7454900" y="8905875"/>
            <a:ext cx="1152525" cy="400050"/>
          </a:xfrm>
          <a:prstGeom prst="rect">
            <a:avLst/>
          </a:prstGeom>
          <a:solidFill>
            <a:srgbClr val="7DB4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zh-SG" altLang="en-US" sz="2000" b="1"/>
              <a:t>太平洋</a:t>
            </a:r>
          </a:p>
        </p:txBody>
      </p:sp>
      <p:sp>
        <p:nvSpPr>
          <p:cNvPr id="73737" name="Rectangle 9"/>
          <p:cNvSpPr>
            <a:spLocks noChangeArrowheads="1"/>
          </p:cNvSpPr>
          <p:nvPr/>
        </p:nvSpPr>
        <p:spPr bwMode="auto">
          <a:xfrm>
            <a:off x="1911350" y="8423275"/>
            <a:ext cx="1217613" cy="400050"/>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zh-CN" altLang="en-US" sz="2000" b="1"/>
              <a:t>北美地区</a:t>
            </a:r>
          </a:p>
        </p:txBody>
      </p:sp>
      <p:sp>
        <p:nvSpPr>
          <p:cNvPr id="73738" name="Rectangle 11"/>
          <p:cNvSpPr>
            <a:spLocks noChangeArrowheads="1"/>
          </p:cNvSpPr>
          <p:nvPr/>
        </p:nvSpPr>
        <p:spPr bwMode="auto">
          <a:xfrm>
            <a:off x="661988" y="8774113"/>
            <a:ext cx="969962" cy="400050"/>
          </a:xfrm>
          <a:prstGeom prst="rect">
            <a:avLst/>
          </a:prstGeom>
          <a:solidFill>
            <a:srgbClr val="7DB4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zh-SG" altLang="en-US" sz="2000" b="1"/>
              <a:t>太平洋</a:t>
            </a:r>
          </a:p>
        </p:txBody>
      </p:sp>
      <p:sp>
        <p:nvSpPr>
          <p:cNvPr id="73739" name="Rectangle 12"/>
          <p:cNvSpPr>
            <a:spLocks noChangeArrowheads="1"/>
          </p:cNvSpPr>
          <p:nvPr/>
        </p:nvSpPr>
        <p:spPr bwMode="auto">
          <a:xfrm>
            <a:off x="2990850" y="8802688"/>
            <a:ext cx="954088" cy="400050"/>
          </a:xfrm>
          <a:prstGeom prst="rect">
            <a:avLst/>
          </a:prstGeom>
          <a:solidFill>
            <a:srgbClr val="7DB4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zh-SG" altLang="en-US" sz="2000" b="1"/>
              <a:t>大西洋</a:t>
            </a:r>
            <a:endParaRPr lang="en-US" altLang="en-US" sz="2000" b="1"/>
          </a:p>
        </p:txBody>
      </p:sp>
      <p:sp>
        <p:nvSpPr>
          <p:cNvPr id="73740" name="Rectangle 13"/>
          <p:cNvSpPr>
            <a:spLocks noChangeArrowheads="1"/>
          </p:cNvSpPr>
          <p:nvPr/>
        </p:nvSpPr>
        <p:spPr bwMode="auto">
          <a:xfrm>
            <a:off x="4471988" y="12692063"/>
            <a:ext cx="149225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zh-SG" altLang="en-US" sz="2000" b="1"/>
              <a:t>加勒比</a:t>
            </a:r>
            <a:endParaRPr lang="en-US" altLang="en-US" sz="2000" b="1"/>
          </a:p>
        </p:txBody>
      </p:sp>
      <p:sp>
        <p:nvSpPr>
          <p:cNvPr id="73741" name="Rectangle 14"/>
          <p:cNvSpPr>
            <a:spLocks noChangeArrowheads="1"/>
          </p:cNvSpPr>
          <p:nvPr/>
        </p:nvSpPr>
        <p:spPr bwMode="auto">
          <a:xfrm>
            <a:off x="4741863" y="9478963"/>
            <a:ext cx="696912" cy="400050"/>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zh-SG" altLang="en-US" sz="2000" b="1"/>
              <a:t>非洲</a:t>
            </a:r>
            <a:endParaRPr lang="en-US" altLang="en-US" sz="2000" b="1"/>
          </a:p>
        </p:txBody>
      </p:sp>
      <p:sp>
        <p:nvSpPr>
          <p:cNvPr id="73742" name="Rectangle 15"/>
          <p:cNvSpPr>
            <a:spLocks noChangeArrowheads="1"/>
          </p:cNvSpPr>
          <p:nvPr/>
        </p:nvSpPr>
        <p:spPr bwMode="auto">
          <a:xfrm>
            <a:off x="363538" y="9940925"/>
            <a:ext cx="595312" cy="338138"/>
          </a:xfrm>
          <a:prstGeom prst="rect">
            <a:avLst/>
          </a:prstGeom>
          <a:solidFill>
            <a:srgbClr val="7DB4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zh-SG" altLang="en-US" sz="1600" b="1"/>
              <a:t>赤道</a:t>
            </a:r>
            <a:endParaRPr lang="en-US" altLang="en-US" sz="1600" b="1"/>
          </a:p>
        </p:txBody>
      </p:sp>
      <p:sp>
        <p:nvSpPr>
          <p:cNvPr id="73743" name="Rectangle 16"/>
          <p:cNvSpPr>
            <a:spLocks noChangeArrowheads="1"/>
          </p:cNvSpPr>
          <p:nvPr/>
        </p:nvSpPr>
        <p:spPr bwMode="auto">
          <a:xfrm>
            <a:off x="457200" y="10509250"/>
            <a:ext cx="954088" cy="400050"/>
          </a:xfrm>
          <a:prstGeom prst="rect">
            <a:avLst/>
          </a:prstGeom>
          <a:solidFill>
            <a:srgbClr val="7DB4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zh-SG" altLang="en-US" sz="2000" b="1"/>
              <a:t>大洋洲</a:t>
            </a:r>
            <a:endParaRPr lang="en-US" altLang="en-US" sz="2000" b="1"/>
          </a:p>
        </p:txBody>
      </p:sp>
      <p:sp>
        <p:nvSpPr>
          <p:cNvPr id="73744" name="Rectangle 17"/>
          <p:cNvSpPr>
            <a:spLocks noChangeArrowheads="1"/>
          </p:cNvSpPr>
          <p:nvPr/>
        </p:nvSpPr>
        <p:spPr bwMode="auto">
          <a:xfrm>
            <a:off x="2774950" y="10313988"/>
            <a:ext cx="981075" cy="400050"/>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zh-SG" altLang="en-US" sz="2000" b="1"/>
              <a:t>南美洲</a:t>
            </a:r>
          </a:p>
        </p:txBody>
      </p:sp>
      <p:sp>
        <p:nvSpPr>
          <p:cNvPr id="73745" name="Rectangle 18"/>
          <p:cNvSpPr>
            <a:spLocks noChangeArrowheads="1"/>
          </p:cNvSpPr>
          <p:nvPr/>
        </p:nvSpPr>
        <p:spPr bwMode="auto">
          <a:xfrm>
            <a:off x="1411288" y="11755438"/>
            <a:ext cx="954087" cy="400050"/>
          </a:xfrm>
          <a:prstGeom prst="rect">
            <a:avLst/>
          </a:prstGeom>
          <a:solidFill>
            <a:srgbClr val="7DB4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zh-SG" altLang="en-US" sz="2000" b="1"/>
              <a:t>太平洋</a:t>
            </a:r>
            <a:endParaRPr lang="en-US" altLang="en-US" sz="2000" b="1"/>
          </a:p>
        </p:txBody>
      </p:sp>
      <p:sp>
        <p:nvSpPr>
          <p:cNvPr id="73746" name="Rectangle 21"/>
          <p:cNvSpPr>
            <a:spLocks noChangeArrowheads="1"/>
          </p:cNvSpPr>
          <p:nvPr/>
        </p:nvSpPr>
        <p:spPr bwMode="auto">
          <a:xfrm>
            <a:off x="3795713" y="11034713"/>
            <a:ext cx="1055687" cy="400050"/>
          </a:xfrm>
          <a:prstGeom prst="rect">
            <a:avLst/>
          </a:prstGeom>
          <a:solidFill>
            <a:srgbClr val="7DB4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zh-SG" altLang="en-US" sz="2000" b="1"/>
              <a:t>大西洋</a:t>
            </a:r>
            <a:endParaRPr lang="en-US" altLang="en-US" sz="2000" b="1"/>
          </a:p>
        </p:txBody>
      </p:sp>
      <p:sp>
        <p:nvSpPr>
          <p:cNvPr id="73747" name="Rectangle 19"/>
          <p:cNvSpPr>
            <a:spLocks noChangeArrowheads="1"/>
          </p:cNvSpPr>
          <p:nvPr/>
        </p:nvSpPr>
        <p:spPr bwMode="auto">
          <a:xfrm>
            <a:off x="5964238" y="10645775"/>
            <a:ext cx="1108075" cy="461963"/>
          </a:xfrm>
          <a:prstGeom prst="rect">
            <a:avLst/>
          </a:prstGeom>
          <a:solidFill>
            <a:srgbClr val="7DB4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zh-SG" altLang="en-US"/>
              <a:t>印度洋</a:t>
            </a:r>
            <a:endParaRPr lang="en-US" altLang="en-US"/>
          </a:p>
        </p:txBody>
      </p:sp>
      <p:sp>
        <p:nvSpPr>
          <p:cNvPr id="73748" name="Rectangle 23"/>
          <p:cNvSpPr>
            <a:spLocks noChangeArrowheads="1"/>
          </p:cNvSpPr>
          <p:nvPr/>
        </p:nvSpPr>
        <p:spPr bwMode="auto">
          <a:xfrm>
            <a:off x="7743825" y="10509250"/>
            <a:ext cx="954088" cy="400050"/>
          </a:xfrm>
          <a:prstGeom prst="rect">
            <a:avLst/>
          </a:prstGeom>
          <a:solidFill>
            <a:srgbClr val="7DB4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zh-SG" altLang="en-US" sz="2000" b="1"/>
              <a:t>大洋洲</a:t>
            </a:r>
            <a:endParaRPr lang="en-US" altLang="en-US" sz="2000" b="1"/>
          </a:p>
        </p:txBody>
      </p:sp>
      <p:sp>
        <p:nvSpPr>
          <p:cNvPr id="73749" name="Rectangle 20"/>
          <p:cNvSpPr>
            <a:spLocks noChangeArrowheads="1"/>
          </p:cNvSpPr>
          <p:nvPr/>
        </p:nvSpPr>
        <p:spPr bwMode="auto">
          <a:xfrm>
            <a:off x="2519363" y="9386888"/>
            <a:ext cx="1179512" cy="400050"/>
          </a:xfrm>
          <a:prstGeom prst="rect">
            <a:avLst/>
          </a:prstGeom>
          <a:solidFill>
            <a:srgbClr val="7DB4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zh-SG" altLang="en-US" sz="2000" b="1"/>
              <a:t>南极洲</a:t>
            </a:r>
          </a:p>
        </p:txBody>
      </p:sp>
      <p:sp>
        <p:nvSpPr>
          <p:cNvPr id="23" name="Rectangle 3"/>
          <p:cNvSpPr>
            <a:spLocks noChangeArrowheads="1"/>
          </p:cNvSpPr>
          <p:nvPr/>
        </p:nvSpPr>
        <p:spPr bwMode="auto">
          <a:xfrm>
            <a:off x="5032375" y="8266113"/>
            <a:ext cx="762000" cy="6858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grpId="0" nodeType="afterEffect">
                                  <p:stCondLst>
                                    <p:cond delay="0"/>
                                  </p:stCondLst>
                                  <p:childTnLst>
                                    <p:set>
                                      <p:cBhvr>
                                        <p:cTn id="6" dur="1" fill="hold">
                                          <p:stCondLst>
                                            <p:cond delay="0"/>
                                          </p:stCondLst>
                                        </p:cTn>
                                        <p:tgtEl>
                                          <p:spTgt spid="9219"/>
                                        </p:tgtEl>
                                        <p:attrNameLst>
                                          <p:attrName>style.visibility</p:attrName>
                                        </p:attrNameLst>
                                      </p:cBhvr>
                                      <p:to>
                                        <p:strVal val="visible"/>
                                      </p:to>
                                    </p:set>
                                    <p:anim calcmode="lin" valueType="num">
                                      <p:cBhvr>
                                        <p:cTn id="7" dur="5000" fill="hold"/>
                                        <p:tgtEl>
                                          <p:spTgt spid="9219"/>
                                        </p:tgtEl>
                                        <p:attrNameLst>
                                          <p:attrName>ppt_w</p:attrName>
                                        </p:attrNameLst>
                                      </p:cBhvr>
                                      <p:tavLst>
                                        <p:tav tm="0" fmla="#ppt_w*sin(2.5*pi*$)">
                                          <p:val>
                                            <p:fltVal val="0"/>
                                          </p:val>
                                        </p:tav>
                                        <p:tav tm="100000">
                                          <p:val>
                                            <p:fltVal val="1"/>
                                          </p:val>
                                        </p:tav>
                                      </p:tavLst>
                                    </p:anim>
                                    <p:anim calcmode="lin" valueType="num">
                                      <p:cBhvr>
                                        <p:cTn id="8" dur="5000" fill="hold"/>
                                        <p:tgtEl>
                                          <p:spTgt spid="9219"/>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0"/>
                            </p:stCondLst>
                            <p:childTnLst>
                              <p:par>
                                <p:cTn id="10" presetID="19" presetClass="entr" presetSubtype="10" fill="hold" grpId="0"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0" fill="hold"/>
                                        <p:tgtEl>
                                          <p:spTgt spid="23"/>
                                        </p:tgtEl>
                                        <p:attrNameLst>
                                          <p:attrName>ppt_w</p:attrName>
                                        </p:attrNameLst>
                                      </p:cBhvr>
                                      <p:tavLst>
                                        <p:tav tm="0" fmla="#ppt_w*sin(2.5*pi*$)">
                                          <p:val>
                                            <p:fltVal val="0"/>
                                          </p:val>
                                        </p:tav>
                                        <p:tav tm="100000">
                                          <p:val>
                                            <p:fltVal val="1"/>
                                          </p:val>
                                        </p:tav>
                                      </p:tavLst>
                                    </p:anim>
                                    <p:anim calcmode="lin" valueType="num">
                                      <p:cBhvr>
                                        <p:cTn id="13" dur="5000" fill="hold"/>
                                        <p:tgtEl>
                                          <p:spTgt spid="2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animBg="1"/>
      <p:bldP spid="2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ChangeArrowheads="1"/>
          </p:cNvSpPr>
          <p:nvPr/>
        </p:nvSpPr>
        <p:spPr bwMode="auto">
          <a:xfrm>
            <a:off x="-444500" y="20955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grpSp>
        <p:nvGrpSpPr>
          <p:cNvPr id="108546" name="Group 6"/>
          <p:cNvGrpSpPr>
            <a:grpSpLocks/>
          </p:cNvGrpSpPr>
          <p:nvPr/>
        </p:nvGrpSpPr>
        <p:grpSpPr bwMode="auto">
          <a:xfrm>
            <a:off x="2841625" y="2095500"/>
            <a:ext cx="2571750" cy="2667000"/>
            <a:chOff x="0" y="0"/>
            <a:chExt cx="1620" cy="1680"/>
          </a:xfrm>
        </p:grpSpPr>
        <p:sp>
          <p:nvSpPr>
            <p:cNvPr id="108554" name="Rectangle 3"/>
            <p:cNvSpPr>
              <a:spLocks noChangeArrowheads="1"/>
            </p:cNvSpPr>
            <p:nvPr/>
          </p:nvSpPr>
          <p:spPr bwMode="auto">
            <a:xfrm>
              <a:off x="0" y="0"/>
              <a:ext cx="162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108555" name="Rectangle 4"/>
            <p:cNvSpPr>
              <a:spLocks noChangeArrowheads="1"/>
            </p:cNvSpPr>
            <p:nvPr/>
          </p:nvSpPr>
          <p:spPr bwMode="auto">
            <a:xfrm>
              <a:off x="0" y="0"/>
              <a:ext cx="1620" cy="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a:t>  </a:t>
              </a:r>
              <a:r>
                <a:rPr lang="en-US" altLang="en-US" sz="14500"/>
                <a:t> </a:t>
              </a:r>
              <a:r>
                <a:rPr lang="en-US" altLang="en-US"/>
                <a:t>                                          </a:t>
              </a:r>
            </a:p>
          </p:txBody>
        </p:sp>
      </p:grpSp>
      <p:pic>
        <p:nvPicPr>
          <p:cNvPr id="108547" name="Picture 5" descr="Pic_05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2209800"/>
            <a:ext cx="329247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8" name="Rectangle 7"/>
          <p:cNvSpPr>
            <a:spLocks noChangeArrowheads="1"/>
          </p:cNvSpPr>
          <p:nvPr/>
        </p:nvSpPr>
        <p:spPr bwMode="auto">
          <a:xfrm>
            <a:off x="-444500" y="20955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pic>
        <p:nvPicPr>
          <p:cNvPr id="41994" name="Picture 10" descr="Pic_23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29247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50" name="Rectangle 12"/>
          <p:cNvSpPr>
            <a:spLocks noChangeArrowheads="1"/>
          </p:cNvSpPr>
          <p:nvPr/>
        </p:nvSpPr>
        <p:spPr bwMode="auto">
          <a:xfrm>
            <a:off x="-444500" y="20955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pic>
        <p:nvPicPr>
          <p:cNvPr id="41999" name="Picture 15" descr="Pic_24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549775"/>
            <a:ext cx="329247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1"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8350" y="0"/>
            <a:ext cx="329565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2" name="Picture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3257550"/>
            <a:ext cx="32766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41994"/>
                                        </p:tgtEl>
                                        <p:attrNameLst>
                                          <p:attrName>style.visibility</p:attrName>
                                        </p:attrNameLst>
                                      </p:cBhvr>
                                      <p:to>
                                        <p:strVal val="visible"/>
                                      </p:to>
                                    </p:set>
                                    <p:anim calcmode="lin" valueType="num">
                                      <p:cBhvr additive="base">
                                        <p:cTn id="7" dur="500" fill="hold"/>
                                        <p:tgtEl>
                                          <p:spTgt spid="41994"/>
                                        </p:tgtEl>
                                        <p:attrNameLst>
                                          <p:attrName>ppt_x</p:attrName>
                                        </p:attrNameLst>
                                      </p:cBhvr>
                                      <p:tavLst>
                                        <p:tav tm="0">
                                          <p:val>
                                            <p:strVal val="1+#ppt_w/2"/>
                                          </p:val>
                                        </p:tav>
                                        <p:tav tm="100000">
                                          <p:val>
                                            <p:strVal val="#ppt_x"/>
                                          </p:val>
                                        </p:tav>
                                      </p:tavLst>
                                    </p:anim>
                                    <p:anim calcmode="lin" valueType="num">
                                      <p:cBhvr additive="base">
                                        <p:cTn id="8" dur="500" fill="hold"/>
                                        <p:tgtEl>
                                          <p:spTgt spid="4199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nodeType="afterEffect">
                                  <p:stCondLst>
                                    <p:cond delay="0"/>
                                  </p:stCondLst>
                                  <p:childTnLst>
                                    <p:set>
                                      <p:cBhvr>
                                        <p:cTn id="11" dur="1" fill="hold">
                                          <p:stCondLst>
                                            <p:cond delay="0"/>
                                          </p:stCondLst>
                                        </p:cTn>
                                        <p:tgtEl>
                                          <p:spTgt spid="41999"/>
                                        </p:tgtEl>
                                        <p:attrNameLst>
                                          <p:attrName>style.visibility</p:attrName>
                                        </p:attrNameLst>
                                      </p:cBhvr>
                                      <p:to>
                                        <p:strVal val="visible"/>
                                      </p:to>
                                    </p:set>
                                    <p:anim calcmode="lin" valueType="num">
                                      <p:cBhvr additive="base">
                                        <p:cTn id="12" dur="500" fill="hold"/>
                                        <p:tgtEl>
                                          <p:spTgt spid="41999"/>
                                        </p:tgtEl>
                                        <p:attrNameLst>
                                          <p:attrName>ppt_x</p:attrName>
                                        </p:attrNameLst>
                                      </p:cBhvr>
                                      <p:tavLst>
                                        <p:tav tm="0">
                                          <p:val>
                                            <p:strVal val="1+#ppt_w/2"/>
                                          </p:val>
                                        </p:tav>
                                        <p:tav tm="100000">
                                          <p:val>
                                            <p:strVal val="#ppt_x"/>
                                          </p:val>
                                        </p:tav>
                                      </p:tavLst>
                                    </p:anim>
                                    <p:anim calcmode="lin" valueType="num">
                                      <p:cBhvr additive="base">
                                        <p:cTn id="13" dur="500" fill="hold"/>
                                        <p:tgtEl>
                                          <p:spTgt spid="41999"/>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nodeType="afterEffect">
                                  <p:stCondLst>
                                    <p:cond delay="0"/>
                                  </p:stCondLst>
                                  <p:childTnLst>
                                    <p:set>
                                      <p:cBhvr>
                                        <p:cTn id="16" dur="1" fill="hold">
                                          <p:stCondLst>
                                            <p:cond delay="0"/>
                                          </p:stCondLst>
                                        </p:cTn>
                                        <p:tgtEl>
                                          <p:spTgt spid="42001"/>
                                        </p:tgtEl>
                                        <p:attrNameLst>
                                          <p:attrName>style.visibility</p:attrName>
                                        </p:attrNameLst>
                                      </p:cBhvr>
                                      <p:to>
                                        <p:strVal val="visible"/>
                                      </p:to>
                                    </p:set>
                                    <p:anim calcmode="lin" valueType="num">
                                      <p:cBhvr additive="base">
                                        <p:cTn id="17" dur="500" fill="hold"/>
                                        <p:tgtEl>
                                          <p:spTgt spid="42001"/>
                                        </p:tgtEl>
                                        <p:attrNameLst>
                                          <p:attrName>ppt_x</p:attrName>
                                        </p:attrNameLst>
                                      </p:cBhvr>
                                      <p:tavLst>
                                        <p:tav tm="0">
                                          <p:val>
                                            <p:strVal val="0-#ppt_w/2"/>
                                          </p:val>
                                        </p:tav>
                                        <p:tav tm="100000">
                                          <p:val>
                                            <p:strVal val="#ppt_x"/>
                                          </p:val>
                                        </p:tav>
                                      </p:tavLst>
                                    </p:anim>
                                    <p:anim calcmode="lin" valueType="num">
                                      <p:cBhvr additive="base">
                                        <p:cTn id="18" dur="500" fill="hold"/>
                                        <p:tgtEl>
                                          <p:spTgt spid="42001"/>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00"/>
                            </p:stCondLst>
                            <p:childTnLst>
                              <p:par>
                                <p:cTn id="20" presetID="2" presetClass="entr" presetSubtype="8" fill="hold" nodeType="afterEffect">
                                  <p:stCondLst>
                                    <p:cond delay="0"/>
                                  </p:stCondLst>
                                  <p:childTnLst>
                                    <p:set>
                                      <p:cBhvr>
                                        <p:cTn id="21" dur="1" fill="hold">
                                          <p:stCondLst>
                                            <p:cond delay="0"/>
                                          </p:stCondLst>
                                        </p:cTn>
                                        <p:tgtEl>
                                          <p:spTgt spid="42002"/>
                                        </p:tgtEl>
                                        <p:attrNameLst>
                                          <p:attrName>style.visibility</p:attrName>
                                        </p:attrNameLst>
                                      </p:cBhvr>
                                      <p:to>
                                        <p:strVal val="visible"/>
                                      </p:to>
                                    </p:set>
                                    <p:anim calcmode="lin" valueType="num">
                                      <p:cBhvr additive="base">
                                        <p:cTn id="22" dur="500" fill="hold"/>
                                        <p:tgtEl>
                                          <p:spTgt spid="42002"/>
                                        </p:tgtEl>
                                        <p:attrNameLst>
                                          <p:attrName>ppt_x</p:attrName>
                                        </p:attrNameLst>
                                      </p:cBhvr>
                                      <p:tavLst>
                                        <p:tav tm="0">
                                          <p:val>
                                            <p:strVal val="0-#ppt_w/2"/>
                                          </p:val>
                                        </p:tav>
                                        <p:tav tm="100000">
                                          <p:val>
                                            <p:strVal val="#ppt_x"/>
                                          </p:val>
                                        </p:tav>
                                      </p:tavLst>
                                    </p:anim>
                                    <p:anim calcmode="lin" valueType="num">
                                      <p:cBhvr additive="base">
                                        <p:cTn id="23" dur="500" fill="hold"/>
                                        <p:tgtEl>
                                          <p:spTgt spid="4200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0288" y="3429000"/>
            <a:ext cx="3033712"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0"/>
            <a:ext cx="3124200"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1219200"/>
            <a:ext cx="2838450" cy="370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3276600" cy="681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nodeType="afterEffect">
                                  <p:stCondLst>
                                    <p:cond delay="0"/>
                                  </p:stCondLst>
                                  <p:childTnLst>
                                    <p:set>
                                      <p:cBhvr>
                                        <p:cTn id="6" dur="1" fill="hold">
                                          <p:stCondLst>
                                            <p:cond delay="0"/>
                                          </p:stCondLst>
                                        </p:cTn>
                                        <p:tgtEl>
                                          <p:spTgt spid="43011"/>
                                        </p:tgtEl>
                                        <p:attrNameLst>
                                          <p:attrName>style.visibility</p:attrName>
                                        </p:attrNameLst>
                                      </p:cBhvr>
                                      <p:to>
                                        <p:strVal val="visible"/>
                                      </p:to>
                                    </p:set>
                                    <p:anim calcmode="lin" valueType="num">
                                      <p:cBhvr additive="base">
                                        <p:cTn id="7" dur="500" fill="hold"/>
                                        <p:tgtEl>
                                          <p:spTgt spid="43011"/>
                                        </p:tgtEl>
                                        <p:attrNameLst>
                                          <p:attrName>ppt_x</p:attrName>
                                        </p:attrNameLst>
                                      </p:cBhvr>
                                      <p:tavLst>
                                        <p:tav tm="0">
                                          <p:val>
                                            <p:strVal val="0-#ppt_w/2"/>
                                          </p:val>
                                        </p:tav>
                                        <p:tav tm="100000">
                                          <p:val>
                                            <p:strVal val="#ppt_x"/>
                                          </p:val>
                                        </p:tav>
                                      </p:tavLst>
                                    </p:anim>
                                    <p:anim calcmode="lin" valueType="num">
                                      <p:cBhvr additive="base">
                                        <p:cTn id="8" dur="500" fill="hold"/>
                                        <p:tgtEl>
                                          <p:spTgt spid="43011"/>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12" fill="hold" nodeType="afterEffect">
                                  <p:stCondLst>
                                    <p:cond delay="0"/>
                                  </p:stCondLst>
                                  <p:childTnLst>
                                    <p:set>
                                      <p:cBhvr>
                                        <p:cTn id="11" dur="1" fill="hold">
                                          <p:stCondLst>
                                            <p:cond delay="0"/>
                                          </p:stCondLst>
                                        </p:cTn>
                                        <p:tgtEl>
                                          <p:spTgt spid="43013"/>
                                        </p:tgtEl>
                                        <p:attrNameLst>
                                          <p:attrName>style.visibility</p:attrName>
                                        </p:attrNameLst>
                                      </p:cBhvr>
                                      <p:to>
                                        <p:strVal val="visible"/>
                                      </p:to>
                                    </p:set>
                                    <p:anim calcmode="lin" valueType="num">
                                      <p:cBhvr additive="base">
                                        <p:cTn id="12" dur="500" fill="hold"/>
                                        <p:tgtEl>
                                          <p:spTgt spid="43013"/>
                                        </p:tgtEl>
                                        <p:attrNameLst>
                                          <p:attrName>ppt_x</p:attrName>
                                        </p:attrNameLst>
                                      </p:cBhvr>
                                      <p:tavLst>
                                        <p:tav tm="0">
                                          <p:val>
                                            <p:strVal val="0-#ppt_w/2"/>
                                          </p:val>
                                        </p:tav>
                                        <p:tav tm="100000">
                                          <p:val>
                                            <p:strVal val="#ppt_x"/>
                                          </p:val>
                                        </p:tav>
                                      </p:tavLst>
                                    </p:anim>
                                    <p:anim calcmode="lin" valueType="num">
                                      <p:cBhvr additive="base">
                                        <p:cTn id="13" dur="500" fill="hold"/>
                                        <p:tgtEl>
                                          <p:spTgt spid="43013"/>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14" presetClass="entr" presetSubtype="10" fill="hold" nodeType="afterEffect">
                                  <p:stCondLst>
                                    <p:cond delay="0"/>
                                  </p:stCondLst>
                                  <p:childTnLst>
                                    <p:set>
                                      <p:cBhvr>
                                        <p:cTn id="16" dur="1" fill="hold">
                                          <p:stCondLst>
                                            <p:cond delay="0"/>
                                          </p:stCondLst>
                                        </p:cTn>
                                        <p:tgtEl>
                                          <p:spTgt spid="43010"/>
                                        </p:tgtEl>
                                        <p:attrNameLst>
                                          <p:attrName>style.visibility</p:attrName>
                                        </p:attrNameLst>
                                      </p:cBhvr>
                                      <p:to>
                                        <p:strVal val="visible"/>
                                      </p:to>
                                    </p:set>
                                    <p:animEffect transition="in" filter="randombar(horizontal)">
                                      <p:cBhvr>
                                        <p:cTn id="17" dur="500"/>
                                        <p:tgtEl>
                                          <p:spTgt spid="43010"/>
                                        </p:tgtEl>
                                      </p:cBhvr>
                                    </p:animEffect>
                                  </p:childTnLst>
                                </p:cTn>
                              </p:par>
                            </p:childTnLst>
                          </p:cTn>
                        </p:par>
                        <p:par>
                          <p:cTn id="18" fill="hold" nodeType="afterGroup">
                            <p:stCondLst>
                              <p:cond delay="1500"/>
                            </p:stCondLst>
                            <p:childTnLst>
                              <p:par>
                                <p:cTn id="19" presetID="2" presetClass="entr" presetSubtype="2" fill="hold" nodeType="afterEffect">
                                  <p:stCondLst>
                                    <p:cond delay="0"/>
                                  </p:stCondLst>
                                  <p:childTnLst>
                                    <p:set>
                                      <p:cBhvr>
                                        <p:cTn id="20" dur="1" fill="hold">
                                          <p:stCondLst>
                                            <p:cond delay="0"/>
                                          </p:stCondLst>
                                        </p:cTn>
                                        <p:tgtEl>
                                          <p:spTgt spid="43012"/>
                                        </p:tgtEl>
                                        <p:attrNameLst>
                                          <p:attrName>style.visibility</p:attrName>
                                        </p:attrNameLst>
                                      </p:cBhvr>
                                      <p:to>
                                        <p:strVal val="visible"/>
                                      </p:to>
                                    </p:set>
                                    <p:anim calcmode="lin" valueType="num">
                                      <p:cBhvr additive="base">
                                        <p:cTn id="21" dur="500" fill="hold"/>
                                        <p:tgtEl>
                                          <p:spTgt spid="43012"/>
                                        </p:tgtEl>
                                        <p:attrNameLst>
                                          <p:attrName>ppt_x</p:attrName>
                                        </p:attrNameLst>
                                      </p:cBhvr>
                                      <p:tavLst>
                                        <p:tav tm="0">
                                          <p:val>
                                            <p:strVal val="1+#ppt_w/2"/>
                                          </p:val>
                                        </p:tav>
                                        <p:tav tm="100000">
                                          <p:val>
                                            <p:strVal val="#ppt_x"/>
                                          </p:val>
                                        </p:tav>
                                      </p:tavLst>
                                    </p:anim>
                                    <p:anim calcmode="lin" valueType="num">
                                      <p:cBhvr additive="base">
                                        <p:cTn id="22" dur="500" fill="hold"/>
                                        <p:tgtEl>
                                          <p:spTgt spid="430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0"/>
            <a:ext cx="3276600"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3505200"/>
            <a:ext cx="498157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800350"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0"/>
            <a:ext cx="3276600"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44035"/>
                                        </p:tgtEl>
                                        <p:attrNameLst>
                                          <p:attrName>style.visibility</p:attrName>
                                        </p:attrNameLst>
                                      </p:cBhvr>
                                      <p:to>
                                        <p:strVal val="visible"/>
                                      </p:to>
                                    </p:set>
                                    <p:anim calcmode="lin" valueType="num">
                                      <p:cBhvr>
                                        <p:cTn id="7" dur="1000" fill="hold"/>
                                        <p:tgtEl>
                                          <p:spTgt spid="44035"/>
                                        </p:tgtEl>
                                        <p:attrNameLst>
                                          <p:attrName>ppt_w</p:attrName>
                                        </p:attrNameLst>
                                      </p:cBhvr>
                                      <p:tavLst>
                                        <p:tav tm="0">
                                          <p:val>
                                            <p:fltVal val="0"/>
                                          </p:val>
                                        </p:tav>
                                        <p:tav tm="100000">
                                          <p:val>
                                            <p:strVal val="#ppt_w"/>
                                          </p:val>
                                        </p:tav>
                                      </p:tavLst>
                                    </p:anim>
                                    <p:anim calcmode="lin" valueType="num">
                                      <p:cBhvr>
                                        <p:cTn id="8" dur="1000" fill="hold"/>
                                        <p:tgtEl>
                                          <p:spTgt spid="44035"/>
                                        </p:tgtEl>
                                        <p:attrNameLst>
                                          <p:attrName>ppt_h</p:attrName>
                                        </p:attrNameLst>
                                      </p:cBhvr>
                                      <p:tavLst>
                                        <p:tav tm="0">
                                          <p:val>
                                            <p:fltVal val="0"/>
                                          </p:val>
                                        </p:tav>
                                        <p:tav tm="100000">
                                          <p:val>
                                            <p:strVal val="#ppt_h"/>
                                          </p:val>
                                        </p:tav>
                                      </p:tavLst>
                                    </p:anim>
                                    <p:anim calcmode="lin" valueType="num">
                                      <p:cBhvr>
                                        <p:cTn id="9" dur="1000" fill="hold"/>
                                        <p:tgtEl>
                                          <p:spTgt spid="4403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4035"/>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5" presetClass="entr" presetSubtype="0" fill="hold" nodeType="afterEffect">
                                  <p:stCondLst>
                                    <p:cond delay="0"/>
                                  </p:stCondLst>
                                  <p:childTnLst>
                                    <p:set>
                                      <p:cBhvr>
                                        <p:cTn id="13" dur="1" fill="hold">
                                          <p:stCondLst>
                                            <p:cond delay="0"/>
                                          </p:stCondLst>
                                        </p:cTn>
                                        <p:tgtEl>
                                          <p:spTgt spid="44037"/>
                                        </p:tgtEl>
                                        <p:attrNameLst>
                                          <p:attrName>style.visibility</p:attrName>
                                        </p:attrNameLst>
                                      </p:cBhvr>
                                      <p:to>
                                        <p:strVal val="visible"/>
                                      </p:to>
                                    </p:set>
                                    <p:anim calcmode="lin" valueType="num">
                                      <p:cBhvr>
                                        <p:cTn id="14" dur="1000" fill="hold"/>
                                        <p:tgtEl>
                                          <p:spTgt spid="44037"/>
                                        </p:tgtEl>
                                        <p:attrNameLst>
                                          <p:attrName>ppt_w</p:attrName>
                                        </p:attrNameLst>
                                      </p:cBhvr>
                                      <p:tavLst>
                                        <p:tav tm="0">
                                          <p:val>
                                            <p:fltVal val="0"/>
                                          </p:val>
                                        </p:tav>
                                        <p:tav tm="100000">
                                          <p:val>
                                            <p:strVal val="#ppt_w"/>
                                          </p:val>
                                        </p:tav>
                                      </p:tavLst>
                                    </p:anim>
                                    <p:anim calcmode="lin" valueType="num">
                                      <p:cBhvr>
                                        <p:cTn id="15" dur="1000" fill="hold"/>
                                        <p:tgtEl>
                                          <p:spTgt spid="44037"/>
                                        </p:tgtEl>
                                        <p:attrNameLst>
                                          <p:attrName>ppt_h</p:attrName>
                                        </p:attrNameLst>
                                      </p:cBhvr>
                                      <p:tavLst>
                                        <p:tav tm="0">
                                          <p:val>
                                            <p:fltVal val="0"/>
                                          </p:val>
                                        </p:tav>
                                        <p:tav tm="100000">
                                          <p:val>
                                            <p:strVal val="#ppt_h"/>
                                          </p:val>
                                        </p:tav>
                                      </p:tavLst>
                                    </p:anim>
                                    <p:anim calcmode="lin" valueType="num">
                                      <p:cBhvr>
                                        <p:cTn id="16" dur="1000" fill="hold"/>
                                        <p:tgtEl>
                                          <p:spTgt spid="44037"/>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44037"/>
                                        </p:tgtEl>
                                        <p:attrNameLst>
                                          <p:attrName>ppt_y</p:attrName>
                                        </p:attrNameLst>
                                      </p:cBhvr>
                                      <p:tavLst>
                                        <p:tav tm="0" fmla="#ppt_y+(sin(-2*pi*(1-$))*-#ppt_x+cos(-2*pi*(1-$))*(1-#ppt_y))*(1-$)">
                                          <p:val>
                                            <p:fltVal val="0"/>
                                          </p:val>
                                        </p:tav>
                                        <p:tav tm="100000">
                                          <p:val>
                                            <p:fltVal val="1"/>
                                          </p:val>
                                        </p:tav>
                                      </p:tavLst>
                                    </p:anim>
                                  </p:childTnLst>
                                </p:cTn>
                              </p:par>
                            </p:childTnLst>
                          </p:cTn>
                        </p:par>
                        <p:par>
                          <p:cTn id="18" fill="hold" nodeType="afterGroup">
                            <p:stCondLst>
                              <p:cond delay="2000"/>
                            </p:stCondLst>
                            <p:childTnLst>
                              <p:par>
                                <p:cTn id="19" presetID="15" presetClass="entr" presetSubtype="0" fill="hold" nodeType="afterEffect">
                                  <p:stCondLst>
                                    <p:cond delay="0"/>
                                  </p:stCondLst>
                                  <p:childTnLst>
                                    <p:set>
                                      <p:cBhvr>
                                        <p:cTn id="20" dur="1" fill="hold">
                                          <p:stCondLst>
                                            <p:cond delay="0"/>
                                          </p:stCondLst>
                                        </p:cTn>
                                        <p:tgtEl>
                                          <p:spTgt spid="44034"/>
                                        </p:tgtEl>
                                        <p:attrNameLst>
                                          <p:attrName>style.visibility</p:attrName>
                                        </p:attrNameLst>
                                      </p:cBhvr>
                                      <p:to>
                                        <p:strVal val="visible"/>
                                      </p:to>
                                    </p:set>
                                    <p:anim calcmode="lin" valueType="num">
                                      <p:cBhvr>
                                        <p:cTn id="21" dur="1000" fill="hold"/>
                                        <p:tgtEl>
                                          <p:spTgt spid="44034"/>
                                        </p:tgtEl>
                                        <p:attrNameLst>
                                          <p:attrName>ppt_w</p:attrName>
                                        </p:attrNameLst>
                                      </p:cBhvr>
                                      <p:tavLst>
                                        <p:tav tm="0">
                                          <p:val>
                                            <p:fltVal val="0"/>
                                          </p:val>
                                        </p:tav>
                                        <p:tav tm="100000">
                                          <p:val>
                                            <p:strVal val="#ppt_w"/>
                                          </p:val>
                                        </p:tav>
                                      </p:tavLst>
                                    </p:anim>
                                    <p:anim calcmode="lin" valueType="num">
                                      <p:cBhvr>
                                        <p:cTn id="22" dur="1000" fill="hold"/>
                                        <p:tgtEl>
                                          <p:spTgt spid="44034"/>
                                        </p:tgtEl>
                                        <p:attrNameLst>
                                          <p:attrName>ppt_h</p:attrName>
                                        </p:attrNameLst>
                                      </p:cBhvr>
                                      <p:tavLst>
                                        <p:tav tm="0">
                                          <p:val>
                                            <p:fltVal val="0"/>
                                          </p:val>
                                        </p:tav>
                                        <p:tav tm="100000">
                                          <p:val>
                                            <p:strVal val="#ppt_h"/>
                                          </p:val>
                                        </p:tav>
                                      </p:tavLst>
                                    </p:anim>
                                    <p:anim calcmode="lin" valueType="num">
                                      <p:cBhvr>
                                        <p:cTn id="23" dur="1000" fill="hold"/>
                                        <p:tgtEl>
                                          <p:spTgt spid="44034"/>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44034"/>
                                        </p:tgtEl>
                                        <p:attrNameLst>
                                          <p:attrName>ppt_y</p:attrName>
                                        </p:attrNameLst>
                                      </p:cBhvr>
                                      <p:tavLst>
                                        <p:tav tm="0" fmla="#ppt_y+(sin(-2*pi*(1-$))*-#ppt_x+cos(-2*pi*(1-$))*(1-#ppt_y))*(1-$)">
                                          <p:val>
                                            <p:fltVal val="0"/>
                                          </p:val>
                                        </p:tav>
                                        <p:tav tm="100000">
                                          <p:val>
                                            <p:fltVal val="1"/>
                                          </p:val>
                                        </p:tav>
                                      </p:tavLst>
                                    </p:anim>
                                  </p:childTnLst>
                                </p:cTn>
                              </p:par>
                            </p:childTnLst>
                          </p:cTn>
                        </p:par>
                        <p:par>
                          <p:cTn id="25" fill="hold" nodeType="afterGroup">
                            <p:stCondLst>
                              <p:cond delay="3000"/>
                            </p:stCondLst>
                            <p:childTnLst>
                              <p:par>
                                <p:cTn id="26" presetID="15" presetClass="entr" presetSubtype="0" fill="hold" nodeType="afterEffect">
                                  <p:stCondLst>
                                    <p:cond delay="0"/>
                                  </p:stCondLst>
                                  <p:childTnLst>
                                    <p:set>
                                      <p:cBhvr>
                                        <p:cTn id="27" dur="1" fill="hold">
                                          <p:stCondLst>
                                            <p:cond delay="0"/>
                                          </p:stCondLst>
                                        </p:cTn>
                                        <p:tgtEl>
                                          <p:spTgt spid="44036"/>
                                        </p:tgtEl>
                                        <p:attrNameLst>
                                          <p:attrName>style.visibility</p:attrName>
                                        </p:attrNameLst>
                                      </p:cBhvr>
                                      <p:to>
                                        <p:strVal val="visible"/>
                                      </p:to>
                                    </p:set>
                                    <p:anim calcmode="lin" valueType="num">
                                      <p:cBhvr>
                                        <p:cTn id="28" dur="1000" fill="hold"/>
                                        <p:tgtEl>
                                          <p:spTgt spid="44036"/>
                                        </p:tgtEl>
                                        <p:attrNameLst>
                                          <p:attrName>ppt_w</p:attrName>
                                        </p:attrNameLst>
                                      </p:cBhvr>
                                      <p:tavLst>
                                        <p:tav tm="0">
                                          <p:val>
                                            <p:fltVal val="0"/>
                                          </p:val>
                                        </p:tav>
                                        <p:tav tm="100000">
                                          <p:val>
                                            <p:strVal val="#ppt_w"/>
                                          </p:val>
                                        </p:tav>
                                      </p:tavLst>
                                    </p:anim>
                                    <p:anim calcmode="lin" valueType="num">
                                      <p:cBhvr>
                                        <p:cTn id="29" dur="1000" fill="hold"/>
                                        <p:tgtEl>
                                          <p:spTgt spid="44036"/>
                                        </p:tgtEl>
                                        <p:attrNameLst>
                                          <p:attrName>ppt_h</p:attrName>
                                        </p:attrNameLst>
                                      </p:cBhvr>
                                      <p:tavLst>
                                        <p:tav tm="0">
                                          <p:val>
                                            <p:fltVal val="0"/>
                                          </p:val>
                                        </p:tav>
                                        <p:tav tm="100000">
                                          <p:val>
                                            <p:strVal val="#ppt_h"/>
                                          </p:val>
                                        </p:tav>
                                      </p:tavLst>
                                    </p:anim>
                                    <p:anim calcmode="lin" valueType="num">
                                      <p:cBhvr>
                                        <p:cTn id="30" dur="1000" fill="hold"/>
                                        <p:tgtEl>
                                          <p:spTgt spid="44036"/>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4403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80987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0"/>
            <a:ext cx="4876800"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8425" y="2590800"/>
            <a:ext cx="2695575"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4572000"/>
            <a:ext cx="2571750"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667125"/>
            <a:ext cx="2781300"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afterEffect">
                                  <p:stCondLst>
                                    <p:cond delay="0"/>
                                  </p:stCondLst>
                                  <p:childTnLst>
                                    <p:set>
                                      <p:cBhvr>
                                        <p:cTn id="6" dur="1" fill="hold">
                                          <p:stCondLst>
                                            <p:cond delay="0"/>
                                          </p:stCondLst>
                                        </p:cTn>
                                        <p:tgtEl>
                                          <p:spTgt spid="45059"/>
                                        </p:tgtEl>
                                        <p:attrNameLst>
                                          <p:attrName>style.visibility</p:attrName>
                                        </p:attrNameLst>
                                      </p:cBhvr>
                                      <p:to>
                                        <p:strVal val="visible"/>
                                      </p:to>
                                    </p:set>
                                    <p:animEffect transition="in" filter="randombar(horizontal)">
                                      <p:cBhvr>
                                        <p:cTn id="7" dur="500"/>
                                        <p:tgtEl>
                                          <p:spTgt spid="45059"/>
                                        </p:tgtEl>
                                      </p:cBhvr>
                                    </p:animEffect>
                                  </p:childTnLst>
                                </p:cTn>
                              </p:par>
                            </p:childTnLst>
                          </p:cTn>
                        </p:par>
                        <p:par>
                          <p:cTn id="8" fill="hold" nodeType="afterGroup">
                            <p:stCondLst>
                              <p:cond delay="500"/>
                            </p:stCondLst>
                            <p:childTnLst>
                              <p:par>
                                <p:cTn id="9" presetID="14" presetClass="entr" presetSubtype="10" fill="hold" nodeType="afterEffect">
                                  <p:stCondLst>
                                    <p:cond delay="0"/>
                                  </p:stCondLst>
                                  <p:childTnLst>
                                    <p:set>
                                      <p:cBhvr>
                                        <p:cTn id="10" dur="1" fill="hold">
                                          <p:stCondLst>
                                            <p:cond delay="0"/>
                                          </p:stCondLst>
                                        </p:cTn>
                                        <p:tgtEl>
                                          <p:spTgt spid="45060"/>
                                        </p:tgtEl>
                                        <p:attrNameLst>
                                          <p:attrName>style.visibility</p:attrName>
                                        </p:attrNameLst>
                                      </p:cBhvr>
                                      <p:to>
                                        <p:strVal val="visible"/>
                                      </p:to>
                                    </p:set>
                                    <p:animEffect transition="in" filter="randombar(horizontal)">
                                      <p:cBhvr>
                                        <p:cTn id="11" dur="500"/>
                                        <p:tgtEl>
                                          <p:spTgt spid="45060"/>
                                        </p:tgtEl>
                                      </p:cBhvr>
                                    </p:animEffect>
                                  </p:childTnLst>
                                </p:cTn>
                              </p:par>
                            </p:childTnLst>
                          </p:cTn>
                        </p:par>
                        <p:par>
                          <p:cTn id="12" fill="hold" nodeType="afterGroup">
                            <p:stCondLst>
                              <p:cond delay="1000"/>
                            </p:stCondLst>
                            <p:childTnLst>
                              <p:par>
                                <p:cTn id="13" presetID="14" presetClass="entr" presetSubtype="10" fill="hold" nodeType="afterEffect">
                                  <p:stCondLst>
                                    <p:cond delay="0"/>
                                  </p:stCondLst>
                                  <p:childTnLst>
                                    <p:set>
                                      <p:cBhvr>
                                        <p:cTn id="14" dur="1" fill="hold">
                                          <p:stCondLst>
                                            <p:cond delay="0"/>
                                          </p:stCondLst>
                                        </p:cTn>
                                        <p:tgtEl>
                                          <p:spTgt spid="45058"/>
                                        </p:tgtEl>
                                        <p:attrNameLst>
                                          <p:attrName>style.visibility</p:attrName>
                                        </p:attrNameLst>
                                      </p:cBhvr>
                                      <p:to>
                                        <p:strVal val="visible"/>
                                      </p:to>
                                    </p:set>
                                    <p:animEffect transition="in" filter="randombar(horizontal)">
                                      <p:cBhvr>
                                        <p:cTn id="15" dur="500"/>
                                        <p:tgtEl>
                                          <p:spTgt spid="45058"/>
                                        </p:tgtEl>
                                      </p:cBhvr>
                                    </p:animEffect>
                                  </p:childTnLst>
                                </p:cTn>
                              </p:par>
                            </p:childTnLst>
                          </p:cTn>
                        </p:par>
                        <p:par>
                          <p:cTn id="16" fill="hold" nodeType="afterGroup">
                            <p:stCondLst>
                              <p:cond delay="1500"/>
                            </p:stCondLst>
                            <p:childTnLst>
                              <p:par>
                                <p:cTn id="17" presetID="14" presetClass="entr" presetSubtype="10" fill="hold" nodeType="afterEffect">
                                  <p:stCondLst>
                                    <p:cond delay="0"/>
                                  </p:stCondLst>
                                  <p:childTnLst>
                                    <p:set>
                                      <p:cBhvr>
                                        <p:cTn id="18" dur="1" fill="hold">
                                          <p:stCondLst>
                                            <p:cond delay="0"/>
                                          </p:stCondLst>
                                        </p:cTn>
                                        <p:tgtEl>
                                          <p:spTgt spid="45061"/>
                                        </p:tgtEl>
                                        <p:attrNameLst>
                                          <p:attrName>style.visibility</p:attrName>
                                        </p:attrNameLst>
                                      </p:cBhvr>
                                      <p:to>
                                        <p:strVal val="visible"/>
                                      </p:to>
                                    </p:set>
                                    <p:animEffect transition="in" filter="randombar(horizontal)">
                                      <p:cBhvr>
                                        <p:cTn id="19" dur="500"/>
                                        <p:tgtEl>
                                          <p:spTgt spid="45061"/>
                                        </p:tgtEl>
                                      </p:cBhvr>
                                    </p:animEffect>
                                  </p:childTnLst>
                                </p:cTn>
                              </p:par>
                            </p:childTnLst>
                          </p:cTn>
                        </p:par>
                        <p:par>
                          <p:cTn id="20" fill="hold" nodeType="afterGroup">
                            <p:stCondLst>
                              <p:cond delay="2000"/>
                            </p:stCondLst>
                            <p:childTnLst>
                              <p:par>
                                <p:cTn id="21" presetID="14" presetClass="entr" presetSubtype="10" fill="hold" nodeType="afterEffect">
                                  <p:stCondLst>
                                    <p:cond delay="0"/>
                                  </p:stCondLst>
                                  <p:childTnLst>
                                    <p:set>
                                      <p:cBhvr>
                                        <p:cTn id="22" dur="1" fill="hold">
                                          <p:stCondLst>
                                            <p:cond delay="0"/>
                                          </p:stCondLst>
                                        </p:cTn>
                                        <p:tgtEl>
                                          <p:spTgt spid="45062"/>
                                        </p:tgtEl>
                                        <p:attrNameLst>
                                          <p:attrName>style.visibility</p:attrName>
                                        </p:attrNameLst>
                                      </p:cBhvr>
                                      <p:to>
                                        <p:strVal val="visible"/>
                                      </p:to>
                                    </p:set>
                                    <p:animEffect transition="in" filter="randombar(horizontal)">
                                      <p:cBhvr>
                                        <p:cTn id="23" dur="500"/>
                                        <p:tgtEl>
                                          <p:spTgt spid="450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build="p"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idx="4294967295"/>
          </p:nvPr>
        </p:nvSpPr>
        <p:spPr>
          <a:xfrm>
            <a:off x="685800" y="2209800"/>
            <a:ext cx="7772400" cy="1676400"/>
          </a:xfrm>
        </p:spPr>
        <p:txBody>
          <a:bodyPr/>
          <a:lstStyle/>
          <a:p>
            <a:pPr eaLnBrk="1" hangingPunct="1"/>
            <a:r>
              <a:rPr lang="en-US" altLang="en-US" sz="4400" i="1">
                <a:effectLst>
                  <a:outerShdw blurRad="38100" dist="38100" dir="2700000" algn="tl">
                    <a:srgbClr val="808080"/>
                  </a:outerShdw>
                </a:effectLst>
                <a:latin typeface="Arial" pitchFamily="34" charset="0"/>
                <a:ea typeface="Geneva" charset="0"/>
              </a:rPr>
              <a:t>What the Bible Says About </a:t>
            </a:r>
            <a:r>
              <a:rPr lang="en-US" altLang="en-US" sz="4400">
                <a:effectLst>
                  <a:outerShdw blurRad="38100" dist="38100" dir="2700000" algn="tl">
                    <a:srgbClr val="808080"/>
                  </a:outerShdw>
                </a:effectLst>
                <a:latin typeface="Arial" pitchFamily="34" charset="0"/>
                <a:ea typeface="Geneva" charset="0"/>
              </a:rPr>
              <a:t>Persia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p:cNvSpPr>
            <a:spLocks noChangeArrowheads="1"/>
          </p:cNvSpPr>
          <p:nvPr/>
        </p:nvSpPr>
        <p:spPr bwMode="auto">
          <a:xfrm>
            <a:off x="0" y="446088"/>
            <a:ext cx="9144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solidFill>
                <a:srgbClr val="FFFFFF"/>
              </a:solidFill>
              <a:latin typeface="Arial" pitchFamily="34" charset="0"/>
              <a:cs typeface="Arial" pitchFamily="34" charset="0"/>
            </a:endParaRPr>
          </a:p>
        </p:txBody>
      </p:sp>
      <p:sp>
        <p:nvSpPr>
          <p:cNvPr id="113666" name="Rectangle 3"/>
          <p:cNvSpPr>
            <a:spLocks noChangeArrowheads="1"/>
          </p:cNvSpPr>
          <p:nvPr/>
        </p:nvSpPr>
        <p:spPr bwMode="auto">
          <a:xfrm>
            <a:off x="0" y="446088"/>
            <a:ext cx="9144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solidFill>
                <a:srgbClr val="FFFFFF"/>
              </a:solidFill>
              <a:latin typeface="Arial" pitchFamily="34" charset="0"/>
              <a:cs typeface="Arial" pitchFamily="34" charset="0"/>
            </a:endParaRPr>
          </a:p>
        </p:txBody>
      </p:sp>
      <p:sp>
        <p:nvSpPr>
          <p:cNvPr id="113667" name="Rectangle 4"/>
          <p:cNvSpPr>
            <a:spLocks noChangeArrowheads="1"/>
          </p:cNvSpPr>
          <p:nvPr/>
        </p:nvSpPr>
        <p:spPr bwMode="auto">
          <a:xfrm>
            <a:off x="0" y="304800"/>
            <a:ext cx="91440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b="1">
                <a:solidFill>
                  <a:srgbClr val="FFFFFF"/>
                </a:solidFill>
                <a:latin typeface="Arial" pitchFamily="34" charset="0"/>
                <a:cs typeface="Arial" pitchFamily="34" charset="0"/>
              </a:rPr>
              <a:t>PERSIA.</a:t>
            </a:r>
            <a:r>
              <a:rPr lang="en-US" altLang="en-US" sz="1400" b="1">
                <a:solidFill>
                  <a:srgbClr val="FFFFFF"/>
                </a:solidFill>
                <a:latin typeface="Arial" pitchFamily="34" charset="0"/>
                <a:cs typeface="Arial" pitchFamily="34" charset="0"/>
              </a:rPr>
              <a:t> </a:t>
            </a:r>
            <a:r>
              <a:rPr lang="en-US" altLang="en-US">
                <a:solidFill>
                  <a:srgbClr val="FFFFFF"/>
                </a:solidFill>
                <a:latin typeface="Arial" pitchFamily="34" charset="0"/>
                <a:cs typeface="Arial" pitchFamily="34" charset="0"/>
              </a:rPr>
              <a:t>An empire which extended from India to Ethiopia, comprising one hundred and twenty-seven provinces</a:t>
            </a:r>
            <a:r>
              <a:rPr lang="en-US" altLang="en-US" sz="1100">
                <a:solidFill>
                  <a:srgbClr val="FFFFFF"/>
                </a:solidFill>
                <a:latin typeface="Arial" pitchFamily="34" charset="0"/>
                <a:cs typeface="Arial" pitchFamily="34" charset="0"/>
              </a:rPr>
              <a:t>, </a:t>
            </a:r>
            <a:r>
              <a:rPr lang="en-US" altLang="en-US">
                <a:solidFill>
                  <a:srgbClr val="FFFFFF"/>
                </a:solidFill>
                <a:latin typeface="Arial" pitchFamily="34" charset="0"/>
                <a:cs typeface="Arial" pitchFamily="34" charset="0"/>
                <a:hlinkClick r:id="rId2"/>
              </a:rPr>
              <a:t>Esth. 1:1</a:t>
            </a:r>
            <a:r>
              <a:rPr lang="en-US" altLang="en-US">
                <a:solidFill>
                  <a:srgbClr val="FFFFFF"/>
                </a:solidFill>
                <a:latin typeface="Arial" pitchFamily="34" charset="0"/>
                <a:cs typeface="Arial" pitchFamily="34" charset="0"/>
              </a:rPr>
              <a:t>; </a:t>
            </a:r>
            <a:r>
              <a:rPr lang="en-US" altLang="en-US">
                <a:solidFill>
                  <a:srgbClr val="FFFFFF"/>
                </a:solidFill>
                <a:latin typeface="Arial" pitchFamily="34" charset="0"/>
                <a:cs typeface="Arial" pitchFamily="34" charset="0"/>
                <a:hlinkClick r:id="rId3"/>
              </a:rPr>
              <a:t>Dan. 6:1</a:t>
            </a:r>
            <a:r>
              <a:rPr lang="en-US" altLang="en-US">
                <a:solidFill>
                  <a:srgbClr val="FFFFFF"/>
                </a:solidFill>
                <a:latin typeface="Arial" pitchFamily="34" charset="0"/>
                <a:cs typeface="Arial" pitchFamily="34" charset="0"/>
              </a:rPr>
              <a:t>. Government of, restricted by constitutional limitations, </a:t>
            </a:r>
            <a:r>
              <a:rPr lang="en-US" altLang="en-US">
                <a:solidFill>
                  <a:srgbClr val="FFFFFF"/>
                </a:solidFill>
                <a:latin typeface="Arial" pitchFamily="34" charset="0"/>
                <a:cs typeface="Arial" pitchFamily="34" charset="0"/>
                <a:hlinkClick r:id="rId4"/>
              </a:rPr>
              <a:t>Esth. 8:8</a:t>
            </a:r>
            <a:r>
              <a:rPr lang="en-US" altLang="en-US">
                <a:solidFill>
                  <a:srgbClr val="FFFFFF"/>
                </a:solidFill>
                <a:latin typeface="Arial" pitchFamily="34" charset="0"/>
                <a:cs typeface="Arial" pitchFamily="34" charset="0"/>
              </a:rPr>
              <a:t>; </a:t>
            </a:r>
            <a:r>
              <a:rPr lang="en-US" altLang="en-US">
                <a:solidFill>
                  <a:srgbClr val="FFFFFF"/>
                </a:solidFill>
                <a:latin typeface="Arial" pitchFamily="34" charset="0"/>
                <a:cs typeface="Arial" pitchFamily="34" charset="0"/>
                <a:hlinkClick r:id="rId5"/>
              </a:rPr>
              <a:t>Dan. 6:8-12</a:t>
            </a:r>
            <a:r>
              <a:rPr lang="en-US" altLang="en-US">
                <a:solidFill>
                  <a:srgbClr val="FFFFFF"/>
                </a:solidFill>
                <a:latin typeface="Arial" pitchFamily="34" charset="0"/>
                <a:cs typeface="Arial" pitchFamily="34" charset="0"/>
              </a:rPr>
              <a:t>. Municipal governments in, provided with dual governors, </a:t>
            </a:r>
            <a:r>
              <a:rPr lang="en-US" altLang="en-US">
                <a:solidFill>
                  <a:srgbClr val="FFFFFF"/>
                </a:solidFill>
                <a:latin typeface="Arial" pitchFamily="34" charset="0"/>
                <a:cs typeface="Arial" pitchFamily="34" charset="0"/>
                <a:hlinkClick r:id="rId6"/>
              </a:rPr>
              <a:t>Neh. 3:9</a:t>
            </a:r>
            <a:r>
              <a:rPr lang="en-US" altLang="en-US">
                <a:solidFill>
                  <a:srgbClr val="FFFFFF"/>
                </a:solidFill>
                <a:latin typeface="Arial" pitchFamily="34" charset="0"/>
                <a:cs typeface="Arial" pitchFamily="34" charset="0"/>
              </a:rPr>
              <a:t>, </a:t>
            </a:r>
            <a:r>
              <a:rPr lang="en-US" altLang="en-US">
                <a:solidFill>
                  <a:srgbClr val="FFFFFF"/>
                </a:solidFill>
                <a:latin typeface="Arial" pitchFamily="34" charset="0"/>
                <a:cs typeface="Arial" pitchFamily="34" charset="0"/>
                <a:hlinkClick r:id="rId7"/>
              </a:rPr>
              <a:t>12</a:t>
            </a:r>
            <a:r>
              <a:rPr lang="en-US" altLang="en-US">
                <a:solidFill>
                  <a:srgbClr val="FFFFFF"/>
                </a:solidFill>
                <a:latin typeface="Arial" pitchFamily="34" charset="0"/>
                <a:cs typeface="Arial" pitchFamily="34" charset="0"/>
              </a:rPr>
              <a:t>, </a:t>
            </a:r>
            <a:r>
              <a:rPr lang="en-US" altLang="en-US">
                <a:solidFill>
                  <a:srgbClr val="FFFFFF"/>
                </a:solidFill>
                <a:latin typeface="Arial" pitchFamily="34" charset="0"/>
                <a:cs typeface="Arial" pitchFamily="34" charset="0"/>
                <a:hlinkClick r:id="rId8"/>
              </a:rPr>
              <a:t>16-18</a:t>
            </a:r>
            <a:r>
              <a:rPr lang="en-US" altLang="en-US">
                <a:solidFill>
                  <a:srgbClr val="FFFFFF"/>
                </a:solidFill>
                <a:latin typeface="Arial" pitchFamily="34" charset="0"/>
                <a:cs typeface="Arial" pitchFamily="34" charset="0"/>
              </a:rPr>
              <a:t>. The princes advisory in matters of administration, </a:t>
            </a:r>
            <a:r>
              <a:rPr lang="en-US" altLang="en-US">
                <a:solidFill>
                  <a:srgbClr val="FFFFFF"/>
                </a:solidFill>
                <a:latin typeface="Arial" pitchFamily="34" charset="0"/>
                <a:cs typeface="Arial" pitchFamily="34" charset="0"/>
                <a:hlinkClick r:id="rId9"/>
              </a:rPr>
              <a:t>Dan. 6:1-7</a:t>
            </a:r>
            <a:r>
              <a:rPr lang="en-US" altLang="en-US">
                <a:solidFill>
                  <a:srgbClr val="FFFFFF"/>
                </a:solidFill>
                <a:latin typeface="Arial" pitchFamily="34" charset="0"/>
                <a:cs typeface="Arial" pitchFamily="34" charset="0"/>
              </a:rPr>
              <a:t>. Status of women in, queen sat on the throne with the king, </a:t>
            </a:r>
            <a:r>
              <a:rPr lang="en-US" altLang="en-US">
                <a:solidFill>
                  <a:srgbClr val="FFFFFF"/>
                </a:solidFill>
                <a:latin typeface="Arial" pitchFamily="34" charset="0"/>
                <a:cs typeface="Arial" pitchFamily="34" charset="0"/>
                <a:hlinkClick r:id="rId10"/>
              </a:rPr>
              <a:t>Neh. 2:6</a:t>
            </a:r>
            <a:r>
              <a:rPr lang="en-US" altLang="en-US">
                <a:solidFill>
                  <a:srgbClr val="FFFFFF"/>
                </a:solidFill>
                <a:latin typeface="Arial" pitchFamily="34" charset="0"/>
                <a:cs typeface="Arial" pitchFamily="34" charset="0"/>
              </a:rPr>
              <a:t>. Vashti divorced for refusing to appear before the king</a:t>
            </a:r>
            <a:r>
              <a:rPr lang="fr-FR" altLang="en-US">
                <a:solidFill>
                  <a:srgbClr val="FFFFFF"/>
                </a:solidFill>
                <a:latin typeface="Arial" pitchFamily="34" charset="0"/>
                <a:cs typeface="Arial" pitchFamily="34" charset="0"/>
              </a:rPr>
              <a:t>'</a:t>
            </a:r>
            <a:r>
              <a:rPr lang="en-US" altLang="en-US">
                <a:solidFill>
                  <a:srgbClr val="FFFFFF"/>
                </a:solidFill>
                <a:latin typeface="Arial" pitchFamily="34" charset="0"/>
                <a:cs typeface="Arial" pitchFamily="34" charset="0"/>
              </a:rPr>
              <a:t>s courtiers, </a:t>
            </a:r>
            <a:r>
              <a:rPr lang="en-US" altLang="en-US">
                <a:solidFill>
                  <a:srgbClr val="FFFFFF"/>
                </a:solidFill>
                <a:latin typeface="Arial" pitchFamily="34" charset="0"/>
                <a:cs typeface="Arial" pitchFamily="34" charset="0"/>
                <a:hlinkClick r:id="rId11"/>
              </a:rPr>
              <a:t>Esth. 1:10-22</a:t>
            </a:r>
            <a:r>
              <a:rPr lang="en-US" altLang="en-US">
                <a:solidFill>
                  <a:srgbClr val="FFFFFF"/>
                </a:solidFill>
                <a:latin typeface="Arial" pitchFamily="34" charset="0"/>
                <a:cs typeface="Arial" pitchFamily="34" charset="0"/>
              </a:rPr>
              <a:t>; </a:t>
            </a:r>
            <a:r>
              <a:rPr lang="en-US" altLang="en-US">
                <a:solidFill>
                  <a:srgbClr val="FFFFFF"/>
                </a:solidFill>
                <a:latin typeface="Arial" pitchFamily="34" charset="0"/>
                <a:cs typeface="Arial" pitchFamily="34" charset="0"/>
                <a:hlinkClick r:id="rId12"/>
              </a:rPr>
              <a:t>2:4</a:t>
            </a:r>
            <a:r>
              <a:rPr lang="en-US" altLang="en-US">
                <a:solidFill>
                  <a:srgbClr val="FFFFFF"/>
                </a:solidFill>
                <a:latin typeface="Arial" pitchFamily="34" charset="0"/>
                <a:cs typeface="Arial" pitchFamily="34" charset="0"/>
              </a:rPr>
              <a:t>. Israel captive in, </a:t>
            </a:r>
            <a:r>
              <a:rPr lang="en-US" altLang="en-US">
                <a:solidFill>
                  <a:srgbClr val="FFFFFF"/>
                </a:solidFill>
                <a:latin typeface="Arial" pitchFamily="34" charset="0"/>
                <a:cs typeface="Arial" pitchFamily="34" charset="0"/>
                <a:hlinkClick r:id="rId13"/>
              </a:rPr>
              <a:t>2 Chr. 36:20</a:t>
            </a:r>
            <a:r>
              <a:rPr lang="en-US" altLang="en-US">
                <a:solidFill>
                  <a:srgbClr val="FFFFFF"/>
                </a:solidFill>
                <a:latin typeface="Arial" pitchFamily="34" charset="0"/>
                <a:cs typeface="Arial" pitchFamily="34" charset="0"/>
              </a:rPr>
              <a:t>; captivity foretold, </a:t>
            </a:r>
            <a:r>
              <a:rPr lang="en-US" altLang="en-US">
                <a:solidFill>
                  <a:srgbClr val="FFFFFF"/>
                </a:solidFill>
                <a:latin typeface="Arial" pitchFamily="34" charset="0"/>
                <a:cs typeface="Arial" pitchFamily="34" charset="0"/>
                <a:hlinkClick r:id="rId14"/>
              </a:rPr>
              <a:t>Hos. 13:16</a:t>
            </a:r>
            <a:r>
              <a:rPr lang="en-US" altLang="en-US">
                <a:solidFill>
                  <a:srgbClr val="FFFFFF"/>
                </a:solidFill>
                <a:latin typeface="Arial" pitchFamily="34" charset="0"/>
                <a:cs typeface="Arial" pitchFamily="34" charset="0"/>
              </a:rPr>
              <a:t>. Men of, in the Tyrian army, </a:t>
            </a:r>
            <a:r>
              <a:rPr lang="en-US" altLang="en-US">
                <a:solidFill>
                  <a:srgbClr val="FFFFFF"/>
                </a:solidFill>
                <a:latin typeface="Arial" pitchFamily="34" charset="0"/>
                <a:cs typeface="Arial" pitchFamily="34" charset="0"/>
                <a:hlinkClick r:id="rId15"/>
              </a:rPr>
              <a:t>Ezek. 27:10</a:t>
            </a:r>
            <a:r>
              <a:rPr lang="en-US" altLang="en-US">
                <a:solidFill>
                  <a:srgbClr val="FFFFFF"/>
                </a:solidFill>
                <a:latin typeface="Arial" pitchFamily="34" charset="0"/>
                <a:cs typeface="Arial" pitchFamily="34" charset="0"/>
              </a:rPr>
              <a:t>. Rulers of: Ahasuerus, </a:t>
            </a:r>
            <a:r>
              <a:rPr lang="en-US" altLang="en-US">
                <a:solidFill>
                  <a:srgbClr val="FFFFFF"/>
                </a:solidFill>
                <a:latin typeface="Arial" pitchFamily="34" charset="0"/>
                <a:cs typeface="Arial" pitchFamily="34" charset="0"/>
                <a:hlinkClick r:id="rId16"/>
              </a:rPr>
              <a:t>Esth. 1:3</a:t>
            </a:r>
            <a:r>
              <a:rPr lang="en-US" altLang="en-US">
                <a:solidFill>
                  <a:srgbClr val="FFFFFF"/>
                </a:solidFill>
                <a:latin typeface="Arial" pitchFamily="34" charset="0"/>
                <a:cs typeface="Arial" pitchFamily="34" charset="0"/>
              </a:rPr>
              <a:t>. Darius, </a:t>
            </a:r>
            <a:r>
              <a:rPr lang="en-US" altLang="en-US">
                <a:solidFill>
                  <a:srgbClr val="FFFFFF"/>
                </a:solidFill>
                <a:latin typeface="Arial" pitchFamily="34" charset="0"/>
                <a:cs typeface="Arial" pitchFamily="34" charset="0"/>
                <a:hlinkClick r:id="rId17"/>
              </a:rPr>
              <a:t>Dan. 5:31</a:t>
            </a:r>
            <a:r>
              <a:rPr lang="en-US" altLang="en-US">
                <a:solidFill>
                  <a:srgbClr val="FFFFFF"/>
                </a:solidFill>
                <a:latin typeface="Arial" pitchFamily="34" charset="0"/>
                <a:cs typeface="Arial" pitchFamily="34" charset="0"/>
              </a:rPr>
              <a:t>; </a:t>
            </a:r>
            <a:r>
              <a:rPr lang="en-US" altLang="en-US">
                <a:solidFill>
                  <a:srgbClr val="FFFFFF"/>
                </a:solidFill>
                <a:latin typeface="Arial" pitchFamily="34" charset="0"/>
                <a:cs typeface="Arial" pitchFamily="34" charset="0"/>
                <a:hlinkClick r:id="rId18"/>
              </a:rPr>
              <a:t>6</a:t>
            </a:r>
            <a:r>
              <a:rPr lang="en-US" altLang="en-US">
                <a:solidFill>
                  <a:srgbClr val="FFFFFF"/>
                </a:solidFill>
                <a:latin typeface="Arial" pitchFamily="34" charset="0"/>
                <a:cs typeface="Arial" pitchFamily="34" charset="0"/>
              </a:rPr>
              <a:t>; </a:t>
            </a:r>
            <a:r>
              <a:rPr lang="en-US" altLang="en-US">
                <a:solidFill>
                  <a:srgbClr val="FFFFFF"/>
                </a:solidFill>
                <a:latin typeface="Arial" pitchFamily="34" charset="0"/>
                <a:cs typeface="Arial" pitchFamily="34" charset="0"/>
                <a:hlinkClick r:id="rId19"/>
              </a:rPr>
              <a:t>9:1</a:t>
            </a:r>
            <a:r>
              <a:rPr lang="en-US" altLang="en-US">
                <a:solidFill>
                  <a:srgbClr val="FFFFFF"/>
                </a:solidFill>
                <a:latin typeface="Arial" pitchFamily="34" charset="0"/>
                <a:cs typeface="Arial" pitchFamily="34" charset="0"/>
              </a:rPr>
              <a:t>. Artaxerxes I, </a:t>
            </a:r>
            <a:r>
              <a:rPr lang="en-US" altLang="en-US">
                <a:solidFill>
                  <a:srgbClr val="FFFFFF"/>
                </a:solidFill>
                <a:latin typeface="Arial" pitchFamily="34" charset="0"/>
                <a:cs typeface="Arial" pitchFamily="34" charset="0"/>
                <a:hlinkClick r:id="rId20"/>
              </a:rPr>
              <a:t>Ezra 4:7-24</a:t>
            </a:r>
            <a:r>
              <a:rPr lang="en-US" altLang="en-US">
                <a:solidFill>
                  <a:srgbClr val="FFFFFF"/>
                </a:solidFill>
                <a:latin typeface="Arial" pitchFamily="34" charset="0"/>
                <a:cs typeface="Arial" pitchFamily="34" charset="0"/>
              </a:rPr>
              <a:t> . Artaxerxes II, </a:t>
            </a:r>
            <a:r>
              <a:rPr lang="en-US" altLang="en-US">
                <a:solidFill>
                  <a:srgbClr val="FFFFFF"/>
                </a:solidFill>
                <a:latin typeface="Arial" pitchFamily="34" charset="0"/>
                <a:cs typeface="Arial" pitchFamily="34" charset="0"/>
                <a:hlinkClick r:id="rId21"/>
              </a:rPr>
              <a:t>Ezra 7</a:t>
            </a:r>
            <a:r>
              <a:rPr lang="en-US" altLang="en-US">
                <a:solidFill>
                  <a:srgbClr val="FFFFFF"/>
                </a:solidFill>
                <a:latin typeface="Arial" pitchFamily="34" charset="0"/>
                <a:cs typeface="Arial" pitchFamily="34" charset="0"/>
              </a:rPr>
              <a:t>; </a:t>
            </a:r>
            <a:r>
              <a:rPr lang="en-US" altLang="en-US">
                <a:solidFill>
                  <a:srgbClr val="FFFFFF"/>
                </a:solidFill>
                <a:latin typeface="Arial" pitchFamily="34" charset="0"/>
                <a:cs typeface="Arial" pitchFamily="34" charset="0"/>
                <a:hlinkClick r:id="rId22"/>
              </a:rPr>
              <a:t>Neh. 2</a:t>
            </a:r>
            <a:r>
              <a:rPr lang="en-US" altLang="en-US">
                <a:solidFill>
                  <a:srgbClr val="FFFFFF"/>
                </a:solidFill>
                <a:latin typeface="Arial" pitchFamily="34" charset="0"/>
                <a:cs typeface="Arial" pitchFamily="34" charset="0"/>
              </a:rPr>
              <a:t>; </a:t>
            </a:r>
            <a:r>
              <a:rPr lang="en-US" altLang="en-US">
                <a:solidFill>
                  <a:srgbClr val="FFFFFF"/>
                </a:solidFill>
                <a:latin typeface="Arial" pitchFamily="34" charset="0"/>
                <a:cs typeface="Arial" pitchFamily="34" charset="0"/>
                <a:hlinkClick r:id="rId23"/>
              </a:rPr>
              <a:t>5:14</a:t>
            </a:r>
            <a:r>
              <a:rPr lang="en-US" altLang="en-US">
                <a:solidFill>
                  <a:srgbClr val="FFFFFF"/>
                </a:solidFill>
                <a:latin typeface="Arial" pitchFamily="34" charset="0"/>
                <a:cs typeface="Arial" pitchFamily="34" charset="0"/>
              </a:rPr>
              <a:t>. Cyrus, </a:t>
            </a:r>
            <a:r>
              <a:rPr lang="en-US" altLang="en-US">
                <a:solidFill>
                  <a:srgbClr val="FFFFFF"/>
                </a:solidFill>
                <a:latin typeface="Arial" pitchFamily="34" charset="0"/>
                <a:cs typeface="Arial" pitchFamily="34" charset="0"/>
                <a:hlinkClick r:id="rId24"/>
              </a:rPr>
              <a:t>2 Chr. 36:22</a:t>
            </a:r>
            <a:r>
              <a:rPr lang="en-US" altLang="en-US">
                <a:solidFill>
                  <a:srgbClr val="FFFFFF"/>
                </a:solidFill>
                <a:latin typeface="Arial" pitchFamily="34" charset="0"/>
                <a:cs typeface="Arial" pitchFamily="34" charset="0"/>
              </a:rPr>
              <a:t>, </a:t>
            </a:r>
            <a:r>
              <a:rPr lang="en-US" altLang="en-US">
                <a:solidFill>
                  <a:srgbClr val="FFFFFF"/>
                </a:solidFill>
                <a:latin typeface="Arial" pitchFamily="34" charset="0"/>
                <a:cs typeface="Arial" pitchFamily="34" charset="0"/>
                <a:hlinkClick r:id="rId25"/>
              </a:rPr>
              <a:t>23</a:t>
            </a:r>
            <a:r>
              <a:rPr lang="en-US" altLang="en-US">
                <a:solidFill>
                  <a:srgbClr val="FFFFFF"/>
                </a:solidFill>
                <a:latin typeface="Arial" pitchFamily="34" charset="0"/>
                <a:cs typeface="Arial" pitchFamily="34" charset="0"/>
              </a:rPr>
              <a:t>; </a:t>
            </a:r>
            <a:r>
              <a:rPr lang="en-US" altLang="en-US">
                <a:solidFill>
                  <a:srgbClr val="FFFFFF"/>
                </a:solidFill>
                <a:latin typeface="Arial" pitchFamily="34" charset="0"/>
                <a:cs typeface="Arial" pitchFamily="34" charset="0"/>
                <a:hlinkClick r:id="rId26"/>
              </a:rPr>
              <a:t>Ezra 1</a:t>
            </a:r>
            <a:r>
              <a:rPr lang="en-US" altLang="en-US">
                <a:solidFill>
                  <a:srgbClr val="FFFFFF"/>
                </a:solidFill>
                <a:latin typeface="Arial" pitchFamily="34" charset="0"/>
                <a:cs typeface="Arial" pitchFamily="34" charset="0"/>
              </a:rPr>
              <a:t>; </a:t>
            </a:r>
            <a:r>
              <a:rPr lang="en-US" altLang="en-US">
                <a:solidFill>
                  <a:srgbClr val="FFFFFF"/>
                </a:solidFill>
                <a:latin typeface="Arial" pitchFamily="34" charset="0"/>
                <a:cs typeface="Arial" pitchFamily="34" charset="0"/>
                <a:hlinkClick r:id="rId27"/>
              </a:rPr>
              <a:t>3:7</a:t>
            </a:r>
            <a:r>
              <a:rPr lang="en-US" altLang="en-US">
                <a:solidFill>
                  <a:srgbClr val="FFFFFF"/>
                </a:solidFill>
                <a:latin typeface="Arial" pitchFamily="34" charset="0"/>
                <a:cs typeface="Arial" pitchFamily="34" charset="0"/>
              </a:rPr>
              <a:t>; </a:t>
            </a:r>
            <a:r>
              <a:rPr lang="en-US" altLang="en-US">
                <a:solidFill>
                  <a:srgbClr val="FFFFFF"/>
                </a:solidFill>
                <a:latin typeface="Arial" pitchFamily="34" charset="0"/>
                <a:cs typeface="Arial" pitchFamily="34" charset="0"/>
                <a:hlinkClick r:id="rId28"/>
              </a:rPr>
              <a:t>4:3</a:t>
            </a:r>
            <a:r>
              <a:rPr lang="en-US" altLang="en-US">
                <a:solidFill>
                  <a:srgbClr val="FFFFFF"/>
                </a:solidFill>
                <a:latin typeface="Arial" pitchFamily="34" charset="0"/>
                <a:cs typeface="Arial" pitchFamily="34" charset="0"/>
              </a:rPr>
              <a:t>; </a:t>
            </a:r>
            <a:r>
              <a:rPr lang="en-US" altLang="en-US">
                <a:solidFill>
                  <a:srgbClr val="FFFFFF"/>
                </a:solidFill>
                <a:latin typeface="Arial" pitchFamily="34" charset="0"/>
                <a:cs typeface="Arial" pitchFamily="34" charset="0"/>
                <a:hlinkClick r:id="rId29"/>
              </a:rPr>
              <a:t>5:13</a:t>
            </a:r>
            <a:r>
              <a:rPr lang="en-US" altLang="en-US">
                <a:solidFill>
                  <a:srgbClr val="FFFFFF"/>
                </a:solidFill>
                <a:latin typeface="Arial" pitchFamily="34" charset="0"/>
                <a:cs typeface="Arial" pitchFamily="34" charset="0"/>
              </a:rPr>
              <a:t>, </a:t>
            </a:r>
            <a:r>
              <a:rPr lang="en-US" altLang="en-US">
                <a:solidFill>
                  <a:srgbClr val="FFFFFF"/>
                </a:solidFill>
                <a:latin typeface="Arial" pitchFamily="34" charset="0"/>
                <a:cs typeface="Arial" pitchFamily="34" charset="0"/>
                <a:hlinkClick r:id="rId30"/>
              </a:rPr>
              <a:t>14</a:t>
            </a:r>
            <a:r>
              <a:rPr lang="en-US" altLang="en-US">
                <a:solidFill>
                  <a:srgbClr val="FFFFFF"/>
                </a:solidFill>
                <a:latin typeface="Arial" pitchFamily="34" charset="0"/>
                <a:cs typeface="Arial" pitchFamily="34" charset="0"/>
              </a:rPr>
              <a:t>, </a:t>
            </a:r>
            <a:r>
              <a:rPr lang="en-US" altLang="en-US">
                <a:solidFill>
                  <a:srgbClr val="FFFFFF"/>
                </a:solidFill>
                <a:latin typeface="Arial" pitchFamily="34" charset="0"/>
                <a:cs typeface="Arial" pitchFamily="34" charset="0"/>
                <a:hlinkClick r:id="rId31"/>
              </a:rPr>
              <a:t>17</a:t>
            </a:r>
            <a:r>
              <a:rPr lang="en-US" altLang="en-US">
                <a:solidFill>
                  <a:srgbClr val="FFFFFF"/>
                </a:solidFill>
                <a:latin typeface="Arial" pitchFamily="34" charset="0"/>
                <a:cs typeface="Arial" pitchFamily="34" charset="0"/>
              </a:rPr>
              <a:t>; </a:t>
            </a:r>
            <a:r>
              <a:rPr lang="en-US" altLang="en-US">
                <a:solidFill>
                  <a:srgbClr val="FFFFFF"/>
                </a:solidFill>
                <a:latin typeface="Arial" pitchFamily="34" charset="0"/>
                <a:cs typeface="Arial" pitchFamily="34" charset="0"/>
                <a:hlinkClick r:id="rId32"/>
              </a:rPr>
              <a:t>6:3</a:t>
            </a:r>
            <a:r>
              <a:rPr lang="en-US" altLang="en-US">
                <a:solidFill>
                  <a:srgbClr val="FFFFFF"/>
                </a:solidFill>
                <a:latin typeface="Arial" pitchFamily="34" charset="0"/>
                <a:cs typeface="Arial" pitchFamily="34" charset="0"/>
              </a:rPr>
              <a:t>; </a:t>
            </a:r>
            <a:r>
              <a:rPr lang="en-US" altLang="en-US">
                <a:solidFill>
                  <a:srgbClr val="FFFFFF"/>
                </a:solidFill>
                <a:latin typeface="Arial" pitchFamily="34" charset="0"/>
                <a:cs typeface="Arial" pitchFamily="34" charset="0"/>
                <a:hlinkClick r:id="rId33"/>
              </a:rPr>
              <a:t>Isa. 41:2</a:t>
            </a:r>
            <a:r>
              <a:rPr lang="en-US" altLang="en-US">
                <a:solidFill>
                  <a:srgbClr val="FFFFFF"/>
                </a:solidFill>
                <a:latin typeface="Arial" pitchFamily="34" charset="0"/>
                <a:cs typeface="Arial" pitchFamily="34" charset="0"/>
              </a:rPr>
              <a:t>, </a:t>
            </a:r>
            <a:r>
              <a:rPr lang="en-US" altLang="en-US">
                <a:solidFill>
                  <a:srgbClr val="FFFFFF"/>
                </a:solidFill>
                <a:latin typeface="Arial" pitchFamily="34" charset="0"/>
                <a:cs typeface="Arial" pitchFamily="34" charset="0"/>
                <a:hlinkClick r:id="rId34"/>
              </a:rPr>
              <a:t>3</a:t>
            </a:r>
            <a:r>
              <a:rPr lang="en-US" altLang="en-US">
                <a:solidFill>
                  <a:srgbClr val="FFFFFF"/>
                </a:solidFill>
                <a:latin typeface="Arial" pitchFamily="34" charset="0"/>
                <a:cs typeface="Arial" pitchFamily="34" charset="0"/>
              </a:rPr>
              <a:t>; </a:t>
            </a:r>
            <a:r>
              <a:rPr lang="en-US" altLang="en-US">
                <a:solidFill>
                  <a:srgbClr val="FFFFFF"/>
                </a:solidFill>
                <a:latin typeface="Arial" pitchFamily="34" charset="0"/>
                <a:cs typeface="Arial" pitchFamily="34" charset="0"/>
                <a:hlinkClick r:id="rId35"/>
              </a:rPr>
              <a:t>44:28</a:t>
            </a:r>
            <a:r>
              <a:rPr lang="en-US" altLang="en-US">
                <a:solidFill>
                  <a:srgbClr val="FFFFFF"/>
                </a:solidFill>
                <a:latin typeface="Arial" pitchFamily="34" charset="0"/>
                <a:cs typeface="Arial" pitchFamily="34" charset="0"/>
              </a:rPr>
              <a:t>; </a:t>
            </a:r>
            <a:r>
              <a:rPr lang="en-US" altLang="en-US">
                <a:solidFill>
                  <a:srgbClr val="FFFFFF"/>
                </a:solidFill>
                <a:latin typeface="Arial" pitchFamily="34" charset="0"/>
                <a:cs typeface="Arial" pitchFamily="34" charset="0"/>
                <a:hlinkClick r:id="rId36"/>
              </a:rPr>
              <a:t>45:1-4</a:t>
            </a:r>
            <a:r>
              <a:rPr lang="en-US" altLang="en-US">
                <a:solidFill>
                  <a:srgbClr val="FFFFFF"/>
                </a:solidFill>
                <a:latin typeface="Arial" pitchFamily="34" charset="0"/>
                <a:cs typeface="Arial" pitchFamily="34" charset="0"/>
              </a:rPr>
              <a:t>, </a:t>
            </a:r>
            <a:r>
              <a:rPr lang="en-US" altLang="en-US">
                <a:solidFill>
                  <a:srgbClr val="FFFFFF"/>
                </a:solidFill>
                <a:latin typeface="Arial" pitchFamily="34" charset="0"/>
                <a:cs typeface="Arial" pitchFamily="34" charset="0"/>
                <a:hlinkClick r:id="rId37"/>
              </a:rPr>
              <a:t>13</a:t>
            </a:r>
            <a:r>
              <a:rPr lang="en-US" altLang="en-US">
                <a:solidFill>
                  <a:srgbClr val="FFFFFF"/>
                </a:solidFill>
                <a:latin typeface="Arial" pitchFamily="34" charset="0"/>
                <a:cs typeface="Arial" pitchFamily="34" charset="0"/>
              </a:rPr>
              <a:t>; </a:t>
            </a:r>
            <a:r>
              <a:rPr lang="en-US" altLang="en-US">
                <a:solidFill>
                  <a:srgbClr val="FFFFFF"/>
                </a:solidFill>
                <a:latin typeface="Arial" pitchFamily="34" charset="0"/>
                <a:cs typeface="Arial" pitchFamily="34" charset="0"/>
                <a:hlinkClick r:id="rId38"/>
              </a:rPr>
              <a:t>46:11</a:t>
            </a:r>
            <a:r>
              <a:rPr lang="en-US" altLang="en-US">
                <a:solidFill>
                  <a:srgbClr val="FFFFFF"/>
                </a:solidFill>
                <a:latin typeface="Arial" pitchFamily="34" charset="0"/>
                <a:cs typeface="Arial" pitchFamily="34" charset="0"/>
              </a:rPr>
              <a:t>; </a:t>
            </a:r>
            <a:r>
              <a:rPr lang="en-US" altLang="en-US">
                <a:solidFill>
                  <a:srgbClr val="FFFFFF"/>
                </a:solidFill>
                <a:latin typeface="Arial" pitchFamily="34" charset="0"/>
                <a:cs typeface="Arial" pitchFamily="34" charset="0"/>
                <a:hlinkClick r:id="rId39"/>
              </a:rPr>
              <a:t>48:14</a:t>
            </a:r>
            <a:r>
              <a:rPr lang="en-US" altLang="en-US">
                <a:solidFill>
                  <a:srgbClr val="FFFFFF"/>
                </a:solidFill>
                <a:latin typeface="Arial" pitchFamily="34" charset="0"/>
                <a:cs typeface="Arial" pitchFamily="34" charset="0"/>
              </a:rPr>
              <a:t>, </a:t>
            </a:r>
            <a:r>
              <a:rPr lang="en-US" altLang="en-US">
                <a:solidFill>
                  <a:srgbClr val="FFFFFF"/>
                </a:solidFill>
                <a:latin typeface="Arial" pitchFamily="34" charset="0"/>
                <a:cs typeface="Arial" pitchFamily="34" charset="0"/>
                <a:hlinkClick r:id="rId40"/>
              </a:rPr>
              <a:t>15</a:t>
            </a:r>
            <a:r>
              <a:rPr lang="en-US" altLang="en-US">
                <a:solidFill>
                  <a:srgbClr val="FFFFFF"/>
                </a:solidFill>
                <a:latin typeface="Arial" pitchFamily="34" charset="0"/>
                <a:cs typeface="Arial" pitchFamily="34" charset="0"/>
              </a:rPr>
              <a:t>. Princes of, </a:t>
            </a:r>
            <a:r>
              <a:rPr lang="en-US" altLang="en-US">
                <a:solidFill>
                  <a:srgbClr val="FFFFFF"/>
                </a:solidFill>
                <a:latin typeface="Arial" pitchFamily="34" charset="0"/>
                <a:cs typeface="Arial" pitchFamily="34" charset="0"/>
                <a:hlinkClick r:id="rId41"/>
              </a:rPr>
              <a:t>Esth. 1:14</a:t>
            </a:r>
            <a:r>
              <a:rPr lang="en-US" altLang="en-US">
                <a:solidFill>
                  <a:srgbClr val="FFFFFF"/>
                </a:solidFill>
                <a:latin typeface="Arial" pitchFamily="34" charset="0"/>
                <a:cs typeface="Arial" pitchFamily="34" charset="0"/>
              </a:rPr>
              <a:t>. System of justice, </a:t>
            </a:r>
            <a:r>
              <a:rPr lang="en-US" altLang="en-US">
                <a:solidFill>
                  <a:srgbClr val="FFFFFF"/>
                </a:solidFill>
                <a:latin typeface="Arial" pitchFamily="34" charset="0"/>
                <a:cs typeface="Arial" pitchFamily="34" charset="0"/>
                <a:hlinkClick r:id="rId42"/>
              </a:rPr>
              <a:t>Ezra 7:25</a:t>
            </a:r>
            <a:r>
              <a:rPr lang="en-US" altLang="en-US">
                <a:solidFill>
                  <a:srgbClr val="FFFFFF"/>
                </a:solidFill>
                <a:latin typeface="Arial" pitchFamily="34" charset="0"/>
                <a:cs typeface="Arial" pitchFamily="34" charset="0"/>
              </a:rPr>
              <a:t>. Prophecies concerning, </a:t>
            </a:r>
            <a:r>
              <a:rPr lang="en-US" altLang="en-US">
                <a:solidFill>
                  <a:srgbClr val="FFFFFF"/>
                </a:solidFill>
                <a:latin typeface="Arial" pitchFamily="34" charset="0"/>
                <a:cs typeface="Arial" pitchFamily="34" charset="0"/>
                <a:hlinkClick r:id="rId43"/>
              </a:rPr>
              <a:t>Isa. 13: 17</a:t>
            </a:r>
            <a:r>
              <a:rPr lang="en-US" altLang="en-US">
                <a:solidFill>
                  <a:srgbClr val="FFFFFF"/>
                </a:solidFill>
                <a:latin typeface="Arial" pitchFamily="34" charset="0"/>
                <a:cs typeface="Arial" pitchFamily="34" charset="0"/>
              </a:rPr>
              <a:t>; </a:t>
            </a:r>
            <a:r>
              <a:rPr lang="en-US" altLang="en-US">
                <a:solidFill>
                  <a:srgbClr val="FFFFFF"/>
                </a:solidFill>
                <a:latin typeface="Arial" pitchFamily="34" charset="0"/>
                <a:cs typeface="Arial" pitchFamily="34" charset="0"/>
                <a:hlinkClick r:id="rId44"/>
              </a:rPr>
              <a:t>21:1-10</a:t>
            </a:r>
            <a:r>
              <a:rPr lang="en-US" altLang="en-US">
                <a:solidFill>
                  <a:srgbClr val="FFFFFF"/>
                </a:solidFill>
                <a:latin typeface="Arial" pitchFamily="34" charset="0"/>
                <a:cs typeface="Arial" pitchFamily="34" charset="0"/>
              </a:rPr>
              <a:t>; </a:t>
            </a:r>
            <a:r>
              <a:rPr lang="en-US" altLang="en-US">
                <a:solidFill>
                  <a:srgbClr val="FFFFFF"/>
                </a:solidFill>
                <a:latin typeface="Arial" pitchFamily="34" charset="0"/>
                <a:cs typeface="Arial" pitchFamily="34" charset="0"/>
                <a:hlinkClick r:id="rId45"/>
              </a:rPr>
              <a:t>Jer. 49:34-39</a:t>
            </a:r>
            <a:r>
              <a:rPr lang="en-US" altLang="en-US">
                <a:solidFill>
                  <a:srgbClr val="FFFFFF"/>
                </a:solidFill>
                <a:latin typeface="Arial" pitchFamily="34" charset="0"/>
                <a:cs typeface="Arial" pitchFamily="34" charset="0"/>
              </a:rPr>
              <a:t>; </a:t>
            </a:r>
            <a:r>
              <a:rPr lang="en-US" altLang="en-US">
                <a:solidFill>
                  <a:srgbClr val="FFFFFF"/>
                </a:solidFill>
                <a:latin typeface="Arial" pitchFamily="34" charset="0"/>
                <a:cs typeface="Arial" pitchFamily="34" charset="0"/>
                <a:hlinkClick r:id="rId46"/>
              </a:rPr>
              <a:t>51:11-64</a:t>
            </a:r>
            <a:r>
              <a:rPr lang="en-US" altLang="en-US">
                <a:solidFill>
                  <a:srgbClr val="FFFFFF"/>
                </a:solidFill>
                <a:latin typeface="Arial" pitchFamily="34" charset="0"/>
                <a:cs typeface="Arial" pitchFamily="34" charset="0"/>
              </a:rPr>
              <a:t>; </a:t>
            </a:r>
            <a:r>
              <a:rPr lang="en-US" altLang="en-US">
                <a:solidFill>
                  <a:srgbClr val="FFFFFF"/>
                </a:solidFill>
                <a:latin typeface="Arial" pitchFamily="34" charset="0"/>
                <a:cs typeface="Arial" pitchFamily="34" charset="0"/>
                <a:hlinkClick r:id="rId47"/>
              </a:rPr>
              <a:t>Ezek. 32:24</a:t>
            </a:r>
            <a:r>
              <a:rPr lang="en-US" altLang="en-US">
                <a:solidFill>
                  <a:srgbClr val="FFFFFF"/>
                </a:solidFill>
                <a:latin typeface="Arial" pitchFamily="34" charset="0"/>
                <a:cs typeface="Arial" pitchFamily="34" charset="0"/>
              </a:rPr>
              <a:t>, </a:t>
            </a:r>
            <a:r>
              <a:rPr lang="en-US" altLang="en-US">
                <a:solidFill>
                  <a:srgbClr val="FFFFFF"/>
                </a:solidFill>
                <a:latin typeface="Arial" pitchFamily="34" charset="0"/>
                <a:cs typeface="Arial" pitchFamily="34" charset="0"/>
                <a:hlinkClick r:id="rId48"/>
              </a:rPr>
              <a:t>25</a:t>
            </a:r>
            <a:r>
              <a:rPr lang="en-US" altLang="en-US">
                <a:solidFill>
                  <a:srgbClr val="FFFFFF"/>
                </a:solidFill>
                <a:latin typeface="Arial" pitchFamily="34" charset="0"/>
                <a:cs typeface="Arial" pitchFamily="34" charset="0"/>
              </a:rPr>
              <a:t>; </a:t>
            </a:r>
            <a:r>
              <a:rPr lang="en-US" altLang="en-US">
                <a:solidFill>
                  <a:srgbClr val="FFFFFF"/>
                </a:solidFill>
                <a:latin typeface="Arial" pitchFamily="34" charset="0"/>
                <a:cs typeface="Arial" pitchFamily="34" charset="0"/>
                <a:hlinkClick r:id="rId49"/>
              </a:rPr>
              <a:t>38:5</a:t>
            </a:r>
            <a:r>
              <a:rPr lang="en-US" altLang="en-US">
                <a:solidFill>
                  <a:srgbClr val="FFFFFF"/>
                </a:solidFill>
                <a:latin typeface="Arial" pitchFamily="34" charset="0"/>
                <a:cs typeface="Arial" pitchFamily="34" charset="0"/>
              </a:rPr>
              <a:t>; </a:t>
            </a:r>
            <a:r>
              <a:rPr lang="en-US" altLang="en-US">
                <a:solidFill>
                  <a:srgbClr val="FFFFFF"/>
                </a:solidFill>
                <a:latin typeface="Arial" pitchFamily="34" charset="0"/>
                <a:cs typeface="Arial" pitchFamily="34" charset="0"/>
                <a:hlinkClick r:id="rId50"/>
              </a:rPr>
              <a:t>Dan. 2:31-45</a:t>
            </a:r>
            <a:r>
              <a:rPr lang="en-US" altLang="en-US">
                <a:solidFill>
                  <a:srgbClr val="FFFFFF"/>
                </a:solidFill>
                <a:latin typeface="Arial" pitchFamily="34" charset="0"/>
                <a:cs typeface="Arial" pitchFamily="34" charset="0"/>
              </a:rPr>
              <a:t>; </a:t>
            </a:r>
            <a:r>
              <a:rPr lang="en-US" altLang="en-US">
                <a:solidFill>
                  <a:srgbClr val="FFFFFF"/>
                </a:solidFill>
                <a:latin typeface="Arial" pitchFamily="34" charset="0"/>
                <a:cs typeface="Arial" pitchFamily="34" charset="0"/>
                <a:hlinkClick r:id="rId51"/>
              </a:rPr>
              <a:t>5:28</a:t>
            </a:r>
            <a:r>
              <a:rPr lang="en-US" altLang="en-US">
                <a:solidFill>
                  <a:srgbClr val="FFFFFF"/>
                </a:solidFill>
                <a:latin typeface="Arial" pitchFamily="34" charset="0"/>
                <a:cs typeface="Arial" pitchFamily="34" charset="0"/>
              </a:rPr>
              <a:t>; </a:t>
            </a:r>
            <a:r>
              <a:rPr lang="en-US" altLang="en-US">
                <a:solidFill>
                  <a:srgbClr val="FFFFFF"/>
                </a:solidFill>
                <a:latin typeface="Arial" pitchFamily="34" charset="0"/>
                <a:cs typeface="Arial" pitchFamily="34" charset="0"/>
                <a:hlinkClick r:id="rId52"/>
              </a:rPr>
              <a:t>7</a:t>
            </a:r>
            <a:r>
              <a:rPr lang="en-US" altLang="en-US">
                <a:solidFill>
                  <a:srgbClr val="FFFFFF"/>
                </a:solidFill>
                <a:latin typeface="Arial" pitchFamily="34" charset="0"/>
                <a:cs typeface="Arial" pitchFamily="34" charset="0"/>
              </a:rPr>
              <a:t>; </a:t>
            </a:r>
            <a:r>
              <a:rPr lang="en-US" altLang="en-US">
                <a:solidFill>
                  <a:srgbClr val="FFFFFF"/>
                </a:solidFill>
                <a:latin typeface="Arial" pitchFamily="34" charset="0"/>
                <a:cs typeface="Arial" pitchFamily="34" charset="0"/>
                <a:hlinkClick r:id="rId53"/>
              </a:rPr>
              <a:t>8</a:t>
            </a:r>
            <a:r>
              <a:rPr lang="en-US" altLang="en-US">
                <a:solidFill>
                  <a:srgbClr val="FFFFFF"/>
                </a:solidFill>
                <a:latin typeface="Arial" pitchFamily="34" charset="0"/>
                <a:cs typeface="Arial" pitchFamily="34" charset="0"/>
              </a:rPr>
              <a:t>; </a:t>
            </a:r>
            <a:r>
              <a:rPr lang="en-US" altLang="en-US">
                <a:solidFill>
                  <a:srgbClr val="FFFFFF"/>
                </a:solidFill>
                <a:latin typeface="Arial" pitchFamily="34" charset="0"/>
                <a:cs typeface="Arial" pitchFamily="34" charset="0"/>
                <a:hlinkClick r:id="rId54"/>
              </a:rPr>
              <a:t>11:1-4</a:t>
            </a:r>
            <a:r>
              <a:rPr lang="en-US" altLang="en-US">
                <a:solidFill>
                  <a:srgbClr val="FFFFFF"/>
                </a:solidFill>
                <a:latin typeface="Arial" pitchFamily="34" charset="0"/>
                <a:cs typeface="Arial" pitchFamily="34" charset="0"/>
              </a:rPr>
              <a:t>.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ChangeArrowheads="1"/>
          </p:cNvSpPr>
          <p:nvPr/>
        </p:nvSpPr>
        <p:spPr bwMode="auto">
          <a:xfrm>
            <a:off x="0" y="200025"/>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z="2000">
              <a:solidFill>
                <a:srgbClr val="FFFFFF"/>
              </a:solidFill>
              <a:latin typeface="Arial" pitchFamily="34" charset="0"/>
              <a:cs typeface="Arial" pitchFamily="34" charset="0"/>
            </a:endParaRPr>
          </a:p>
        </p:txBody>
      </p:sp>
      <p:grpSp>
        <p:nvGrpSpPr>
          <p:cNvPr id="114690" name="Group 113"/>
          <p:cNvGrpSpPr>
            <a:grpSpLocks/>
          </p:cNvGrpSpPr>
          <p:nvPr/>
        </p:nvGrpSpPr>
        <p:grpSpPr bwMode="auto">
          <a:xfrm>
            <a:off x="0" y="0"/>
            <a:ext cx="9144000" cy="6858000"/>
            <a:chOff x="-3" y="-3"/>
            <a:chExt cx="5188" cy="4074"/>
          </a:xfrm>
        </p:grpSpPr>
        <p:grpSp>
          <p:nvGrpSpPr>
            <p:cNvPr id="114692" name="Group 111"/>
            <p:cNvGrpSpPr>
              <a:grpSpLocks/>
            </p:cNvGrpSpPr>
            <p:nvPr/>
          </p:nvGrpSpPr>
          <p:grpSpPr bwMode="auto">
            <a:xfrm>
              <a:off x="0" y="0"/>
              <a:ext cx="5182" cy="4068"/>
              <a:chOff x="0" y="0"/>
              <a:chExt cx="5182" cy="4068"/>
            </a:xfrm>
          </p:grpSpPr>
          <p:grpSp>
            <p:nvGrpSpPr>
              <p:cNvPr id="114694" name="Group 40"/>
              <p:cNvGrpSpPr>
                <a:grpSpLocks/>
              </p:cNvGrpSpPr>
              <p:nvPr/>
            </p:nvGrpSpPr>
            <p:grpSpPr bwMode="auto">
              <a:xfrm>
                <a:off x="0" y="0"/>
                <a:ext cx="5182" cy="442"/>
                <a:chOff x="0" y="0"/>
                <a:chExt cx="5182" cy="442"/>
              </a:xfrm>
            </p:grpSpPr>
            <p:sp>
              <p:nvSpPr>
                <p:cNvPr id="114800" name="Rectangle 3"/>
                <p:cNvSpPr>
                  <a:spLocks noChangeArrowheads="1"/>
                </p:cNvSpPr>
                <p:nvPr/>
              </p:nvSpPr>
              <p:spPr bwMode="auto">
                <a:xfrm>
                  <a:off x="0" y="0"/>
                  <a:ext cx="5182" cy="442"/>
                </a:xfrm>
                <a:prstGeom prst="rect">
                  <a:avLst/>
                </a:prstGeom>
                <a:solidFill>
                  <a:srgbClr val="116A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en-US" sz="2800" b="1">
                      <a:solidFill>
                        <a:srgbClr val="FFFFFF"/>
                      </a:solidFill>
                      <a:latin typeface="Arial" pitchFamily="34" charset="0"/>
                      <a:cs typeface="Arial" pitchFamily="34" charset="0"/>
                    </a:rPr>
                    <a:t>Persian Kings in Biblical History</a:t>
                  </a:r>
                  <a:endParaRPr lang="en-US" altLang="en-US" sz="4000">
                    <a:solidFill>
                      <a:srgbClr val="FFFFFF"/>
                    </a:solidFill>
                    <a:latin typeface="Arial" pitchFamily="34" charset="0"/>
                    <a:cs typeface="Arial" pitchFamily="34" charset="0"/>
                  </a:endParaRPr>
                </a:p>
              </p:txBody>
            </p:sp>
            <p:sp>
              <p:nvSpPr>
                <p:cNvPr id="114801" name="Rectangle 39"/>
                <p:cNvSpPr>
                  <a:spLocks noChangeArrowheads="1"/>
                </p:cNvSpPr>
                <p:nvPr/>
              </p:nvSpPr>
              <p:spPr bwMode="auto">
                <a:xfrm>
                  <a:off x="0" y="0"/>
                  <a:ext cx="5182" cy="442"/>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z="2000">
                    <a:solidFill>
                      <a:srgbClr val="FFFFFF"/>
                    </a:solidFill>
                    <a:latin typeface="Arial" pitchFamily="34" charset="0"/>
                    <a:cs typeface="Arial" pitchFamily="34" charset="0"/>
                  </a:endParaRPr>
                </a:p>
              </p:txBody>
            </p:sp>
          </p:grpSp>
          <p:grpSp>
            <p:nvGrpSpPr>
              <p:cNvPr id="114695" name="Group 42"/>
              <p:cNvGrpSpPr>
                <a:grpSpLocks/>
              </p:cNvGrpSpPr>
              <p:nvPr/>
            </p:nvGrpSpPr>
            <p:grpSpPr bwMode="auto">
              <a:xfrm>
                <a:off x="0" y="442"/>
                <a:ext cx="941" cy="518"/>
                <a:chOff x="0" y="442"/>
                <a:chExt cx="941" cy="518"/>
              </a:xfrm>
            </p:grpSpPr>
            <p:sp>
              <p:nvSpPr>
                <p:cNvPr id="114798" name="Rectangle 4"/>
                <p:cNvSpPr>
                  <a:spLocks noChangeArrowheads="1"/>
                </p:cNvSpPr>
                <p:nvPr/>
              </p:nvSpPr>
              <p:spPr bwMode="auto">
                <a:xfrm>
                  <a:off x="0" y="442"/>
                  <a:ext cx="941"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2000" b="1">
                      <a:solidFill>
                        <a:srgbClr val="FFFFFF"/>
                      </a:solidFill>
                      <a:latin typeface="Arial" pitchFamily="34" charset="0"/>
                      <a:cs typeface="Arial" pitchFamily="34" charset="0"/>
                    </a:rPr>
                    <a:t>Common Name</a:t>
                  </a:r>
                  <a:endParaRPr lang="en-US" altLang="en-US" sz="2000">
                    <a:solidFill>
                      <a:srgbClr val="FFFFFF"/>
                    </a:solidFill>
                    <a:latin typeface="Arial" pitchFamily="34" charset="0"/>
                    <a:cs typeface="Arial" pitchFamily="34" charset="0"/>
                  </a:endParaRPr>
                </a:p>
              </p:txBody>
            </p:sp>
            <p:sp>
              <p:nvSpPr>
                <p:cNvPr id="114799" name="Rectangle 41"/>
                <p:cNvSpPr>
                  <a:spLocks noChangeArrowheads="1"/>
                </p:cNvSpPr>
                <p:nvPr/>
              </p:nvSpPr>
              <p:spPr bwMode="auto">
                <a:xfrm>
                  <a:off x="0" y="442"/>
                  <a:ext cx="941"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z="2000">
                    <a:solidFill>
                      <a:srgbClr val="FFFFFF"/>
                    </a:solidFill>
                    <a:latin typeface="Arial" pitchFamily="34" charset="0"/>
                    <a:cs typeface="Arial" pitchFamily="34" charset="0"/>
                  </a:endParaRPr>
                </a:p>
              </p:txBody>
            </p:sp>
          </p:grpSp>
          <p:grpSp>
            <p:nvGrpSpPr>
              <p:cNvPr id="114696" name="Group 44"/>
              <p:cNvGrpSpPr>
                <a:grpSpLocks/>
              </p:cNvGrpSpPr>
              <p:nvPr/>
            </p:nvGrpSpPr>
            <p:grpSpPr bwMode="auto">
              <a:xfrm>
                <a:off x="941" y="442"/>
                <a:ext cx="619" cy="518"/>
                <a:chOff x="941" y="442"/>
                <a:chExt cx="619" cy="518"/>
              </a:xfrm>
            </p:grpSpPr>
            <p:sp>
              <p:nvSpPr>
                <p:cNvPr id="114796" name="Rectangle 5"/>
                <p:cNvSpPr>
                  <a:spLocks noChangeArrowheads="1"/>
                </p:cNvSpPr>
                <p:nvPr/>
              </p:nvSpPr>
              <p:spPr bwMode="auto">
                <a:xfrm>
                  <a:off x="941" y="442"/>
                  <a:ext cx="619"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2000" b="1">
                      <a:solidFill>
                        <a:srgbClr val="FFFFFF"/>
                      </a:solidFill>
                      <a:latin typeface="Arial" pitchFamily="34" charset="0"/>
                      <a:cs typeface="Arial" pitchFamily="34" charset="0"/>
                    </a:rPr>
                    <a:t>B.C. Date</a:t>
                  </a:r>
                  <a:endParaRPr lang="en-US" altLang="en-US" sz="2000">
                    <a:solidFill>
                      <a:srgbClr val="FFFFFF"/>
                    </a:solidFill>
                    <a:latin typeface="Arial" pitchFamily="34" charset="0"/>
                    <a:cs typeface="Arial" pitchFamily="34" charset="0"/>
                  </a:endParaRPr>
                </a:p>
              </p:txBody>
            </p:sp>
            <p:sp>
              <p:nvSpPr>
                <p:cNvPr id="114797" name="Rectangle 43"/>
                <p:cNvSpPr>
                  <a:spLocks noChangeArrowheads="1"/>
                </p:cNvSpPr>
                <p:nvPr/>
              </p:nvSpPr>
              <p:spPr bwMode="auto">
                <a:xfrm>
                  <a:off x="941" y="442"/>
                  <a:ext cx="619"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z="2000">
                    <a:solidFill>
                      <a:srgbClr val="FFFFFF"/>
                    </a:solidFill>
                    <a:latin typeface="Arial" pitchFamily="34" charset="0"/>
                    <a:cs typeface="Arial" pitchFamily="34" charset="0"/>
                  </a:endParaRPr>
                </a:p>
              </p:txBody>
            </p:sp>
          </p:grpSp>
          <p:grpSp>
            <p:nvGrpSpPr>
              <p:cNvPr id="114697" name="Group 46"/>
              <p:cNvGrpSpPr>
                <a:grpSpLocks/>
              </p:cNvGrpSpPr>
              <p:nvPr/>
            </p:nvGrpSpPr>
            <p:grpSpPr bwMode="auto">
              <a:xfrm>
                <a:off x="1560" y="442"/>
                <a:ext cx="1210" cy="518"/>
                <a:chOff x="1560" y="442"/>
                <a:chExt cx="1210" cy="518"/>
              </a:xfrm>
            </p:grpSpPr>
            <p:sp>
              <p:nvSpPr>
                <p:cNvPr id="114794" name="Rectangle 6"/>
                <p:cNvSpPr>
                  <a:spLocks noChangeArrowheads="1"/>
                </p:cNvSpPr>
                <p:nvPr/>
              </p:nvSpPr>
              <p:spPr bwMode="auto">
                <a:xfrm>
                  <a:off x="1560" y="442"/>
                  <a:ext cx="1210"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2000" b="1">
                      <a:solidFill>
                        <a:srgbClr val="FFFFFF"/>
                      </a:solidFill>
                      <a:latin typeface="Arial" pitchFamily="34" charset="0"/>
                      <a:cs typeface="Arial" pitchFamily="34" charset="0"/>
                    </a:rPr>
                    <a:t>Name In Persian</a:t>
                  </a:r>
                  <a:endParaRPr lang="en-US" altLang="en-US" sz="2000">
                    <a:solidFill>
                      <a:srgbClr val="FFFFFF"/>
                    </a:solidFill>
                    <a:latin typeface="Arial" pitchFamily="34" charset="0"/>
                    <a:cs typeface="Arial" pitchFamily="34" charset="0"/>
                  </a:endParaRPr>
                </a:p>
              </p:txBody>
            </p:sp>
            <p:sp>
              <p:nvSpPr>
                <p:cNvPr id="114795" name="Rectangle 45"/>
                <p:cNvSpPr>
                  <a:spLocks noChangeArrowheads="1"/>
                </p:cNvSpPr>
                <p:nvPr/>
              </p:nvSpPr>
              <p:spPr bwMode="auto">
                <a:xfrm>
                  <a:off x="1560" y="442"/>
                  <a:ext cx="1210"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z="2000">
                    <a:solidFill>
                      <a:srgbClr val="FFFFFF"/>
                    </a:solidFill>
                    <a:latin typeface="Arial" pitchFamily="34" charset="0"/>
                    <a:cs typeface="Arial" pitchFamily="34" charset="0"/>
                  </a:endParaRPr>
                </a:p>
              </p:txBody>
            </p:sp>
          </p:grpSp>
          <p:grpSp>
            <p:nvGrpSpPr>
              <p:cNvPr id="114698" name="Group 48"/>
              <p:cNvGrpSpPr>
                <a:grpSpLocks/>
              </p:cNvGrpSpPr>
              <p:nvPr/>
            </p:nvGrpSpPr>
            <p:grpSpPr bwMode="auto">
              <a:xfrm>
                <a:off x="2770" y="442"/>
                <a:ext cx="884" cy="518"/>
                <a:chOff x="2770" y="442"/>
                <a:chExt cx="884" cy="518"/>
              </a:xfrm>
            </p:grpSpPr>
            <p:sp>
              <p:nvSpPr>
                <p:cNvPr id="114792" name="Rectangle 7"/>
                <p:cNvSpPr>
                  <a:spLocks noChangeArrowheads="1"/>
                </p:cNvSpPr>
                <p:nvPr/>
              </p:nvSpPr>
              <p:spPr bwMode="auto">
                <a:xfrm>
                  <a:off x="2770" y="442"/>
                  <a:ext cx="884"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2000" b="1">
                      <a:solidFill>
                        <a:srgbClr val="FFFFFF"/>
                      </a:solidFill>
                      <a:latin typeface="Arial" pitchFamily="34" charset="0"/>
                      <a:cs typeface="Arial" pitchFamily="34" charset="0"/>
                    </a:rPr>
                    <a:t>Name In Bible</a:t>
                  </a:r>
                  <a:endParaRPr lang="en-US" altLang="en-US" sz="2000">
                    <a:solidFill>
                      <a:srgbClr val="FFFFFF"/>
                    </a:solidFill>
                    <a:latin typeface="Arial" pitchFamily="34" charset="0"/>
                    <a:cs typeface="Arial" pitchFamily="34" charset="0"/>
                  </a:endParaRPr>
                </a:p>
              </p:txBody>
            </p:sp>
            <p:sp>
              <p:nvSpPr>
                <p:cNvPr id="114793" name="Rectangle 47"/>
                <p:cNvSpPr>
                  <a:spLocks noChangeArrowheads="1"/>
                </p:cNvSpPr>
                <p:nvPr/>
              </p:nvSpPr>
              <p:spPr bwMode="auto">
                <a:xfrm>
                  <a:off x="2770" y="442"/>
                  <a:ext cx="884"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z="2000">
                    <a:solidFill>
                      <a:srgbClr val="FFFFFF"/>
                    </a:solidFill>
                    <a:latin typeface="Arial" pitchFamily="34" charset="0"/>
                    <a:cs typeface="Arial" pitchFamily="34" charset="0"/>
                  </a:endParaRPr>
                </a:p>
              </p:txBody>
            </p:sp>
          </p:grpSp>
          <p:grpSp>
            <p:nvGrpSpPr>
              <p:cNvPr id="114699" name="Group 50"/>
              <p:cNvGrpSpPr>
                <a:grpSpLocks/>
              </p:cNvGrpSpPr>
              <p:nvPr/>
            </p:nvGrpSpPr>
            <p:grpSpPr bwMode="auto">
              <a:xfrm>
                <a:off x="3654" y="442"/>
                <a:ext cx="1528" cy="518"/>
                <a:chOff x="3654" y="442"/>
                <a:chExt cx="1528" cy="518"/>
              </a:xfrm>
            </p:grpSpPr>
            <p:sp>
              <p:nvSpPr>
                <p:cNvPr id="114790" name="Rectangle 8"/>
                <p:cNvSpPr>
                  <a:spLocks noChangeArrowheads="1"/>
                </p:cNvSpPr>
                <p:nvPr/>
              </p:nvSpPr>
              <p:spPr bwMode="auto">
                <a:xfrm>
                  <a:off x="3654" y="442"/>
                  <a:ext cx="1528"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2000" b="1">
                      <a:solidFill>
                        <a:srgbClr val="FFFFFF"/>
                      </a:solidFill>
                      <a:latin typeface="Arial" pitchFamily="34" charset="0"/>
                      <a:cs typeface="Arial" pitchFamily="34" charset="0"/>
                    </a:rPr>
                    <a:t>Bible References</a:t>
                  </a:r>
                  <a:endParaRPr lang="en-US" altLang="en-US" sz="2000">
                    <a:solidFill>
                      <a:srgbClr val="FFFFFF"/>
                    </a:solidFill>
                    <a:latin typeface="Arial" pitchFamily="34" charset="0"/>
                    <a:cs typeface="Arial" pitchFamily="34" charset="0"/>
                  </a:endParaRPr>
                </a:p>
              </p:txBody>
            </p:sp>
            <p:sp>
              <p:nvSpPr>
                <p:cNvPr id="114791" name="Rectangle 49"/>
                <p:cNvSpPr>
                  <a:spLocks noChangeArrowheads="1"/>
                </p:cNvSpPr>
                <p:nvPr/>
              </p:nvSpPr>
              <p:spPr bwMode="auto">
                <a:xfrm>
                  <a:off x="3654" y="442"/>
                  <a:ext cx="1528"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z="2000">
                    <a:solidFill>
                      <a:srgbClr val="FFFFFF"/>
                    </a:solidFill>
                    <a:latin typeface="Arial" pitchFamily="34" charset="0"/>
                    <a:cs typeface="Arial" pitchFamily="34" charset="0"/>
                  </a:endParaRPr>
                </a:p>
              </p:txBody>
            </p:sp>
          </p:grpSp>
          <p:grpSp>
            <p:nvGrpSpPr>
              <p:cNvPr id="114700" name="Group 52"/>
              <p:cNvGrpSpPr>
                <a:grpSpLocks/>
              </p:cNvGrpSpPr>
              <p:nvPr/>
            </p:nvGrpSpPr>
            <p:grpSpPr bwMode="auto">
              <a:xfrm>
                <a:off x="0" y="960"/>
                <a:ext cx="941" cy="518"/>
                <a:chOff x="0" y="960"/>
                <a:chExt cx="941" cy="518"/>
              </a:xfrm>
            </p:grpSpPr>
            <p:sp>
              <p:nvSpPr>
                <p:cNvPr id="114788" name="Rectangle 9"/>
                <p:cNvSpPr>
                  <a:spLocks noChangeArrowheads="1"/>
                </p:cNvSpPr>
                <p:nvPr/>
              </p:nvSpPr>
              <p:spPr bwMode="auto">
                <a:xfrm>
                  <a:off x="0" y="960"/>
                  <a:ext cx="941"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2000">
                      <a:solidFill>
                        <a:srgbClr val="FFFFFF"/>
                      </a:solidFill>
                      <a:latin typeface="Arial" pitchFamily="34" charset="0"/>
                      <a:cs typeface="Arial" pitchFamily="34" charset="0"/>
                    </a:rPr>
                    <a:t>Cyrus</a:t>
                  </a:r>
                </a:p>
              </p:txBody>
            </p:sp>
            <p:sp>
              <p:nvSpPr>
                <p:cNvPr id="114789" name="Rectangle 51"/>
                <p:cNvSpPr>
                  <a:spLocks noChangeArrowheads="1"/>
                </p:cNvSpPr>
                <p:nvPr/>
              </p:nvSpPr>
              <p:spPr bwMode="auto">
                <a:xfrm>
                  <a:off x="0" y="960"/>
                  <a:ext cx="941"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z="2000">
                    <a:solidFill>
                      <a:srgbClr val="FFFFFF"/>
                    </a:solidFill>
                    <a:latin typeface="Arial" pitchFamily="34" charset="0"/>
                    <a:cs typeface="Arial" pitchFamily="34" charset="0"/>
                  </a:endParaRPr>
                </a:p>
              </p:txBody>
            </p:sp>
          </p:grpSp>
          <p:grpSp>
            <p:nvGrpSpPr>
              <p:cNvPr id="114701" name="Group 54"/>
              <p:cNvGrpSpPr>
                <a:grpSpLocks/>
              </p:cNvGrpSpPr>
              <p:nvPr/>
            </p:nvGrpSpPr>
            <p:grpSpPr bwMode="auto">
              <a:xfrm>
                <a:off x="941" y="960"/>
                <a:ext cx="619" cy="518"/>
                <a:chOff x="941" y="960"/>
                <a:chExt cx="619" cy="518"/>
              </a:xfrm>
            </p:grpSpPr>
            <p:sp>
              <p:nvSpPr>
                <p:cNvPr id="114786" name="Rectangle 10"/>
                <p:cNvSpPr>
                  <a:spLocks noChangeArrowheads="1"/>
                </p:cNvSpPr>
                <p:nvPr/>
              </p:nvSpPr>
              <p:spPr bwMode="auto">
                <a:xfrm>
                  <a:off x="941" y="960"/>
                  <a:ext cx="619"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1800">
                      <a:solidFill>
                        <a:srgbClr val="FFFFFF"/>
                      </a:solidFill>
                      <a:latin typeface="Arial" pitchFamily="34" charset="0"/>
                      <a:cs typeface="Arial" pitchFamily="34" charset="0"/>
                    </a:rPr>
                    <a:t>539-530</a:t>
                  </a:r>
                </a:p>
              </p:txBody>
            </p:sp>
            <p:sp>
              <p:nvSpPr>
                <p:cNvPr id="114787" name="Rectangle 53"/>
                <p:cNvSpPr>
                  <a:spLocks noChangeArrowheads="1"/>
                </p:cNvSpPr>
                <p:nvPr/>
              </p:nvSpPr>
              <p:spPr bwMode="auto">
                <a:xfrm>
                  <a:off x="941" y="960"/>
                  <a:ext cx="619"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z="2000">
                    <a:solidFill>
                      <a:srgbClr val="FFFFFF"/>
                    </a:solidFill>
                    <a:latin typeface="Arial" pitchFamily="34" charset="0"/>
                    <a:cs typeface="Arial" pitchFamily="34" charset="0"/>
                  </a:endParaRPr>
                </a:p>
              </p:txBody>
            </p:sp>
          </p:grpSp>
          <p:grpSp>
            <p:nvGrpSpPr>
              <p:cNvPr id="114702" name="Group 56"/>
              <p:cNvGrpSpPr>
                <a:grpSpLocks/>
              </p:cNvGrpSpPr>
              <p:nvPr/>
            </p:nvGrpSpPr>
            <p:grpSpPr bwMode="auto">
              <a:xfrm>
                <a:off x="1560" y="960"/>
                <a:ext cx="1210" cy="518"/>
                <a:chOff x="1560" y="960"/>
                <a:chExt cx="1210" cy="518"/>
              </a:xfrm>
            </p:grpSpPr>
            <p:sp>
              <p:nvSpPr>
                <p:cNvPr id="114784" name="Rectangle 11"/>
                <p:cNvSpPr>
                  <a:spLocks noChangeArrowheads="1"/>
                </p:cNvSpPr>
                <p:nvPr/>
              </p:nvSpPr>
              <p:spPr bwMode="auto">
                <a:xfrm>
                  <a:off x="1560" y="960"/>
                  <a:ext cx="1210"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2000">
                      <a:solidFill>
                        <a:srgbClr val="FFFFFF"/>
                      </a:solidFill>
                      <a:latin typeface="Arial" pitchFamily="34" charset="0"/>
                      <a:cs typeface="Arial" pitchFamily="34" charset="0"/>
                    </a:rPr>
                    <a:t>Koorush</a:t>
                  </a:r>
                </a:p>
              </p:txBody>
            </p:sp>
            <p:sp>
              <p:nvSpPr>
                <p:cNvPr id="114785" name="Rectangle 55"/>
                <p:cNvSpPr>
                  <a:spLocks noChangeArrowheads="1"/>
                </p:cNvSpPr>
                <p:nvPr/>
              </p:nvSpPr>
              <p:spPr bwMode="auto">
                <a:xfrm>
                  <a:off x="1560" y="960"/>
                  <a:ext cx="1210"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z="2000">
                    <a:solidFill>
                      <a:srgbClr val="FFFFFF"/>
                    </a:solidFill>
                    <a:latin typeface="Arial" pitchFamily="34" charset="0"/>
                    <a:cs typeface="Arial" pitchFamily="34" charset="0"/>
                  </a:endParaRPr>
                </a:p>
              </p:txBody>
            </p:sp>
          </p:grpSp>
          <p:grpSp>
            <p:nvGrpSpPr>
              <p:cNvPr id="114703" name="Group 58"/>
              <p:cNvGrpSpPr>
                <a:grpSpLocks/>
              </p:cNvGrpSpPr>
              <p:nvPr/>
            </p:nvGrpSpPr>
            <p:grpSpPr bwMode="auto">
              <a:xfrm>
                <a:off x="2770" y="960"/>
                <a:ext cx="884" cy="518"/>
                <a:chOff x="2770" y="960"/>
                <a:chExt cx="884" cy="518"/>
              </a:xfrm>
            </p:grpSpPr>
            <p:sp>
              <p:nvSpPr>
                <p:cNvPr id="114782" name="Rectangle 12"/>
                <p:cNvSpPr>
                  <a:spLocks noChangeArrowheads="1"/>
                </p:cNvSpPr>
                <p:nvPr/>
              </p:nvSpPr>
              <p:spPr bwMode="auto">
                <a:xfrm>
                  <a:off x="2770" y="960"/>
                  <a:ext cx="884"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2000">
                      <a:solidFill>
                        <a:srgbClr val="FFFFFF"/>
                      </a:solidFill>
                      <a:latin typeface="Arial" pitchFamily="34" charset="0"/>
                      <a:cs typeface="Arial" pitchFamily="34" charset="0"/>
                    </a:rPr>
                    <a:t>Cyrus</a:t>
                  </a:r>
                </a:p>
              </p:txBody>
            </p:sp>
            <p:sp>
              <p:nvSpPr>
                <p:cNvPr id="114783" name="Rectangle 57"/>
                <p:cNvSpPr>
                  <a:spLocks noChangeArrowheads="1"/>
                </p:cNvSpPr>
                <p:nvPr/>
              </p:nvSpPr>
              <p:spPr bwMode="auto">
                <a:xfrm>
                  <a:off x="2770" y="960"/>
                  <a:ext cx="884"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z="2000">
                    <a:solidFill>
                      <a:srgbClr val="FFFFFF"/>
                    </a:solidFill>
                    <a:latin typeface="Arial" pitchFamily="34" charset="0"/>
                    <a:cs typeface="Arial" pitchFamily="34" charset="0"/>
                  </a:endParaRPr>
                </a:p>
              </p:txBody>
            </p:sp>
          </p:grpSp>
          <p:grpSp>
            <p:nvGrpSpPr>
              <p:cNvPr id="114704" name="Group 60"/>
              <p:cNvGrpSpPr>
                <a:grpSpLocks/>
              </p:cNvGrpSpPr>
              <p:nvPr/>
            </p:nvGrpSpPr>
            <p:grpSpPr bwMode="auto">
              <a:xfrm>
                <a:off x="3654" y="960"/>
                <a:ext cx="1528" cy="518"/>
                <a:chOff x="3654" y="960"/>
                <a:chExt cx="1528" cy="518"/>
              </a:xfrm>
            </p:grpSpPr>
            <p:sp>
              <p:nvSpPr>
                <p:cNvPr id="114780" name="Rectangle 13"/>
                <p:cNvSpPr>
                  <a:spLocks noChangeArrowheads="1"/>
                </p:cNvSpPr>
                <p:nvPr/>
              </p:nvSpPr>
              <p:spPr bwMode="auto">
                <a:xfrm>
                  <a:off x="3654" y="960"/>
                  <a:ext cx="1528"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2000">
                      <a:solidFill>
                        <a:srgbClr val="FFFFFF"/>
                      </a:solidFill>
                      <a:latin typeface="Arial" pitchFamily="34" charset="0"/>
                      <a:cs typeface="Arial" pitchFamily="34" charset="0"/>
                    </a:rPr>
                    <a:t>Isaiah 45, Daniel, Ezra 1-3</a:t>
                  </a:r>
                </a:p>
              </p:txBody>
            </p:sp>
            <p:sp>
              <p:nvSpPr>
                <p:cNvPr id="114781" name="Rectangle 59"/>
                <p:cNvSpPr>
                  <a:spLocks noChangeArrowheads="1"/>
                </p:cNvSpPr>
                <p:nvPr/>
              </p:nvSpPr>
              <p:spPr bwMode="auto">
                <a:xfrm>
                  <a:off x="3654" y="960"/>
                  <a:ext cx="1528"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z="2000">
                    <a:solidFill>
                      <a:srgbClr val="FFFFFF"/>
                    </a:solidFill>
                    <a:latin typeface="Arial" pitchFamily="34" charset="0"/>
                    <a:cs typeface="Arial" pitchFamily="34" charset="0"/>
                  </a:endParaRPr>
                </a:p>
              </p:txBody>
            </p:sp>
          </p:grpSp>
          <p:grpSp>
            <p:nvGrpSpPr>
              <p:cNvPr id="114705" name="Group 62"/>
              <p:cNvGrpSpPr>
                <a:grpSpLocks/>
              </p:cNvGrpSpPr>
              <p:nvPr/>
            </p:nvGrpSpPr>
            <p:grpSpPr bwMode="auto">
              <a:xfrm>
                <a:off x="0" y="1478"/>
                <a:ext cx="941" cy="518"/>
                <a:chOff x="0" y="1478"/>
                <a:chExt cx="941" cy="518"/>
              </a:xfrm>
            </p:grpSpPr>
            <p:sp>
              <p:nvSpPr>
                <p:cNvPr id="114778" name="Rectangle 14"/>
                <p:cNvSpPr>
                  <a:spLocks noChangeArrowheads="1"/>
                </p:cNvSpPr>
                <p:nvPr/>
              </p:nvSpPr>
              <p:spPr bwMode="auto">
                <a:xfrm>
                  <a:off x="0" y="1478"/>
                  <a:ext cx="941"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2000">
                      <a:solidFill>
                        <a:srgbClr val="FFFFFF"/>
                      </a:solidFill>
                      <a:latin typeface="Arial" pitchFamily="34" charset="0"/>
                      <a:cs typeface="Arial" pitchFamily="34" charset="0"/>
                    </a:rPr>
                    <a:t>Cambysses</a:t>
                  </a:r>
                </a:p>
              </p:txBody>
            </p:sp>
            <p:sp>
              <p:nvSpPr>
                <p:cNvPr id="114779" name="Rectangle 61"/>
                <p:cNvSpPr>
                  <a:spLocks noChangeArrowheads="1"/>
                </p:cNvSpPr>
                <p:nvPr/>
              </p:nvSpPr>
              <p:spPr bwMode="auto">
                <a:xfrm>
                  <a:off x="0" y="1478"/>
                  <a:ext cx="941"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z="2000">
                    <a:solidFill>
                      <a:srgbClr val="FFFFFF"/>
                    </a:solidFill>
                    <a:latin typeface="Arial" pitchFamily="34" charset="0"/>
                    <a:cs typeface="Arial" pitchFamily="34" charset="0"/>
                  </a:endParaRPr>
                </a:p>
              </p:txBody>
            </p:sp>
          </p:grpSp>
          <p:grpSp>
            <p:nvGrpSpPr>
              <p:cNvPr id="114706" name="Group 64"/>
              <p:cNvGrpSpPr>
                <a:grpSpLocks/>
              </p:cNvGrpSpPr>
              <p:nvPr/>
            </p:nvGrpSpPr>
            <p:grpSpPr bwMode="auto">
              <a:xfrm>
                <a:off x="941" y="1478"/>
                <a:ext cx="619" cy="518"/>
                <a:chOff x="941" y="1478"/>
                <a:chExt cx="619" cy="518"/>
              </a:xfrm>
            </p:grpSpPr>
            <p:sp>
              <p:nvSpPr>
                <p:cNvPr id="114776" name="Rectangle 15"/>
                <p:cNvSpPr>
                  <a:spLocks noChangeArrowheads="1"/>
                </p:cNvSpPr>
                <p:nvPr/>
              </p:nvSpPr>
              <p:spPr bwMode="auto">
                <a:xfrm>
                  <a:off x="941" y="1478"/>
                  <a:ext cx="619"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1800">
                      <a:solidFill>
                        <a:srgbClr val="FFFFFF"/>
                      </a:solidFill>
                      <a:latin typeface="Arial" pitchFamily="34" charset="0"/>
                      <a:cs typeface="Arial" pitchFamily="34" charset="0"/>
                    </a:rPr>
                    <a:t>530-521</a:t>
                  </a:r>
                </a:p>
              </p:txBody>
            </p:sp>
            <p:sp>
              <p:nvSpPr>
                <p:cNvPr id="114777" name="Rectangle 63"/>
                <p:cNvSpPr>
                  <a:spLocks noChangeArrowheads="1"/>
                </p:cNvSpPr>
                <p:nvPr/>
              </p:nvSpPr>
              <p:spPr bwMode="auto">
                <a:xfrm>
                  <a:off x="941" y="1478"/>
                  <a:ext cx="619"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z="2000">
                    <a:solidFill>
                      <a:srgbClr val="FFFFFF"/>
                    </a:solidFill>
                    <a:latin typeface="Arial" pitchFamily="34" charset="0"/>
                    <a:cs typeface="Arial" pitchFamily="34" charset="0"/>
                  </a:endParaRPr>
                </a:p>
              </p:txBody>
            </p:sp>
          </p:grpSp>
          <p:grpSp>
            <p:nvGrpSpPr>
              <p:cNvPr id="114707" name="Group 66"/>
              <p:cNvGrpSpPr>
                <a:grpSpLocks/>
              </p:cNvGrpSpPr>
              <p:nvPr/>
            </p:nvGrpSpPr>
            <p:grpSpPr bwMode="auto">
              <a:xfrm>
                <a:off x="1560" y="1478"/>
                <a:ext cx="1210" cy="518"/>
                <a:chOff x="1560" y="1478"/>
                <a:chExt cx="1210" cy="518"/>
              </a:xfrm>
            </p:grpSpPr>
            <p:sp>
              <p:nvSpPr>
                <p:cNvPr id="114774" name="Rectangle 16"/>
                <p:cNvSpPr>
                  <a:spLocks noChangeArrowheads="1"/>
                </p:cNvSpPr>
                <p:nvPr/>
              </p:nvSpPr>
              <p:spPr bwMode="auto">
                <a:xfrm>
                  <a:off x="1560" y="1478"/>
                  <a:ext cx="1210"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2000">
                      <a:solidFill>
                        <a:srgbClr val="FFFFFF"/>
                      </a:solidFill>
                      <a:latin typeface="Arial" pitchFamily="34" charset="0"/>
                      <a:cs typeface="Arial" pitchFamily="34" charset="0"/>
                    </a:rPr>
                    <a:t>Cambujieh</a:t>
                  </a:r>
                </a:p>
              </p:txBody>
            </p:sp>
            <p:sp>
              <p:nvSpPr>
                <p:cNvPr id="114775" name="Rectangle 65"/>
                <p:cNvSpPr>
                  <a:spLocks noChangeArrowheads="1"/>
                </p:cNvSpPr>
                <p:nvPr/>
              </p:nvSpPr>
              <p:spPr bwMode="auto">
                <a:xfrm>
                  <a:off x="1560" y="1478"/>
                  <a:ext cx="1210"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z="2000">
                    <a:solidFill>
                      <a:srgbClr val="FFFFFF"/>
                    </a:solidFill>
                    <a:latin typeface="Arial" pitchFamily="34" charset="0"/>
                    <a:cs typeface="Arial" pitchFamily="34" charset="0"/>
                  </a:endParaRPr>
                </a:p>
              </p:txBody>
            </p:sp>
          </p:grpSp>
          <p:grpSp>
            <p:nvGrpSpPr>
              <p:cNvPr id="114708" name="Group 68"/>
              <p:cNvGrpSpPr>
                <a:grpSpLocks/>
              </p:cNvGrpSpPr>
              <p:nvPr/>
            </p:nvGrpSpPr>
            <p:grpSpPr bwMode="auto">
              <a:xfrm>
                <a:off x="2770" y="1478"/>
                <a:ext cx="884" cy="518"/>
                <a:chOff x="2770" y="1478"/>
                <a:chExt cx="884" cy="518"/>
              </a:xfrm>
            </p:grpSpPr>
            <p:sp>
              <p:nvSpPr>
                <p:cNvPr id="114772" name="Rectangle 17"/>
                <p:cNvSpPr>
                  <a:spLocks noChangeArrowheads="1"/>
                </p:cNvSpPr>
                <p:nvPr/>
              </p:nvSpPr>
              <p:spPr bwMode="auto">
                <a:xfrm>
                  <a:off x="2770" y="1478"/>
                  <a:ext cx="884"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2000">
                      <a:solidFill>
                        <a:srgbClr val="FFFFFF"/>
                      </a:solidFill>
                      <a:latin typeface="Arial" pitchFamily="34" charset="0"/>
                      <a:cs typeface="Arial" pitchFamily="34" charset="0"/>
                    </a:rPr>
                    <a:t>Ahasuerus</a:t>
                  </a:r>
                </a:p>
              </p:txBody>
            </p:sp>
            <p:sp>
              <p:nvSpPr>
                <p:cNvPr id="114773" name="Rectangle 67"/>
                <p:cNvSpPr>
                  <a:spLocks noChangeArrowheads="1"/>
                </p:cNvSpPr>
                <p:nvPr/>
              </p:nvSpPr>
              <p:spPr bwMode="auto">
                <a:xfrm>
                  <a:off x="2770" y="1478"/>
                  <a:ext cx="884"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z="2000">
                    <a:solidFill>
                      <a:srgbClr val="FFFFFF"/>
                    </a:solidFill>
                    <a:latin typeface="Arial" pitchFamily="34" charset="0"/>
                    <a:cs typeface="Arial" pitchFamily="34" charset="0"/>
                  </a:endParaRPr>
                </a:p>
              </p:txBody>
            </p:sp>
          </p:grpSp>
          <p:grpSp>
            <p:nvGrpSpPr>
              <p:cNvPr id="114709" name="Group 70"/>
              <p:cNvGrpSpPr>
                <a:grpSpLocks/>
              </p:cNvGrpSpPr>
              <p:nvPr/>
            </p:nvGrpSpPr>
            <p:grpSpPr bwMode="auto">
              <a:xfrm>
                <a:off x="3654" y="1478"/>
                <a:ext cx="1528" cy="518"/>
                <a:chOff x="3654" y="1478"/>
                <a:chExt cx="1528" cy="518"/>
              </a:xfrm>
            </p:grpSpPr>
            <p:sp>
              <p:nvSpPr>
                <p:cNvPr id="114770" name="Rectangle 18"/>
                <p:cNvSpPr>
                  <a:spLocks noChangeArrowheads="1"/>
                </p:cNvSpPr>
                <p:nvPr/>
              </p:nvSpPr>
              <p:spPr bwMode="auto">
                <a:xfrm>
                  <a:off x="3654" y="1478"/>
                  <a:ext cx="1528"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2000">
                      <a:solidFill>
                        <a:srgbClr val="FFFFFF"/>
                      </a:solidFill>
                      <a:latin typeface="Arial" pitchFamily="34" charset="0"/>
                      <a:cs typeface="Arial" pitchFamily="34" charset="0"/>
                    </a:rPr>
                    <a:t>Ezra 4-6</a:t>
                  </a:r>
                </a:p>
              </p:txBody>
            </p:sp>
            <p:sp>
              <p:nvSpPr>
                <p:cNvPr id="114771" name="Rectangle 69"/>
                <p:cNvSpPr>
                  <a:spLocks noChangeArrowheads="1"/>
                </p:cNvSpPr>
                <p:nvPr/>
              </p:nvSpPr>
              <p:spPr bwMode="auto">
                <a:xfrm>
                  <a:off x="3654" y="1478"/>
                  <a:ext cx="1528"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z="2000">
                    <a:solidFill>
                      <a:srgbClr val="FFFFFF"/>
                    </a:solidFill>
                    <a:latin typeface="Arial" pitchFamily="34" charset="0"/>
                    <a:cs typeface="Arial" pitchFamily="34" charset="0"/>
                  </a:endParaRPr>
                </a:p>
              </p:txBody>
            </p:sp>
          </p:grpSp>
          <p:grpSp>
            <p:nvGrpSpPr>
              <p:cNvPr id="114710" name="Group 72"/>
              <p:cNvGrpSpPr>
                <a:grpSpLocks/>
              </p:cNvGrpSpPr>
              <p:nvPr/>
            </p:nvGrpSpPr>
            <p:grpSpPr bwMode="auto">
              <a:xfrm>
                <a:off x="0" y="1996"/>
                <a:ext cx="941" cy="518"/>
                <a:chOff x="0" y="1996"/>
                <a:chExt cx="941" cy="518"/>
              </a:xfrm>
            </p:grpSpPr>
            <p:sp>
              <p:nvSpPr>
                <p:cNvPr id="114768" name="Rectangle 19"/>
                <p:cNvSpPr>
                  <a:spLocks noChangeArrowheads="1"/>
                </p:cNvSpPr>
                <p:nvPr/>
              </p:nvSpPr>
              <p:spPr bwMode="auto">
                <a:xfrm>
                  <a:off x="0" y="1996"/>
                  <a:ext cx="941"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2000">
                      <a:solidFill>
                        <a:srgbClr val="FFFFFF"/>
                      </a:solidFill>
                      <a:latin typeface="Arial" pitchFamily="34" charset="0"/>
                      <a:cs typeface="Arial" pitchFamily="34" charset="0"/>
                    </a:rPr>
                    <a:t>Guamata</a:t>
                  </a:r>
                </a:p>
              </p:txBody>
            </p:sp>
            <p:sp>
              <p:nvSpPr>
                <p:cNvPr id="114769" name="Rectangle 71"/>
                <p:cNvSpPr>
                  <a:spLocks noChangeArrowheads="1"/>
                </p:cNvSpPr>
                <p:nvPr/>
              </p:nvSpPr>
              <p:spPr bwMode="auto">
                <a:xfrm>
                  <a:off x="0" y="1996"/>
                  <a:ext cx="941"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z="2000">
                    <a:solidFill>
                      <a:srgbClr val="FFFFFF"/>
                    </a:solidFill>
                    <a:latin typeface="Arial" pitchFamily="34" charset="0"/>
                    <a:cs typeface="Arial" pitchFamily="34" charset="0"/>
                  </a:endParaRPr>
                </a:p>
              </p:txBody>
            </p:sp>
          </p:grpSp>
          <p:grpSp>
            <p:nvGrpSpPr>
              <p:cNvPr id="114711" name="Group 74"/>
              <p:cNvGrpSpPr>
                <a:grpSpLocks/>
              </p:cNvGrpSpPr>
              <p:nvPr/>
            </p:nvGrpSpPr>
            <p:grpSpPr bwMode="auto">
              <a:xfrm>
                <a:off x="941" y="1996"/>
                <a:ext cx="619" cy="518"/>
                <a:chOff x="941" y="1996"/>
                <a:chExt cx="619" cy="518"/>
              </a:xfrm>
            </p:grpSpPr>
            <p:sp>
              <p:nvSpPr>
                <p:cNvPr id="114766" name="Rectangle 20"/>
                <p:cNvSpPr>
                  <a:spLocks noChangeArrowheads="1"/>
                </p:cNvSpPr>
                <p:nvPr/>
              </p:nvSpPr>
              <p:spPr bwMode="auto">
                <a:xfrm>
                  <a:off x="941" y="1996"/>
                  <a:ext cx="619"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1800">
                      <a:solidFill>
                        <a:srgbClr val="FFFFFF"/>
                      </a:solidFill>
                      <a:latin typeface="Arial" pitchFamily="34" charset="0"/>
                      <a:cs typeface="Arial" pitchFamily="34" charset="0"/>
                    </a:rPr>
                    <a:t>521</a:t>
                  </a:r>
                </a:p>
              </p:txBody>
            </p:sp>
            <p:sp>
              <p:nvSpPr>
                <p:cNvPr id="114767" name="Rectangle 73"/>
                <p:cNvSpPr>
                  <a:spLocks noChangeArrowheads="1"/>
                </p:cNvSpPr>
                <p:nvPr/>
              </p:nvSpPr>
              <p:spPr bwMode="auto">
                <a:xfrm>
                  <a:off x="941" y="1996"/>
                  <a:ext cx="619"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z="2000">
                    <a:solidFill>
                      <a:srgbClr val="FFFFFF"/>
                    </a:solidFill>
                    <a:latin typeface="Arial" pitchFamily="34" charset="0"/>
                    <a:cs typeface="Arial" pitchFamily="34" charset="0"/>
                  </a:endParaRPr>
                </a:p>
              </p:txBody>
            </p:sp>
          </p:grpSp>
          <p:grpSp>
            <p:nvGrpSpPr>
              <p:cNvPr id="114712" name="Group 76"/>
              <p:cNvGrpSpPr>
                <a:grpSpLocks/>
              </p:cNvGrpSpPr>
              <p:nvPr/>
            </p:nvGrpSpPr>
            <p:grpSpPr bwMode="auto">
              <a:xfrm>
                <a:off x="1560" y="1996"/>
                <a:ext cx="1210" cy="518"/>
                <a:chOff x="1560" y="1996"/>
                <a:chExt cx="1210" cy="518"/>
              </a:xfrm>
            </p:grpSpPr>
            <p:sp>
              <p:nvSpPr>
                <p:cNvPr id="114764" name="Rectangle 21"/>
                <p:cNvSpPr>
                  <a:spLocks noChangeArrowheads="1"/>
                </p:cNvSpPr>
                <p:nvPr/>
              </p:nvSpPr>
              <p:spPr bwMode="auto">
                <a:xfrm>
                  <a:off x="1560" y="1996"/>
                  <a:ext cx="1210"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2000">
                      <a:solidFill>
                        <a:srgbClr val="FFFFFF"/>
                      </a:solidFill>
                      <a:latin typeface="Arial" pitchFamily="34" charset="0"/>
                      <a:cs typeface="Arial" pitchFamily="34" charset="0"/>
                    </a:rPr>
                    <a:t>Berooyeh Doroughi</a:t>
                  </a:r>
                </a:p>
              </p:txBody>
            </p:sp>
            <p:sp>
              <p:nvSpPr>
                <p:cNvPr id="114765" name="Rectangle 75"/>
                <p:cNvSpPr>
                  <a:spLocks noChangeArrowheads="1"/>
                </p:cNvSpPr>
                <p:nvPr/>
              </p:nvSpPr>
              <p:spPr bwMode="auto">
                <a:xfrm>
                  <a:off x="1560" y="1996"/>
                  <a:ext cx="1210"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z="2000">
                    <a:solidFill>
                      <a:srgbClr val="FFFFFF"/>
                    </a:solidFill>
                    <a:latin typeface="Arial" pitchFamily="34" charset="0"/>
                    <a:cs typeface="Arial" pitchFamily="34" charset="0"/>
                  </a:endParaRPr>
                </a:p>
              </p:txBody>
            </p:sp>
          </p:grpSp>
          <p:grpSp>
            <p:nvGrpSpPr>
              <p:cNvPr id="114713" name="Group 78"/>
              <p:cNvGrpSpPr>
                <a:grpSpLocks/>
              </p:cNvGrpSpPr>
              <p:nvPr/>
            </p:nvGrpSpPr>
            <p:grpSpPr bwMode="auto">
              <a:xfrm>
                <a:off x="2770" y="1996"/>
                <a:ext cx="884" cy="518"/>
                <a:chOff x="2770" y="1996"/>
                <a:chExt cx="884" cy="518"/>
              </a:xfrm>
            </p:grpSpPr>
            <p:sp>
              <p:nvSpPr>
                <p:cNvPr id="114762" name="Rectangle 22"/>
                <p:cNvSpPr>
                  <a:spLocks noChangeArrowheads="1"/>
                </p:cNvSpPr>
                <p:nvPr/>
              </p:nvSpPr>
              <p:spPr bwMode="auto">
                <a:xfrm>
                  <a:off x="2770" y="1996"/>
                  <a:ext cx="884"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2000">
                      <a:solidFill>
                        <a:srgbClr val="FFFFFF"/>
                      </a:solidFill>
                      <a:latin typeface="Arial" pitchFamily="34" charset="0"/>
                      <a:cs typeface="Arial" pitchFamily="34" charset="0"/>
                    </a:rPr>
                    <a:t>?</a:t>
                  </a:r>
                </a:p>
              </p:txBody>
            </p:sp>
            <p:sp>
              <p:nvSpPr>
                <p:cNvPr id="114763" name="Rectangle 77"/>
                <p:cNvSpPr>
                  <a:spLocks noChangeArrowheads="1"/>
                </p:cNvSpPr>
                <p:nvPr/>
              </p:nvSpPr>
              <p:spPr bwMode="auto">
                <a:xfrm>
                  <a:off x="2770" y="1996"/>
                  <a:ext cx="884"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z="2000">
                    <a:solidFill>
                      <a:srgbClr val="FFFFFF"/>
                    </a:solidFill>
                    <a:latin typeface="Arial" pitchFamily="34" charset="0"/>
                    <a:cs typeface="Arial" pitchFamily="34" charset="0"/>
                  </a:endParaRPr>
                </a:p>
              </p:txBody>
            </p:sp>
          </p:grpSp>
          <p:grpSp>
            <p:nvGrpSpPr>
              <p:cNvPr id="114714" name="Group 80"/>
              <p:cNvGrpSpPr>
                <a:grpSpLocks/>
              </p:cNvGrpSpPr>
              <p:nvPr/>
            </p:nvGrpSpPr>
            <p:grpSpPr bwMode="auto">
              <a:xfrm>
                <a:off x="3654" y="1996"/>
                <a:ext cx="1528" cy="518"/>
                <a:chOff x="3654" y="1996"/>
                <a:chExt cx="1528" cy="518"/>
              </a:xfrm>
            </p:grpSpPr>
            <p:sp>
              <p:nvSpPr>
                <p:cNvPr id="114760" name="Rectangle 23"/>
                <p:cNvSpPr>
                  <a:spLocks noChangeArrowheads="1"/>
                </p:cNvSpPr>
                <p:nvPr/>
              </p:nvSpPr>
              <p:spPr bwMode="auto">
                <a:xfrm>
                  <a:off x="3654" y="1996"/>
                  <a:ext cx="1528"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2000">
                      <a:solidFill>
                        <a:srgbClr val="FFFFFF"/>
                      </a:solidFill>
                      <a:latin typeface="Arial" pitchFamily="34" charset="0"/>
                      <a:cs typeface="Arial" pitchFamily="34" charset="0"/>
                    </a:rPr>
                    <a:t>?</a:t>
                  </a:r>
                </a:p>
              </p:txBody>
            </p:sp>
            <p:sp>
              <p:nvSpPr>
                <p:cNvPr id="114761" name="Rectangle 79"/>
                <p:cNvSpPr>
                  <a:spLocks noChangeArrowheads="1"/>
                </p:cNvSpPr>
                <p:nvPr/>
              </p:nvSpPr>
              <p:spPr bwMode="auto">
                <a:xfrm>
                  <a:off x="3654" y="1996"/>
                  <a:ext cx="1528"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z="2000">
                    <a:solidFill>
                      <a:srgbClr val="FFFFFF"/>
                    </a:solidFill>
                    <a:latin typeface="Arial" pitchFamily="34" charset="0"/>
                    <a:cs typeface="Arial" pitchFamily="34" charset="0"/>
                  </a:endParaRPr>
                </a:p>
              </p:txBody>
            </p:sp>
          </p:grpSp>
          <p:grpSp>
            <p:nvGrpSpPr>
              <p:cNvPr id="114715" name="Group 82"/>
              <p:cNvGrpSpPr>
                <a:grpSpLocks/>
              </p:cNvGrpSpPr>
              <p:nvPr/>
            </p:nvGrpSpPr>
            <p:grpSpPr bwMode="auto">
              <a:xfrm>
                <a:off x="0" y="2514"/>
                <a:ext cx="941" cy="518"/>
                <a:chOff x="0" y="2514"/>
                <a:chExt cx="941" cy="518"/>
              </a:xfrm>
            </p:grpSpPr>
            <p:sp>
              <p:nvSpPr>
                <p:cNvPr id="114758" name="Rectangle 24"/>
                <p:cNvSpPr>
                  <a:spLocks noChangeArrowheads="1"/>
                </p:cNvSpPr>
                <p:nvPr/>
              </p:nvSpPr>
              <p:spPr bwMode="auto">
                <a:xfrm>
                  <a:off x="0" y="2514"/>
                  <a:ext cx="941"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2000">
                      <a:solidFill>
                        <a:srgbClr val="FFFFFF"/>
                      </a:solidFill>
                      <a:latin typeface="Arial" pitchFamily="34" charset="0"/>
                      <a:cs typeface="Arial" pitchFamily="34" charset="0"/>
                    </a:rPr>
                    <a:t>Darius the Great</a:t>
                  </a:r>
                </a:p>
              </p:txBody>
            </p:sp>
            <p:sp>
              <p:nvSpPr>
                <p:cNvPr id="114759" name="Rectangle 81"/>
                <p:cNvSpPr>
                  <a:spLocks noChangeArrowheads="1"/>
                </p:cNvSpPr>
                <p:nvPr/>
              </p:nvSpPr>
              <p:spPr bwMode="auto">
                <a:xfrm>
                  <a:off x="0" y="2514"/>
                  <a:ext cx="941"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z="2000">
                    <a:solidFill>
                      <a:srgbClr val="FFFFFF"/>
                    </a:solidFill>
                    <a:latin typeface="Arial" pitchFamily="34" charset="0"/>
                    <a:cs typeface="Arial" pitchFamily="34" charset="0"/>
                  </a:endParaRPr>
                </a:p>
              </p:txBody>
            </p:sp>
          </p:grpSp>
          <p:grpSp>
            <p:nvGrpSpPr>
              <p:cNvPr id="114716" name="Group 84"/>
              <p:cNvGrpSpPr>
                <a:grpSpLocks/>
              </p:cNvGrpSpPr>
              <p:nvPr/>
            </p:nvGrpSpPr>
            <p:grpSpPr bwMode="auto">
              <a:xfrm>
                <a:off x="941" y="2514"/>
                <a:ext cx="619" cy="518"/>
                <a:chOff x="941" y="2514"/>
                <a:chExt cx="619" cy="518"/>
              </a:xfrm>
            </p:grpSpPr>
            <p:sp>
              <p:nvSpPr>
                <p:cNvPr id="114756" name="Rectangle 25"/>
                <p:cNvSpPr>
                  <a:spLocks noChangeArrowheads="1"/>
                </p:cNvSpPr>
                <p:nvPr/>
              </p:nvSpPr>
              <p:spPr bwMode="auto">
                <a:xfrm>
                  <a:off x="941" y="2514"/>
                  <a:ext cx="619"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1800">
                      <a:solidFill>
                        <a:srgbClr val="FFFFFF"/>
                      </a:solidFill>
                      <a:latin typeface="Arial" pitchFamily="34" charset="0"/>
                      <a:cs typeface="Arial" pitchFamily="34" charset="0"/>
                    </a:rPr>
                    <a:t>521-486</a:t>
                  </a:r>
                </a:p>
              </p:txBody>
            </p:sp>
            <p:sp>
              <p:nvSpPr>
                <p:cNvPr id="114757" name="Rectangle 83"/>
                <p:cNvSpPr>
                  <a:spLocks noChangeArrowheads="1"/>
                </p:cNvSpPr>
                <p:nvPr/>
              </p:nvSpPr>
              <p:spPr bwMode="auto">
                <a:xfrm>
                  <a:off x="941" y="2514"/>
                  <a:ext cx="619"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z="2000">
                    <a:solidFill>
                      <a:srgbClr val="FFFFFF"/>
                    </a:solidFill>
                    <a:latin typeface="Arial" pitchFamily="34" charset="0"/>
                    <a:cs typeface="Arial" pitchFamily="34" charset="0"/>
                  </a:endParaRPr>
                </a:p>
              </p:txBody>
            </p:sp>
          </p:grpSp>
          <p:grpSp>
            <p:nvGrpSpPr>
              <p:cNvPr id="114717" name="Group 86"/>
              <p:cNvGrpSpPr>
                <a:grpSpLocks/>
              </p:cNvGrpSpPr>
              <p:nvPr/>
            </p:nvGrpSpPr>
            <p:grpSpPr bwMode="auto">
              <a:xfrm>
                <a:off x="1560" y="2514"/>
                <a:ext cx="1210" cy="518"/>
                <a:chOff x="1560" y="2514"/>
                <a:chExt cx="1210" cy="518"/>
              </a:xfrm>
            </p:grpSpPr>
            <p:sp>
              <p:nvSpPr>
                <p:cNvPr id="114754" name="Rectangle 26"/>
                <p:cNvSpPr>
                  <a:spLocks noChangeArrowheads="1"/>
                </p:cNvSpPr>
                <p:nvPr/>
              </p:nvSpPr>
              <p:spPr bwMode="auto">
                <a:xfrm>
                  <a:off x="1560" y="2514"/>
                  <a:ext cx="1210"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2000">
                      <a:solidFill>
                        <a:srgbClr val="FFFFFF"/>
                      </a:solidFill>
                      <a:latin typeface="Arial" pitchFamily="34" charset="0"/>
                      <a:cs typeface="Arial" pitchFamily="34" charset="0"/>
                    </a:rPr>
                    <a:t>Darryoosh</a:t>
                  </a:r>
                </a:p>
              </p:txBody>
            </p:sp>
            <p:sp>
              <p:nvSpPr>
                <p:cNvPr id="114755" name="Rectangle 85"/>
                <p:cNvSpPr>
                  <a:spLocks noChangeArrowheads="1"/>
                </p:cNvSpPr>
                <p:nvPr/>
              </p:nvSpPr>
              <p:spPr bwMode="auto">
                <a:xfrm>
                  <a:off x="1560" y="2514"/>
                  <a:ext cx="1210"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z="2000">
                    <a:solidFill>
                      <a:srgbClr val="FFFFFF"/>
                    </a:solidFill>
                    <a:latin typeface="Arial" pitchFamily="34" charset="0"/>
                    <a:cs typeface="Arial" pitchFamily="34" charset="0"/>
                  </a:endParaRPr>
                </a:p>
              </p:txBody>
            </p:sp>
          </p:grpSp>
          <p:grpSp>
            <p:nvGrpSpPr>
              <p:cNvPr id="114718" name="Group 88"/>
              <p:cNvGrpSpPr>
                <a:grpSpLocks/>
              </p:cNvGrpSpPr>
              <p:nvPr/>
            </p:nvGrpSpPr>
            <p:grpSpPr bwMode="auto">
              <a:xfrm>
                <a:off x="2770" y="2514"/>
                <a:ext cx="884" cy="518"/>
                <a:chOff x="2770" y="2514"/>
                <a:chExt cx="884" cy="518"/>
              </a:xfrm>
            </p:grpSpPr>
            <p:sp>
              <p:nvSpPr>
                <p:cNvPr id="114752" name="Rectangle 27"/>
                <p:cNvSpPr>
                  <a:spLocks noChangeArrowheads="1"/>
                </p:cNvSpPr>
                <p:nvPr/>
              </p:nvSpPr>
              <p:spPr bwMode="auto">
                <a:xfrm>
                  <a:off x="2770" y="2514"/>
                  <a:ext cx="884"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2000">
                      <a:solidFill>
                        <a:srgbClr val="FFFFFF"/>
                      </a:solidFill>
                      <a:latin typeface="Arial" pitchFamily="34" charset="0"/>
                      <a:cs typeface="Arial" pitchFamily="34" charset="0"/>
                    </a:rPr>
                    <a:t>Darius</a:t>
                  </a:r>
                </a:p>
              </p:txBody>
            </p:sp>
            <p:sp>
              <p:nvSpPr>
                <p:cNvPr id="114753" name="Rectangle 87"/>
                <p:cNvSpPr>
                  <a:spLocks noChangeArrowheads="1"/>
                </p:cNvSpPr>
                <p:nvPr/>
              </p:nvSpPr>
              <p:spPr bwMode="auto">
                <a:xfrm>
                  <a:off x="2770" y="2514"/>
                  <a:ext cx="884"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z="2000">
                    <a:solidFill>
                      <a:srgbClr val="FFFFFF"/>
                    </a:solidFill>
                    <a:latin typeface="Arial" pitchFamily="34" charset="0"/>
                    <a:cs typeface="Arial" pitchFamily="34" charset="0"/>
                  </a:endParaRPr>
                </a:p>
              </p:txBody>
            </p:sp>
          </p:grpSp>
          <p:grpSp>
            <p:nvGrpSpPr>
              <p:cNvPr id="114719" name="Group 90"/>
              <p:cNvGrpSpPr>
                <a:grpSpLocks/>
              </p:cNvGrpSpPr>
              <p:nvPr/>
            </p:nvGrpSpPr>
            <p:grpSpPr bwMode="auto">
              <a:xfrm>
                <a:off x="3654" y="2514"/>
                <a:ext cx="1528" cy="518"/>
                <a:chOff x="3654" y="2514"/>
                <a:chExt cx="1528" cy="518"/>
              </a:xfrm>
            </p:grpSpPr>
            <p:sp>
              <p:nvSpPr>
                <p:cNvPr id="114750" name="Rectangle 28"/>
                <p:cNvSpPr>
                  <a:spLocks noChangeArrowheads="1"/>
                </p:cNvSpPr>
                <p:nvPr/>
              </p:nvSpPr>
              <p:spPr bwMode="auto">
                <a:xfrm>
                  <a:off x="3654" y="2514"/>
                  <a:ext cx="1528"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2000">
                      <a:solidFill>
                        <a:srgbClr val="FFFFFF"/>
                      </a:solidFill>
                      <a:latin typeface="Arial" pitchFamily="34" charset="0"/>
                      <a:cs typeface="Arial" pitchFamily="34" charset="0"/>
                    </a:rPr>
                    <a:t>Ezra 5-6</a:t>
                  </a:r>
                </a:p>
              </p:txBody>
            </p:sp>
            <p:sp>
              <p:nvSpPr>
                <p:cNvPr id="114751" name="Rectangle 89"/>
                <p:cNvSpPr>
                  <a:spLocks noChangeArrowheads="1"/>
                </p:cNvSpPr>
                <p:nvPr/>
              </p:nvSpPr>
              <p:spPr bwMode="auto">
                <a:xfrm>
                  <a:off x="3654" y="2514"/>
                  <a:ext cx="1528"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z="2000">
                    <a:solidFill>
                      <a:srgbClr val="FFFFFF"/>
                    </a:solidFill>
                    <a:latin typeface="Arial" pitchFamily="34" charset="0"/>
                    <a:cs typeface="Arial" pitchFamily="34" charset="0"/>
                  </a:endParaRPr>
                </a:p>
              </p:txBody>
            </p:sp>
          </p:grpSp>
          <p:grpSp>
            <p:nvGrpSpPr>
              <p:cNvPr id="114720" name="Group 92"/>
              <p:cNvGrpSpPr>
                <a:grpSpLocks/>
              </p:cNvGrpSpPr>
              <p:nvPr/>
            </p:nvGrpSpPr>
            <p:grpSpPr bwMode="auto">
              <a:xfrm>
                <a:off x="0" y="3032"/>
                <a:ext cx="941" cy="518"/>
                <a:chOff x="0" y="3032"/>
                <a:chExt cx="941" cy="518"/>
              </a:xfrm>
            </p:grpSpPr>
            <p:sp>
              <p:nvSpPr>
                <p:cNvPr id="114748" name="Rectangle 29"/>
                <p:cNvSpPr>
                  <a:spLocks noChangeArrowheads="1"/>
                </p:cNvSpPr>
                <p:nvPr/>
              </p:nvSpPr>
              <p:spPr bwMode="auto">
                <a:xfrm>
                  <a:off x="0" y="3032"/>
                  <a:ext cx="941"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2000">
                      <a:solidFill>
                        <a:srgbClr val="FFFFFF"/>
                      </a:solidFill>
                      <a:latin typeface="Arial" pitchFamily="34" charset="0"/>
                      <a:cs typeface="Arial" pitchFamily="34" charset="0"/>
                    </a:rPr>
                    <a:t>Xerxes</a:t>
                  </a:r>
                </a:p>
              </p:txBody>
            </p:sp>
            <p:sp>
              <p:nvSpPr>
                <p:cNvPr id="114749" name="Rectangle 91"/>
                <p:cNvSpPr>
                  <a:spLocks noChangeArrowheads="1"/>
                </p:cNvSpPr>
                <p:nvPr/>
              </p:nvSpPr>
              <p:spPr bwMode="auto">
                <a:xfrm>
                  <a:off x="0" y="3032"/>
                  <a:ext cx="941"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z="2000">
                    <a:solidFill>
                      <a:srgbClr val="FFFFFF"/>
                    </a:solidFill>
                    <a:latin typeface="Arial" pitchFamily="34" charset="0"/>
                    <a:cs typeface="Arial" pitchFamily="34" charset="0"/>
                  </a:endParaRPr>
                </a:p>
              </p:txBody>
            </p:sp>
          </p:grpSp>
          <p:grpSp>
            <p:nvGrpSpPr>
              <p:cNvPr id="114721" name="Group 94"/>
              <p:cNvGrpSpPr>
                <a:grpSpLocks/>
              </p:cNvGrpSpPr>
              <p:nvPr/>
            </p:nvGrpSpPr>
            <p:grpSpPr bwMode="auto">
              <a:xfrm>
                <a:off x="941" y="3032"/>
                <a:ext cx="619" cy="518"/>
                <a:chOff x="941" y="3032"/>
                <a:chExt cx="619" cy="518"/>
              </a:xfrm>
            </p:grpSpPr>
            <p:sp>
              <p:nvSpPr>
                <p:cNvPr id="114746" name="Rectangle 30"/>
                <p:cNvSpPr>
                  <a:spLocks noChangeArrowheads="1"/>
                </p:cNvSpPr>
                <p:nvPr/>
              </p:nvSpPr>
              <p:spPr bwMode="auto">
                <a:xfrm>
                  <a:off x="941" y="3032"/>
                  <a:ext cx="619"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1800">
                      <a:solidFill>
                        <a:srgbClr val="FFFFFF"/>
                      </a:solidFill>
                      <a:latin typeface="Arial" pitchFamily="34" charset="0"/>
                      <a:cs typeface="Arial" pitchFamily="34" charset="0"/>
                    </a:rPr>
                    <a:t>486-465</a:t>
                  </a:r>
                </a:p>
              </p:txBody>
            </p:sp>
            <p:sp>
              <p:nvSpPr>
                <p:cNvPr id="114747" name="Rectangle 93"/>
                <p:cNvSpPr>
                  <a:spLocks noChangeArrowheads="1"/>
                </p:cNvSpPr>
                <p:nvPr/>
              </p:nvSpPr>
              <p:spPr bwMode="auto">
                <a:xfrm>
                  <a:off x="941" y="3032"/>
                  <a:ext cx="619"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z="2000">
                    <a:solidFill>
                      <a:srgbClr val="FFFFFF"/>
                    </a:solidFill>
                    <a:latin typeface="Arial" pitchFamily="34" charset="0"/>
                    <a:cs typeface="Arial" pitchFamily="34" charset="0"/>
                  </a:endParaRPr>
                </a:p>
              </p:txBody>
            </p:sp>
          </p:grpSp>
          <p:grpSp>
            <p:nvGrpSpPr>
              <p:cNvPr id="114722" name="Group 96"/>
              <p:cNvGrpSpPr>
                <a:grpSpLocks/>
              </p:cNvGrpSpPr>
              <p:nvPr/>
            </p:nvGrpSpPr>
            <p:grpSpPr bwMode="auto">
              <a:xfrm>
                <a:off x="1560" y="3032"/>
                <a:ext cx="1210" cy="518"/>
                <a:chOff x="1560" y="3032"/>
                <a:chExt cx="1210" cy="518"/>
              </a:xfrm>
            </p:grpSpPr>
            <p:sp>
              <p:nvSpPr>
                <p:cNvPr id="114744" name="Rectangle 31"/>
                <p:cNvSpPr>
                  <a:spLocks noChangeArrowheads="1"/>
                </p:cNvSpPr>
                <p:nvPr/>
              </p:nvSpPr>
              <p:spPr bwMode="auto">
                <a:xfrm>
                  <a:off x="1560" y="3032"/>
                  <a:ext cx="1210"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2000">
                      <a:solidFill>
                        <a:srgbClr val="FFFFFF"/>
                      </a:solidFill>
                      <a:latin typeface="Arial" pitchFamily="34" charset="0"/>
                      <a:cs typeface="Arial" pitchFamily="34" charset="0"/>
                    </a:rPr>
                    <a:t>Khashayarshah</a:t>
                  </a:r>
                </a:p>
              </p:txBody>
            </p:sp>
            <p:sp>
              <p:nvSpPr>
                <p:cNvPr id="114745" name="Rectangle 95"/>
                <p:cNvSpPr>
                  <a:spLocks noChangeArrowheads="1"/>
                </p:cNvSpPr>
                <p:nvPr/>
              </p:nvSpPr>
              <p:spPr bwMode="auto">
                <a:xfrm>
                  <a:off x="1560" y="3032"/>
                  <a:ext cx="1210"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z="2000">
                    <a:solidFill>
                      <a:srgbClr val="FFFFFF"/>
                    </a:solidFill>
                    <a:latin typeface="Arial" pitchFamily="34" charset="0"/>
                    <a:cs typeface="Arial" pitchFamily="34" charset="0"/>
                  </a:endParaRPr>
                </a:p>
              </p:txBody>
            </p:sp>
          </p:grpSp>
          <p:grpSp>
            <p:nvGrpSpPr>
              <p:cNvPr id="114723" name="Group 98"/>
              <p:cNvGrpSpPr>
                <a:grpSpLocks/>
              </p:cNvGrpSpPr>
              <p:nvPr/>
            </p:nvGrpSpPr>
            <p:grpSpPr bwMode="auto">
              <a:xfrm>
                <a:off x="2770" y="3032"/>
                <a:ext cx="884" cy="518"/>
                <a:chOff x="2770" y="3032"/>
                <a:chExt cx="884" cy="518"/>
              </a:xfrm>
            </p:grpSpPr>
            <p:sp>
              <p:nvSpPr>
                <p:cNvPr id="114742" name="Rectangle 32"/>
                <p:cNvSpPr>
                  <a:spLocks noChangeArrowheads="1"/>
                </p:cNvSpPr>
                <p:nvPr/>
              </p:nvSpPr>
              <p:spPr bwMode="auto">
                <a:xfrm>
                  <a:off x="2770" y="3032"/>
                  <a:ext cx="884"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2000">
                      <a:solidFill>
                        <a:srgbClr val="FFFFFF"/>
                      </a:solidFill>
                      <a:latin typeface="Arial" pitchFamily="34" charset="0"/>
                      <a:cs typeface="Arial" pitchFamily="34" charset="0"/>
                    </a:rPr>
                    <a:t>Ahasuerus</a:t>
                  </a:r>
                </a:p>
              </p:txBody>
            </p:sp>
            <p:sp>
              <p:nvSpPr>
                <p:cNvPr id="114743" name="Rectangle 97"/>
                <p:cNvSpPr>
                  <a:spLocks noChangeArrowheads="1"/>
                </p:cNvSpPr>
                <p:nvPr/>
              </p:nvSpPr>
              <p:spPr bwMode="auto">
                <a:xfrm>
                  <a:off x="2770" y="3032"/>
                  <a:ext cx="884"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z="2000">
                    <a:solidFill>
                      <a:srgbClr val="FFFFFF"/>
                    </a:solidFill>
                    <a:latin typeface="Arial" pitchFamily="34" charset="0"/>
                    <a:cs typeface="Arial" pitchFamily="34" charset="0"/>
                  </a:endParaRPr>
                </a:p>
              </p:txBody>
            </p:sp>
          </p:grpSp>
          <p:grpSp>
            <p:nvGrpSpPr>
              <p:cNvPr id="114724" name="Group 100"/>
              <p:cNvGrpSpPr>
                <a:grpSpLocks/>
              </p:cNvGrpSpPr>
              <p:nvPr/>
            </p:nvGrpSpPr>
            <p:grpSpPr bwMode="auto">
              <a:xfrm>
                <a:off x="3654" y="3032"/>
                <a:ext cx="1528" cy="518"/>
                <a:chOff x="3654" y="3032"/>
                <a:chExt cx="1528" cy="518"/>
              </a:xfrm>
            </p:grpSpPr>
            <p:sp>
              <p:nvSpPr>
                <p:cNvPr id="114740" name="Rectangle 33"/>
                <p:cNvSpPr>
                  <a:spLocks noChangeArrowheads="1"/>
                </p:cNvSpPr>
                <p:nvPr/>
              </p:nvSpPr>
              <p:spPr bwMode="auto">
                <a:xfrm>
                  <a:off x="3654" y="3032"/>
                  <a:ext cx="1528"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2000">
                      <a:solidFill>
                        <a:srgbClr val="FFFFFF"/>
                      </a:solidFill>
                      <a:latin typeface="Arial" pitchFamily="34" charset="0"/>
                      <a:cs typeface="Arial" pitchFamily="34" charset="0"/>
                    </a:rPr>
                    <a:t>Esther 1-10</a:t>
                  </a:r>
                </a:p>
              </p:txBody>
            </p:sp>
            <p:sp>
              <p:nvSpPr>
                <p:cNvPr id="114741" name="Rectangle 99"/>
                <p:cNvSpPr>
                  <a:spLocks noChangeArrowheads="1"/>
                </p:cNvSpPr>
                <p:nvPr/>
              </p:nvSpPr>
              <p:spPr bwMode="auto">
                <a:xfrm>
                  <a:off x="3654" y="3032"/>
                  <a:ext cx="1528"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z="2000">
                    <a:solidFill>
                      <a:srgbClr val="FFFFFF"/>
                    </a:solidFill>
                    <a:latin typeface="Arial" pitchFamily="34" charset="0"/>
                    <a:cs typeface="Arial" pitchFamily="34" charset="0"/>
                  </a:endParaRPr>
                </a:p>
              </p:txBody>
            </p:sp>
          </p:grpSp>
          <p:grpSp>
            <p:nvGrpSpPr>
              <p:cNvPr id="114725" name="Group 102"/>
              <p:cNvGrpSpPr>
                <a:grpSpLocks/>
              </p:cNvGrpSpPr>
              <p:nvPr/>
            </p:nvGrpSpPr>
            <p:grpSpPr bwMode="auto">
              <a:xfrm>
                <a:off x="0" y="3550"/>
                <a:ext cx="941" cy="518"/>
                <a:chOff x="0" y="3550"/>
                <a:chExt cx="941" cy="518"/>
              </a:xfrm>
            </p:grpSpPr>
            <p:sp>
              <p:nvSpPr>
                <p:cNvPr id="114738" name="Rectangle 34"/>
                <p:cNvSpPr>
                  <a:spLocks noChangeArrowheads="1"/>
                </p:cNvSpPr>
                <p:nvPr/>
              </p:nvSpPr>
              <p:spPr bwMode="auto">
                <a:xfrm>
                  <a:off x="0" y="3550"/>
                  <a:ext cx="941"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2000">
                      <a:solidFill>
                        <a:srgbClr val="FFFFFF"/>
                      </a:solidFill>
                      <a:latin typeface="Arial" pitchFamily="34" charset="0"/>
                      <a:cs typeface="Arial" pitchFamily="34" charset="0"/>
                    </a:rPr>
                    <a:t>Artaxerxes I</a:t>
                  </a:r>
                </a:p>
              </p:txBody>
            </p:sp>
            <p:sp>
              <p:nvSpPr>
                <p:cNvPr id="114739" name="Rectangle 101"/>
                <p:cNvSpPr>
                  <a:spLocks noChangeArrowheads="1"/>
                </p:cNvSpPr>
                <p:nvPr/>
              </p:nvSpPr>
              <p:spPr bwMode="auto">
                <a:xfrm>
                  <a:off x="0" y="3550"/>
                  <a:ext cx="941"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z="2000">
                    <a:solidFill>
                      <a:srgbClr val="FFFFFF"/>
                    </a:solidFill>
                    <a:latin typeface="Arial" pitchFamily="34" charset="0"/>
                    <a:cs typeface="Arial" pitchFamily="34" charset="0"/>
                  </a:endParaRPr>
                </a:p>
              </p:txBody>
            </p:sp>
          </p:grpSp>
          <p:grpSp>
            <p:nvGrpSpPr>
              <p:cNvPr id="114726" name="Group 104"/>
              <p:cNvGrpSpPr>
                <a:grpSpLocks/>
              </p:cNvGrpSpPr>
              <p:nvPr/>
            </p:nvGrpSpPr>
            <p:grpSpPr bwMode="auto">
              <a:xfrm>
                <a:off x="941" y="3550"/>
                <a:ext cx="619" cy="518"/>
                <a:chOff x="941" y="3550"/>
                <a:chExt cx="619" cy="518"/>
              </a:xfrm>
            </p:grpSpPr>
            <p:sp>
              <p:nvSpPr>
                <p:cNvPr id="114736" name="Rectangle 35"/>
                <p:cNvSpPr>
                  <a:spLocks noChangeArrowheads="1"/>
                </p:cNvSpPr>
                <p:nvPr/>
              </p:nvSpPr>
              <p:spPr bwMode="auto">
                <a:xfrm>
                  <a:off x="941" y="3550"/>
                  <a:ext cx="619"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1800">
                      <a:solidFill>
                        <a:srgbClr val="FFFFFF"/>
                      </a:solidFill>
                      <a:latin typeface="Arial" pitchFamily="34" charset="0"/>
                      <a:cs typeface="Arial" pitchFamily="34" charset="0"/>
                    </a:rPr>
                    <a:t>464-423</a:t>
                  </a:r>
                </a:p>
              </p:txBody>
            </p:sp>
            <p:sp>
              <p:nvSpPr>
                <p:cNvPr id="114737" name="Rectangle 103"/>
                <p:cNvSpPr>
                  <a:spLocks noChangeArrowheads="1"/>
                </p:cNvSpPr>
                <p:nvPr/>
              </p:nvSpPr>
              <p:spPr bwMode="auto">
                <a:xfrm>
                  <a:off x="941" y="3550"/>
                  <a:ext cx="619"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z="2000">
                    <a:solidFill>
                      <a:srgbClr val="FFFFFF"/>
                    </a:solidFill>
                    <a:latin typeface="Arial" pitchFamily="34" charset="0"/>
                    <a:cs typeface="Arial" pitchFamily="34" charset="0"/>
                  </a:endParaRPr>
                </a:p>
              </p:txBody>
            </p:sp>
          </p:grpSp>
          <p:grpSp>
            <p:nvGrpSpPr>
              <p:cNvPr id="114727" name="Group 106"/>
              <p:cNvGrpSpPr>
                <a:grpSpLocks/>
              </p:cNvGrpSpPr>
              <p:nvPr/>
            </p:nvGrpSpPr>
            <p:grpSpPr bwMode="auto">
              <a:xfrm>
                <a:off x="1560" y="3550"/>
                <a:ext cx="1210" cy="518"/>
                <a:chOff x="1560" y="3550"/>
                <a:chExt cx="1210" cy="518"/>
              </a:xfrm>
            </p:grpSpPr>
            <p:sp>
              <p:nvSpPr>
                <p:cNvPr id="114734" name="Rectangle 36"/>
                <p:cNvSpPr>
                  <a:spLocks noChangeArrowheads="1"/>
                </p:cNvSpPr>
                <p:nvPr/>
              </p:nvSpPr>
              <p:spPr bwMode="auto">
                <a:xfrm>
                  <a:off x="1560" y="3550"/>
                  <a:ext cx="1210"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2000">
                      <a:solidFill>
                        <a:srgbClr val="FFFFFF"/>
                      </a:solidFill>
                      <a:latin typeface="Arial" pitchFamily="34" charset="0"/>
                      <a:cs typeface="Arial" pitchFamily="34" charset="0"/>
                    </a:rPr>
                    <a:t>Ardeshier Deraz Dast</a:t>
                  </a:r>
                </a:p>
              </p:txBody>
            </p:sp>
            <p:sp>
              <p:nvSpPr>
                <p:cNvPr id="114735" name="Rectangle 105"/>
                <p:cNvSpPr>
                  <a:spLocks noChangeArrowheads="1"/>
                </p:cNvSpPr>
                <p:nvPr/>
              </p:nvSpPr>
              <p:spPr bwMode="auto">
                <a:xfrm>
                  <a:off x="1560" y="3550"/>
                  <a:ext cx="1210"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z="2000">
                    <a:solidFill>
                      <a:srgbClr val="FFFFFF"/>
                    </a:solidFill>
                    <a:latin typeface="Arial" pitchFamily="34" charset="0"/>
                    <a:cs typeface="Arial" pitchFamily="34" charset="0"/>
                  </a:endParaRPr>
                </a:p>
              </p:txBody>
            </p:sp>
          </p:grpSp>
          <p:grpSp>
            <p:nvGrpSpPr>
              <p:cNvPr id="114728" name="Group 108"/>
              <p:cNvGrpSpPr>
                <a:grpSpLocks/>
              </p:cNvGrpSpPr>
              <p:nvPr/>
            </p:nvGrpSpPr>
            <p:grpSpPr bwMode="auto">
              <a:xfrm>
                <a:off x="2770" y="3550"/>
                <a:ext cx="884" cy="518"/>
                <a:chOff x="2770" y="3550"/>
                <a:chExt cx="884" cy="518"/>
              </a:xfrm>
            </p:grpSpPr>
            <p:sp>
              <p:nvSpPr>
                <p:cNvPr id="114732" name="Rectangle 37"/>
                <p:cNvSpPr>
                  <a:spLocks noChangeArrowheads="1"/>
                </p:cNvSpPr>
                <p:nvPr/>
              </p:nvSpPr>
              <p:spPr bwMode="auto">
                <a:xfrm>
                  <a:off x="2770" y="3550"/>
                  <a:ext cx="884"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2000">
                      <a:solidFill>
                        <a:srgbClr val="FFFFFF"/>
                      </a:solidFill>
                      <a:latin typeface="Arial" pitchFamily="34" charset="0"/>
                      <a:cs typeface="Arial" pitchFamily="34" charset="0"/>
                    </a:rPr>
                    <a:t>Artaxerxes</a:t>
                  </a:r>
                </a:p>
              </p:txBody>
            </p:sp>
            <p:sp>
              <p:nvSpPr>
                <p:cNvPr id="114733" name="Rectangle 107"/>
                <p:cNvSpPr>
                  <a:spLocks noChangeArrowheads="1"/>
                </p:cNvSpPr>
                <p:nvPr/>
              </p:nvSpPr>
              <p:spPr bwMode="auto">
                <a:xfrm>
                  <a:off x="2770" y="3550"/>
                  <a:ext cx="884"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z="2000">
                    <a:solidFill>
                      <a:srgbClr val="FFFFFF"/>
                    </a:solidFill>
                    <a:latin typeface="Arial" pitchFamily="34" charset="0"/>
                    <a:cs typeface="Arial" pitchFamily="34" charset="0"/>
                  </a:endParaRPr>
                </a:p>
              </p:txBody>
            </p:sp>
          </p:grpSp>
          <p:grpSp>
            <p:nvGrpSpPr>
              <p:cNvPr id="114729" name="Group 110"/>
              <p:cNvGrpSpPr>
                <a:grpSpLocks/>
              </p:cNvGrpSpPr>
              <p:nvPr/>
            </p:nvGrpSpPr>
            <p:grpSpPr bwMode="auto">
              <a:xfrm>
                <a:off x="3654" y="3550"/>
                <a:ext cx="1528" cy="518"/>
                <a:chOff x="3654" y="3550"/>
                <a:chExt cx="1528" cy="518"/>
              </a:xfrm>
            </p:grpSpPr>
            <p:sp>
              <p:nvSpPr>
                <p:cNvPr id="114730" name="Rectangle 38"/>
                <p:cNvSpPr>
                  <a:spLocks noChangeArrowheads="1"/>
                </p:cNvSpPr>
                <p:nvPr/>
              </p:nvSpPr>
              <p:spPr bwMode="auto">
                <a:xfrm>
                  <a:off x="3654" y="3550"/>
                  <a:ext cx="1528"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2000">
                      <a:solidFill>
                        <a:srgbClr val="FFFFFF"/>
                      </a:solidFill>
                      <a:latin typeface="Arial" pitchFamily="34" charset="0"/>
                      <a:cs typeface="Arial" pitchFamily="34" charset="0"/>
                    </a:rPr>
                    <a:t>Nehemiah 1-13;</a:t>
                  </a:r>
                </a:p>
                <a:p>
                  <a:pPr eaLnBrk="1" hangingPunct="1"/>
                  <a:r>
                    <a:rPr lang="en-US" altLang="en-US" sz="2000">
                      <a:solidFill>
                        <a:srgbClr val="FFFFFF"/>
                      </a:solidFill>
                      <a:latin typeface="Arial" pitchFamily="34" charset="0"/>
                      <a:cs typeface="Arial" pitchFamily="34" charset="0"/>
                    </a:rPr>
                    <a:t>Ezra 4:7-23; 7-10</a:t>
                  </a:r>
                </a:p>
              </p:txBody>
            </p:sp>
            <p:sp>
              <p:nvSpPr>
                <p:cNvPr id="114731" name="Rectangle 109"/>
                <p:cNvSpPr>
                  <a:spLocks noChangeArrowheads="1"/>
                </p:cNvSpPr>
                <p:nvPr/>
              </p:nvSpPr>
              <p:spPr bwMode="auto">
                <a:xfrm>
                  <a:off x="3654" y="3550"/>
                  <a:ext cx="1528"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z="2000">
                    <a:solidFill>
                      <a:srgbClr val="FFFFFF"/>
                    </a:solidFill>
                    <a:latin typeface="Arial" pitchFamily="34" charset="0"/>
                    <a:cs typeface="Arial" pitchFamily="34" charset="0"/>
                  </a:endParaRPr>
                </a:p>
              </p:txBody>
            </p:sp>
          </p:grpSp>
        </p:grpSp>
        <p:sp>
          <p:nvSpPr>
            <p:cNvPr id="114693" name="Rectangle 112"/>
            <p:cNvSpPr>
              <a:spLocks noChangeArrowheads="1"/>
            </p:cNvSpPr>
            <p:nvPr/>
          </p:nvSpPr>
          <p:spPr bwMode="auto">
            <a:xfrm>
              <a:off x="-3" y="-3"/>
              <a:ext cx="5188" cy="4074"/>
            </a:xfrm>
            <a:prstGeom prst="rect">
              <a:avLst/>
            </a:prstGeom>
            <a:noFill/>
            <a:ln w="9525">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z="2000">
                <a:solidFill>
                  <a:srgbClr val="FFFFFF"/>
                </a:solidFill>
                <a:latin typeface="Arial" pitchFamily="34" charset="0"/>
                <a:cs typeface="Arial" pitchFamily="34" charset="0"/>
              </a:endParaRPr>
            </a:p>
          </p:txBody>
        </p:sp>
      </p:grpSp>
      <p:sp>
        <p:nvSpPr>
          <p:cNvPr id="114691" name="Text Box 114"/>
          <p:cNvSpPr txBox="1">
            <a:spLocks noChangeArrowheads="1"/>
          </p:cNvSpPr>
          <p:nvPr/>
        </p:nvSpPr>
        <p:spPr bwMode="auto">
          <a:xfrm>
            <a:off x="8382000" y="76200"/>
            <a:ext cx="685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sz="2000" b="1">
                <a:solidFill>
                  <a:srgbClr val="FFFFFF"/>
                </a:solidFill>
                <a:latin typeface="Arial" pitchFamily="34" charset="0"/>
                <a:cs typeface="Arial" pitchFamily="34" charset="0"/>
              </a:rPr>
              <a:t>149</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idx="4294967295"/>
          </p:nvPr>
        </p:nvSpPr>
        <p:spPr>
          <a:xfrm>
            <a:off x="685800" y="2209800"/>
            <a:ext cx="7772400" cy="1676400"/>
          </a:xfrm>
        </p:spPr>
        <p:txBody>
          <a:bodyPr/>
          <a:lstStyle/>
          <a:p>
            <a:pPr eaLnBrk="1" hangingPunct="1"/>
            <a:r>
              <a:rPr lang="en-US" altLang="en-US" i="1">
                <a:effectLst>
                  <a:outerShdw blurRad="38100" dist="38100" dir="2700000" algn="tl">
                    <a:srgbClr val="808080"/>
                  </a:outerShdw>
                </a:effectLst>
                <a:latin typeface="Arial" pitchFamily="34" charset="0"/>
                <a:ea typeface="Geneva" charset="0"/>
              </a:rPr>
              <a:t>How Persians Affected Israel</a:t>
            </a:r>
            <a:endParaRPr lang="en-US" altLang="en-US">
              <a:effectLst>
                <a:outerShdw blurRad="38100" dist="38100" dir="2700000" algn="tl">
                  <a:srgbClr val="808080"/>
                </a:outerShdw>
              </a:effectLst>
              <a:latin typeface="Arial" pitchFamily="34" charset="0"/>
              <a:ea typeface="Geneva" charset="0"/>
            </a:endParaRPr>
          </a:p>
        </p:txBody>
      </p:sp>
      <p:sp>
        <p:nvSpPr>
          <p:cNvPr id="115714" name="Text Box 3"/>
          <p:cNvSpPr txBox="1">
            <a:spLocks noChangeArrowheads="1"/>
          </p:cNvSpPr>
          <p:nvPr/>
        </p:nvSpPr>
        <p:spPr bwMode="auto">
          <a:xfrm>
            <a:off x="8305800" y="76200"/>
            <a:ext cx="76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en-US" altLang="en-US" b="1">
                <a:solidFill>
                  <a:srgbClr val="FFFFFF"/>
                </a:solidFill>
                <a:latin typeface="Arial" pitchFamily="34" charset="0"/>
                <a:cs typeface="Arial" pitchFamily="34" charset="0"/>
              </a:rPr>
              <a:t>150</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2" descr="Temp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0800"/>
            <a:ext cx="74676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8" name="Rectangle 3"/>
          <p:cNvSpPr>
            <a:spLocks noChangeArrowheads="1"/>
          </p:cNvSpPr>
          <p:nvPr/>
        </p:nvSpPr>
        <p:spPr bwMode="auto">
          <a:xfrm>
            <a:off x="7239000" y="0"/>
            <a:ext cx="1905000" cy="7086600"/>
          </a:xfrm>
          <a:prstGeom prst="rect">
            <a:avLst/>
          </a:prstGeom>
          <a:solidFill>
            <a:srgbClr val="0604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z="2000" b="1">
              <a:latin typeface="Arial" pitchFamily="34" charset="0"/>
              <a:cs typeface="Arial" pitchFamily="34" charset="0"/>
            </a:endParaRPr>
          </a:p>
        </p:txBody>
      </p:sp>
      <p:sp>
        <p:nvSpPr>
          <p:cNvPr id="93188" name="Rectangle 4"/>
          <p:cNvSpPr>
            <a:spLocks noGrp="1" noChangeArrowheads="1"/>
          </p:cNvSpPr>
          <p:nvPr>
            <p:ph type="title"/>
          </p:nvPr>
        </p:nvSpPr>
        <p:spPr>
          <a:xfrm>
            <a:off x="914400" y="5715000"/>
            <a:ext cx="8229600" cy="1143000"/>
          </a:xfrm>
          <a:solidFill>
            <a:srgbClr val="003704"/>
          </a:solidFill>
        </p:spPr>
        <p:txBody>
          <a:bodyPr/>
          <a:lstStyle/>
          <a:p>
            <a:pPr eaLnBrk="1" hangingPunct="1"/>
            <a:r>
              <a:rPr lang="en-US" altLang="en-US" sz="3200" b="1">
                <a:latin typeface="Arial" pitchFamily="34" charset="0"/>
                <a:ea typeface="ＭＳ Ｐゴシック" pitchFamily="34" charset="-128"/>
                <a:cs typeface="Arial" pitchFamily="34" charset="0"/>
              </a:rPr>
              <a:t>Jewish life revolved around Solomon</a:t>
            </a:r>
            <a:r>
              <a:rPr lang="fr-FR" altLang="ja-JP" sz="3200" b="1">
                <a:latin typeface="Arial" pitchFamily="34" charset="0"/>
                <a:ea typeface="ＭＳ Ｐゴシック" pitchFamily="34" charset="-128"/>
                <a:cs typeface="Arial" pitchFamily="34" charset="0"/>
              </a:rPr>
              <a:t>'</a:t>
            </a:r>
            <a:r>
              <a:rPr lang="en-US" altLang="en-US" sz="3200" b="1">
                <a:latin typeface="Arial" pitchFamily="34" charset="0"/>
                <a:ea typeface="ＭＳ Ｐゴシック" pitchFamily="34" charset="-128"/>
                <a:cs typeface="Arial" pitchFamily="34" charset="0"/>
              </a:rPr>
              <a:t>s temple for 400 years (959-586 BC)</a:t>
            </a:r>
          </a:p>
        </p:txBody>
      </p:sp>
      <p:sp>
        <p:nvSpPr>
          <p:cNvPr id="93190" name="Text Box 6"/>
          <p:cNvSpPr txBox="1">
            <a:spLocks noChangeArrowheads="1"/>
          </p:cNvSpPr>
          <p:nvPr/>
        </p:nvSpPr>
        <p:spPr bwMode="auto">
          <a:xfrm>
            <a:off x="152400" y="152400"/>
            <a:ext cx="6096000" cy="584200"/>
          </a:xfrm>
          <a:prstGeom prst="rect">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sz="3200" b="1">
                <a:effectLst>
                  <a:outerShdw blurRad="38100" dist="38100" dir="2700000" algn="tl">
                    <a:srgbClr val="000000"/>
                  </a:outerShdw>
                </a:effectLst>
                <a:latin typeface="Arial" pitchFamily="34" charset="0"/>
                <a:cs typeface="Arial" pitchFamily="34" charset="0"/>
              </a:rPr>
              <a:t>How Persians Affected Israel</a:t>
            </a:r>
          </a:p>
        </p:txBody>
      </p:sp>
      <p:sp>
        <p:nvSpPr>
          <p:cNvPr id="116741" name="Text Box 7"/>
          <p:cNvSpPr txBox="1">
            <a:spLocks noChangeArrowheads="1"/>
          </p:cNvSpPr>
          <p:nvPr/>
        </p:nvSpPr>
        <p:spPr bwMode="auto">
          <a:xfrm>
            <a:off x="8305800" y="76200"/>
            <a:ext cx="838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en-US" altLang="en-US" b="1">
                <a:solidFill>
                  <a:srgbClr val="FFFFFF"/>
                </a:solidFill>
                <a:latin typeface="Arial" pitchFamily="34" charset="0"/>
                <a:cs typeface="Arial" pitchFamily="34" charset="0"/>
              </a:rPr>
              <a:t>150</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2" descr="Temple Bowl"/>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693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Rectangle 3"/>
          <p:cNvSpPr>
            <a:spLocks noGrp="1" noChangeArrowheads="1"/>
          </p:cNvSpPr>
          <p:nvPr>
            <p:ph type="title"/>
          </p:nvPr>
        </p:nvSpPr>
        <p:spPr>
          <a:xfrm>
            <a:off x="4648200" y="5867400"/>
            <a:ext cx="4495800" cy="990600"/>
          </a:xfrm>
          <a:solidFill>
            <a:schemeClr val="bg1"/>
          </a:solidFill>
        </p:spPr>
        <p:txBody>
          <a:bodyPr/>
          <a:lstStyle/>
          <a:p>
            <a:pPr eaLnBrk="1" hangingPunct="1"/>
            <a:r>
              <a:rPr lang="en-US" altLang="en-US" sz="3200">
                <a:latin typeface="Arial" pitchFamily="34" charset="0"/>
                <a:ea typeface="ＭＳ Ｐゴシック" pitchFamily="34" charset="-128"/>
                <a:cs typeface="Arial" pitchFamily="34" charset="0"/>
              </a:rPr>
              <a:t>Jews Maintained Holiness at the Basin</a:t>
            </a:r>
          </a:p>
        </p:txBody>
      </p:sp>
      <p:sp>
        <p:nvSpPr>
          <p:cNvPr id="94212" name="Line 4"/>
          <p:cNvSpPr>
            <a:spLocks noChangeShapeType="1"/>
          </p:cNvSpPr>
          <p:nvPr/>
        </p:nvSpPr>
        <p:spPr bwMode="auto">
          <a:xfrm>
            <a:off x="0" y="0"/>
            <a:ext cx="9144000" cy="68580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94213" name="Line 5"/>
          <p:cNvSpPr>
            <a:spLocks noChangeShapeType="1"/>
          </p:cNvSpPr>
          <p:nvPr/>
        </p:nvSpPr>
        <p:spPr bwMode="auto">
          <a:xfrm rot="5400000">
            <a:off x="1143000" y="-1143000"/>
            <a:ext cx="6858000" cy="91440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94214" name="Rectangle 6"/>
          <p:cNvSpPr>
            <a:spLocks noChangeArrowheads="1"/>
          </p:cNvSpPr>
          <p:nvPr/>
        </p:nvSpPr>
        <p:spPr bwMode="auto">
          <a:xfrm rot="-929834">
            <a:off x="-14288" y="2208213"/>
            <a:ext cx="9144001" cy="3041650"/>
          </a:xfrm>
          <a:prstGeom prst="rect">
            <a:avLst/>
          </a:prstGeom>
          <a:solidFill>
            <a:srgbClr val="FF0000"/>
          </a:solidFill>
          <a:ln w="9525">
            <a:noFill/>
            <a:miter lim="800000"/>
            <a:headEnd/>
            <a:tailEnd/>
          </a:ln>
          <a:effec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en-US" sz="8800">
                <a:effectLst>
                  <a:outerShdw blurRad="38100" dist="38100" dir="2700000" algn="tl">
                    <a:srgbClr val="000000"/>
                  </a:outerShdw>
                </a:effectLst>
                <a:latin typeface="Arial" pitchFamily="34" charset="0"/>
                <a:cs typeface="Arial" pitchFamily="34" charset="0"/>
              </a:rPr>
              <a:t>Temple Destroyed!</a:t>
            </a:r>
          </a:p>
        </p:txBody>
      </p:sp>
      <p:sp>
        <p:nvSpPr>
          <p:cNvPr id="94215" name="Text Box 7"/>
          <p:cNvSpPr txBox="1">
            <a:spLocks noChangeArrowheads="1"/>
          </p:cNvSpPr>
          <p:nvPr/>
        </p:nvSpPr>
        <p:spPr bwMode="auto">
          <a:xfrm>
            <a:off x="152400" y="152400"/>
            <a:ext cx="6324600" cy="584200"/>
          </a:xfrm>
          <a:prstGeom prst="rect">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sz="3200" b="1">
                <a:effectLst>
                  <a:outerShdw blurRad="38100" dist="38100" dir="2700000" algn="tl">
                    <a:srgbClr val="000000"/>
                  </a:outerShdw>
                </a:effectLst>
                <a:latin typeface="Arial" pitchFamily="34" charset="0"/>
                <a:cs typeface="Arial" pitchFamily="34" charset="0"/>
              </a:rPr>
              <a:t>How Persians Affected Israel</a:t>
            </a:r>
          </a:p>
        </p:txBody>
      </p:sp>
      <p:sp>
        <p:nvSpPr>
          <p:cNvPr id="117767" name="Text Box 8"/>
          <p:cNvSpPr txBox="1">
            <a:spLocks noChangeArrowheads="1"/>
          </p:cNvSpPr>
          <p:nvPr/>
        </p:nvSpPr>
        <p:spPr bwMode="auto">
          <a:xfrm>
            <a:off x="8153400" y="76200"/>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en-US" altLang="en-US" b="1">
                <a:solidFill>
                  <a:schemeClr val="bg1"/>
                </a:solidFill>
                <a:latin typeface="Arial" pitchFamily="34" charset="0"/>
                <a:cs typeface="Arial" pitchFamily="34" charset="0"/>
              </a:rPr>
              <a:t>150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4213"/>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94212"/>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942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2" grpId="0" animBg="1"/>
      <p:bldP spid="94213" grpId="0" animBg="1"/>
      <p:bldP spid="94214" grpId="0" animBg="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 Box 3"/>
          <p:cNvSpPr txBox="1">
            <a:spLocks noChangeArrowheads="1"/>
          </p:cNvSpPr>
          <p:nvPr/>
        </p:nvSpPr>
        <p:spPr bwMode="auto">
          <a:xfrm>
            <a:off x="8382000" y="76200"/>
            <a:ext cx="762000" cy="461963"/>
          </a:xfrm>
          <a:prstGeom prst="rect">
            <a:avLst/>
          </a:prstGeom>
          <a:noFill/>
          <a:ln w="9525">
            <a:noFill/>
            <a:miter lim="800000"/>
            <a:headEnd/>
            <a:tailEnd/>
          </a:ln>
          <a:effectLst>
            <a:outerShdw blurRad="63500" dist="38099" dir="2700000" algn="ctr" rotWithShape="0">
              <a:schemeClr val="hlink">
                <a:alpha val="74998"/>
              </a:schemeClr>
            </a:outerShdw>
          </a:effectLst>
        </p:spPr>
        <p:txBody>
          <a:bodyPr>
            <a:spAutoFit/>
          </a:bodyPr>
          <a:lstStyle/>
          <a:p>
            <a:pPr>
              <a:spcBef>
                <a:spcPct val="50000"/>
              </a:spcBef>
              <a:defRPr/>
            </a:pPr>
            <a:r>
              <a:rPr lang="en-US" b="1" dirty="0">
                <a:solidFill>
                  <a:schemeClr val="tx2"/>
                </a:solidFill>
                <a:latin typeface="Arial"/>
                <a:ea typeface="+mn-ea"/>
                <a:cs typeface="Arial"/>
              </a:rPr>
              <a:t>147</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ChangeArrowheads="1"/>
          </p:cNvSpPr>
          <p:nvPr/>
        </p:nvSpPr>
        <p:spPr bwMode="auto">
          <a:xfrm>
            <a:off x="0" y="838200"/>
            <a:ext cx="91440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a:solidFill>
                  <a:srgbClr val="FFFFFF"/>
                </a:solidFill>
                <a:latin typeface="Arial" pitchFamily="34" charset="0"/>
                <a:cs typeface="Arial" pitchFamily="34" charset="0"/>
              </a:rPr>
              <a:t>In the first year of Cyrus king of Persia, in order to fulfill the word of the Lord spoken by Jeremiah, the Lord moved the heart of Cyrus king of Persia to make a proclamation throughout his realm and to put it in writing: "This is what Cyrus king of Persia says: </a:t>
            </a:r>
            <a:r>
              <a:rPr lang="fr-FR" altLang="ja-JP">
                <a:solidFill>
                  <a:srgbClr val="FFFFFF"/>
                </a:solidFill>
                <a:latin typeface="Arial" pitchFamily="34" charset="0"/>
                <a:cs typeface="Arial" pitchFamily="34" charset="0"/>
              </a:rPr>
              <a:t>'</a:t>
            </a:r>
            <a:r>
              <a:rPr lang="en-US" altLang="en-US">
                <a:solidFill>
                  <a:srgbClr val="FFFFFF"/>
                </a:solidFill>
                <a:latin typeface="Arial" pitchFamily="34" charset="0"/>
                <a:cs typeface="Arial" pitchFamily="34" charset="0"/>
              </a:rPr>
              <a:t>The Lord, the God of heaven, has given me all the kingdoms of the earth and He has appointed me to build a Temple for Him at Jerusalem in Judah. Anyone of his people among you - may his God be with him, and let him go up to Jerusalem in Judah and build the Temple of the Lord, the God of Israel, the God who is in Jerusalem</a:t>
            </a:r>
            <a:r>
              <a:rPr lang="fr-FR" altLang="ja-JP">
                <a:solidFill>
                  <a:srgbClr val="FFFFFF"/>
                </a:solidFill>
                <a:latin typeface="Arial" pitchFamily="34" charset="0"/>
                <a:cs typeface="Arial" pitchFamily="34" charset="0"/>
              </a:rPr>
              <a:t>'</a:t>
            </a:r>
            <a:r>
              <a:rPr lang="en-US" altLang="ja-JP">
                <a:solidFill>
                  <a:srgbClr val="FFFFFF"/>
                </a:solidFill>
                <a:latin typeface="Arial" pitchFamily="34" charset="0"/>
                <a:cs typeface="Arial" pitchFamily="34" charset="0"/>
              </a:rPr>
              <a:t>"</a:t>
            </a:r>
            <a:r>
              <a:rPr lang="en-US" altLang="en-US">
                <a:solidFill>
                  <a:srgbClr val="FFFFFF"/>
                </a:solidFill>
                <a:latin typeface="Arial" pitchFamily="34" charset="0"/>
                <a:cs typeface="Arial" pitchFamily="34" charset="0"/>
              </a:rPr>
              <a:t> (Ezra 1:1-3). </a:t>
            </a:r>
          </a:p>
        </p:txBody>
      </p:sp>
      <p:sp>
        <p:nvSpPr>
          <p:cNvPr id="118786" name="Rectangle 3"/>
          <p:cNvSpPr>
            <a:spLocks noChangeArrowheads="1"/>
          </p:cNvSpPr>
          <p:nvPr/>
        </p:nvSpPr>
        <p:spPr bwMode="auto">
          <a:xfrm>
            <a:off x="0" y="4702175"/>
            <a:ext cx="9144000" cy="2308225"/>
          </a:xfrm>
          <a:prstGeom prst="rect">
            <a:avLst/>
          </a:prstGeom>
          <a:solidFill>
            <a:srgbClr val="66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a:solidFill>
                  <a:srgbClr val="F5F5F2"/>
                </a:solidFill>
                <a:latin typeface="Arial" pitchFamily="34" charset="0"/>
                <a:cs typeface="Arial" pitchFamily="34" charset="0"/>
              </a:rPr>
              <a:t>Of all of the human empires that affected the people of Israel, the Persians did something rather unique - they permitted the </a:t>
            </a:r>
            <a:r>
              <a:rPr lang="en-US" altLang="en-US" i="1">
                <a:solidFill>
                  <a:srgbClr val="F5F5F2"/>
                </a:solidFill>
                <a:latin typeface="Arial" pitchFamily="34" charset="0"/>
                <a:cs typeface="Arial" pitchFamily="34" charset="0"/>
              </a:rPr>
              <a:t>return</a:t>
            </a:r>
            <a:r>
              <a:rPr lang="en-US" altLang="en-US">
                <a:solidFill>
                  <a:srgbClr val="F5F5F2"/>
                </a:solidFill>
                <a:latin typeface="Arial" pitchFamily="34" charset="0"/>
                <a:cs typeface="Arial" pitchFamily="34" charset="0"/>
              </a:rPr>
              <a:t> of the people of the southern kingdom of Judah, </a:t>
            </a:r>
            <a:r>
              <a:rPr lang="en-US" altLang="en-US" i="1">
                <a:solidFill>
                  <a:srgbClr val="F5F5F2"/>
                </a:solidFill>
                <a:latin typeface="Arial" pitchFamily="34" charset="0"/>
                <a:cs typeface="Arial" pitchFamily="34" charset="0"/>
              </a:rPr>
              <a:t>by God</a:t>
            </a:r>
            <a:r>
              <a:rPr lang="fr-FR" altLang="en-US" i="1">
                <a:solidFill>
                  <a:srgbClr val="F5F5F2"/>
                </a:solidFill>
                <a:latin typeface="Arial" pitchFamily="34" charset="0"/>
                <a:cs typeface="Arial" pitchFamily="34" charset="0"/>
              </a:rPr>
              <a:t>'</a:t>
            </a:r>
            <a:r>
              <a:rPr lang="en-US" altLang="en-US" i="1">
                <a:solidFill>
                  <a:srgbClr val="F5F5F2"/>
                </a:solidFill>
                <a:latin typeface="Arial" pitchFamily="34" charset="0"/>
                <a:cs typeface="Arial" pitchFamily="34" charset="0"/>
              </a:rPr>
              <a:t>s command</a:t>
            </a:r>
            <a:r>
              <a:rPr lang="en-US" altLang="en-US">
                <a:solidFill>
                  <a:srgbClr val="F5F5F2"/>
                </a:solidFill>
                <a:latin typeface="Arial" pitchFamily="34" charset="0"/>
                <a:cs typeface="Arial" pitchFamily="34" charset="0"/>
              </a:rPr>
              <a:t> (see above verses), 70 years after their exile by the Babylonians under King Nebuchadnezzar.</a:t>
            </a:r>
          </a:p>
          <a:p>
            <a:endParaRPr lang="en-US" altLang="en-US">
              <a:solidFill>
                <a:srgbClr val="F5F5F2"/>
              </a:solidFill>
              <a:latin typeface="Arial" pitchFamily="34" charset="0"/>
              <a:cs typeface="Arial" pitchFamily="34" charset="0"/>
            </a:endParaRPr>
          </a:p>
        </p:txBody>
      </p:sp>
      <p:sp>
        <p:nvSpPr>
          <p:cNvPr id="57349" name="Text Box 5"/>
          <p:cNvSpPr txBox="1">
            <a:spLocks noChangeArrowheads="1"/>
          </p:cNvSpPr>
          <p:nvPr/>
        </p:nvSpPr>
        <p:spPr bwMode="auto">
          <a:xfrm>
            <a:off x="93663" y="0"/>
            <a:ext cx="7450137" cy="646113"/>
          </a:xfrm>
          <a:prstGeom prst="rect">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sz="3600" b="1">
                <a:effectLst>
                  <a:outerShdw blurRad="38100" dist="38100" dir="2700000" algn="tl">
                    <a:srgbClr val="FFFFFF"/>
                  </a:outerShdw>
                </a:effectLst>
                <a:latin typeface="Arial" pitchFamily="34" charset="0"/>
                <a:cs typeface="Arial" pitchFamily="34" charset="0"/>
              </a:rPr>
              <a:t>How Persians Affected Israel</a:t>
            </a:r>
          </a:p>
        </p:txBody>
      </p:sp>
      <p:sp>
        <p:nvSpPr>
          <p:cNvPr id="118788" name="Text Box 6"/>
          <p:cNvSpPr txBox="1">
            <a:spLocks noChangeArrowheads="1"/>
          </p:cNvSpPr>
          <p:nvPr/>
        </p:nvSpPr>
        <p:spPr bwMode="auto">
          <a:xfrm>
            <a:off x="8229600" y="76200"/>
            <a:ext cx="838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b="1">
                <a:solidFill>
                  <a:schemeClr val="bg1"/>
                </a:solidFill>
                <a:latin typeface="Arial" pitchFamily="34" charset="0"/>
                <a:cs typeface="Arial" pitchFamily="34" charset="0"/>
              </a:rPr>
              <a:t>150</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2"/>
            </a:gs>
            <a:gs pos="100000">
              <a:srgbClr val="004200"/>
            </a:gs>
          </a:gsLst>
          <a:path path="shape">
            <a:fillToRect l="50000" t="50000" r="50000" b="50000"/>
          </a:path>
        </a:gradFill>
        <a:effectLst/>
      </p:bgPr>
    </p:bg>
    <p:spTree>
      <p:nvGrpSpPr>
        <p:cNvPr id="1" name=""/>
        <p:cNvGrpSpPr/>
        <p:nvPr/>
      </p:nvGrpSpPr>
      <p:grpSpPr>
        <a:xfrm>
          <a:off x="0" y="0"/>
          <a:ext cx="0" cy="0"/>
          <a:chOff x="0" y="0"/>
          <a:chExt cx="0" cy="0"/>
        </a:xfrm>
      </p:grpSpPr>
      <p:sp>
        <p:nvSpPr>
          <p:cNvPr id="208898" name="Rectangle 2"/>
          <p:cNvSpPr>
            <a:spLocks noGrp="1" noChangeArrowheads="1"/>
          </p:cNvSpPr>
          <p:nvPr>
            <p:ph type="ctrTitle"/>
          </p:nvPr>
        </p:nvSpPr>
        <p:spPr>
          <a:xfrm>
            <a:off x="1295400" y="0"/>
            <a:ext cx="6477000" cy="1295400"/>
          </a:xfrm>
          <a:solidFill>
            <a:srgbClr val="004200"/>
          </a:solidFill>
          <a:effectLst>
            <a:outerShdw blurRad="38100" dist="35921" dir="2700000" algn="ctr" rotWithShape="0">
              <a:srgbClr val="000000">
                <a:alpha val="99962"/>
              </a:srgbClr>
            </a:outerShdw>
          </a:effectLst>
        </p:spPr>
        <p:txBody>
          <a:bodyPr/>
          <a:lstStyle/>
          <a:p>
            <a:pPr eaLnBrk="1" hangingPunct="1">
              <a:defRPr/>
            </a:pPr>
            <a:r>
              <a:rPr lang="en-US" sz="2400">
                <a:solidFill>
                  <a:srgbClr val="004200"/>
                </a:solidFill>
                <a:latin typeface="Times" pitchFamily="24" charset="0"/>
              </a:rPr>
              <a:t>The Postexilic Era</a:t>
            </a:r>
          </a:p>
        </p:txBody>
      </p:sp>
      <p:sp>
        <p:nvSpPr>
          <p:cNvPr id="208899" name="Rectangle 3"/>
          <p:cNvSpPr>
            <a:spLocks noChangeArrowheads="1"/>
          </p:cNvSpPr>
          <p:nvPr/>
        </p:nvSpPr>
        <p:spPr bwMode="auto">
          <a:xfrm>
            <a:off x="2667000" y="3505200"/>
            <a:ext cx="64770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30000" noProof="0">
              <a:ln>
                <a:noFill/>
              </a:ln>
              <a:solidFill>
                <a:srgbClr val="FFFF66"/>
              </a:solidFill>
              <a:effectLst/>
              <a:uLnTx/>
              <a:uFillTx/>
              <a:latin typeface="Arial"/>
              <a:ea typeface="Osaka"/>
              <a:cs typeface="Arial"/>
            </a:endParaRPr>
          </a:p>
        </p:txBody>
      </p:sp>
      <p:sp>
        <p:nvSpPr>
          <p:cNvPr id="208900" name="Rectangle 4"/>
          <p:cNvSpPr>
            <a:spLocks noChangeArrowheads="1"/>
          </p:cNvSpPr>
          <p:nvPr/>
        </p:nvSpPr>
        <p:spPr bwMode="auto">
          <a:xfrm>
            <a:off x="0" y="3505200"/>
            <a:ext cx="14859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30000" noProof="0">
              <a:ln>
                <a:noFill/>
              </a:ln>
              <a:solidFill>
                <a:srgbClr val="FFFF66"/>
              </a:solidFill>
              <a:effectLst/>
              <a:uLnTx/>
              <a:uFillTx/>
              <a:latin typeface="Arial"/>
              <a:ea typeface="Osaka"/>
              <a:cs typeface="Arial"/>
            </a:endParaRPr>
          </a:p>
        </p:txBody>
      </p:sp>
      <p:sp>
        <p:nvSpPr>
          <p:cNvPr id="208901" name="Text Box 5"/>
          <p:cNvSpPr txBox="1">
            <a:spLocks noChangeArrowheads="1"/>
          </p:cNvSpPr>
          <p:nvPr/>
        </p:nvSpPr>
        <p:spPr bwMode="auto">
          <a:xfrm>
            <a:off x="8027988" y="76200"/>
            <a:ext cx="1109662" cy="1200150"/>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Osaka"/>
                <a:cs typeface="Arial"/>
              </a:rPr>
              <a:t>295</a:t>
            </a:r>
            <a:br>
              <a:rPr kumimoji="0" lang="en-US" sz="2400" b="1" i="0" u="none" strike="noStrike" kern="1200" cap="none" spc="0" normalizeH="0" baseline="0" noProof="0" dirty="0">
                <a:ln>
                  <a:noFill/>
                </a:ln>
                <a:solidFill>
                  <a:srgbClr val="FFFFFF"/>
                </a:solidFill>
                <a:effectLst/>
                <a:uLnTx/>
                <a:uFillTx/>
                <a:latin typeface="Arial"/>
                <a:ea typeface="Osaka"/>
                <a:cs typeface="Arial"/>
              </a:rPr>
            </a:br>
            <a:r>
              <a:rPr kumimoji="0" lang="en-US" sz="2400" b="1" i="0" u="none" strike="noStrike" kern="1200" cap="none" spc="0" normalizeH="0" baseline="0" noProof="0" dirty="0">
                <a:ln>
                  <a:noFill/>
                </a:ln>
                <a:solidFill>
                  <a:srgbClr val="FFFFFF"/>
                </a:solidFill>
                <a:effectLst/>
                <a:uLnTx/>
                <a:uFillTx/>
                <a:latin typeface="Arial"/>
                <a:ea typeface="Osaka"/>
                <a:cs typeface="Arial"/>
              </a:rPr>
              <a:t>296</a:t>
            </a:r>
            <a:br>
              <a:rPr kumimoji="0" lang="en-US" sz="2400" b="1" i="0" u="none" strike="noStrike" kern="1200" cap="none" spc="0" normalizeH="0" baseline="0" noProof="0" dirty="0">
                <a:ln>
                  <a:noFill/>
                </a:ln>
                <a:solidFill>
                  <a:srgbClr val="FFFFFF"/>
                </a:solidFill>
                <a:effectLst/>
                <a:uLnTx/>
                <a:uFillTx/>
                <a:latin typeface="Arial"/>
                <a:ea typeface="Osaka"/>
                <a:cs typeface="Arial"/>
              </a:rPr>
            </a:br>
            <a:r>
              <a:rPr kumimoji="0" lang="en-US" sz="2400" b="1" i="0" u="none" strike="noStrike" kern="1200" cap="none" spc="0" normalizeH="0" baseline="0" noProof="0" dirty="0">
                <a:ln>
                  <a:noFill/>
                </a:ln>
                <a:solidFill>
                  <a:srgbClr val="FFFFFF"/>
                </a:solidFill>
                <a:effectLst/>
                <a:uLnTx/>
                <a:uFillTx/>
                <a:latin typeface="Arial"/>
                <a:ea typeface="Osaka"/>
                <a:cs typeface="Arial"/>
              </a:rPr>
              <a:t>560</a:t>
            </a:r>
          </a:p>
        </p:txBody>
      </p:sp>
      <p:sp>
        <p:nvSpPr>
          <p:cNvPr id="208902" name="Rectangle 6"/>
          <p:cNvSpPr>
            <a:spLocks noChangeArrowheads="1"/>
          </p:cNvSpPr>
          <p:nvPr/>
        </p:nvSpPr>
        <p:spPr bwMode="auto">
          <a:xfrm>
            <a:off x="838200" y="2971800"/>
            <a:ext cx="1073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a:ln>
                  <a:noFill/>
                </a:ln>
                <a:solidFill>
                  <a:srgbClr val="FFFFFF"/>
                </a:solidFill>
                <a:effectLst/>
                <a:uLnTx/>
                <a:uFillTx/>
                <a:latin typeface="Arial"/>
                <a:ea typeface="Osaka"/>
                <a:cs typeface="Arial"/>
              </a:rPr>
              <a:t>586</a:t>
            </a:r>
          </a:p>
        </p:txBody>
      </p:sp>
      <p:sp>
        <p:nvSpPr>
          <p:cNvPr id="65543" name="WordArt 7"/>
          <p:cNvSpPr>
            <a:spLocks noChangeArrowheads="1" noChangeShapeType="1" noTextEdit="1"/>
          </p:cNvSpPr>
          <p:nvPr/>
        </p:nvSpPr>
        <p:spPr bwMode="auto">
          <a:xfrm>
            <a:off x="1905000" y="266700"/>
            <a:ext cx="5381625"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cap="sq">
                  <a:solidFill>
                    <a:srgbClr val="EAEAEA"/>
                  </a:solidFill>
                  <a:round/>
                  <a:headEnd type="none" w="sm" len="sm"/>
                  <a:tailEnd type="none" w="sm" len="sm"/>
                </a:ln>
                <a:solidFill>
                  <a:srgbClr val="FFFFFF"/>
                </a:solidFill>
                <a:effectLst>
                  <a:outerShdw blurRad="63500" dist="35921" dir="2700000" algn="ctr" rotWithShape="0">
                    <a:srgbClr val="000000">
                      <a:alpha val="74997"/>
                    </a:srgbClr>
                  </a:outerShdw>
                </a:effectLst>
                <a:uLnTx/>
                <a:uFillTx/>
                <a:latin typeface="Arial Black"/>
                <a:ea typeface="Arial Black"/>
                <a:cs typeface="Arial Black"/>
              </a:rPr>
              <a:t>The Postexilic Era</a:t>
            </a:r>
          </a:p>
        </p:txBody>
      </p:sp>
      <p:sp>
        <p:nvSpPr>
          <p:cNvPr id="208904" name="Rectangle 8"/>
          <p:cNvSpPr>
            <a:spLocks noChangeArrowheads="1"/>
          </p:cNvSpPr>
          <p:nvPr/>
        </p:nvSpPr>
        <p:spPr bwMode="auto">
          <a:xfrm>
            <a:off x="2124075" y="2971800"/>
            <a:ext cx="1073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a:ln>
                  <a:noFill/>
                </a:ln>
                <a:solidFill>
                  <a:srgbClr val="FFFFFF"/>
                </a:solidFill>
                <a:effectLst/>
                <a:uLnTx/>
                <a:uFillTx/>
                <a:latin typeface="Arial"/>
                <a:ea typeface="Osaka"/>
                <a:cs typeface="Arial"/>
              </a:rPr>
              <a:t>539</a:t>
            </a:r>
          </a:p>
        </p:txBody>
      </p:sp>
      <p:sp>
        <p:nvSpPr>
          <p:cNvPr id="208905" name="Rectangle 9"/>
          <p:cNvSpPr>
            <a:spLocks noChangeArrowheads="1"/>
          </p:cNvSpPr>
          <p:nvPr/>
        </p:nvSpPr>
        <p:spPr bwMode="auto">
          <a:xfrm>
            <a:off x="2916238" y="2971800"/>
            <a:ext cx="1073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dirty="0">
                <a:ln>
                  <a:noFill/>
                </a:ln>
                <a:solidFill>
                  <a:srgbClr val="FFFFFF"/>
                </a:solidFill>
                <a:effectLst/>
                <a:uLnTx/>
                <a:uFillTx/>
                <a:latin typeface="Arial"/>
                <a:ea typeface="Osaka"/>
                <a:cs typeface="Arial"/>
              </a:rPr>
              <a:t>536</a:t>
            </a:r>
          </a:p>
        </p:txBody>
      </p:sp>
      <p:sp>
        <p:nvSpPr>
          <p:cNvPr id="208906" name="Rectangle 10"/>
          <p:cNvSpPr>
            <a:spLocks noChangeArrowheads="1"/>
          </p:cNvSpPr>
          <p:nvPr/>
        </p:nvSpPr>
        <p:spPr bwMode="auto">
          <a:xfrm>
            <a:off x="4800600" y="2971800"/>
            <a:ext cx="9080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a:ln>
                  <a:noFill/>
                </a:ln>
                <a:solidFill>
                  <a:srgbClr val="FFFFFF"/>
                </a:solidFill>
                <a:effectLst/>
                <a:uLnTx/>
                <a:uFillTx/>
                <a:latin typeface="Arial"/>
                <a:ea typeface="Osaka"/>
                <a:cs typeface="Arial"/>
              </a:rPr>
              <a:t>516</a:t>
            </a:r>
          </a:p>
        </p:txBody>
      </p:sp>
      <p:sp>
        <p:nvSpPr>
          <p:cNvPr id="208907" name="Rectangle 11"/>
          <p:cNvSpPr>
            <a:spLocks noChangeArrowheads="1"/>
          </p:cNvSpPr>
          <p:nvPr/>
        </p:nvSpPr>
        <p:spPr bwMode="auto">
          <a:xfrm>
            <a:off x="-76200" y="2971800"/>
            <a:ext cx="1073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dirty="0">
                <a:ln>
                  <a:noFill/>
                </a:ln>
                <a:solidFill>
                  <a:srgbClr val="FFFFFF"/>
                </a:solidFill>
                <a:effectLst/>
                <a:uLnTx/>
                <a:uFillTx/>
                <a:latin typeface="Arial"/>
                <a:ea typeface="Osaka"/>
                <a:cs typeface="Arial"/>
              </a:rPr>
              <a:t>605</a:t>
            </a:r>
          </a:p>
        </p:txBody>
      </p:sp>
      <p:sp>
        <p:nvSpPr>
          <p:cNvPr id="208908" name="Rectangle 12"/>
          <p:cNvSpPr>
            <a:spLocks noChangeArrowheads="1"/>
          </p:cNvSpPr>
          <p:nvPr/>
        </p:nvSpPr>
        <p:spPr bwMode="auto">
          <a:xfrm>
            <a:off x="4038600" y="1866900"/>
            <a:ext cx="18161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Haggai</a:t>
            </a:r>
          </a:p>
        </p:txBody>
      </p:sp>
      <p:sp>
        <p:nvSpPr>
          <p:cNvPr id="208909" name="Rectangle 13"/>
          <p:cNvSpPr>
            <a:spLocks noChangeArrowheads="1"/>
          </p:cNvSpPr>
          <p:nvPr/>
        </p:nvSpPr>
        <p:spPr bwMode="auto">
          <a:xfrm>
            <a:off x="4038600" y="2286000"/>
            <a:ext cx="20637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Zechariah</a:t>
            </a:r>
          </a:p>
        </p:txBody>
      </p:sp>
      <p:sp>
        <p:nvSpPr>
          <p:cNvPr id="208910" name="Rectangle 14"/>
          <p:cNvSpPr>
            <a:spLocks noChangeArrowheads="1"/>
          </p:cNvSpPr>
          <p:nvPr/>
        </p:nvSpPr>
        <p:spPr bwMode="auto">
          <a:xfrm>
            <a:off x="7286625" y="2247900"/>
            <a:ext cx="1749425"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Malachi</a:t>
            </a:r>
          </a:p>
        </p:txBody>
      </p:sp>
      <p:sp>
        <p:nvSpPr>
          <p:cNvPr id="208911" name="Rectangle 15"/>
          <p:cNvSpPr>
            <a:spLocks noChangeArrowheads="1"/>
          </p:cNvSpPr>
          <p:nvPr/>
        </p:nvSpPr>
        <p:spPr bwMode="auto">
          <a:xfrm>
            <a:off x="3886200" y="2971800"/>
            <a:ext cx="9080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a:ln>
                  <a:noFill/>
                </a:ln>
                <a:solidFill>
                  <a:srgbClr val="FFFFFF"/>
                </a:solidFill>
                <a:effectLst/>
                <a:uLnTx/>
                <a:uFillTx/>
                <a:latin typeface="Arial"/>
                <a:ea typeface="Osaka"/>
                <a:cs typeface="Arial"/>
              </a:rPr>
              <a:t>520</a:t>
            </a:r>
          </a:p>
        </p:txBody>
      </p:sp>
      <p:sp>
        <p:nvSpPr>
          <p:cNvPr id="208912" name="Rectangle 16"/>
          <p:cNvSpPr>
            <a:spLocks noChangeArrowheads="1"/>
          </p:cNvSpPr>
          <p:nvPr/>
        </p:nvSpPr>
        <p:spPr bwMode="auto">
          <a:xfrm>
            <a:off x="838200" y="1295400"/>
            <a:ext cx="23939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Temple work</a:t>
            </a:r>
          </a:p>
        </p:txBody>
      </p:sp>
      <p:sp>
        <p:nvSpPr>
          <p:cNvPr id="208913" name="Rectangle 17"/>
          <p:cNvSpPr>
            <a:spLocks noChangeArrowheads="1"/>
          </p:cNvSpPr>
          <p:nvPr/>
        </p:nvSpPr>
        <p:spPr bwMode="auto">
          <a:xfrm>
            <a:off x="7053262" y="5105400"/>
            <a:ext cx="1263153"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Ezra</a:t>
            </a:r>
          </a:p>
        </p:txBody>
      </p:sp>
      <p:sp>
        <p:nvSpPr>
          <p:cNvPr id="208914" name="Rectangle 18"/>
          <p:cNvSpPr>
            <a:spLocks noChangeArrowheads="1"/>
          </p:cNvSpPr>
          <p:nvPr/>
        </p:nvSpPr>
        <p:spPr bwMode="auto">
          <a:xfrm>
            <a:off x="7315200" y="5562600"/>
            <a:ext cx="2428652"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Nehemiah</a:t>
            </a:r>
          </a:p>
        </p:txBody>
      </p:sp>
      <p:sp>
        <p:nvSpPr>
          <p:cNvPr id="208915" name="Rectangle 19"/>
          <p:cNvSpPr>
            <a:spLocks noChangeArrowheads="1"/>
          </p:cNvSpPr>
          <p:nvPr/>
        </p:nvSpPr>
        <p:spPr bwMode="auto">
          <a:xfrm>
            <a:off x="2667000" y="3505200"/>
            <a:ext cx="99060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08000"/>
              </a:solidFill>
              <a:effectLst/>
              <a:uLnTx/>
              <a:uFillTx/>
              <a:latin typeface="Arial"/>
              <a:ea typeface="Osaka"/>
              <a:cs typeface="Arial"/>
            </a:endParaRPr>
          </a:p>
        </p:txBody>
      </p:sp>
      <p:sp>
        <p:nvSpPr>
          <p:cNvPr id="208916" name="Rectangle 20"/>
          <p:cNvSpPr>
            <a:spLocks noChangeArrowheads="1"/>
          </p:cNvSpPr>
          <p:nvPr/>
        </p:nvSpPr>
        <p:spPr bwMode="auto">
          <a:xfrm>
            <a:off x="4114800" y="3505200"/>
            <a:ext cx="140335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08000"/>
              </a:solidFill>
              <a:effectLst/>
              <a:uLnTx/>
              <a:uFillTx/>
              <a:latin typeface="Arial"/>
              <a:ea typeface="Osaka"/>
              <a:cs typeface="Arial"/>
            </a:endParaRPr>
          </a:p>
        </p:txBody>
      </p:sp>
      <p:sp>
        <p:nvSpPr>
          <p:cNvPr id="208917" name="Rectangle 21"/>
          <p:cNvSpPr>
            <a:spLocks noChangeArrowheads="1"/>
          </p:cNvSpPr>
          <p:nvPr/>
        </p:nvSpPr>
        <p:spPr bwMode="auto">
          <a:xfrm>
            <a:off x="228600" y="1295400"/>
            <a:ext cx="660400" cy="4572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08000"/>
              </a:solidFill>
              <a:effectLst/>
              <a:uLnTx/>
              <a:uFillTx/>
              <a:latin typeface="Arial"/>
              <a:ea typeface="Osaka"/>
              <a:cs typeface="Arial"/>
            </a:endParaRPr>
          </a:p>
        </p:txBody>
      </p:sp>
      <p:sp>
        <p:nvSpPr>
          <p:cNvPr id="208918" name="Rectangle 22"/>
          <p:cNvSpPr>
            <a:spLocks noChangeArrowheads="1"/>
          </p:cNvSpPr>
          <p:nvPr/>
        </p:nvSpPr>
        <p:spPr bwMode="auto">
          <a:xfrm>
            <a:off x="2667000" y="5105400"/>
            <a:ext cx="2667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Zerubbabel</a:t>
            </a:r>
          </a:p>
        </p:txBody>
      </p:sp>
      <p:sp>
        <p:nvSpPr>
          <p:cNvPr id="208919" name="Rectangle 23"/>
          <p:cNvSpPr>
            <a:spLocks noChangeArrowheads="1"/>
          </p:cNvSpPr>
          <p:nvPr/>
        </p:nvSpPr>
        <p:spPr bwMode="auto">
          <a:xfrm>
            <a:off x="7391400" y="2971800"/>
            <a:ext cx="17335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dirty="0">
                <a:ln>
                  <a:noFill/>
                </a:ln>
                <a:solidFill>
                  <a:srgbClr val="FFFFFF"/>
                </a:solidFill>
                <a:effectLst/>
                <a:uLnTx/>
                <a:uFillTx/>
                <a:latin typeface="Arial"/>
                <a:ea typeface="Osaka"/>
                <a:cs typeface="Arial"/>
              </a:rPr>
              <a:t>444-425</a:t>
            </a:r>
          </a:p>
        </p:txBody>
      </p:sp>
      <p:sp>
        <p:nvSpPr>
          <p:cNvPr id="208920" name="Rectangle 24"/>
          <p:cNvSpPr>
            <a:spLocks noChangeArrowheads="1"/>
          </p:cNvSpPr>
          <p:nvPr/>
        </p:nvSpPr>
        <p:spPr bwMode="auto">
          <a:xfrm>
            <a:off x="5595937" y="5105400"/>
            <a:ext cx="1509713"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Esther</a:t>
            </a:r>
          </a:p>
        </p:txBody>
      </p:sp>
      <p:sp>
        <p:nvSpPr>
          <p:cNvPr id="208921" name="Rectangle 25"/>
          <p:cNvSpPr>
            <a:spLocks noChangeArrowheads="1"/>
          </p:cNvSpPr>
          <p:nvPr/>
        </p:nvSpPr>
        <p:spPr bwMode="auto">
          <a:xfrm>
            <a:off x="5638800" y="2971800"/>
            <a:ext cx="17335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400" b="1" i="0" u="none" strike="noStrike" kern="1200" cap="none" spc="0" normalizeH="0" baseline="0" noProof="0">
                <a:ln>
                  <a:noFill/>
                </a:ln>
                <a:solidFill>
                  <a:srgbClr val="FFFFFF"/>
                </a:solidFill>
                <a:effectLst/>
                <a:uLnTx/>
                <a:uFillTx/>
                <a:latin typeface="Arial"/>
                <a:ea typeface="Osaka"/>
                <a:cs typeface="Arial"/>
              </a:rPr>
              <a:t>483-473</a:t>
            </a:r>
          </a:p>
        </p:txBody>
      </p:sp>
      <p:sp>
        <p:nvSpPr>
          <p:cNvPr id="208922" name="Rectangle 26"/>
          <p:cNvSpPr>
            <a:spLocks noChangeArrowheads="1"/>
          </p:cNvSpPr>
          <p:nvPr/>
        </p:nvSpPr>
        <p:spPr bwMode="auto">
          <a:xfrm>
            <a:off x="76200" y="1981200"/>
            <a:ext cx="2133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1" i="1" u="none" strike="noStrike" kern="1200" cap="none" spc="0" normalizeH="0" baseline="0" noProof="0" dirty="0">
                <a:ln>
                  <a:noFill/>
                </a:ln>
                <a:solidFill>
                  <a:srgbClr val="FFFFFF"/>
                </a:solidFill>
                <a:effectLst/>
                <a:uLnTx/>
                <a:uFillTx/>
                <a:latin typeface="Arial"/>
                <a:ea typeface="Osaka"/>
                <a:cs typeface="Arial"/>
              </a:rPr>
              <a:t>Prophets:</a:t>
            </a:r>
          </a:p>
        </p:txBody>
      </p:sp>
      <p:sp>
        <p:nvSpPr>
          <p:cNvPr id="208923" name="Rectangle 27"/>
          <p:cNvSpPr>
            <a:spLocks noChangeArrowheads="1"/>
          </p:cNvSpPr>
          <p:nvPr/>
        </p:nvSpPr>
        <p:spPr bwMode="auto">
          <a:xfrm>
            <a:off x="76200" y="5105400"/>
            <a:ext cx="1981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1" i="1" u="none" strike="noStrike" kern="1200" cap="none" spc="0" normalizeH="0" baseline="0" noProof="0" dirty="0">
                <a:ln>
                  <a:noFill/>
                </a:ln>
                <a:solidFill>
                  <a:srgbClr val="FFFFFF"/>
                </a:solidFill>
                <a:effectLst/>
                <a:uLnTx/>
                <a:uFillTx/>
                <a:latin typeface="Arial"/>
                <a:ea typeface="Osaka"/>
                <a:cs typeface="Arial"/>
              </a:rPr>
              <a:t>Others:</a:t>
            </a:r>
          </a:p>
        </p:txBody>
      </p:sp>
      <p:sp>
        <p:nvSpPr>
          <p:cNvPr id="208924" name="Rectangle 28"/>
          <p:cNvSpPr>
            <a:spLocks noChangeArrowheads="1"/>
          </p:cNvSpPr>
          <p:nvPr/>
        </p:nvSpPr>
        <p:spPr bwMode="auto">
          <a:xfrm>
            <a:off x="0" y="6115050"/>
            <a:ext cx="30543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1" i="1" u="none" strike="noStrike" kern="1200" cap="none" spc="0" normalizeH="0" baseline="0" noProof="0" dirty="0">
                <a:ln>
                  <a:noFill/>
                </a:ln>
                <a:solidFill>
                  <a:srgbClr val="FFFFFF"/>
                </a:solidFill>
                <a:effectLst/>
                <a:uLnTx/>
                <a:uFillTx/>
                <a:latin typeface="Arial"/>
                <a:ea typeface="Osaka"/>
                <a:cs typeface="Arial"/>
              </a:rPr>
              <a:t>Persian Kings:</a:t>
            </a:r>
          </a:p>
        </p:txBody>
      </p:sp>
      <p:sp>
        <p:nvSpPr>
          <p:cNvPr id="208925" name="Rectangle 29"/>
          <p:cNvSpPr>
            <a:spLocks noChangeArrowheads="1"/>
          </p:cNvSpPr>
          <p:nvPr/>
        </p:nvSpPr>
        <p:spPr bwMode="auto">
          <a:xfrm>
            <a:off x="2546350" y="6096000"/>
            <a:ext cx="156845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Osaka"/>
                <a:cs typeface="Arial"/>
              </a:rPr>
              <a:t>Cyrus</a:t>
            </a:r>
          </a:p>
        </p:txBody>
      </p:sp>
      <p:sp>
        <p:nvSpPr>
          <p:cNvPr id="208926" name="Rectangle 30"/>
          <p:cNvSpPr>
            <a:spLocks noChangeArrowheads="1"/>
          </p:cNvSpPr>
          <p:nvPr/>
        </p:nvSpPr>
        <p:spPr bwMode="auto">
          <a:xfrm>
            <a:off x="3962400" y="6096000"/>
            <a:ext cx="156845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Osaka"/>
                <a:cs typeface="Arial"/>
              </a:rPr>
              <a:t>Darius</a:t>
            </a:r>
          </a:p>
        </p:txBody>
      </p:sp>
      <p:sp>
        <p:nvSpPr>
          <p:cNvPr id="208927" name="Rectangle 31"/>
          <p:cNvSpPr>
            <a:spLocks noChangeArrowheads="1"/>
          </p:cNvSpPr>
          <p:nvPr/>
        </p:nvSpPr>
        <p:spPr bwMode="auto">
          <a:xfrm>
            <a:off x="5334000" y="6096000"/>
            <a:ext cx="206375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Osaka"/>
                <a:cs typeface="Arial"/>
              </a:rPr>
              <a:t>Xerxes</a:t>
            </a:r>
          </a:p>
        </p:txBody>
      </p:sp>
      <p:sp>
        <p:nvSpPr>
          <p:cNvPr id="208928" name="Rectangle 32"/>
          <p:cNvSpPr>
            <a:spLocks noChangeArrowheads="1"/>
          </p:cNvSpPr>
          <p:nvPr/>
        </p:nvSpPr>
        <p:spPr bwMode="auto">
          <a:xfrm>
            <a:off x="7010400" y="6096000"/>
            <a:ext cx="206375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Osaka"/>
                <a:cs typeface="Arial"/>
              </a:rPr>
              <a:t>Artaxerxes</a:t>
            </a:r>
          </a:p>
        </p:txBody>
      </p:sp>
      <p:pic>
        <p:nvPicPr>
          <p:cNvPr id="65569" name="Picture 33" descr="1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91000" y="3657600"/>
            <a:ext cx="1238250" cy="1146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5570" name="Picture 34" descr="thum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19400" y="3581400"/>
            <a:ext cx="696913" cy="119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Left-Right Arrow 1">
            <a:extLst>
              <a:ext uri="{FF2B5EF4-FFF2-40B4-BE49-F238E27FC236}">
                <a16:creationId xmlns:a16="http://schemas.microsoft.com/office/drawing/2014/main" id="{C35398E5-85E5-5C2A-8048-0DABDEE2E82A}"/>
              </a:ext>
            </a:extLst>
          </p:cNvPr>
          <p:cNvSpPr/>
          <p:nvPr/>
        </p:nvSpPr>
        <p:spPr>
          <a:xfrm>
            <a:off x="5410200" y="3581400"/>
            <a:ext cx="2362200" cy="1193799"/>
          </a:xfrm>
          <a:prstGeom prst="leftRightArrow">
            <a:avLst>
              <a:gd name="adj1" fmla="val 68775"/>
              <a:gd name="adj2" fmla="val 50000"/>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0D0D"/>
                </a:solidFill>
                <a:effectLst/>
                <a:uLnTx/>
                <a:uFillTx/>
                <a:latin typeface="Trebuchet MS"/>
                <a:ea typeface="Osaka"/>
                <a:cs typeface="Osaka"/>
              </a:rPr>
              <a:t>72 years</a:t>
            </a:r>
          </a:p>
        </p:txBody>
      </p:sp>
    </p:spTree>
    <p:extLst>
      <p:ext uri="{BB962C8B-B14F-4D97-AF65-F5344CB8AC3E}">
        <p14:creationId xmlns:p14="http://schemas.microsoft.com/office/powerpoint/2010/main" val="7221502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08918"/>
                                        </p:tgtEl>
                                        <p:attrNameLst>
                                          <p:attrName>style.visibility</p:attrName>
                                        </p:attrNameLst>
                                      </p:cBhvr>
                                      <p:to>
                                        <p:strVal val="visible"/>
                                      </p:to>
                                    </p:set>
                                    <p:anim calcmode="lin" valueType="num">
                                      <p:cBhvr additive="base">
                                        <p:cTn id="7" dur="500" fill="hold"/>
                                        <p:tgtEl>
                                          <p:spTgt spid="208918"/>
                                        </p:tgtEl>
                                        <p:attrNameLst>
                                          <p:attrName>ppt_x</p:attrName>
                                        </p:attrNameLst>
                                      </p:cBhvr>
                                      <p:tavLst>
                                        <p:tav tm="0">
                                          <p:val>
                                            <p:strVal val="0-#ppt_w/2"/>
                                          </p:val>
                                        </p:tav>
                                        <p:tav tm="100000">
                                          <p:val>
                                            <p:strVal val="#ppt_x"/>
                                          </p:val>
                                        </p:tav>
                                      </p:tavLst>
                                    </p:anim>
                                    <p:anim calcmode="lin" valueType="num">
                                      <p:cBhvr additive="base">
                                        <p:cTn id="8" dur="500" fill="hold"/>
                                        <p:tgtEl>
                                          <p:spTgt spid="20891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08908"/>
                                        </p:tgtEl>
                                        <p:attrNameLst>
                                          <p:attrName>style.visibility</p:attrName>
                                        </p:attrNameLst>
                                      </p:cBhvr>
                                      <p:to>
                                        <p:strVal val="visible"/>
                                      </p:to>
                                    </p:set>
                                    <p:anim calcmode="lin" valueType="num">
                                      <p:cBhvr additive="base">
                                        <p:cTn id="12" dur="500" fill="hold"/>
                                        <p:tgtEl>
                                          <p:spTgt spid="208908"/>
                                        </p:tgtEl>
                                        <p:attrNameLst>
                                          <p:attrName>ppt_x</p:attrName>
                                        </p:attrNameLst>
                                      </p:cBhvr>
                                      <p:tavLst>
                                        <p:tav tm="0">
                                          <p:val>
                                            <p:strVal val="0-#ppt_w/2"/>
                                          </p:val>
                                        </p:tav>
                                        <p:tav tm="100000">
                                          <p:val>
                                            <p:strVal val="#ppt_x"/>
                                          </p:val>
                                        </p:tav>
                                      </p:tavLst>
                                    </p:anim>
                                    <p:anim calcmode="lin" valueType="num">
                                      <p:cBhvr additive="base">
                                        <p:cTn id="13" dur="500" fill="hold"/>
                                        <p:tgtEl>
                                          <p:spTgt spid="208908"/>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208909"/>
                                        </p:tgtEl>
                                        <p:attrNameLst>
                                          <p:attrName>style.visibility</p:attrName>
                                        </p:attrNameLst>
                                      </p:cBhvr>
                                      <p:to>
                                        <p:strVal val="visible"/>
                                      </p:to>
                                    </p:set>
                                    <p:anim calcmode="lin" valueType="num">
                                      <p:cBhvr additive="base">
                                        <p:cTn id="17" dur="500" fill="hold"/>
                                        <p:tgtEl>
                                          <p:spTgt spid="208909"/>
                                        </p:tgtEl>
                                        <p:attrNameLst>
                                          <p:attrName>ppt_x</p:attrName>
                                        </p:attrNameLst>
                                      </p:cBhvr>
                                      <p:tavLst>
                                        <p:tav tm="0">
                                          <p:val>
                                            <p:strVal val="0-#ppt_w/2"/>
                                          </p:val>
                                        </p:tav>
                                        <p:tav tm="100000">
                                          <p:val>
                                            <p:strVal val="#ppt_x"/>
                                          </p:val>
                                        </p:tav>
                                      </p:tavLst>
                                    </p:anim>
                                    <p:anim calcmode="lin" valueType="num">
                                      <p:cBhvr additive="base">
                                        <p:cTn id="18" dur="500" fill="hold"/>
                                        <p:tgtEl>
                                          <p:spTgt spid="208909"/>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08913"/>
                                        </p:tgtEl>
                                        <p:attrNameLst>
                                          <p:attrName>style.visibility</p:attrName>
                                        </p:attrNameLst>
                                      </p:cBhvr>
                                      <p:to>
                                        <p:strVal val="visible"/>
                                      </p:to>
                                    </p:set>
                                    <p:anim calcmode="lin" valueType="num">
                                      <p:cBhvr additive="base">
                                        <p:cTn id="23" dur="500" fill="hold"/>
                                        <p:tgtEl>
                                          <p:spTgt spid="208913"/>
                                        </p:tgtEl>
                                        <p:attrNameLst>
                                          <p:attrName>ppt_x</p:attrName>
                                        </p:attrNameLst>
                                      </p:cBhvr>
                                      <p:tavLst>
                                        <p:tav tm="0">
                                          <p:val>
                                            <p:strVal val="0-#ppt_w/2"/>
                                          </p:val>
                                        </p:tav>
                                        <p:tav tm="100000">
                                          <p:val>
                                            <p:strVal val="#ppt_x"/>
                                          </p:val>
                                        </p:tav>
                                      </p:tavLst>
                                    </p:anim>
                                    <p:anim calcmode="lin" valueType="num">
                                      <p:cBhvr additive="base">
                                        <p:cTn id="24" dur="500" fill="hold"/>
                                        <p:tgtEl>
                                          <p:spTgt spid="208913"/>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208914"/>
                                        </p:tgtEl>
                                        <p:attrNameLst>
                                          <p:attrName>style.visibility</p:attrName>
                                        </p:attrNameLst>
                                      </p:cBhvr>
                                      <p:to>
                                        <p:strVal val="visible"/>
                                      </p:to>
                                    </p:set>
                                    <p:anim calcmode="lin" valueType="num">
                                      <p:cBhvr additive="base">
                                        <p:cTn id="29" dur="500" fill="hold"/>
                                        <p:tgtEl>
                                          <p:spTgt spid="208914"/>
                                        </p:tgtEl>
                                        <p:attrNameLst>
                                          <p:attrName>ppt_x</p:attrName>
                                        </p:attrNameLst>
                                      </p:cBhvr>
                                      <p:tavLst>
                                        <p:tav tm="0">
                                          <p:val>
                                            <p:strVal val="0-#ppt_w/2"/>
                                          </p:val>
                                        </p:tav>
                                        <p:tav tm="100000">
                                          <p:val>
                                            <p:strVal val="#ppt_x"/>
                                          </p:val>
                                        </p:tav>
                                      </p:tavLst>
                                    </p:anim>
                                    <p:anim calcmode="lin" valueType="num">
                                      <p:cBhvr additive="base">
                                        <p:cTn id="30" dur="500" fill="hold"/>
                                        <p:tgtEl>
                                          <p:spTgt spid="208914"/>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208910"/>
                                        </p:tgtEl>
                                        <p:attrNameLst>
                                          <p:attrName>style.visibility</p:attrName>
                                        </p:attrNameLst>
                                      </p:cBhvr>
                                      <p:to>
                                        <p:strVal val="visible"/>
                                      </p:to>
                                    </p:set>
                                    <p:anim calcmode="lin" valueType="num">
                                      <p:cBhvr additive="base">
                                        <p:cTn id="35" dur="500" fill="hold"/>
                                        <p:tgtEl>
                                          <p:spTgt spid="208910"/>
                                        </p:tgtEl>
                                        <p:attrNameLst>
                                          <p:attrName>ppt_x</p:attrName>
                                        </p:attrNameLst>
                                      </p:cBhvr>
                                      <p:tavLst>
                                        <p:tav tm="0">
                                          <p:val>
                                            <p:strVal val="0-#ppt_w/2"/>
                                          </p:val>
                                        </p:tav>
                                        <p:tav tm="100000">
                                          <p:val>
                                            <p:strVal val="#ppt_x"/>
                                          </p:val>
                                        </p:tav>
                                      </p:tavLst>
                                    </p:anim>
                                    <p:anim calcmode="lin" valueType="num">
                                      <p:cBhvr additive="base">
                                        <p:cTn id="36" dur="500" fill="hold"/>
                                        <p:tgtEl>
                                          <p:spTgt spid="208910"/>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208925"/>
                                        </p:tgtEl>
                                        <p:attrNameLst>
                                          <p:attrName>style.visibility</p:attrName>
                                        </p:attrNameLst>
                                      </p:cBhvr>
                                      <p:to>
                                        <p:strVal val="visible"/>
                                      </p:to>
                                    </p:set>
                                    <p:anim calcmode="lin" valueType="num">
                                      <p:cBhvr additive="base">
                                        <p:cTn id="41" dur="500" fill="hold"/>
                                        <p:tgtEl>
                                          <p:spTgt spid="208925"/>
                                        </p:tgtEl>
                                        <p:attrNameLst>
                                          <p:attrName>ppt_x</p:attrName>
                                        </p:attrNameLst>
                                      </p:cBhvr>
                                      <p:tavLst>
                                        <p:tav tm="0">
                                          <p:val>
                                            <p:strVal val="0-#ppt_w/2"/>
                                          </p:val>
                                        </p:tav>
                                        <p:tav tm="100000">
                                          <p:val>
                                            <p:strVal val="#ppt_x"/>
                                          </p:val>
                                        </p:tav>
                                      </p:tavLst>
                                    </p:anim>
                                    <p:anim calcmode="lin" valueType="num">
                                      <p:cBhvr additive="base">
                                        <p:cTn id="42" dur="500" fill="hold"/>
                                        <p:tgtEl>
                                          <p:spTgt spid="208925"/>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208926"/>
                                        </p:tgtEl>
                                        <p:attrNameLst>
                                          <p:attrName>style.visibility</p:attrName>
                                        </p:attrNameLst>
                                      </p:cBhvr>
                                      <p:to>
                                        <p:strVal val="visible"/>
                                      </p:to>
                                    </p:set>
                                    <p:anim calcmode="lin" valueType="num">
                                      <p:cBhvr additive="base">
                                        <p:cTn id="47" dur="500" fill="hold"/>
                                        <p:tgtEl>
                                          <p:spTgt spid="208926"/>
                                        </p:tgtEl>
                                        <p:attrNameLst>
                                          <p:attrName>ppt_x</p:attrName>
                                        </p:attrNameLst>
                                      </p:cBhvr>
                                      <p:tavLst>
                                        <p:tav tm="0">
                                          <p:val>
                                            <p:strVal val="0-#ppt_w/2"/>
                                          </p:val>
                                        </p:tav>
                                        <p:tav tm="100000">
                                          <p:val>
                                            <p:strVal val="#ppt_x"/>
                                          </p:val>
                                        </p:tav>
                                      </p:tavLst>
                                    </p:anim>
                                    <p:anim calcmode="lin" valueType="num">
                                      <p:cBhvr additive="base">
                                        <p:cTn id="48" dur="500" fill="hold"/>
                                        <p:tgtEl>
                                          <p:spTgt spid="208926"/>
                                        </p:tgtEl>
                                        <p:attrNameLst>
                                          <p:attrName>ppt_y</p:attrName>
                                        </p:attrNameLst>
                                      </p:cBhvr>
                                      <p:tavLst>
                                        <p:tav tm="0">
                                          <p:val>
                                            <p:strVal val="#ppt_y"/>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208927"/>
                                        </p:tgtEl>
                                        <p:attrNameLst>
                                          <p:attrName>style.visibility</p:attrName>
                                        </p:attrNameLst>
                                      </p:cBhvr>
                                      <p:to>
                                        <p:strVal val="visible"/>
                                      </p:to>
                                    </p:set>
                                    <p:anim calcmode="lin" valueType="num">
                                      <p:cBhvr additive="base">
                                        <p:cTn id="53" dur="500" fill="hold"/>
                                        <p:tgtEl>
                                          <p:spTgt spid="208927"/>
                                        </p:tgtEl>
                                        <p:attrNameLst>
                                          <p:attrName>ppt_x</p:attrName>
                                        </p:attrNameLst>
                                      </p:cBhvr>
                                      <p:tavLst>
                                        <p:tav tm="0">
                                          <p:val>
                                            <p:strVal val="0-#ppt_w/2"/>
                                          </p:val>
                                        </p:tav>
                                        <p:tav tm="100000">
                                          <p:val>
                                            <p:strVal val="#ppt_x"/>
                                          </p:val>
                                        </p:tav>
                                      </p:tavLst>
                                    </p:anim>
                                    <p:anim calcmode="lin" valueType="num">
                                      <p:cBhvr additive="base">
                                        <p:cTn id="54" dur="500" fill="hold"/>
                                        <p:tgtEl>
                                          <p:spTgt spid="208927"/>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208928"/>
                                        </p:tgtEl>
                                        <p:attrNameLst>
                                          <p:attrName>style.visibility</p:attrName>
                                        </p:attrNameLst>
                                      </p:cBhvr>
                                      <p:to>
                                        <p:strVal val="visible"/>
                                      </p:to>
                                    </p:set>
                                    <p:anim calcmode="lin" valueType="num">
                                      <p:cBhvr additive="base">
                                        <p:cTn id="59" dur="500" fill="hold"/>
                                        <p:tgtEl>
                                          <p:spTgt spid="208928"/>
                                        </p:tgtEl>
                                        <p:attrNameLst>
                                          <p:attrName>ppt_x</p:attrName>
                                        </p:attrNameLst>
                                      </p:cBhvr>
                                      <p:tavLst>
                                        <p:tav tm="0">
                                          <p:val>
                                            <p:strVal val="0-#ppt_w/2"/>
                                          </p:val>
                                        </p:tav>
                                        <p:tav tm="100000">
                                          <p:val>
                                            <p:strVal val="#ppt_x"/>
                                          </p:val>
                                        </p:tav>
                                      </p:tavLst>
                                    </p:anim>
                                    <p:anim calcmode="lin" valueType="num">
                                      <p:cBhvr additive="base">
                                        <p:cTn id="60" dur="500" fill="hold"/>
                                        <p:tgtEl>
                                          <p:spTgt spid="2089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08" grpId="0" autoUpdateAnimBg="0"/>
      <p:bldP spid="208909" grpId="0" autoUpdateAnimBg="0"/>
      <p:bldP spid="208910" grpId="0" autoUpdateAnimBg="0"/>
      <p:bldP spid="208913" grpId="0" autoUpdateAnimBg="0"/>
      <p:bldP spid="208914" grpId="0" autoUpdateAnimBg="0"/>
      <p:bldP spid="208918" grpId="0" autoUpdateAnimBg="0"/>
      <p:bldP spid="208925" grpId="0" autoUpdateAnimBg="0"/>
      <p:bldP spid="208926" grpId="0" autoUpdateAnimBg="0"/>
      <p:bldP spid="208927" grpId="0" autoUpdateAnimBg="0"/>
      <p:bldP spid="208928"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59778" name="Rectangle 15"/>
          <p:cNvSpPr>
            <a:spLocks noGrp="1" noChangeArrowheads="1"/>
          </p:cNvSpPr>
          <p:nvPr>
            <p:ph type="ctrTitle"/>
          </p:nvPr>
        </p:nvSpPr>
        <p:spPr>
          <a:xfrm>
            <a:off x="827584" y="0"/>
            <a:ext cx="7021016" cy="1066800"/>
          </a:xfrm>
          <a:solidFill>
            <a:schemeClr val="bg1"/>
          </a:solidFill>
        </p:spPr>
        <p:txBody>
          <a:bodyPr/>
          <a:lstStyle/>
          <a:p>
            <a:pPr rtl="1" eaLnBrk="1" hangingPunct="1"/>
            <a:r>
              <a:rPr lang="ar-JO" sz="4800" kern="10" dirty="0">
                <a:ln w="12700" cap="sq">
                  <a:solidFill>
                    <a:srgbClr val="EAEAEA"/>
                  </a:solidFill>
                  <a:round/>
                  <a:headEnd type="none" w="sm" len="sm"/>
                  <a:tailEnd type="none" w="sm" len="sm"/>
                </a:ln>
                <a:solidFill>
                  <a:schemeClr val="tx1"/>
                </a:solidFill>
                <a:effectLst>
                  <a:outerShdw blurRad="63500" dist="38099" dir="2700000" sy="50000" kx="2115830" algn="bl" rotWithShape="0">
                    <a:srgbClr val="C0C0C0">
                      <a:alpha val="74997"/>
                    </a:srgbClr>
                  </a:outerShdw>
                </a:effectLst>
                <a:latin typeface="Arial" panose="020B0604020202020204" pitchFamily="34" charset="0"/>
                <a:ea typeface="Arial"/>
                <a:cs typeface="Arial" panose="020B0604020202020204" pitchFamily="34" charset="0"/>
              </a:rPr>
              <a:t>سبيَيْن استغرق كلٌّ منهما ٧٠ سنة</a:t>
            </a:r>
            <a:endParaRPr kumimoji="0" lang="en-US" sz="4800" dirty="0">
              <a:solidFill>
                <a:schemeClr val="bg1"/>
              </a:solidFill>
              <a:latin typeface="Arial" panose="020B0604020202020204" pitchFamily="34" charset="0"/>
              <a:ea typeface="Osaka" charset="0"/>
              <a:cs typeface="Arial" panose="020B0604020202020204" pitchFamily="34" charset="0"/>
            </a:endParaRPr>
          </a:p>
        </p:txBody>
      </p:sp>
      <p:sp>
        <p:nvSpPr>
          <p:cNvPr id="459779" name="Rectangle 2"/>
          <p:cNvSpPr>
            <a:spLocks noChangeArrowheads="1"/>
          </p:cNvSpPr>
          <p:nvPr/>
        </p:nvSpPr>
        <p:spPr bwMode="auto">
          <a:xfrm>
            <a:off x="5638800" y="2590800"/>
            <a:ext cx="3581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459780" name="Rectangle 3"/>
          <p:cNvSpPr>
            <a:spLocks noChangeArrowheads="1"/>
          </p:cNvSpPr>
          <p:nvPr/>
        </p:nvSpPr>
        <p:spPr bwMode="auto">
          <a:xfrm>
            <a:off x="0" y="2590800"/>
            <a:ext cx="2590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459781" name="Text Box 4"/>
          <p:cNvSpPr txBox="1">
            <a:spLocks noChangeArrowheads="1"/>
          </p:cNvSpPr>
          <p:nvPr/>
        </p:nvSpPr>
        <p:spPr bwMode="auto">
          <a:xfrm>
            <a:off x="838200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560</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1" name="Rectangle 5"/>
          <p:cNvSpPr>
            <a:spLocks noChangeArrowheads="1"/>
          </p:cNvSpPr>
          <p:nvPr/>
        </p:nvSpPr>
        <p:spPr bwMode="auto">
          <a:xfrm>
            <a:off x="2133600"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586</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3" name="Rectangle 7"/>
          <p:cNvSpPr>
            <a:spLocks noChangeArrowheads="1"/>
          </p:cNvSpPr>
          <p:nvPr/>
        </p:nvSpPr>
        <p:spPr bwMode="auto">
          <a:xfrm>
            <a:off x="3061492" y="1322501"/>
            <a:ext cx="2057400" cy="712439"/>
          </a:xfrm>
          <a:prstGeom prst="rect">
            <a:avLst/>
          </a:prstGeom>
          <a:noFill/>
          <a:ln w="9525">
            <a:noFill/>
            <a:miter lim="800000"/>
            <a:headEnd/>
            <a:tailEnd/>
          </a:ln>
          <a:effectLst>
            <a:outerShdw blurRad="63500" dist="35921" dir="2700000" algn="ctr" rotWithShape="0">
              <a:schemeClr val="bg1">
                <a:alpha val="74998"/>
              </a:scheme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سبي الشعب</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14344" name="Rectangle 8"/>
          <p:cNvSpPr>
            <a:spLocks noChangeArrowheads="1"/>
          </p:cNvSpPr>
          <p:nvPr/>
        </p:nvSpPr>
        <p:spPr bwMode="auto">
          <a:xfrm>
            <a:off x="4114800" y="2971800"/>
            <a:ext cx="2057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Osaka" charset="0"/>
                <a:cs typeface="Arial" panose="020B0604020202020204" pitchFamily="34" charset="0"/>
              </a:rPr>
              <a:t>سبي الهيكل</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Osaka" charset="0"/>
              <a:cs typeface="Arial" panose="020B0604020202020204" pitchFamily="34" charset="0"/>
            </a:endParaRPr>
          </a:p>
        </p:txBody>
      </p:sp>
      <p:sp>
        <p:nvSpPr>
          <p:cNvPr id="14345" name="Rectangle 9"/>
          <p:cNvSpPr>
            <a:spLocks noChangeArrowheads="1"/>
          </p:cNvSpPr>
          <p:nvPr/>
        </p:nvSpPr>
        <p:spPr bwMode="auto">
          <a:xfrm>
            <a:off x="5181600" y="2057400"/>
            <a:ext cx="83820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539</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6" name="Rectangle 10"/>
          <p:cNvSpPr>
            <a:spLocks noChangeArrowheads="1"/>
          </p:cNvSpPr>
          <p:nvPr/>
        </p:nvSpPr>
        <p:spPr bwMode="auto">
          <a:xfrm>
            <a:off x="6019798" y="2057400"/>
            <a:ext cx="83820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536</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7" name="Rectangle 11"/>
          <p:cNvSpPr>
            <a:spLocks noChangeArrowheads="1"/>
          </p:cNvSpPr>
          <p:nvPr/>
        </p:nvSpPr>
        <p:spPr bwMode="auto">
          <a:xfrm>
            <a:off x="7467600"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516</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8" name="Rectangle 12"/>
          <p:cNvSpPr>
            <a:spLocks noChangeArrowheads="1"/>
          </p:cNvSpPr>
          <p:nvPr/>
        </p:nvSpPr>
        <p:spPr bwMode="auto">
          <a:xfrm>
            <a:off x="76200" y="2057400"/>
            <a:ext cx="1447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1" eaLnBrk="1" fontAlgn="base" latinLnBrk="0" hangingPunct="1">
              <a:lnSpc>
                <a:spcPct val="100000"/>
              </a:lnSpc>
              <a:spcBef>
                <a:spcPct val="20000"/>
              </a:spcBef>
              <a:spcAft>
                <a:spcPct val="0"/>
              </a:spcAft>
              <a:buClr>
                <a:srgbClr val="99CC00"/>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605 ق.م.</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9" name="Line 13"/>
          <p:cNvSpPr>
            <a:spLocks noChangeShapeType="1"/>
          </p:cNvSpPr>
          <p:nvPr/>
        </p:nvSpPr>
        <p:spPr bwMode="auto">
          <a:xfrm>
            <a:off x="990600" y="1981200"/>
            <a:ext cx="5410200" cy="0"/>
          </a:xfrm>
          <a:prstGeom prst="line">
            <a:avLst/>
          </a:prstGeom>
          <a:noFill/>
          <a:ln w="76200">
            <a:solidFill>
              <a:schemeClr val="tx1"/>
            </a:solidFill>
            <a:round/>
            <a:headEnd type="triangle" w="med" len="med"/>
            <a:tailEnd type="triangle" w="med" len="med"/>
          </a:ln>
          <a:effectLst>
            <a:outerShdw blurRad="63500" dist="35921" dir="2700000" algn="ctr" rotWithShape="0">
              <a:schemeClr val="bg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14350" name="Line 14"/>
          <p:cNvSpPr>
            <a:spLocks noChangeShapeType="1"/>
          </p:cNvSpPr>
          <p:nvPr/>
        </p:nvSpPr>
        <p:spPr bwMode="auto">
          <a:xfrm>
            <a:off x="2590800" y="3048000"/>
            <a:ext cx="5410200" cy="0"/>
          </a:xfrm>
          <a:prstGeom prst="line">
            <a:avLst/>
          </a:prstGeom>
          <a:noFill/>
          <a:ln w="76200">
            <a:solidFill>
              <a:srgbClr val="FFFF00"/>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 name="Rectangle 7"/>
          <p:cNvSpPr>
            <a:spLocks noChangeArrowheads="1"/>
          </p:cNvSpPr>
          <p:nvPr/>
        </p:nvSpPr>
        <p:spPr bwMode="auto">
          <a:xfrm>
            <a:off x="-76200" y="4114800"/>
            <a:ext cx="9296400" cy="2743200"/>
          </a:xfrm>
          <a:prstGeom prst="rect">
            <a:avLst/>
          </a:prstGeom>
          <a:noFill/>
          <a:ln w="9525">
            <a:noFill/>
            <a:miter lim="800000"/>
            <a:headEnd/>
            <a:tailEnd/>
          </a:ln>
          <a:effectLst>
            <a:outerShdw blurRad="63500" dist="35921" dir="2700000" algn="ctr" rotWithShape="0">
              <a:schemeClr val="bg1">
                <a:alpha val="74998"/>
              </a:schemeClr>
            </a:outerShdw>
          </a:effectLst>
        </p:spPr>
        <p:txBody>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وَتَصِيرُ كُلُّ هَذِهِ ٱلْأَرْضِ خَرَابًا وَدَهَشًا، وَتَخْدِمُ هَذِهِ ٱلشُّعُوبُ مَلِكَ بَابِلَ </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Osaka"/>
                <a:cs typeface="Arial" panose="020B0604020202020204" pitchFamily="34" charset="0"/>
              </a:rPr>
              <a:t>سَبْعِينَ سَنَةً</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 وَيَكُونُ عِنْدَ تَمَامِ </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Osaka"/>
                <a:cs typeface="Arial" panose="020B0604020202020204" pitchFamily="34" charset="0"/>
              </a:rPr>
              <a:t>ٱلسَّبْعِينَ سَنَةً</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 أَنِّي أُعَاقِبُ مَلِكَ بَابِلَ، وَتِلْكَ ٱلْأُمَّةَ، يَقُولُ ٱلرَّبُّ، عَلَى إِثْمِهِمْ وَأَرْضَ ٱلْكَلْدَانِيِّينَ، وَأَجْعَلُهَا خِرَبًا أَبَدِيَّةً.</a:t>
            </a:r>
            <a:b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b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(إرميا ٢٥: ١١-١٢)</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Tree>
    <p:extLst>
      <p:ext uri="{BB962C8B-B14F-4D97-AF65-F5344CB8AC3E}">
        <p14:creationId xmlns:p14="http://schemas.microsoft.com/office/powerpoint/2010/main" val="40938913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8"/>
                                        </p:tgtEl>
                                        <p:attrNameLst>
                                          <p:attrName>style.visibility</p:attrName>
                                        </p:attrNameLst>
                                      </p:cBhvr>
                                      <p:to>
                                        <p:strVal val="visible"/>
                                      </p:to>
                                    </p:set>
                                    <p:anim calcmode="lin" valueType="num">
                                      <p:cBhvr additive="base">
                                        <p:cTn id="7" dur="500" fill="hold"/>
                                        <p:tgtEl>
                                          <p:spTgt spid="14348"/>
                                        </p:tgtEl>
                                        <p:attrNameLst>
                                          <p:attrName>ppt_x</p:attrName>
                                        </p:attrNameLst>
                                      </p:cBhvr>
                                      <p:tavLst>
                                        <p:tav tm="0">
                                          <p:val>
                                            <p:strVal val="0-#ppt_w/2"/>
                                          </p:val>
                                        </p:tav>
                                        <p:tav tm="100000">
                                          <p:val>
                                            <p:strVal val="#ppt_x"/>
                                          </p:val>
                                        </p:tav>
                                      </p:tavLst>
                                    </p:anim>
                                    <p:anim calcmode="lin" valueType="num">
                                      <p:cBhvr additive="base">
                                        <p:cTn id="8" dur="500" fill="hold"/>
                                        <p:tgtEl>
                                          <p:spTgt spid="1434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1"/>
                                        </p:tgtEl>
                                        <p:attrNameLst>
                                          <p:attrName>style.visibility</p:attrName>
                                        </p:attrNameLst>
                                      </p:cBhvr>
                                      <p:to>
                                        <p:strVal val="visible"/>
                                      </p:to>
                                    </p:set>
                                    <p:anim calcmode="lin" valueType="num">
                                      <p:cBhvr additive="base">
                                        <p:cTn id="13" dur="500" fill="hold"/>
                                        <p:tgtEl>
                                          <p:spTgt spid="14341"/>
                                        </p:tgtEl>
                                        <p:attrNameLst>
                                          <p:attrName>ppt_x</p:attrName>
                                        </p:attrNameLst>
                                      </p:cBhvr>
                                      <p:tavLst>
                                        <p:tav tm="0">
                                          <p:val>
                                            <p:strVal val="0-#ppt_w/2"/>
                                          </p:val>
                                        </p:tav>
                                        <p:tav tm="100000">
                                          <p:val>
                                            <p:strVal val="#ppt_x"/>
                                          </p:val>
                                        </p:tav>
                                      </p:tavLst>
                                    </p:anim>
                                    <p:anim calcmode="lin" valueType="num">
                                      <p:cBhvr additive="base">
                                        <p:cTn id="14" dur="500" fill="hold"/>
                                        <p:tgtEl>
                                          <p:spTgt spid="1434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5"/>
                                        </p:tgtEl>
                                        <p:attrNameLst>
                                          <p:attrName>style.visibility</p:attrName>
                                        </p:attrNameLst>
                                      </p:cBhvr>
                                      <p:to>
                                        <p:strVal val="visible"/>
                                      </p:to>
                                    </p:set>
                                    <p:anim calcmode="lin" valueType="num">
                                      <p:cBhvr additive="base">
                                        <p:cTn id="19" dur="500" fill="hold"/>
                                        <p:tgtEl>
                                          <p:spTgt spid="14345"/>
                                        </p:tgtEl>
                                        <p:attrNameLst>
                                          <p:attrName>ppt_x</p:attrName>
                                        </p:attrNameLst>
                                      </p:cBhvr>
                                      <p:tavLst>
                                        <p:tav tm="0">
                                          <p:val>
                                            <p:strVal val="0-#ppt_w/2"/>
                                          </p:val>
                                        </p:tav>
                                        <p:tav tm="100000">
                                          <p:val>
                                            <p:strVal val="#ppt_x"/>
                                          </p:val>
                                        </p:tav>
                                      </p:tavLst>
                                    </p:anim>
                                    <p:anim calcmode="lin" valueType="num">
                                      <p:cBhvr additive="base">
                                        <p:cTn id="20" dur="500" fill="hold"/>
                                        <p:tgtEl>
                                          <p:spTgt spid="1434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46"/>
                                        </p:tgtEl>
                                        <p:attrNameLst>
                                          <p:attrName>style.visibility</p:attrName>
                                        </p:attrNameLst>
                                      </p:cBhvr>
                                      <p:to>
                                        <p:strVal val="visible"/>
                                      </p:to>
                                    </p:set>
                                    <p:anim calcmode="lin" valueType="num">
                                      <p:cBhvr additive="base">
                                        <p:cTn id="25" dur="500" fill="hold"/>
                                        <p:tgtEl>
                                          <p:spTgt spid="14346"/>
                                        </p:tgtEl>
                                        <p:attrNameLst>
                                          <p:attrName>ppt_x</p:attrName>
                                        </p:attrNameLst>
                                      </p:cBhvr>
                                      <p:tavLst>
                                        <p:tav tm="0">
                                          <p:val>
                                            <p:strVal val="0-#ppt_w/2"/>
                                          </p:val>
                                        </p:tav>
                                        <p:tav tm="100000">
                                          <p:val>
                                            <p:strVal val="#ppt_x"/>
                                          </p:val>
                                        </p:tav>
                                      </p:tavLst>
                                    </p:anim>
                                    <p:anim calcmode="lin" valueType="num">
                                      <p:cBhvr additive="base">
                                        <p:cTn id="26" dur="500" fill="hold"/>
                                        <p:tgtEl>
                                          <p:spTgt spid="1434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347"/>
                                        </p:tgtEl>
                                        <p:attrNameLst>
                                          <p:attrName>style.visibility</p:attrName>
                                        </p:attrNameLst>
                                      </p:cBhvr>
                                      <p:to>
                                        <p:strVal val="visible"/>
                                      </p:to>
                                    </p:set>
                                    <p:anim calcmode="lin" valueType="num">
                                      <p:cBhvr additive="base">
                                        <p:cTn id="31" dur="500" fill="hold"/>
                                        <p:tgtEl>
                                          <p:spTgt spid="14347"/>
                                        </p:tgtEl>
                                        <p:attrNameLst>
                                          <p:attrName>ppt_x</p:attrName>
                                        </p:attrNameLst>
                                      </p:cBhvr>
                                      <p:tavLst>
                                        <p:tav tm="0">
                                          <p:val>
                                            <p:strVal val="0-#ppt_w/2"/>
                                          </p:val>
                                        </p:tav>
                                        <p:tav tm="100000">
                                          <p:val>
                                            <p:strVal val="#ppt_x"/>
                                          </p:val>
                                        </p:tav>
                                      </p:tavLst>
                                    </p:anim>
                                    <p:anim calcmode="lin" valueType="num">
                                      <p:cBhvr additive="base">
                                        <p:cTn id="32" dur="500" fill="hold"/>
                                        <p:tgtEl>
                                          <p:spTgt spid="14347"/>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4343"/>
                                        </p:tgtEl>
                                        <p:attrNameLst>
                                          <p:attrName>style.visibility</p:attrName>
                                        </p:attrNameLst>
                                      </p:cBhvr>
                                      <p:to>
                                        <p:strVal val="visible"/>
                                      </p:to>
                                    </p:set>
                                    <p:anim calcmode="lin" valueType="num">
                                      <p:cBhvr additive="base">
                                        <p:cTn id="37" dur="500" fill="hold"/>
                                        <p:tgtEl>
                                          <p:spTgt spid="14343"/>
                                        </p:tgtEl>
                                        <p:attrNameLst>
                                          <p:attrName>ppt_x</p:attrName>
                                        </p:attrNameLst>
                                      </p:cBhvr>
                                      <p:tavLst>
                                        <p:tav tm="0">
                                          <p:val>
                                            <p:strVal val="0-#ppt_w/2"/>
                                          </p:val>
                                        </p:tav>
                                        <p:tav tm="100000">
                                          <p:val>
                                            <p:strVal val="#ppt_x"/>
                                          </p:val>
                                        </p:tav>
                                      </p:tavLst>
                                    </p:anim>
                                    <p:anim calcmode="lin" valueType="num">
                                      <p:cBhvr additive="base">
                                        <p:cTn id="38" dur="500" fill="hold"/>
                                        <p:tgtEl>
                                          <p:spTgt spid="14343"/>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14349"/>
                                        </p:tgtEl>
                                        <p:attrNameLst>
                                          <p:attrName>style.visibility</p:attrName>
                                        </p:attrNameLst>
                                      </p:cBhvr>
                                      <p:to>
                                        <p:strVal val="visible"/>
                                      </p:to>
                                    </p:set>
                                    <p:animEffect transition="in" filter="fade">
                                      <p:cBhvr>
                                        <p:cTn id="43" dur="500"/>
                                        <p:tgtEl>
                                          <p:spTgt spid="14349"/>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4344"/>
                                        </p:tgtEl>
                                        <p:attrNameLst>
                                          <p:attrName>style.visibility</p:attrName>
                                        </p:attrNameLst>
                                      </p:cBhvr>
                                      <p:to>
                                        <p:strVal val="visible"/>
                                      </p:to>
                                    </p:set>
                                    <p:anim calcmode="lin" valueType="num">
                                      <p:cBhvr additive="base">
                                        <p:cTn id="48" dur="500" fill="hold"/>
                                        <p:tgtEl>
                                          <p:spTgt spid="14344"/>
                                        </p:tgtEl>
                                        <p:attrNameLst>
                                          <p:attrName>ppt_x</p:attrName>
                                        </p:attrNameLst>
                                      </p:cBhvr>
                                      <p:tavLst>
                                        <p:tav tm="0">
                                          <p:val>
                                            <p:strVal val="0-#ppt_w/2"/>
                                          </p:val>
                                        </p:tav>
                                        <p:tav tm="100000">
                                          <p:val>
                                            <p:strVal val="#ppt_x"/>
                                          </p:val>
                                        </p:tav>
                                      </p:tavLst>
                                    </p:anim>
                                    <p:anim calcmode="lin" valueType="num">
                                      <p:cBhvr additive="base">
                                        <p:cTn id="49" dur="500" fill="hold"/>
                                        <p:tgtEl>
                                          <p:spTgt spid="14344"/>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4350"/>
                                        </p:tgtEl>
                                        <p:attrNameLst>
                                          <p:attrName>style.visibility</p:attrName>
                                        </p:attrNameLst>
                                      </p:cBhvr>
                                      <p:to>
                                        <p:strVal val="visible"/>
                                      </p:to>
                                    </p:set>
                                    <p:animEffect transition="in" filter="fade">
                                      <p:cBhvr>
                                        <p:cTn id="54" dur="500"/>
                                        <p:tgtEl>
                                          <p:spTgt spid="14350"/>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0-#ppt_w/2"/>
                                          </p:val>
                                        </p:tav>
                                        <p:tav tm="100000">
                                          <p:val>
                                            <p:strVal val="#ppt_x"/>
                                          </p:val>
                                        </p:tav>
                                      </p:tavLst>
                                    </p:anim>
                                    <p:anim calcmode="lin" valueType="num">
                                      <p:cBhvr additive="base">
                                        <p:cTn id="60"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utoUpdateAnimBg="0"/>
      <p:bldP spid="14343" grpId="0" autoUpdateAnimBg="0"/>
      <p:bldP spid="14344" grpId="0" autoUpdateAnimBg="0"/>
      <p:bldP spid="14345" grpId="0" autoUpdateAnimBg="0"/>
      <p:bldP spid="14346" grpId="0" autoUpdateAnimBg="0"/>
      <p:bldP spid="14347" grpId="0" autoUpdateAnimBg="0"/>
      <p:bldP spid="14348" grpId="0" autoUpdateAnimBg="0"/>
      <p:bldP spid="14350" grpId="0" animBg="1"/>
      <p:bldP spid="16" grpId="0"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p:cNvSpPr>
            <a:spLocks noChangeArrowheads="1"/>
          </p:cNvSpPr>
          <p:nvPr/>
        </p:nvSpPr>
        <p:spPr bwMode="auto">
          <a:xfrm>
            <a:off x="0" y="6035675"/>
            <a:ext cx="9144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en-US" b="1">
                <a:solidFill>
                  <a:srgbClr val="FFFFFF"/>
                </a:solidFill>
                <a:latin typeface="Arial" pitchFamily="34" charset="0"/>
                <a:cs typeface="Arial" pitchFamily="34" charset="0"/>
              </a:rPr>
              <a:t>"I am Cyrus, who founded the Persian empire.  Grudge me not therefore, this little earth that covers my body."</a:t>
            </a:r>
            <a:endParaRPr lang="en-US" altLang="en-US">
              <a:solidFill>
                <a:srgbClr val="FFFFFF"/>
              </a:solidFill>
              <a:latin typeface="Arial" pitchFamily="34" charset="0"/>
              <a:cs typeface="Arial" pitchFamily="34" charset="0"/>
            </a:endParaRPr>
          </a:p>
        </p:txBody>
      </p:sp>
      <p:pic>
        <p:nvPicPr>
          <p:cNvPr id="12390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52400"/>
            <a:ext cx="3794125"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Text Box 4"/>
          <p:cNvSpPr txBox="1">
            <a:spLocks noChangeArrowheads="1"/>
          </p:cNvSpPr>
          <p:nvPr/>
        </p:nvSpPr>
        <p:spPr bwMode="auto">
          <a:xfrm>
            <a:off x="152400" y="152400"/>
            <a:ext cx="6705600" cy="646113"/>
          </a:xfrm>
          <a:prstGeom prst="rect">
            <a:avLst/>
          </a:prstGeom>
          <a:solidFill>
            <a:schemeClr val="accent2"/>
          </a:solid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sz="3600" b="1">
                <a:solidFill>
                  <a:schemeClr val="bg1"/>
                </a:solidFill>
                <a:effectLst>
                  <a:outerShdw blurRad="38100" dist="38100" dir="2700000" algn="tl">
                    <a:srgbClr val="000000"/>
                  </a:outerShdw>
                </a:effectLst>
                <a:latin typeface="Arial" pitchFamily="34" charset="0"/>
                <a:cs typeface="Arial" pitchFamily="34" charset="0"/>
              </a:rPr>
              <a:t>How Persians Affected Israel</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ChangeArrowheads="1"/>
          </p:cNvSpPr>
          <p:nvPr/>
        </p:nvSpPr>
        <p:spPr bwMode="auto">
          <a:xfrm>
            <a:off x="0" y="0"/>
            <a:ext cx="9144000" cy="6858000"/>
          </a:xfrm>
          <a:prstGeom prst="rect">
            <a:avLst/>
          </a:prstGeom>
          <a:solidFill>
            <a:srgbClr val="F5F5F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latin typeface="Arial" pitchFamily="34" charset="0"/>
              <a:cs typeface="Arial" pitchFamily="34" charset="0"/>
            </a:endParaRPr>
          </a:p>
        </p:txBody>
      </p:sp>
      <p:pic>
        <p:nvPicPr>
          <p:cNvPr id="124930" name="Picture 3" descr="1STT"/>
          <p:cNvPicPr>
            <a:picLocks noChangeAspect="1" noChangeArrowheads="1"/>
          </p:cNvPicPr>
          <p:nvPr/>
        </p:nvPicPr>
        <p:blipFill>
          <a:blip r:embed="rId2" cstate="screen">
            <a:extLst>
              <a:ext uri="{28A0092B-C50C-407E-A947-70E740481C1C}">
                <a14:useLocalDpi xmlns:a14="http://schemas.microsoft.com/office/drawing/2010/main" val="0"/>
              </a:ext>
            </a:extLst>
          </a:blip>
          <a:srcRect l="1369" t="5740"/>
          <a:stretch>
            <a:fillRect/>
          </a:stretch>
        </p:blipFill>
        <p:spPr bwMode="auto">
          <a:xfrm>
            <a:off x="381000" y="3025775"/>
            <a:ext cx="5148263"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1" name="Rectangle 4"/>
          <p:cNvSpPr>
            <a:spLocks noChangeArrowheads="1"/>
          </p:cNvSpPr>
          <p:nvPr/>
        </p:nvSpPr>
        <p:spPr bwMode="auto">
          <a:xfrm>
            <a:off x="4495800" y="3051175"/>
            <a:ext cx="304800" cy="1143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latin typeface="Arial" pitchFamily="34" charset="0"/>
              <a:cs typeface="Arial" pitchFamily="34" charset="0"/>
            </a:endParaRPr>
          </a:p>
        </p:txBody>
      </p:sp>
      <p:sp>
        <p:nvSpPr>
          <p:cNvPr id="124932" name="Rectangle 5"/>
          <p:cNvSpPr>
            <a:spLocks noChangeArrowheads="1"/>
          </p:cNvSpPr>
          <p:nvPr/>
        </p:nvSpPr>
        <p:spPr bwMode="auto">
          <a:xfrm>
            <a:off x="4762500" y="3114675"/>
            <a:ext cx="304800" cy="2286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latin typeface="Arial" pitchFamily="34" charset="0"/>
              <a:cs typeface="Arial" pitchFamily="34" charset="0"/>
            </a:endParaRPr>
          </a:p>
        </p:txBody>
      </p:sp>
      <p:sp>
        <p:nvSpPr>
          <p:cNvPr id="124933" name="Rectangle 6"/>
          <p:cNvSpPr>
            <a:spLocks noChangeArrowheads="1"/>
          </p:cNvSpPr>
          <p:nvPr/>
        </p:nvSpPr>
        <p:spPr bwMode="auto">
          <a:xfrm>
            <a:off x="5626100" y="4073525"/>
            <a:ext cx="304800" cy="146050"/>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latin typeface="Arial" pitchFamily="34" charset="0"/>
              <a:cs typeface="Arial" pitchFamily="34" charset="0"/>
            </a:endParaRPr>
          </a:p>
        </p:txBody>
      </p:sp>
      <p:sp>
        <p:nvSpPr>
          <p:cNvPr id="124934" name="Rectangle 7"/>
          <p:cNvSpPr>
            <a:spLocks noChangeArrowheads="1"/>
          </p:cNvSpPr>
          <p:nvPr/>
        </p:nvSpPr>
        <p:spPr bwMode="auto">
          <a:xfrm>
            <a:off x="5619750" y="3070225"/>
            <a:ext cx="323850" cy="1060450"/>
          </a:xfrm>
          <a:prstGeom prst="rect">
            <a:avLst/>
          </a:prstGeom>
          <a:solidFill>
            <a:srgbClr val="F5F5F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latin typeface="Arial" pitchFamily="34" charset="0"/>
              <a:cs typeface="Arial" pitchFamily="34" charset="0"/>
            </a:endParaRPr>
          </a:p>
        </p:txBody>
      </p:sp>
      <p:sp>
        <p:nvSpPr>
          <p:cNvPr id="109576" name="Text Box 8"/>
          <p:cNvSpPr txBox="1">
            <a:spLocks noChangeArrowheads="1"/>
          </p:cNvSpPr>
          <p:nvPr/>
        </p:nvSpPr>
        <p:spPr bwMode="auto">
          <a:xfrm>
            <a:off x="1143000" y="5867400"/>
            <a:ext cx="36576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b="1">
                <a:solidFill>
                  <a:schemeClr val="bg2"/>
                </a:solidFill>
                <a:latin typeface="Arial"/>
                <a:ea typeface="+mn-ea"/>
                <a:cs typeface="Arial"/>
              </a:rPr>
              <a:t>2</a:t>
            </a:r>
            <a:r>
              <a:rPr lang="en-US" b="1" baseline="30000">
                <a:solidFill>
                  <a:schemeClr val="bg2"/>
                </a:solidFill>
                <a:latin typeface="Arial"/>
                <a:ea typeface="+mn-ea"/>
                <a:cs typeface="Arial"/>
              </a:rPr>
              <a:t>nd</a:t>
            </a:r>
            <a:r>
              <a:rPr lang="en-US" b="1">
                <a:solidFill>
                  <a:schemeClr val="bg2"/>
                </a:solidFill>
                <a:latin typeface="Arial"/>
                <a:ea typeface="+mn-ea"/>
                <a:cs typeface="Arial"/>
              </a:rPr>
              <a:t> Temple - Zerubbabel</a:t>
            </a:r>
          </a:p>
        </p:txBody>
      </p:sp>
      <p:sp>
        <p:nvSpPr>
          <p:cNvPr id="109577" name="Text Box 9"/>
          <p:cNvSpPr txBox="1">
            <a:spLocks noChangeArrowheads="1"/>
          </p:cNvSpPr>
          <p:nvPr/>
        </p:nvSpPr>
        <p:spPr bwMode="auto">
          <a:xfrm>
            <a:off x="152400" y="152400"/>
            <a:ext cx="7010400" cy="646113"/>
          </a:xfrm>
          <a:prstGeom prst="rect">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sz="3600" b="1">
                <a:effectLst>
                  <a:outerShdw blurRad="38100" dist="38100" dir="2700000" algn="tl">
                    <a:srgbClr val="000000"/>
                  </a:outerShdw>
                </a:effectLst>
                <a:latin typeface="Arial" pitchFamily="34" charset="0"/>
                <a:cs typeface="Arial" pitchFamily="34" charset="0"/>
              </a:rPr>
              <a:t>How Persians Affected Israel</a:t>
            </a:r>
          </a:p>
        </p:txBody>
      </p:sp>
      <p:sp>
        <p:nvSpPr>
          <p:cNvPr id="109578" name="Text Box 10"/>
          <p:cNvSpPr txBox="1">
            <a:spLocks noChangeArrowheads="1"/>
          </p:cNvSpPr>
          <p:nvPr/>
        </p:nvSpPr>
        <p:spPr bwMode="auto">
          <a:xfrm>
            <a:off x="457200" y="914400"/>
            <a:ext cx="7467600" cy="24622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457200" indent="-457200">
              <a:spcBef>
                <a:spcPct val="50000"/>
              </a:spcBef>
              <a:buFont typeface="Times" pitchFamily="-112" charset="0"/>
              <a:buAutoNum type="alphaLcParenR"/>
              <a:defRPr/>
            </a:pPr>
            <a:r>
              <a:rPr lang="en-US" sz="2800" b="1" dirty="0">
                <a:solidFill>
                  <a:schemeClr val="bg2"/>
                </a:solidFill>
                <a:latin typeface="Arial"/>
                <a:ea typeface="+mn-ea"/>
                <a:cs typeface="Arial"/>
              </a:rPr>
              <a:t>Restoration of Temple Worship</a:t>
            </a:r>
          </a:p>
          <a:p>
            <a:pPr marL="457200" indent="-457200">
              <a:spcBef>
                <a:spcPct val="50000"/>
              </a:spcBef>
              <a:buFont typeface="Times" pitchFamily="-112" charset="0"/>
              <a:buAutoNum type="alphaLcParenR"/>
              <a:defRPr/>
            </a:pPr>
            <a:r>
              <a:rPr lang="en-US" sz="2800" b="1" dirty="0">
                <a:solidFill>
                  <a:schemeClr val="bg2"/>
                </a:solidFill>
                <a:latin typeface="Arial"/>
                <a:ea typeface="+mn-ea"/>
                <a:cs typeface="Arial"/>
              </a:rPr>
              <a:t>Law of Moses Reestablished</a:t>
            </a:r>
          </a:p>
          <a:p>
            <a:pPr marL="457200" indent="-457200">
              <a:spcBef>
                <a:spcPct val="50000"/>
              </a:spcBef>
              <a:buFont typeface="Times" pitchFamily="-112" charset="0"/>
              <a:buAutoNum type="alphaLcParenR"/>
              <a:defRPr/>
            </a:pPr>
            <a:r>
              <a:rPr lang="en-US" sz="2800" b="1" dirty="0">
                <a:solidFill>
                  <a:schemeClr val="bg2"/>
                </a:solidFill>
                <a:latin typeface="Arial"/>
                <a:ea typeface="+mn-ea"/>
                <a:cs typeface="Arial"/>
              </a:rPr>
              <a:t>Economic and Spiritual Life Revived</a:t>
            </a:r>
          </a:p>
          <a:p>
            <a:pPr marL="457200" indent="-457200">
              <a:spcBef>
                <a:spcPct val="50000"/>
              </a:spcBef>
              <a:buFont typeface="Times" pitchFamily="-112" charset="0"/>
              <a:buAutoNum type="alphaLcParenR"/>
              <a:defRPr/>
            </a:pPr>
            <a:r>
              <a:rPr lang="en-US" sz="2800" b="1" dirty="0">
                <a:solidFill>
                  <a:schemeClr val="bg2"/>
                </a:solidFill>
                <a:latin typeface="Arial"/>
                <a:ea typeface="+mn-ea"/>
                <a:cs typeface="Arial"/>
              </a:rPr>
              <a:t>Rise of the Temple State</a:t>
            </a:r>
          </a:p>
        </p:txBody>
      </p:sp>
      <p:sp>
        <p:nvSpPr>
          <p:cNvPr id="124938" name="Text Box 11"/>
          <p:cNvSpPr txBox="1">
            <a:spLocks noChangeArrowheads="1"/>
          </p:cNvSpPr>
          <p:nvPr/>
        </p:nvSpPr>
        <p:spPr bwMode="auto">
          <a:xfrm>
            <a:off x="8077200" y="7620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en-US" altLang="en-US" b="1">
                <a:solidFill>
                  <a:schemeClr val="bg1"/>
                </a:solidFill>
                <a:latin typeface="Arial" pitchFamily="34" charset="0"/>
                <a:cs typeface="Arial" pitchFamily="34" charset="0"/>
              </a:rPr>
              <a:t>150</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109578">
                                            <p:txEl>
                                              <p:pRg st="0" end="0"/>
                                            </p:txEl>
                                          </p:spTgt>
                                        </p:tgtEl>
                                        <p:attrNameLst>
                                          <p:attrName>style.visibility</p:attrName>
                                        </p:attrNameLst>
                                      </p:cBhvr>
                                      <p:to>
                                        <p:strVal val="visible"/>
                                      </p:to>
                                    </p:set>
                                    <p:anim calcmode="lin" valueType="num">
                                      <p:cBhvr>
                                        <p:cTn id="7" dur="500" fill="hold"/>
                                        <p:tgtEl>
                                          <p:spTgt spid="109578">
                                            <p:txEl>
                                              <p:pRg st="0" end="0"/>
                                            </p:txEl>
                                          </p:spTgt>
                                        </p:tgtEl>
                                        <p:attrNameLst>
                                          <p:attrName>ppt_w</p:attrName>
                                        </p:attrNameLst>
                                      </p:cBhvr>
                                      <p:tavLst>
                                        <p:tav tm="0">
                                          <p:val>
                                            <p:strVal val="(6*min(max(#ppt_w*#ppt_h,.3),1)-7.4)/-.7*#ppt_w"/>
                                          </p:val>
                                        </p:tav>
                                        <p:tav tm="100000">
                                          <p:val>
                                            <p:strVal val="#ppt_w"/>
                                          </p:val>
                                        </p:tav>
                                      </p:tavLst>
                                    </p:anim>
                                    <p:anim calcmode="lin" valueType="num">
                                      <p:cBhvr>
                                        <p:cTn id="8" dur="500" fill="hold"/>
                                        <p:tgtEl>
                                          <p:spTgt spid="109578">
                                            <p:txEl>
                                              <p:pRg st="0" end="0"/>
                                            </p:txEl>
                                          </p:spTgt>
                                        </p:tgtEl>
                                        <p:attrNameLst>
                                          <p:attrName>ppt_h</p:attrName>
                                        </p:attrNameLst>
                                      </p:cBhvr>
                                      <p:tavLst>
                                        <p:tav tm="0">
                                          <p:val>
                                            <p:strVal val="(6*min(max(#ppt_w*#ppt_h,.3),1)-7.4)/-.7*#ppt_h"/>
                                          </p:val>
                                        </p:tav>
                                        <p:tav tm="100000">
                                          <p:val>
                                            <p:strVal val="#ppt_h"/>
                                          </p:val>
                                        </p:tav>
                                      </p:tavLst>
                                    </p:anim>
                                    <p:anim calcmode="lin" valueType="num">
                                      <p:cBhvr>
                                        <p:cTn id="9" dur="500" fill="hold"/>
                                        <p:tgtEl>
                                          <p:spTgt spid="109578">
                                            <p:txEl>
                                              <p:pRg st="0" end="0"/>
                                            </p:txEl>
                                          </p:spTgt>
                                        </p:tgtEl>
                                        <p:attrNameLst>
                                          <p:attrName>ppt_x</p:attrName>
                                        </p:attrNameLst>
                                      </p:cBhvr>
                                      <p:tavLst>
                                        <p:tav tm="0">
                                          <p:val>
                                            <p:fltVal val="0.5"/>
                                          </p:val>
                                        </p:tav>
                                        <p:tav tm="100000">
                                          <p:val>
                                            <p:strVal val="#ppt_x"/>
                                          </p:val>
                                        </p:tav>
                                      </p:tavLst>
                                    </p:anim>
                                    <p:anim calcmode="lin" valueType="num">
                                      <p:cBhvr>
                                        <p:cTn id="10" dur="500" fill="hold"/>
                                        <p:tgtEl>
                                          <p:spTgt spid="109578">
                                            <p:txEl>
                                              <p:pRg st="0" end="0"/>
                                            </p:txEl>
                                          </p:spTgt>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36" fill="hold" grpId="0" nodeType="clickEffect">
                                  <p:stCondLst>
                                    <p:cond delay="0"/>
                                  </p:stCondLst>
                                  <p:childTnLst>
                                    <p:set>
                                      <p:cBhvr>
                                        <p:cTn id="14" dur="1" fill="hold">
                                          <p:stCondLst>
                                            <p:cond delay="0"/>
                                          </p:stCondLst>
                                        </p:cTn>
                                        <p:tgtEl>
                                          <p:spTgt spid="109578">
                                            <p:txEl>
                                              <p:pRg st="1" end="1"/>
                                            </p:txEl>
                                          </p:spTgt>
                                        </p:tgtEl>
                                        <p:attrNameLst>
                                          <p:attrName>style.visibility</p:attrName>
                                        </p:attrNameLst>
                                      </p:cBhvr>
                                      <p:to>
                                        <p:strVal val="visible"/>
                                      </p:to>
                                    </p:set>
                                    <p:anim calcmode="lin" valueType="num">
                                      <p:cBhvr>
                                        <p:cTn id="15" dur="500" fill="hold"/>
                                        <p:tgtEl>
                                          <p:spTgt spid="109578">
                                            <p:txEl>
                                              <p:pRg st="1" end="1"/>
                                            </p:txEl>
                                          </p:spTgt>
                                        </p:tgtEl>
                                        <p:attrNameLst>
                                          <p:attrName>ppt_w</p:attrName>
                                        </p:attrNameLst>
                                      </p:cBhvr>
                                      <p:tavLst>
                                        <p:tav tm="0">
                                          <p:val>
                                            <p:strVal val="(6*min(max(#ppt_w*#ppt_h,.3),1)-7.4)/-.7*#ppt_w"/>
                                          </p:val>
                                        </p:tav>
                                        <p:tav tm="100000">
                                          <p:val>
                                            <p:strVal val="#ppt_w"/>
                                          </p:val>
                                        </p:tav>
                                      </p:tavLst>
                                    </p:anim>
                                    <p:anim calcmode="lin" valueType="num">
                                      <p:cBhvr>
                                        <p:cTn id="16" dur="500" fill="hold"/>
                                        <p:tgtEl>
                                          <p:spTgt spid="109578">
                                            <p:txEl>
                                              <p:pRg st="1" end="1"/>
                                            </p:txEl>
                                          </p:spTgt>
                                        </p:tgtEl>
                                        <p:attrNameLst>
                                          <p:attrName>ppt_h</p:attrName>
                                        </p:attrNameLst>
                                      </p:cBhvr>
                                      <p:tavLst>
                                        <p:tav tm="0">
                                          <p:val>
                                            <p:strVal val="(6*min(max(#ppt_w*#ppt_h,.3),1)-7.4)/-.7*#ppt_h"/>
                                          </p:val>
                                        </p:tav>
                                        <p:tav tm="100000">
                                          <p:val>
                                            <p:strVal val="#ppt_h"/>
                                          </p:val>
                                        </p:tav>
                                      </p:tavLst>
                                    </p:anim>
                                    <p:anim calcmode="lin" valueType="num">
                                      <p:cBhvr>
                                        <p:cTn id="17" dur="500" fill="hold"/>
                                        <p:tgtEl>
                                          <p:spTgt spid="109578">
                                            <p:txEl>
                                              <p:pRg st="1" end="1"/>
                                            </p:txEl>
                                          </p:spTgt>
                                        </p:tgtEl>
                                        <p:attrNameLst>
                                          <p:attrName>ppt_x</p:attrName>
                                        </p:attrNameLst>
                                      </p:cBhvr>
                                      <p:tavLst>
                                        <p:tav tm="0">
                                          <p:val>
                                            <p:fltVal val="0.5"/>
                                          </p:val>
                                        </p:tav>
                                        <p:tav tm="100000">
                                          <p:val>
                                            <p:strVal val="#ppt_x"/>
                                          </p:val>
                                        </p:tav>
                                      </p:tavLst>
                                    </p:anim>
                                    <p:anim calcmode="lin" valueType="num">
                                      <p:cBhvr>
                                        <p:cTn id="18" dur="500" fill="hold"/>
                                        <p:tgtEl>
                                          <p:spTgt spid="109578">
                                            <p:txEl>
                                              <p:pRg st="1" end="1"/>
                                            </p:txEl>
                                          </p:spTgt>
                                        </p:tgtEl>
                                        <p:attrNameLst>
                                          <p:attrName>ppt_y</p:attrName>
                                        </p:attrNameLst>
                                      </p:cBhvr>
                                      <p:tavLst>
                                        <p:tav tm="0">
                                          <p:val>
                                            <p:strVal val="1+(6*min(max(#ppt_w*#ppt_h,.3),1)-7.4)/-.7*#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36" fill="hold" grpId="0" nodeType="clickEffect">
                                  <p:stCondLst>
                                    <p:cond delay="0"/>
                                  </p:stCondLst>
                                  <p:childTnLst>
                                    <p:set>
                                      <p:cBhvr>
                                        <p:cTn id="22" dur="1" fill="hold">
                                          <p:stCondLst>
                                            <p:cond delay="0"/>
                                          </p:stCondLst>
                                        </p:cTn>
                                        <p:tgtEl>
                                          <p:spTgt spid="109578">
                                            <p:txEl>
                                              <p:pRg st="2" end="2"/>
                                            </p:txEl>
                                          </p:spTgt>
                                        </p:tgtEl>
                                        <p:attrNameLst>
                                          <p:attrName>style.visibility</p:attrName>
                                        </p:attrNameLst>
                                      </p:cBhvr>
                                      <p:to>
                                        <p:strVal val="visible"/>
                                      </p:to>
                                    </p:set>
                                    <p:anim calcmode="lin" valueType="num">
                                      <p:cBhvr>
                                        <p:cTn id="23" dur="500" fill="hold"/>
                                        <p:tgtEl>
                                          <p:spTgt spid="109578">
                                            <p:txEl>
                                              <p:pRg st="2" end="2"/>
                                            </p:txEl>
                                          </p:spTgt>
                                        </p:tgtEl>
                                        <p:attrNameLst>
                                          <p:attrName>ppt_w</p:attrName>
                                        </p:attrNameLst>
                                      </p:cBhvr>
                                      <p:tavLst>
                                        <p:tav tm="0">
                                          <p:val>
                                            <p:strVal val="(6*min(max(#ppt_w*#ppt_h,.3),1)-7.4)/-.7*#ppt_w"/>
                                          </p:val>
                                        </p:tav>
                                        <p:tav tm="100000">
                                          <p:val>
                                            <p:strVal val="#ppt_w"/>
                                          </p:val>
                                        </p:tav>
                                      </p:tavLst>
                                    </p:anim>
                                    <p:anim calcmode="lin" valueType="num">
                                      <p:cBhvr>
                                        <p:cTn id="24" dur="500" fill="hold"/>
                                        <p:tgtEl>
                                          <p:spTgt spid="109578">
                                            <p:txEl>
                                              <p:pRg st="2" end="2"/>
                                            </p:txEl>
                                          </p:spTgt>
                                        </p:tgtEl>
                                        <p:attrNameLst>
                                          <p:attrName>ppt_h</p:attrName>
                                        </p:attrNameLst>
                                      </p:cBhvr>
                                      <p:tavLst>
                                        <p:tav tm="0">
                                          <p:val>
                                            <p:strVal val="(6*min(max(#ppt_w*#ppt_h,.3),1)-7.4)/-.7*#ppt_h"/>
                                          </p:val>
                                        </p:tav>
                                        <p:tav tm="100000">
                                          <p:val>
                                            <p:strVal val="#ppt_h"/>
                                          </p:val>
                                        </p:tav>
                                      </p:tavLst>
                                    </p:anim>
                                    <p:anim calcmode="lin" valueType="num">
                                      <p:cBhvr>
                                        <p:cTn id="25" dur="500" fill="hold"/>
                                        <p:tgtEl>
                                          <p:spTgt spid="109578">
                                            <p:txEl>
                                              <p:pRg st="2" end="2"/>
                                            </p:txEl>
                                          </p:spTgt>
                                        </p:tgtEl>
                                        <p:attrNameLst>
                                          <p:attrName>ppt_x</p:attrName>
                                        </p:attrNameLst>
                                      </p:cBhvr>
                                      <p:tavLst>
                                        <p:tav tm="0">
                                          <p:val>
                                            <p:fltVal val="0.5"/>
                                          </p:val>
                                        </p:tav>
                                        <p:tav tm="100000">
                                          <p:val>
                                            <p:strVal val="#ppt_x"/>
                                          </p:val>
                                        </p:tav>
                                      </p:tavLst>
                                    </p:anim>
                                    <p:anim calcmode="lin" valueType="num">
                                      <p:cBhvr>
                                        <p:cTn id="26" dur="500" fill="hold"/>
                                        <p:tgtEl>
                                          <p:spTgt spid="109578">
                                            <p:txEl>
                                              <p:pRg st="2" end="2"/>
                                            </p:txEl>
                                          </p:spTgt>
                                        </p:tgtEl>
                                        <p:attrNameLst>
                                          <p:attrName>ppt_y</p:attrName>
                                        </p:attrNameLst>
                                      </p:cBhvr>
                                      <p:tavLst>
                                        <p:tav tm="0">
                                          <p:val>
                                            <p:strVal val="1+(6*min(max(#ppt_w*#ppt_h,.3),1)-7.4)/-.7*#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36" fill="hold" grpId="0" nodeType="clickEffect">
                                  <p:stCondLst>
                                    <p:cond delay="0"/>
                                  </p:stCondLst>
                                  <p:childTnLst>
                                    <p:set>
                                      <p:cBhvr>
                                        <p:cTn id="30" dur="1" fill="hold">
                                          <p:stCondLst>
                                            <p:cond delay="0"/>
                                          </p:stCondLst>
                                        </p:cTn>
                                        <p:tgtEl>
                                          <p:spTgt spid="109578">
                                            <p:txEl>
                                              <p:pRg st="3" end="3"/>
                                            </p:txEl>
                                          </p:spTgt>
                                        </p:tgtEl>
                                        <p:attrNameLst>
                                          <p:attrName>style.visibility</p:attrName>
                                        </p:attrNameLst>
                                      </p:cBhvr>
                                      <p:to>
                                        <p:strVal val="visible"/>
                                      </p:to>
                                    </p:set>
                                    <p:anim calcmode="lin" valueType="num">
                                      <p:cBhvr>
                                        <p:cTn id="31" dur="500" fill="hold"/>
                                        <p:tgtEl>
                                          <p:spTgt spid="109578">
                                            <p:txEl>
                                              <p:pRg st="3" end="3"/>
                                            </p:txEl>
                                          </p:spTgt>
                                        </p:tgtEl>
                                        <p:attrNameLst>
                                          <p:attrName>ppt_w</p:attrName>
                                        </p:attrNameLst>
                                      </p:cBhvr>
                                      <p:tavLst>
                                        <p:tav tm="0">
                                          <p:val>
                                            <p:strVal val="(6*min(max(#ppt_w*#ppt_h,.3),1)-7.4)/-.7*#ppt_w"/>
                                          </p:val>
                                        </p:tav>
                                        <p:tav tm="100000">
                                          <p:val>
                                            <p:strVal val="#ppt_w"/>
                                          </p:val>
                                        </p:tav>
                                      </p:tavLst>
                                    </p:anim>
                                    <p:anim calcmode="lin" valueType="num">
                                      <p:cBhvr>
                                        <p:cTn id="32" dur="500" fill="hold"/>
                                        <p:tgtEl>
                                          <p:spTgt spid="109578">
                                            <p:txEl>
                                              <p:pRg st="3" end="3"/>
                                            </p:txEl>
                                          </p:spTgt>
                                        </p:tgtEl>
                                        <p:attrNameLst>
                                          <p:attrName>ppt_h</p:attrName>
                                        </p:attrNameLst>
                                      </p:cBhvr>
                                      <p:tavLst>
                                        <p:tav tm="0">
                                          <p:val>
                                            <p:strVal val="(6*min(max(#ppt_w*#ppt_h,.3),1)-7.4)/-.7*#ppt_h"/>
                                          </p:val>
                                        </p:tav>
                                        <p:tav tm="100000">
                                          <p:val>
                                            <p:strVal val="#ppt_h"/>
                                          </p:val>
                                        </p:tav>
                                      </p:tavLst>
                                    </p:anim>
                                    <p:anim calcmode="lin" valueType="num">
                                      <p:cBhvr>
                                        <p:cTn id="33" dur="500" fill="hold"/>
                                        <p:tgtEl>
                                          <p:spTgt spid="109578">
                                            <p:txEl>
                                              <p:pRg st="3" end="3"/>
                                            </p:txEl>
                                          </p:spTgt>
                                        </p:tgtEl>
                                        <p:attrNameLst>
                                          <p:attrName>ppt_x</p:attrName>
                                        </p:attrNameLst>
                                      </p:cBhvr>
                                      <p:tavLst>
                                        <p:tav tm="0">
                                          <p:val>
                                            <p:fltVal val="0.5"/>
                                          </p:val>
                                        </p:tav>
                                        <p:tav tm="100000">
                                          <p:val>
                                            <p:strVal val="#ppt_x"/>
                                          </p:val>
                                        </p:tav>
                                      </p:tavLst>
                                    </p:anim>
                                    <p:anim calcmode="lin" valueType="num">
                                      <p:cBhvr>
                                        <p:cTn id="34" dur="500" fill="hold"/>
                                        <p:tgtEl>
                                          <p:spTgt spid="109578">
                                            <p:txEl>
                                              <p:pRg st="3" end="3"/>
                                            </p:txEl>
                                          </p:spTgt>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8"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595" name="Rectangle 3"/>
          <p:cNvSpPr>
            <a:spLocks noGrp="1" noChangeArrowheads="1"/>
          </p:cNvSpPr>
          <p:nvPr>
            <p:ph type="subTitle" idx="1"/>
          </p:nvPr>
        </p:nvSpPr>
        <p:spPr>
          <a:xfrm>
            <a:off x="152400" y="6172200"/>
            <a:ext cx="4883150" cy="462307"/>
          </a:xfr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spcBef>
                <a:spcPct val="50000"/>
              </a:spcBef>
            </a:pPr>
            <a:r>
              <a:rPr lang="en-US" altLang="en-US" sz="2400" b="1" kern="1200" dirty="0">
                <a:solidFill>
                  <a:srgbClr val="FFFF00"/>
                </a:solidFill>
                <a:latin typeface="Arial"/>
                <a:ea typeface="+mn-ea"/>
                <a:cs typeface="Arial"/>
              </a:rPr>
              <a:t>The Lord</a:t>
            </a:r>
            <a:r>
              <a:rPr lang="fr-FR" altLang="ja-JP" sz="2400" b="1" kern="1200" dirty="0">
                <a:solidFill>
                  <a:srgbClr val="FFFF00"/>
                </a:solidFill>
                <a:latin typeface="Arial"/>
                <a:ea typeface="+mn-ea"/>
                <a:cs typeface="Arial"/>
              </a:rPr>
              <a:t>'</a:t>
            </a:r>
            <a:r>
              <a:rPr lang="en-US" altLang="en-US" sz="2400" b="1" kern="1200" dirty="0">
                <a:solidFill>
                  <a:srgbClr val="FFFF00"/>
                </a:solidFill>
                <a:latin typeface="Arial"/>
                <a:ea typeface="+mn-ea"/>
                <a:cs typeface="Arial"/>
              </a:rPr>
              <a:t>s Prayer in Aramaic</a:t>
            </a:r>
          </a:p>
        </p:txBody>
      </p:sp>
      <p:pic>
        <p:nvPicPr>
          <p:cNvPr id="110596" name="Picture 4" descr="Lord's Pray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524000"/>
            <a:ext cx="3725863"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7" name="Text Box 5"/>
          <p:cNvSpPr txBox="1">
            <a:spLocks noChangeArrowheads="1"/>
          </p:cNvSpPr>
          <p:nvPr/>
        </p:nvSpPr>
        <p:spPr bwMode="auto">
          <a:xfrm>
            <a:off x="4953000" y="1676400"/>
            <a:ext cx="3962400" cy="397033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b="1" dirty="0">
                <a:solidFill>
                  <a:srgbClr val="FFFF00"/>
                </a:solidFill>
                <a:latin typeface="Arial"/>
                <a:ea typeface="+mn-ea"/>
                <a:cs typeface="Arial"/>
              </a:rPr>
              <a:t>Aramaic was the language of the Semitic culture, the language of the Hebrew Patriarchs, and under the Persians, the </a:t>
            </a:r>
            <a:r>
              <a:rPr lang="en-US" sz="2800" b="1" i="1" dirty="0">
                <a:solidFill>
                  <a:srgbClr val="FFFF00"/>
                </a:solidFill>
                <a:latin typeface="Arial"/>
                <a:ea typeface="+mn-ea"/>
                <a:cs typeface="Arial"/>
              </a:rPr>
              <a:t>lingua franca</a:t>
            </a:r>
            <a:r>
              <a:rPr lang="en-US" sz="2800" b="1" dirty="0">
                <a:solidFill>
                  <a:srgbClr val="FFFF00"/>
                </a:solidFill>
                <a:latin typeface="Arial"/>
                <a:ea typeface="+mn-ea"/>
                <a:cs typeface="Arial"/>
              </a:rPr>
              <a:t> of the Fertile Crescent. </a:t>
            </a:r>
          </a:p>
        </p:txBody>
      </p:sp>
      <p:sp>
        <p:nvSpPr>
          <p:cNvPr id="110598" name="Text Box 6"/>
          <p:cNvSpPr txBox="1">
            <a:spLocks noChangeArrowheads="1"/>
          </p:cNvSpPr>
          <p:nvPr/>
        </p:nvSpPr>
        <p:spPr bwMode="auto">
          <a:xfrm>
            <a:off x="152400" y="152400"/>
            <a:ext cx="7043738" cy="646113"/>
          </a:xfrm>
          <a:prstGeom prst="rect">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sz="3600" b="1">
                <a:effectLst>
                  <a:outerShdw blurRad="38100" dist="38100" dir="2700000" algn="tl">
                    <a:srgbClr val="000000"/>
                  </a:outerShdw>
                </a:effectLst>
                <a:latin typeface="Arial" pitchFamily="34" charset="0"/>
                <a:cs typeface="Arial" pitchFamily="34" charset="0"/>
              </a:rPr>
              <a:t>How Persians Affected Israel</a:t>
            </a:r>
          </a:p>
        </p:txBody>
      </p:sp>
      <p:sp>
        <p:nvSpPr>
          <p:cNvPr id="125957" name="Text Box 8"/>
          <p:cNvSpPr txBox="1">
            <a:spLocks noChangeArrowheads="1"/>
          </p:cNvSpPr>
          <p:nvPr/>
        </p:nvSpPr>
        <p:spPr bwMode="auto">
          <a:xfrm>
            <a:off x="8382000" y="76200"/>
            <a:ext cx="7921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b="1">
                <a:latin typeface="Arial" pitchFamily="34" charset="0"/>
                <a:cs typeface="Arial" pitchFamily="34" charset="0"/>
              </a:rPr>
              <a:t>151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0595">
                                            <p:txEl>
                                              <p:pRg st="0" end="0"/>
                                            </p:txEl>
                                          </p:spTgt>
                                        </p:tgtEl>
                                        <p:attrNameLst>
                                          <p:attrName>style.visibility</p:attrName>
                                        </p:attrNameLst>
                                      </p:cBhvr>
                                      <p:to>
                                        <p:strVal val="visible"/>
                                      </p:to>
                                    </p:set>
                                    <p:anim calcmode="lin" valueType="num">
                                      <p:cBhvr additive="base">
                                        <p:cTn id="7" dur="500" fill="hold"/>
                                        <p:tgtEl>
                                          <p:spTgt spid="11059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0595">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10596"/>
                                        </p:tgtEl>
                                        <p:attrNameLst>
                                          <p:attrName>style.visibility</p:attrName>
                                        </p:attrNameLst>
                                      </p:cBhvr>
                                      <p:to>
                                        <p:strVal val="visible"/>
                                      </p:to>
                                    </p:set>
                                    <p:anim calcmode="lin" valueType="num">
                                      <p:cBhvr additive="base">
                                        <p:cTn id="11" dur="500" fill="hold"/>
                                        <p:tgtEl>
                                          <p:spTgt spid="110596"/>
                                        </p:tgtEl>
                                        <p:attrNameLst>
                                          <p:attrName>ppt_x</p:attrName>
                                        </p:attrNameLst>
                                      </p:cBhvr>
                                      <p:tavLst>
                                        <p:tav tm="0">
                                          <p:val>
                                            <p:strVal val="0-#ppt_w/2"/>
                                          </p:val>
                                        </p:tav>
                                        <p:tav tm="100000">
                                          <p:val>
                                            <p:strVal val="#ppt_x"/>
                                          </p:val>
                                        </p:tav>
                                      </p:tavLst>
                                    </p:anim>
                                    <p:anim calcmode="lin" valueType="num">
                                      <p:cBhvr additive="base">
                                        <p:cTn id="12" dur="500" fill="hold"/>
                                        <p:tgtEl>
                                          <p:spTgt spid="1105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5" grpId="0" build="p"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4"/>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78" name="Rectangle 2"/>
          <p:cNvSpPr>
            <a:spLocks noChangeArrowheads="1"/>
          </p:cNvSpPr>
          <p:nvPr/>
        </p:nvSpPr>
        <p:spPr bwMode="auto">
          <a:xfrm>
            <a:off x="4419600" y="5410200"/>
            <a:ext cx="4778375" cy="52387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en-US" sz="2800" b="1">
                <a:solidFill>
                  <a:srgbClr val="FFFFFF"/>
                </a:solidFill>
                <a:latin typeface="Arial" pitchFamily="34" charset="0"/>
                <a:cs typeface="Arial" pitchFamily="34" charset="0"/>
              </a:rPr>
              <a:t>Jewish Diaspora (300 BC)</a:t>
            </a:r>
          </a:p>
        </p:txBody>
      </p:sp>
      <p:sp>
        <p:nvSpPr>
          <p:cNvPr id="119814" name="Text Box 6"/>
          <p:cNvSpPr txBox="1">
            <a:spLocks noChangeArrowheads="1"/>
          </p:cNvSpPr>
          <p:nvPr/>
        </p:nvSpPr>
        <p:spPr bwMode="auto">
          <a:xfrm>
            <a:off x="152400" y="152400"/>
            <a:ext cx="6705600" cy="646113"/>
          </a:xfrm>
          <a:prstGeom prst="rect">
            <a:avLst/>
          </a:prstGeom>
          <a:gradFill rotWithShape="0">
            <a:gsLst>
              <a:gs pos="0">
                <a:schemeClr val="accent2">
                  <a:gamma/>
                  <a:shade val="46275"/>
                  <a:invGamma/>
                </a:schemeClr>
              </a:gs>
              <a:gs pos="50000">
                <a:schemeClr val="accent2"/>
              </a:gs>
              <a:gs pos="100000">
                <a:schemeClr val="accent2">
                  <a:gamma/>
                  <a:shade val="46275"/>
                  <a:invGamma/>
                </a:schemeClr>
              </a:gs>
            </a:gsLst>
            <a:lin ang="5400000" scaled="1"/>
          </a:gradFill>
          <a:ln w="9525">
            <a:noFill/>
            <a:miter lim="800000"/>
            <a:headEnd/>
            <a:tailEnd/>
          </a:ln>
          <a:effectLst>
            <a:outerShdw blurRad="63500" dist="38099" dir="2700000" algn="ctr" rotWithShape="0">
              <a:schemeClr val="accent2">
                <a:alpha val="74998"/>
              </a:schemeClr>
            </a:outerShdw>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sz="3600" b="1">
                <a:solidFill>
                  <a:schemeClr val="bg1"/>
                </a:solidFill>
                <a:effectLst>
                  <a:outerShdw blurRad="38100" dist="38100" dir="2700000" algn="tl">
                    <a:srgbClr val="000000"/>
                  </a:outerShdw>
                </a:effectLst>
                <a:latin typeface="Arial" pitchFamily="34" charset="0"/>
                <a:cs typeface="Arial" pitchFamily="34" charset="0"/>
              </a:rPr>
              <a:t>How Persians Affected Israel</a:t>
            </a:r>
          </a:p>
        </p:txBody>
      </p:sp>
      <p:sp>
        <p:nvSpPr>
          <p:cNvPr id="126980" name="Text Box 7"/>
          <p:cNvSpPr txBox="1">
            <a:spLocks noChangeArrowheads="1"/>
          </p:cNvSpPr>
          <p:nvPr/>
        </p:nvSpPr>
        <p:spPr bwMode="auto">
          <a:xfrm>
            <a:off x="76200" y="6461125"/>
            <a:ext cx="5029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sz="1600" b="1">
                <a:solidFill>
                  <a:schemeClr val="tx2"/>
                </a:solidFill>
                <a:latin typeface="Arial" pitchFamily="34" charset="0"/>
                <a:cs typeface="Arial" pitchFamily="34" charset="0"/>
              </a:rPr>
              <a:t>Nicholas de Lange, </a:t>
            </a:r>
            <a:r>
              <a:rPr lang="en-US" altLang="en-US" sz="1600" b="1" i="1">
                <a:solidFill>
                  <a:schemeClr val="tx2"/>
                </a:solidFill>
                <a:latin typeface="Arial" pitchFamily="34" charset="0"/>
                <a:cs typeface="Arial" pitchFamily="34" charset="0"/>
              </a:rPr>
              <a:t>Atlas of the Jewish World</a:t>
            </a:r>
            <a:r>
              <a:rPr lang="en-US" altLang="en-US" sz="1600" b="1">
                <a:solidFill>
                  <a:schemeClr val="tx2"/>
                </a:solidFill>
                <a:latin typeface="Arial" pitchFamily="34" charset="0"/>
                <a:cs typeface="Arial" pitchFamily="34" charset="0"/>
              </a:rPr>
              <a:t>, 23</a:t>
            </a:r>
          </a:p>
        </p:txBody>
      </p:sp>
      <p:sp>
        <p:nvSpPr>
          <p:cNvPr id="126981" name="Text Box 8"/>
          <p:cNvSpPr txBox="1">
            <a:spLocks noChangeArrowheads="1"/>
          </p:cNvSpPr>
          <p:nvPr/>
        </p:nvSpPr>
        <p:spPr bwMode="auto">
          <a:xfrm>
            <a:off x="8382000" y="76200"/>
            <a:ext cx="7540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b="1">
                <a:latin typeface="Arial" pitchFamily="34" charset="0"/>
                <a:cs typeface="Arial" pitchFamily="34" charset="0"/>
              </a:rPr>
              <a:t>151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5"/>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059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6" name="Text Box 4"/>
          <p:cNvSpPr txBox="1">
            <a:spLocks noChangeArrowheads="1"/>
          </p:cNvSpPr>
          <p:nvPr/>
        </p:nvSpPr>
        <p:spPr bwMode="auto">
          <a:xfrm>
            <a:off x="152400" y="152400"/>
            <a:ext cx="7010400" cy="646113"/>
          </a:xfrm>
          <a:prstGeom prst="rect">
            <a:avLst/>
          </a:prstGeom>
          <a:gradFill rotWithShape="0">
            <a:gsLst>
              <a:gs pos="0">
                <a:schemeClr val="accent2">
                  <a:gamma/>
                  <a:shade val="46275"/>
                  <a:invGamma/>
                </a:schemeClr>
              </a:gs>
              <a:gs pos="50000">
                <a:schemeClr val="accent2"/>
              </a:gs>
              <a:gs pos="100000">
                <a:schemeClr val="accent2">
                  <a:gamma/>
                  <a:shade val="46275"/>
                  <a:invGamma/>
                </a:schemeClr>
              </a:gs>
            </a:gsLst>
            <a:lin ang="5400000" scaled="1"/>
          </a:gradFill>
          <a:ln w="9525">
            <a:noFill/>
            <a:miter lim="800000"/>
            <a:headEnd/>
            <a:tailEnd/>
          </a:ln>
          <a:effectLst>
            <a:outerShdw blurRad="63500" dist="38099" dir="2700000" algn="ctr" rotWithShape="0">
              <a:schemeClr val="accent2">
                <a:alpha val="74998"/>
              </a:schemeClr>
            </a:outerShdw>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sz="3600" b="1">
                <a:solidFill>
                  <a:schemeClr val="bg1"/>
                </a:solidFill>
                <a:effectLst>
                  <a:outerShdw blurRad="38100" dist="38100" dir="2700000" algn="tl">
                    <a:srgbClr val="000000"/>
                  </a:outerShdw>
                </a:effectLst>
                <a:latin typeface="Arial" pitchFamily="34" charset="0"/>
                <a:cs typeface="Arial" pitchFamily="34" charset="0"/>
              </a:rPr>
              <a:t>How Persians Affected Israel</a:t>
            </a:r>
          </a:p>
        </p:txBody>
      </p:sp>
      <p:pic>
        <p:nvPicPr>
          <p:cNvPr id="128003" name="Picture 6"/>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04800" y="4114800"/>
            <a:ext cx="1825625" cy="23622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0839" name="Text Box 7"/>
          <p:cNvSpPr txBox="1">
            <a:spLocks noChangeArrowheads="1"/>
          </p:cNvSpPr>
          <p:nvPr/>
        </p:nvSpPr>
        <p:spPr bwMode="auto">
          <a:xfrm>
            <a:off x="2819400" y="879475"/>
            <a:ext cx="4165600" cy="461963"/>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a:solidFill>
                  <a:schemeClr val="bg1"/>
                </a:solidFill>
                <a:latin typeface="Arial" pitchFamily="34" charset="0"/>
                <a:cs typeface="Arial" pitchFamily="34" charset="0"/>
              </a:rPr>
              <a:t>World Population: 170 million </a:t>
            </a:r>
          </a:p>
        </p:txBody>
      </p:sp>
      <p:sp>
        <p:nvSpPr>
          <p:cNvPr id="120840" name="Text Box 8"/>
          <p:cNvSpPr txBox="1">
            <a:spLocks noChangeArrowheads="1"/>
          </p:cNvSpPr>
          <p:nvPr/>
        </p:nvSpPr>
        <p:spPr bwMode="auto">
          <a:xfrm>
            <a:off x="2971800" y="1447800"/>
            <a:ext cx="3965575" cy="461963"/>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a:solidFill>
                  <a:schemeClr val="bg1"/>
                </a:solidFill>
                <a:latin typeface="Arial" pitchFamily="34" charset="0"/>
                <a:cs typeface="Arial" pitchFamily="34" charset="0"/>
              </a:rPr>
              <a:t>Jewish Population: 8 million </a:t>
            </a:r>
          </a:p>
        </p:txBody>
      </p:sp>
      <p:sp>
        <p:nvSpPr>
          <p:cNvPr id="120841" name="Oval 9"/>
          <p:cNvSpPr>
            <a:spLocks noChangeArrowheads="1"/>
          </p:cNvSpPr>
          <p:nvPr/>
        </p:nvSpPr>
        <p:spPr bwMode="auto">
          <a:xfrm>
            <a:off x="5638800" y="4724400"/>
            <a:ext cx="457200" cy="457200"/>
          </a:xfrm>
          <a:prstGeom prst="ellipse">
            <a:avLst/>
          </a:prstGeom>
          <a:solidFill>
            <a:schemeClr val="tx2"/>
          </a:solidFill>
          <a:ln w="9525">
            <a:solidFill>
              <a:schemeClr val="tx1"/>
            </a:solidFill>
            <a:round/>
            <a:headEnd/>
            <a:tailEnd/>
          </a:ln>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en-US">
                <a:solidFill>
                  <a:schemeClr val="bg1"/>
                </a:solidFill>
                <a:latin typeface="Arial" pitchFamily="34" charset="0"/>
                <a:cs typeface="Arial" pitchFamily="34" charset="0"/>
              </a:rPr>
              <a:t>2</a:t>
            </a:r>
            <a:endParaRPr lang="en-US" altLang="en-US">
              <a:latin typeface="Arial" pitchFamily="34" charset="0"/>
              <a:cs typeface="Arial" pitchFamily="34" charset="0"/>
            </a:endParaRPr>
          </a:p>
        </p:txBody>
      </p:sp>
      <p:sp>
        <p:nvSpPr>
          <p:cNvPr id="120843" name="Oval 11"/>
          <p:cNvSpPr>
            <a:spLocks noChangeArrowheads="1"/>
          </p:cNvSpPr>
          <p:nvPr/>
        </p:nvSpPr>
        <p:spPr bwMode="auto">
          <a:xfrm>
            <a:off x="7620000" y="4419600"/>
            <a:ext cx="457200" cy="457200"/>
          </a:xfrm>
          <a:prstGeom prst="ellipse">
            <a:avLst/>
          </a:prstGeom>
          <a:solidFill>
            <a:schemeClr val="tx2"/>
          </a:solidFill>
          <a:ln w="9525">
            <a:solidFill>
              <a:schemeClr val="tx1"/>
            </a:solidFill>
            <a:round/>
            <a:headEnd/>
            <a:tailEnd/>
          </a:ln>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en-US">
                <a:solidFill>
                  <a:schemeClr val="bg1"/>
                </a:solidFill>
                <a:latin typeface="Arial" pitchFamily="34" charset="0"/>
                <a:cs typeface="Arial" pitchFamily="34" charset="0"/>
              </a:rPr>
              <a:t>1</a:t>
            </a:r>
            <a:endParaRPr lang="en-US" altLang="en-US">
              <a:latin typeface="Arial" pitchFamily="34" charset="0"/>
              <a:cs typeface="Arial" pitchFamily="34" charset="0"/>
            </a:endParaRPr>
          </a:p>
        </p:txBody>
      </p:sp>
      <p:sp>
        <p:nvSpPr>
          <p:cNvPr id="120844" name="Oval 12"/>
          <p:cNvSpPr>
            <a:spLocks noChangeArrowheads="1"/>
          </p:cNvSpPr>
          <p:nvPr/>
        </p:nvSpPr>
        <p:spPr bwMode="auto">
          <a:xfrm>
            <a:off x="5943600" y="3886200"/>
            <a:ext cx="457200" cy="457200"/>
          </a:xfrm>
          <a:prstGeom prst="ellipse">
            <a:avLst/>
          </a:prstGeom>
          <a:solidFill>
            <a:schemeClr val="tx2"/>
          </a:solidFill>
          <a:ln w="9525">
            <a:solidFill>
              <a:schemeClr val="tx1"/>
            </a:solidFill>
            <a:round/>
            <a:headEnd/>
            <a:tailEnd/>
          </a:ln>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en-US">
                <a:solidFill>
                  <a:schemeClr val="bg1"/>
                </a:solidFill>
                <a:latin typeface="Arial" pitchFamily="34" charset="0"/>
                <a:cs typeface="Arial" pitchFamily="34" charset="0"/>
              </a:rPr>
              <a:t>1</a:t>
            </a:r>
            <a:endParaRPr lang="en-US" altLang="en-US">
              <a:latin typeface="Arial" pitchFamily="34" charset="0"/>
              <a:cs typeface="Arial" pitchFamily="34" charset="0"/>
            </a:endParaRPr>
          </a:p>
        </p:txBody>
      </p:sp>
      <p:sp>
        <p:nvSpPr>
          <p:cNvPr id="120845" name="Oval 13"/>
          <p:cNvSpPr>
            <a:spLocks noChangeArrowheads="1"/>
          </p:cNvSpPr>
          <p:nvPr/>
        </p:nvSpPr>
        <p:spPr bwMode="auto">
          <a:xfrm>
            <a:off x="4038600" y="3657600"/>
            <a:ext cx="457200" cy="457200"/>
          </a:xfrm>
          <a:prstGeom prst="ellipse">
            <a:avLst/>
          </a:prstGeom>
          <a:solidFill>
            <a:schemeClr val="tx2"/>
          </a:solidFill>
          <a:ln w="9525">
            <a:solidFill>
              <a:schemeClr val="tx1"/>
            </a:solidFill>
            <a:round/>
            <a:headEnd/>
            <a:tailEnd/>
          </a:ln>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en-US">
                <a:solidFill>
                  <a:schemeClr val="bg1"/>
                </a:solidFill>
                <a:latin typeface="Arial" pitchFamily="34" charset="0"/>
                <a:cs typeface="Arial" pitchFamily="34" charset="0"/>
              </a:rPr>
              <a:t>1</a:t>
            </a:r>
            <a:endParaRPr lang="en-US" altLang="en-US">
              <a:latin typeface="Arial" pitchFamily="34" charset="0"/>
              <a:cs typeface="Arial" pitchFamily="34" charset="0"/>
            </a:endParaRPr>
          </a:p>
        </p:txBody>
      </p:sp>
      <p:sp>
        <p:nvSpPr>
          <p:cNvPr id="120847" name="Oval 15"/>
          <p:cNvSpPr>
            <a:spLocks noChangeArrowheads="1"/>
          </p:cNvSpPr>
          <p:nvPr/>
        </p:nvSpPr>
        <p:spPr bwMode="auto">
          <a:xfrm>
            <a:off x="4724400" y="5334000"/>
            <a:ext cx="457200" cy="457200"/>
          </a:xfrm>
          <a:prstGeom prst="ellipse">
            <a:avLst/>
          </a:prstGeom>
          <a:solidFill>
            <a:schemeClr val="tx2"/>
          </a:solidFill>
          <a:ln w="9525">
            <a:solidFill>
              <a:schemeClr val="tx1"/>
            </a:solidFill>
            <a:round/>
            <a:headEnd/>
            <a:tailEnd/>
          </a:ln>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en-US">
                <a:solidFill>
                  <a:schemeClr val="bg1"/>
                </a:solidFill>
                <a:latin typeface="Arial" pitchFamily="34" charset="0"/>
                <a:cs typeface="Arial" pitchFamily="34" charset="0"/>
              </a:rPr>
              <a:t>1</a:t>
            </a:r>
            <a:endParaRPr lang="en-US" altLang="en-US">
              <a:latin typeface="Arial" pitchFamily="34" charset="0"/>
              <a:cs typeface="Arial" pitchFamily="34" charset="0"/>
            </a:endParaRPr>
          </a:p>
        </p:txBody>
      </p:sp>
      <p:sp>
        <p:nvSpPr>
          <p:cNvPr id="128011" name="Text Box 16"/>
          <p:cNvSpPr txBox="1">
            <a:spLocks noChangeArrowheads="1"/>
          </p:cNvSpPr>
          <p:nvPr/>
        </p:nvSpPr>
        <p:spPr bwMode="auto">
          <a:xfrm>
            <a:off x="76200" y="6461125"/>
            <a:ext cx="5257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sz="1600" b="1">
                <a:solidFill>
                  <a:schemeClr val="tx2"/>
                </a:solidFill>
                <a:latin typeface="Arial" pitchFamily="34" charset="0"/>
                <a:cs typeface="Arial" pitchFamily="34" charset="0"/>
              </a:rPr>
              <a:t>Nicholas de Lange, </a:t>
            </a:r>
            <a:r>
              <a:rPr lang="en-US" altLang="en-US" sz="1600" b="1" i="1">
                <a:solidFill>
                  <a:schemeClr val="tx2"/>
                </a:solidFill>
                <a:latin typeface="Arial" pitchFamily="34" charset="0"/>
                <a:cs typeface="Arial" pitchFamily="34" charset="0"/>
              </a:rPr>
              <a:t>Atlas of the Jewish World</a:t>
            </a:r>
            <a:r>
              <a:rPr lang="en-US" altLang="en-US" sz="1600" b="1">
                <a:solidFill>
                  <a:schemeClr val="tx2"/>
                </a:solidFill>
                <a:latin typeface="Arial" pitchFamily="34" charset="0"/>
                <a:cs typeface="Arial" pitchFamily="34" charset="0"/>
              </a:rPr>
              <a:t>, 25</a:t>
            </a:r>
          </a:p>
        </p:txBody>
      </p:sp>
      <p:sp>
        <p:nvSpPr>
          <p:cNvPr id="128012" name="Text Box 17"/>
          <p:cNvSpPr txBox="1">
            <a:spLocks noChangeArrowheads="1"/>
          </p:cNvSpPr>
          <p:nvPr/>
        </p:nvSpPr>
        <p:spPr bwMode="auto">
          <a:xfrm>
            <a:off x="8382000" y="76200"/>
            <a:ext cx="7889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b="1">
                <a:latin typeface="Arial" pitchFamily="34" charset="0"/>
                <a:cs typeface="Arial" pitchFamily="34" charset="0"/>
              </a:rPr>
              <a:t>151</a:t>
            </a:r>
          </a:p>
        </p:txBody>
      </p:sp>
      <p:sp>
        <p:nvSpPr>
          <p:cNvPr id="128013" name="Rectangle 2"/>
          <p:cNvSpPr>
            <a:spLocks noChangeArrowheads="1"/>
          </p:cNvSpPr>
          <p:nvPr/>
        </p:nvSpPr>
        <p:spPr bwMode="auto">
          <a:xfrm>
            <a:off x="4343400" y="5943600"/>
            <a:ext cx="4778375" cy="52387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en-US" sz="2800" b="1">
                <a:solidFill>
                  <a:srgbClr val="FFFFFF"/>
                </a:solidFill>
                <a:latin typeface="Arial" pitchFamily="34" charset="0"/>
                <a:cs typeface="Arial" pitchFamily="34" charset="0"/>
              </a:rPr>
              <a:t>Jewish Diaspora (300 BC)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0839"/>
                                        </p:tgtEl>
                                        <p:attrNameLst>
                                          <p:attrName>style.visibility</p:attrName>
                                        </p:attrNameLst>
                                      </p:cBhvr>
                                      <p:to>
                                        <p:strVal val="visible"/>
                                      </p:to>
                                    </p:set>
                                    <p:animEffect transition="in" filter="fade">
                                      <p:cBhvr>
                                        <p:cTn id="7" dur="500"/>
                                        <p:tgtEl>
                                          <p:spTgt spid="1208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0840"/>
                                        </p:tgtEl>
                                        <p:attrNameLst>
                                          <p:attrName>style.visibility</p:attrName>
                                        </p:attrNameLst>
                                      </p:cBhvr>
                                      <p:to>
                                        <p:strVal val="visible"/>
                                      </p:to>
                                    </p:set>
                                    <p:animEffect transition="in" filter="fade">
                                      <p:cBhvr>
                                        <p:cTn id="12" dur="500"/>
                                        <p:tgtEl>
                                          <p:spTgt spid="12084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0841"/>
                                        </p:tgtEl>
                                        <p:attrNameLst>
                                          <p:attrName>style.visibility</p:attrName>
                                        </p:attrNameLst>
                                      </p:cBhvr>
                                      <p:to>
                                        <p:strVal val="visible"/>
                                      </p:to>
                                    </p:set>
                                    <p:animEffect transition="in" filter="fade">
                                      <p:cBhvr>
                                        <p:cTn id="17" dur="500"/>
                                        <p:tgtEl>
                                          <p:spTgt spid="12084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0843"/>
                                        </p:tgtEl>
                                        <p:attrNameLst>
                                          <p:attrName>style.visibility</p:attrName>
                                        </p:attrNameLst>
                                      </p:cBhvr>
                                      <p:to>
                                        <p:strVal val="visible"/>
                                      </p:to>
                                    </p:set>
                                    <p:animEffect transition="in" filter="fade">
                                      <p:cBhvr>
                                        <p:cTn id="22" dur="500"/>
                                        <p:tgtEl>
                                          <p:spTgt spid="12084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0844"/>
                                        </p:tgtEl>
                                        <p:attrNameLst>
                                          <p:attrName>style.visibility</p:attrName>
                                        </p:attrNameLst>
                                      </p:cBhvr>
                                      <p:to>
                                        <p:strVal val="visible"/>
                                      </p:to>
                                    </p:set>
                                    <p:animEffect transition="in" filter="fade">
                                      <p:cBhvr>
                                        <p:cTn id="27" dur="500"/>
                                        <p:tgtEl>
                                          <p:spTgt spid="12084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0845"/>
                                        </p:tgtEl>
                                        <p:attrNameLst>
                                          <p:attrName>style.visibility</p:attrName>
                                        </p:attrNameLst>
                                      </p:cBhvr>
                                      <p:to>
                                        <p:strVal val="visible"/>
                                      </p:to>
                                    </p:set>
                                    <p:animEffect transition="in" filter="fade">
                                      <p:cBhvr>
                                        <p:cTn id="32" dur="500"/>
                                        <p:tgtEl>
                                          <p:spTgt spid="12084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0847"/>
                                        </p:tgtEl>
                                        <p:attrNameLst>
                                          <p:attrName>style.visibility</p:attrName>
                                        </p:attrNameLst>
                                      </p:cBhvr>
                                      <p:to>
                                        <p:strVal val="visible"/>
                                      </p:to>
                                    </p:set>
                                    <p:animEffect transition="in" filter="fade">
                                      <p:cBhvr>
                                        <p:cTn id="37" dur="500"/>
                                        <p:tgtEl>
                                          <p:spTgt spid="1208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9" grpId="0" animBg="1" autoUpdateAnimBg="0"/>
      <p:bldP spid="120840" grpId="0" animBg="1" autoUpdateAnimBg="0"/>
      <p:bldP spid="120841" grpId="0" animBg="1" autoUpdateAnimBg="0"/>
      <p:bldP spid="120843" grpId="0" animBg="1" autoUpdateAnimBg="0"/>
      <p:bldP spid="120844" grpId="0" animBg="1" autoUpdateAnimBg="0"/>
      <p:bldP spid="120845" grpId="0" animBg="1" autoUpdateAnimBg="0"/>
      <p:bldP spid="120847" grpId="0" animBg="1"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71450"/>
            <a:ext cx="9144001" cy="823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5" name="Text Box 3"/>
          <p:cNvSpPr txBox="1">
            <a:spLocks noChangeArrowheads="1"/>
          </p:cNvSpPr>
          <p:nvPr/>
        </p:nvSpPr>
        <p:spPr bwMode="auto">
          <a:xfrm>
            <a:off x="152400" y="152400"/>
            <a:ext cx="6096000" cy="584200"/>
          </a:xfrm>
          <a:prstGeom prst="rect">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sz="3200" b="1">
                <a:effectLst>
                  <a:outerShdw blurRad="38100" dist="38100" dir="2700000" algn="tl">
                    <a:srgbClr val="FFFFFF"/>
                  </a:outerShdw>
                </a:effectLst>
                <a:latin typeface="Arial" pitchFamily="34" charset="0"/>
                <a:cs typeface="Arial" pitchFamily="34" charset="0"/>
              </a:rPr>
              <a:t>How Persians Affected Israel</a:t>
            </a:r>
          </a:p>
        </p:txBody>
      </p:sp>
      <p:sp>
        <p:nvSpPr>
          <p:cNvPr id="129027" name="Text Box 4"/>
          <p:cNvSpPr txBox="1">
            <a:spLocks noChangeArrowheads="1"/>
          </p:cNvSpPr>
          <p:nvPr/>
        </p:nvSpPr>
        <p:spPr bwMode="auto">
          <a:xfrm>
            <a:off x="8382000" y="76200"/>
            <a:ext cx="685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sz="2000" b="1">
                <a:solidFill>
                  <a:schemeClr val="bg1"/>
                </a:solidFill>
                <a:latin typeface="Arial" pitchFamily="34" charset="0"/>
                <a:cs typeface="Arial" pitchFamily="34" charset="0"/>
              </a:rPr>
              <a:t>151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ChangeArrowheads="1"/>
          </p:cNvSpPr>
          <p:nvPr/>
        </p:nvSpPr>
        <p:spPr bwMode="auto">
          <a:xfrm>
            <a:off x="228600" y="1371600"/>
            <a:ext cx="8915400"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a:solidFill>
                  <a:srgbClr val="FFFFFF"/>
                </a:solidFill>
                <a:latin typeface="Arial" pitchFamily="34" charset="0"/>
                <a:cs typeface="Arial" pitchFamily="34" charset="0"/>
              </a:rPr>
              <a:t>When orphaned at a young age, Esther was raised by her older cousin, Mordecai, who worked in the household of the Persian king (Esther 2:5-7). They apparently did not make use of the permission granted by Cyrus for the exiles to return to Jerusalem (approximate dates):</a:t>
            </a:r>
          </a:p>
          <a:p>
            <a:pPr eaLnBrk="1" hangingPunct="1"/>
            <a:br>
              <a:rPr lang="en-US" altLang="en-US">
                <a:solidFill>
                  <a:srgbClr val="FFFFFF"/>
                </a:solidFill>
                <a:latin typeface="Arial" pitchFamily="34" charset="0"/>
                <a:cs typeface="Arial" pitchFamily="34" charset="0"/>
              </a:rPr>
            </a:br>
            <a:r>
              <a:rPr lang="en-US" altLang="en-US">
                <a:solidFill>
                  <a:srgbClr val="FFFFFF"/>
                </a:solidFill>
                <a:latin typeface="Arial" pitchFamily="34" charset="0"/>
                <a:cs typeface="Arial" pitchFamily="34" charset="0"/>
              </a:rPr>
              <a:t>536 BC - the return from Babylon to Jerusalem</a:t>
            </a:r>
            <a:br>
              <a:rPr lang="en-US" altLang="en-US">
                <a:solidFill>
                  <a:srgbClr val="FFFFFF"/>
                </a:solidFill>
                <a:latin typeface="Arial" pitchFamily="34" charset="0"/>
                <a:cs typeface="Arial" pitchFamily="34" charset="0"/>
              </a:rPr>
            </a:br>
            <a:r>
              <a:rPr lang="en-US" altLang="en-US">
                <a:solidFill>
                  <a:srgbClr val="FFFFFF"/>
                </a:solidFill>
                <a:latin typeface="Arial" pitchFamily="34" charset="0"/>
                <a:cs typeface="Arial" pitchFamily="34" charset="0"/>
              </a:rPr>
              <a:t>536-516 BC - the rebuilding of the Temple</a:t>
            </a:r>
            <a:br>
              <a:rPr lang="en-US" altLang="en-US">
                <a:solidFill>
                  <a:srgbClr val="FFFFFF"/>
                </a:solidFill>
                <a:latin typeface="Arial" pitchFamily="34" charset="0"/>
                <a:cs typeface="Arial" pitchFamily="34" charset="0"/>
              </a:rPr>
            </a:br>
            <a:r>
              <a:rPr lang="en-US" altLang="en-US">
                <a:solidFill>
                  <a:srgbClr val="FFFFFF"/>
                </a:solidFill>
                <a:latin typeface="Arial" pitchFamily="34" charset="0"/>
                <a:cs typeface="Arial" pitchFamily="34" charset="0"/>
              </a:rPr>
              <a:t>478 BC - Esther became queen of Persia</a:t>
            </a:r>
            <a:br>
              <a:rPr lang="en-US" altLang="en-US">
                <a:solidFill>
                  <a:srgbClr val="FFFFFF"/>
                </a:solidFill>
                <a:latin typeface="Arial" pitchFamily="34" charset="0"/>
                <a:cs typeface="Arial" pitchFamily="34" charset="0"/>
              </a:rPr>
            </a:br>
            <a:r>
              <a:rPr lang="en-US" altLang="en-US">
                <a:solidFill>
                  <a:srgbClr val="FFFFFF"/>
                </a:solidFill>
                <a:latin typeface="Arial" pitchFamily="34" charset="0"/>
                <a:cs typeface="Arial" pitchFamily="34" charset="0"/>
              </a:rPr>
              <a:t>473 BC - Esther saved the Jews from massacre</a:t>
            </a:r>
            <a:br>
              <a:rPr lang="en-US" altLang="en-US">
                <a:solidFill>
                  <a:srgbClr val="FFFFFF"/>
                </a:solidFill>
                <a:latin typeface="Arial" pitchFamily="34" charset="0"/>
                <a:cs typeface="Arial" pitchFamily="34" charset="0"/>
              </a:rPr>
            </a:br>
            <a:r>
              <a:rPr lang="en-US" altLang="en-US">
                <a:solidFill>
                  <a:srgbClr val="FFFFFF"/>
                </a:solidFill>
                <a:latin typeface="Arial" pitchFamily="34" charset="0"/>
                <a:cs typeface="Arial" pitchFamily="34" charset="0"/>
              </a:rPr>
              <a:t>457 BC - Ezra went from Babylon to Jerusalem</a:t>
            </a:r>
            <a:br>
              <a:rPr lang="en-US" altLang="en-US">
                <a:solidFill>
                  <a:srgbClr val="FFFFFF"/>
                </a:solidFill>
                <a:latin typeface="Arial" pitchFamily="34" charset="0"/>
                <a:cs typeface="Arial" pitchFamily="34" charset="0"/>
              </a:rPr>
            </a:br>
            <a:r>
              <a:rPr lang="en-US" altLang="en-US">
                <a:solidFill>
                  <a:srgbClr val="FFFFFF"/>
                </a:solidFill>
                <a:latin typeface="Arial" pitchFamily="34" charset="0"/>
                <a:cs typeface="Arial" pitchFamily="34" charset="0"/>
              </a:rPr>
              <a:t>444 BC - Nehemiah rebuilt the wall of Jerusalem </a:t>
            </a:r>
          </a:p>
          <a:p>
            <a:endParaRPr lang="en-US" altLang="en-US">
              <a:solidFill>
                <a:srgbClr val="FFFFFF"/>
              </a:solidFill>
              <a:latin typeface="Arial" pitchFamily="34" charset="0"/>
              <a:cs typeface="Arial" pitchFamily="34" charset="0"/>
            </a:endParaRPr>
          </a:p>
        </p:txBody>
      </p:sp>
      <p:pic>
        <p:nvPicPr>
          <p:cNvPr id="130050" name="Picture 3" descr="Esth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7713" y="3589338"/>
            <a:ext cx="1817687" cy="189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1" name="Text Box 4"/>
          <p:cNvSpPr txBox="1">
            <a:spLocks noChangeArrowheads="1"/>
          </p:cNvSpPr>
          <p:nvPr/>
        </p:nvSpPr>
        <p:spPr bwMode="auto">
          <a:xfrm>
            <a:off x="8077200" y="7620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en-US" altLang="en-US" b="1">
                <a:solidFill>
                  <a:srgbClr val="FFFFFF"/>
                </a:solidFill>
                <a:latin typeface="Arial" pitchFamily="34" charset="0"/>
                <a:cs typeface="Arial" pitchFamily="34" charset="0"/>
              </a:rPr>
              <a:t>151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475" y="452438"/>
            <a:ext cx="8401050" cy="595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2"/>
          <p:cNvSpPr>
            <a:spLocks noChangeArrowheads="1"/>
          </p:cNvSpPr>
          <p:nvPr/>
        </p:nvSpPr>
        <p:spPr bwMode="auto">
          <a:xfrm>
            <a:off x="395536" y="762000"/>
            <a:ext cx="8610600"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dirty="0">
                <a:solidFill>
                  <a:srgbClr val="FFFF00"/>
                </a:solidFill>
                <a:latin typeface="Arial" pitchFamily="34" charset="0"/>
                <a:cs typeface="Arial" pitchFamily="34" charset="0"/>
              </a:rPr>
              <a:t>After the king divorced Vashti, Esther was chosen to be his wife. There has long been speculation why Queen Vashti refused to appear before the people at the great banquet (Esther 1:10-12), which triggered the divorce (Esther 1:19). </a:t>
            </a:r>
            <a:r>
              <a:rPr lang="en-US" altLang="en-US" dirty="0">
                <a:latin typeface="Arial" pitchFamily="34" charset="0"/>
                <a:cs typeface="Arial" pitchFamily="34" charset="0"/>
              </a:rPr>
              <a:t>While it may be that she simply had enough of a banquet that had turned into a 7-day binge (Esther 1:10), others believe that the correct translation of her refusal "to appear wearing her royal crown" is "to appear wearing </a:t>
            </a:r>
            <a:r>
              <a:rPr lang="en-US" altLang="en-US" i="1" dirty="0">
                <a:latin typeface="Arial" pitchFamily="34" charset="0"/>
                <a:cs typeface="Arial" pitchFamily="34" charset="0"/>
              </a:rPr>
              <a:t>only</a:t>
            </a:r>
            <a:r>
              <a:rPr lang="en-US" altLang="en-US" dirty="0">
                <a:latin typeface="Arial" pitchFamily="34" charset="0"/>
                <a:cs typeface="Arial" pitchFamily="34" charset="0"/>
              </a:rPr>
              <a:t> her royal crown." This theory would seem to be supported by the statements that the king was very drunk (Esther 1:10) when he made the demand to "display the queen</a:t>
            </a:r>
            <a:r>
              <a:rPr lang="fr-FR" altLang="en-US" dirty="0">
                <a:latin typeface="Arial" pitchFamily="34" charset="0"/>
                <a:cs typeface="Arial" pitchFamily="34" charset="0"/>
              </a:rPr>
              <a:t>'</a:t>
            </a:r>
            <a:r>
              <a:rPr lang="en-US" altLang="en-US" dirty="0">
                <a:latin typeface="Arial" pitchFamily="34" charset="0"/>
                <a:cs typeface="Arial" pitchFamily="34" charset="0"/>
              </a:rPr>
              <a:t>s beauty to all the people" (Esther 1:11). If that is what happened, it would seem that the king was little more than a common fool - a condition that The Lord capitalized on to move Esther into position to fulfill her mission. </a:t>
            </a:r>
          </a:p>
          <a:p>
            <a:endParaRPr lang="en-US" altLang="en-US" dirty="0">
              <a:solidFill>
                <a:srgbClr val="FFFFFF"/>
              </a:solidFill>
              <a:latin typeface="Arial" pitchFamily="34" charset="0"/>
              <a:cs typeface="Arial" pitchFamily="34" charset="0"/>
            </a:endParaRPr>
          </a:p>
        </p:txBody>
      </p:sp>
      <p:sp>
        <p:nvSpPr>
          <p:cNvPr id="131074" name="Text Box 3"/>
          <p:cNvSpPr txBox="1">
            <a:spLocks noChangeArrowheads="1"/>
          </p:cNvSpPr>
          <p:nvPr/>
        </p:nvSpPr>
        <p:spPr bwMode="auto">
          <a:xfrm>
            <a:off x="8001000" y="76200"/>
            <a:ext cx="1066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en-US" altLang="en-US">
                <a:solidFill>
                  <a:srgbClr val="FFFFFF"/>
                </a:solidFill>
                <a:latin typeface="Arial" pitchFamily="34" charset="0"/>
                <a:cs typeface="Arial" pitchFamily="34" charset="0"/>
              </a:rPr>
              <a:t>151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ChangeArrowheads="1"/>
          </p:cNvSpPr>
          <p:nvPr/>
        </p:nvSpPr>
        <p:spPr bwMode="auto">
          <a:xfrm>
            <a:off x="395288" y="762000"/>
            <a:ext cx="8748712"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a:solidFill>
                  <a:srgbClr val="FFFFFF"/>
                </a:solidFill>
                <a:latin typeface="Arial" pitchFamily="34" charset="0"/>
                <a:cs typeface="Arial" pitchFamily="34" charset="0"/>
              </a:rPr>
              <a:t>After the king divorced Vashti, Esther was chosen to be his wife. There has long been speculation why Queen Vashti refused to appear before the people at the great banquet (Esther 1:10-12), which triggered the divorce (Esther 1:19). </a:t>
            </a:r>
            <a:r>
              <a:rPr lang="en-US" altLang="en-US">
                <a:solidFill>
                  <a:srgbClr val="FFFF00"/>
                </a:solidFill>
                <a:latin typeface="Arial" pitchFamily="34" charset="0"/>
                <a:cs typeface="Arial" pitchFamily="34" charset="0"/>
              </a:rPr>
              <a:t>While it may be that she simply had enough of a banquet that had turned into a 7-day binge (Esther 1:10), others believe that the correct translation of her refusal "to appear wearing her royal crown" is "to appear wearing </a:t>
            </a:r>
            <a:r>
              <a:rPr lang="en-US" altLang="en-US" i="1">
                <a:solidFill>
                  <a:srgbClr val="FFFF00"/>
                </a:solidFill>
                <a:latin typeface="Arial" pitchFamily="34" charset="0"/>
                <a:cs typeface="Arial" pitchFamily="34" charset="0"/>
              </a:rPr>
              <a:t>only</a:t>
            </a:r>
            <a:r>
              <a:rPr lang="en-US" altLang="en-US">
                <a:solidFill>
                  <a:srgbClr val="FFFF00"/>
                </a:solidFill>
                <a:latin typeface="Arial" pitchFamily="34" charset="0"/>
                <a:cs typeface="Arial" pitchFamily="34" charset="0"/>
              </a:rPr>
              <a:t> her royal crown.</a:t>
            </a:r>
          </a:p>
          <a:p>
            <a:pPr eaLnBrk="1" hangingPunct="1"/>
            <a:endParaRPr lang="en-US" altLang="en-US">
              <a:solidFill>
                <a:srgbClr val="FFFFFF"/>
              </a:solidFill>
              <a:latin typeface="Arial" pitchFamily="34" charset="0"/>
              <a:cs typeface="Arial" pitchFamily="34" charset="0"/>
            </a:endParaRPr>
          </a:p>
        </p:txBody>
      </p:sp>
      <p:sp>
        <p:nvSpPr>
          <p:cNvPr id="132098" name="Text Box 3"/>
          <p:cNvSpPr txBox="1">
            <a:spLocks noChangeArrowheads="1"/>
          </p:cNvSpPr>
          <p:nvPr/>
        </p:nvSpPr>
        <p:spPr bwMode="auto">
          <a:xfrm>
            <a:off x="8001000" y="76200"/>
            <a:ext cx="1066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en-US" altLang="en-US">
                <a:solidFill>
                  <a:srgbClr val="FFFFFF"/>
                </a:solidFill>
                <a:latin typeface="Arial" pitchFamily="34" charset="0"/>
                <a:cs typeface="Arial" pitchFamily="34" charset="0"/>
              </a:rPr>
              <a:t>151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
          <p:cNvSpPr>
            <a:spLocks noChangeArrowheads="1"/>
          </p:cNvSpPr>
          <p:nvPr/>
        </p:nvSpPr>
        <p:spPr bwMode="auto">
          <a:xfrm>
            <a:off x="395288" y="762000"/>
            <a:ext cx="8748712"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a:solidFill>
                  <a:srgbClr val="FFFFFF"/>
                </a:solidFill>
                <a:latin typeface="Arial" pitchFamily="34" charset="0"/>
                <a:cs typeface="Arial" pitchFamily="34" charset="0"/>
              </a:rPr>
              <a:t>After the king divorced Vashti, Esther was chosen to be his wife. There has long been speculation why Queen Vashti refused to appear before the people at the great banquet (Esther 1:10-12), which triggered the divorce (Esther 1:19). While it may be that she simply had enough of a banquet that had turned into a 7-day binge (Esther 1:10), others believe that the correct translation of her refusal "to appear wearing her royal crown" is "to appear wearing </a:t>
            </a:r>
            <a:r>
              <a:rPr lang="en-US" altLang="en-US" i="1">
                <a:solidFill>
                  <a:srgbClr val="FFFFFF"/>
                </a:solidFill>
                <a:latin typeface="Arial" pitchFamily="34" charset="0"/>
                <a:cs typeface="Arial" pitchFamily="34" charset="0"/>
              </a:rPr>
              <a:t>only</a:t>
            </a:r>
            <a:r>
              <a:rPr lang="en-US" altLang="en-US">
                <a:solidFill>
                  <a:srgbClr val="FFFFFF"/>
                </a:solidFill>
                <a:latin typeface="Arial" pitchFamily="34" charset="0"/>
                <a:cs typeface="Arial" pitchFamily="34" charset="0"/>
              </a:rPr>
              <a:t> her royal crown." </a:t>
            </a:r>
            <a:r>
              <a:rPr lang="en-US" altLang="en-US">
                <a:solidFill>
                  <a:srgbClr val="FFFF00"/>
                </a:solidFill>
                <a:latin typeface="Arial" pitchFamily="34" charset="0"/>
                <a:cs typeface="Arial" pitchFamily="34" charset="0"/>
              </a:rPr>
              <a:t>This theory would seem to be supported by the statements that the king was very drunk (Esther 1:10) when he made the demand to "display the queen</a:t>
            </a:r>
            <a:r>
              <a:rPr lang="fr-FR" altLang="en-US">
                <a:solidFill>
                  <a:srgbClr val="FFFF00"/>
                </a:solidFill>
                <a:latin typeface="Arial" pitchFamily="34" charset="0"/>
                <a:cs typeface="Arial" pitchFamily="34" charset="0"/>
              </a:rPr>
              <a:t>'</a:t>
            </a:r>
            <a:r>
              <a:rPr lang="en-US" altLang="en-US">
                <a:solidFill>
                  <a:srgbClr val="FFFF00"/>
                </a:solidFill>
                <a:latin typeface="Arial" pitchFamily="34" charset="0"/>
                <a:cs typeface="Arial" pitchFamily="34" charset="0"/>
              </a:rPr>
              <a:t>s beauty to all the people” (Esther 1:11). If that is what happened, it would seem that the king was little more than a common fool—a condition that the Lord capitalized on to move Esther into position to fulfill her mission. </a:t>
            </a:r>
          </a:p>
          <a:p>
            <a:endParaRPr lang="en-US" altLang="en-US">
              <a:solidFill>
                <a:srgbClr val="FFFFFF"/>
              </a:solidFill>
              <a:latin typeface="Arial" pitchFamily="34" charset="0"/>
              <a:cs typeface="Arial" pitchFamily="34" charset="0"/>
            </a:endParaRPr>
          </a:p>
        </p:txBody>
      </p:sp>
      <p:sp>
        <p:nvSpPr>
          <p:cNvPr id="133122" name="Text Box 3"/>
          <p:cNvSpPr txBox="1">
            <a:spLocks noChangeArrowheads="1"/>
          </p:cNvSpPr>
          <p:nvPr/>
        </p:nvSpPr>
        <p:spPr bwMode="auto">
          <a:xfrm>
            <a:off x="8001000" y="76200"/>
            <a:ext cx="1066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en-US" altLang="en-US">
                <a:solidFill>
                  <a:srgbClr val="FFFFFF"/>
                </a:solidFill>
                <a:latin typeface="Arial" pitchFamily="34" charset="0"/>
                <a:cs typeface="Arial" pitchFamily="34" charset="0"/>
              </a:rPr>
              <a:t>151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p:cNvSpPr>
            <a:spLocks noChangeArrowheads="1"/>
          </p:cNvSpPr>
          <p:nvPr/>
        </p:nvSpPr>
        <p:spPr bwMode="auto">
          <a:xfrm>
            <a:off x="304800" y="914400"/>
            <a:ext cx="8686800" cy="557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sz="3000">
                <a:solidFill>
                  <a:schemeClr val="bg1"/>
                </a:solidFill>
                <a:latin typeface="Arial" pitchFamily="34" charset="0"/>
                <a:cs typeface="Arial" pitchFamily="34" charset="0"/>
              </a:rPr>
              <a:t>Esther 5:1-2</a:t>
            </a:r>
          </a:p>
          <a:p>
            <a:pPr eaLnBrk="1" hangingPunct="1">
              <a:spcBef>
                <a:spcPct val="50000"/>
              </a:spcBef>
            </a:pPr>
            <a:r>
              <a:rPr lang="en-US" altLang="en-US" sz="3000">
                <a:solidFill>
                  <a:schemeClr val="bg1"/>
                </a:solidFill>
                <a:latin typeface="Arial" pitchFamily="34" charset="0"/>
                <a:cs typeface="Arial" pitchFamily="34" charset="0"/>
              </a:rPr>
              <a:t>Now it came about on the third day that Esther put on her royal robes and stood in the inner court of the king</a:t>
            </a:r>
            <a:r>
              <a:rPr lang="fr-FR" altLang="en-US" sz="3000">
                <a:solidFill>
                  <a:schemeClr val="bg1"/>
                </a:solidFill>
                <a:latin typeface="Arial" pitchFamily="34" charset="0"/>
                <a:cs typeface="Arial" pitchFamily="34" charset="0"/>
              </a:rPr>
              <a:t>'</a:t>
            </a:r>
            <a:r>
              <a:rPr lang="en-US" altLang="en-US" sz="3000">
                <a:solidFill>
                  <a:schemeClr val="bg1"/>
                </a:solidFill>
                <a:latin typeface="Arial" pitchFamily="34" charset="0"/>
                <a:cs typeface="Arial" pitchFamily="34" charset="0"/>
              </a:rPr>
              <a:t>s palace in front of the king</a:t>
            </a:r>
            <a:r>
              <a:rPr lang="fr-FR" altLang="en-US" sz="3000">
                <a:solidFill>
                  <a:schemeClr val="bg1"/>
                </a:solidFill>
                <a:latin typeface="Arial" pitchFamily="34" charset="0"/>
                <a:cs typeface="Arial" pitchFamily="34" charset="0"/>
              </a:rPr>
              <a:t>'</a:t>
            </a:r>
            <a:r>
              <a:rPr lang="en-US" altLang="en-US" sz="3000">
                <a:solidFill>
                  <a:schemeClr val="bg1"/>
                </a:solidFill>
                <a:latin typeface="Arial" pitchFamily="34" charset="0"/>
                <a:cs typeface="Arial" pitchFamily="34" charset="0"/>
              </a:rPr>
              <a:t>s rooms, and the king was sitting on his royal throne in the throne room, opposite the entrance to the palace. </a:t>
            </a:r>
          </a:p>
          <a:p>
            <a:pPr eaLnBrk="1" hangingPunct="1">
              <a:spcBef>
                <a:spcPct val="50000"/>
              </a:spcBef>
            </a:pPr>
            <a:r>
              <a:rPr lang="en-US" altLang="en-US" sz="3000" baseline="30000">
                <a:solidFill>
                  <a:schemeClr val="bg1"/>
                </a:solidFill>
                <a:latin typeface="Arial" pitchFamily="34" charset="0"/>
                <a:cs typeface="Arial" pitchFamily="34" charset="0"/>
              </a:rPr>
              <a:t>2 </a:t>
            </a:r>
            <a:r>
              <a:rPr lang="en-US" altLang="en-US" sz="3000">
                <a:solidFill>
                  <a:schemeClr val="bg1"/>
                </a:solidFill>
                <a:latin typeface="Arial" pitchFamily="34" charset="0"/>
                <a:cs typeface="Arial" pitchFamily="34" charset="0"/>
              </a:rPr>
              <a:t>When the king saw Esther the queen standing in the court, she obtained favor in his sight; and the king extended to Esther the golden scepter which was in his hand. So Esther came near and touched the top of the scepter. </a:t>
            </a:r>
          </a:p>
        </p:txBody>
      </p:sp>
      <p:pic>
        <p:nvPicPr>
          <p:cNvPr id="13414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5088" y="0"/>
            <a:ext cx="1458912"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idx="4294967295"/>
          </p:nvPr>
        </p:nvSpPr>
        <p:spPr/>
        <p:txBody>
          <a:bodyPr/>
          <a:lstStyle/>
          <a:p>
            <a:pPr eaLnBrk="1" hangingPunct="1"/>
            <a:r>
              <a:rPr lang="en-US" altLang="en-US" sz="2400">
                <a:solidFill>
                  <a:schemeClr val="bg1"/>
                </a:solidFill>
                <a:effectLst>
                  <a:outerShdw blurRad="38100" dist="38100" dir="2700000" algn="tl">
                    <a:srgbClr val="808080"/>
                  </a:outerShdw>
                </a:effectLst>
                <a:latin typeface="Arial" pitchFamily="34" charset="0"/>
                <a:ea typeface="Geneva" charset="0"/>
              </a:rPr>
              <a:t>Esther and Mordecai</a:t>
            </a:r>
            <a:endParaRPr lang="en-US" altLang="en-US">
              <a:effectLst>
                <a:outerShdw blurRad="38100" dist="38100" dir="2700000" algn="tl">
                  <a:srgbClr val="808080"/>
                </a:outerShdw>
              </a:effectLst>
              <a:latin typeface="Arial" pitchFamily="34" charset="0"/>
              <a:ea typeface="Geneva" charset="0"/>
            </a:endParaRPr>
          </a:p>
        </p:txBody>
      </p:sp>
      <p:pic>
        <p:nvPicPr>
          <p:cNvPr id="135170" name="Picture 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8" name="Text Box 4"/>
          <p:cNvSpPr txBox="1">
            <a:spLocks noChangeArrowheads="1"/>
          </p:cNvSpPr>
          <p:nvPr/>
        </p:nvSpPr>
        <p:spPr bwMode="auto">
          <a:xfrm>
            <a:off x="1295400" y="4724400"/>
            <a:ext cx="3292475" cy="1938338"/>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b="1">
                <a:solidFill>
                  <a:schemeClr val="bg1"/>
                </a:solidFill>
                <a:effectLst>
                  <a:outerShdw blurRad="38100" dist="38100" dir="2700000" algn="tl">
                    <a:srgbClr val="808080"/>
                  </a:outerShdw>
                </a:effectLst>
                <a:latin typeface="Arial" pitchFamily="34" charset="0"/>
                <a:cs typeface="Arial" pitchFamily="34" charset="0"/>
              </a:rPr>
              <a:t>Esther and Mordecai 1685 Oil on canvas, 93 x 148.5 cm Museum of Fine Arts, Budapest</a:t>
            </a:r>
          </a:p>
        </p:txBody>
      </p:sp>
      <p:sp>
        <p:nvSpPr>
          <p:cNvPr id="103429" name="Rectangle 5"/>
          <p:cNvSpPr>
            <a:spLocks noChangeArrowheads="1"/>
          </p:cNvSpPr>
          <p:nvPr/>
        </p:nvSpPr>
        <p:spPr bwMode="auto">
          <a:xfrm>
            <a:off x="4495800" y="5832475"/>
            <a:ext cx="4419600" cy="830263"/>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eaLnBrk="1" hangingPunct="1"/>
            <a:r>
              <a:rPr lang="en-US" altLang="en-US" b="1">
                <a:solidFill>
                  <a:schemeClr val="bg1"/>
                </a:solidFill>
                <a:effectLst>
                  <a:outerShdw blurRad="38100" dist="38100" dir="2700000" algn="tl">
                    <a:srgbClr val="808080"/>
                  </a:outerShdw>
                </a:effectLst>
                <a:latin typeface="Arial" pitchFamily="34" charset="0"/>
                <a:cs typeface="Arial" pitchFamily="34" charset="0"/>
              </a:rPr>
              <a:t>GELDER, Aert de</a:t>
            </a:r>
          </a:p>
          <a:p>
            <a:pPr algn="r" eaLnBrk="1" hangingPunct="1"/>
            <a:r>
              <a:rPr lang="en-US" altLang="en-US" b="1">
                <a:solidFill>
                  <a:schemeClr val="bg1"/>
                </a:solidFill>
                <a:effectLst>
                  <a:outerShdw blurRad="38100" dist="38100" dir="2700000" algn="tl">
                    <a:srgbClr val="808080"/>
                  </a:outerShdw>
                </a:effectLst>
                <a:latin typeface="Arial" pitchFamily="34" charset="0"/>
                <a:cs typeface="Arial" pitchFamily="34" charset="0"/>
              </a:rPr>
              <a:t>Dutch painter (1645-1727)</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41438"/>
            <a:ext cx="9182100"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0" y="0"/>
            <a:ext cx="9144000" cy="1412875"/>
          </a:xfrm>
        </p:spPr>
        <p:txBody>
          <a:bodyPr/>
          <a:lstStyle/>
          <a:p>
            <a:r>
              <a:rPr lang="en-US" altLang="en-US" sz="3600">
                <a:effectLst>
                  <a:outerShdw blurRad="38100" dist="38100" dir="2700000" algn="tl">
                    <a:srgbClr val="808080"/>
                  </a:outerShdw>
                </a:effectLst>
                <a:latin typeface="Arial" pitchFamily="34" charset="0"/>
                <a:ea typeface="Geneva" charset="0"/>
              </a:rPr>
              <a:t>Esther Risked Her Life for the Jews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5" descr="esther-before-ahasuerus-giovanni-andrea-sirani.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217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8" name="Rectangle 2"/>
          <p:cNvSpPr>
            <a:spLocks noGrp="1" noChangeArrowheads="1"/>
          </p:cNvSpPr>
          <p:nvPr>
            <p:ph type="title"/>
          </p:nvPr>
        </p:nvSpPr>
        <p:spPr>
          <a:xfrm>
            <a:off x="304800" y="0"/>
            <a:ext cx="6096000" cy="990600"/>
          </a:xfrm>
        </p:spPr>
        <p:txBody>
          <a:bodyPr/>
          <a:lstStyle/>
          <a:p>
            <a:r>
              <a:rPr lang="en-US" altLang="en-US" i="0">
                <a:effectLst>
                  <a:outerShdw blurRad="38100" dist="38100" dir="2700000" algn="tl">
                    <a:srgbClr val="000000"/>
                  </a:outerShdw>
                </a:effectLst>
                <a:latin typeface="Arial Black" pitchFamily="34" charset="0"/>
                <a:ea typeface="ＭＳ Ｐゴシック" pitchFamily="34" charset="-128"/>
              </a:rPr>
              <a:t>Key Verse</a:t>
            </a:r>
          </a:p>
        </p:txBody>
      </p:sp>
      <p:sp>
        <p:nvSpPr>
          <p:cNvPr id="14344" name="Rectangle 8"/>
          <p:cNvSpPr>
            <a:spLocks noChangeArrowheads="1"/>
          </p:cNvSpPr>
          <p:nvPr/>
        </p:nvSpPr>
        <p:spPr bwMode="auto">
          <a:xfrm>
            <a:off x="1905000" y="2286000"/>
            <a:ext cx="7239000" cy="4572000"/>
          </a:xfrm>
          <a:prstGeom prst="rect">
            <a:avLst/>
          </a:prstGeom>
          <a:noFill/>
          <a:ln w="9525">
            <a:noFill/>
            <a:miter lim="800000"/>
            <a:headEnd/>
            <a:tailEnd/>
          </a:ln>
          <a:effectLst>
            <a:outerShdw blurRad="63500" dist="38099" dir="2700000" algn="ctr" rotWithShape="0">
              <a:srgbClr val="000000">
                <a:alpha val="74998"/>
              </a:srgbClr>
            </a:outerShdw>
          </a:effectLst>
        </p:spPr>
        <p:txBody>
          <a:bodyPr/>
          <a:lstStyle>
            <a:lvl1pPr marL="342900" indent="-3429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a:spcBef>
                <a:spcPct val="20000"/>
              </a:spcBef>
              <a:buClr>
                <a:srgbClr val="808000"/>
              </a:buClr>
            </a:pPr>
            <a:r>
              <a:rPr kumimoji="1" lang="en-US" altLang="zh-CN" sz="3200" b="1">
                <a:solidFill>
                  <a:srgbClr val="FFFFFF"/>
                </a:solidFill>
                <a:latin typeface="Arial" pitchFamily="34" charset="0"/>
                <a:cs typeface="Arial" pitchFamily="34" charset="0"/>
              </a:rPr>
              <a:t>(Mordecai to Esther) </a:t>
            </a:r>
            <a:br>
              <a:rPr kumimoji="1" lang="en-US" altLang="zh-CN" sz="3200" b="1">
                <a:solidFill>
                  <a:srgbClr val="FFFFFF"/>
                </a:solidFill>
                <a:latin typeface="Arial" pitchFamily="34" charset="0"/>
                <a:cs typeface="Arial" pitchFamily="34" charset="0"/>
              </a:rPr>
            </a:br>
            <a:r>
              <a:rPr kumimoji="1" lang="en-US" altLang="zh-CN" sz="3200" b="1">
                <a:solidFill>
                  <a:srgbClr val="FFFFFF"/>
                </a:solidFill>
                <a:latin typeface="Arial" pitchFamily="34" charset="0"/>
                <a:cs typeface="Arial" pitchFamily="34" charset="0"/>
              </a:rPr>
              <a:t>"For if you remain silent at this time, relief &amp; deliverance for the Jews will arise from another place, but you &amp; your father</a:t>
            </a:r>
            <a:r>
              <a:rPr kumimoji="1" lang="fr-FR" altLang="zh-CN" sz="3200" b="1">
                <a:solidFill>
                  <a:srgbClr val="FFFFFF"/>
                </a:solidFill>
                <a:latin typeface="Arial" pitchFamily="34" charset="0"/>
                <a:cs typeface="Arial" pitchFamily="34" charset="0"/>
              </a:rPr>
              <a:t>'</a:t>
            </a:r>
            <a:r>
              <a:rPr kumimoji="1" lang="en-US" altLang="zh-CN" sz="3200" b="1">
                <a:solidFill>
                  <a:srgbClr val="FFFFFF"/>
                </a:solidFill>
                <a:latin typeface="Arial" pitchFamily="34" charset="0"/>
                <a:cs typeface="Arial" pitchFamily="34" charset="0"/>
              </a:rPr>
              <a:t>s family will perish.  And who knows but that you have come to royal position for such a time as this?" </a:t>
            </a:r>
            <a:br>
              <a:rPr kumimoji="1" lang="en-US" altLang="zh-CN" sz="3200" b="1">
                <a:solidFill>
                  <a:srgbClr val="FFFFFF"/>
                </a:solidFill>
                <a:latin typeface="Arial" pitchFamily="34" charset="0"/>
                <a:cs typeface="Arial" pitchFamily="34" charset="0"/>
              </a:rPr>
            </a:br>
            <a:r>
              <a:rPr kumimoji="1" lang="en-US" altLang="zh-CN" sz="3200" b="1">
                <a:solidFill>
                  <a:srgbClr val="FFFFFF"/>
                </a:solidFill>
                <a:latin typeface="Arial" pitchFamily="34" charset="0"/>
                <a:cs typeface="Arial" pitchFamily="34" charset="0"/>
              </a:rPr>
              <a:t>(Esther 4:14).</a:t>
            </a:r>
            <a:endParaRPr kumimoji="1" lang="en-US" altLang="en-US" sz="3200">
              <a:solidFill>
                <a:srgbClr val="FFFFFF"/>
              </a:solidFill>
              <a:latin typeface="Arial" pitchFamily="34" charset="0"/>
              <a:cs typeface="Arial" pitchFamily="34"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5" descr="Esther_102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202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3"/>
          <p:cNvSpPr>
            <a:spLocks noGrp="1" noChangeArrowheads="1"/>
          </p:cNvSpPr>
          <p:nvPr>
            <p:ph type="ctrTitle"/>
          </p:nvPr>
        </p:nvSpPr>
        <p:spPr>
          <a:xfrm>
            <a:off x="5600700" y="533400"/>
            <a:ext cx="2933700" cy="5486400"/>
          </a:xfrm>
        </p:spPr>
        <p:txBody>
          <a:bodyPr/>
          <a:lstStyle/>
          <a:p>
            <a:pPr algn="ctr"/>
            <a:r>
              <a:rPr lang="en-US" altLang="ja-JP" i="0">
                <a:effectLst>
                  <a:outerShdw blurRad="38100" dist="38100" dir="2700000" algn="tl">
                    <a:srgbClr val="000000"/>
                  </a:outerShdw>
                </a:effectLst>
                <a:latin typeface="Arial Black" pitchFamily="34" charset="0"/>
                <a:ea typeface="ＭＳ Ｐゴシック" pitchFamily="34" charset="-128"/>
              </a:rPr>
              <a:t>"</a:t>
            </a:r>
            <a:r>
              <a:rPr lang="en-US" altLang="en-US" i="0">
                <a:effectLst>
                  <a:outerShdw blurRad="38100" dist="38100" dir="2700000" algn="tl">
                    <a:srgbClr val="000000"/>
                  </a:outerShdw>
                </a:effectLst>
                <a:latin typeface="Arial Black" pitchFamily="34" charset="0"/>
                <a:ea typeface="ＭＳ Ｐゴシック" pitchFamily="34" charset="-128"/>
              </a:rPr>
              <a:t>..for such a time as this</a:t>
            </a:r>
            <a:r>
              <a:rPr lang="en-US" altLang="ja-JP" i="0">
                <a:effectLst>
                  <a:outerShdw blurRad="38100" dist="38100" dir="2700000" algn="tl">
                    <a:srgbClr val="000000"/>
                  </a:outerShdw>
                </a:effectLst>
                <a:latin typeface="Arial Black" pitchFamily="34" charset="0"/>
                <a:ea typeface="ＭＳ Ｐゴシック" pitchFamily="34" charset="-128"/>
              </a:rPr>
              <a:t>"</a:t>
            </a:r>
            <a:endParaRPr lang="en-US" altLang="en-US" i="0">
              <a:effectLst>
                <a:outerShdw blurRad="38100" dist="38100" dir="2700000" algn="tl">
                  <a:srgbClr val="000000"/>
                </a:outerShdw>
              </a:effectLst>
              <a:latin typeface="Arial Black" pitchFamily="34" charset="0"/>
              <a:ea typeface="ＭＳ Ｐゴシック" pitchFamily="34" charset="-128"/>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5" descr="Esther_102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202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38" name="Picture 7" descr="EstherPalin_backgr.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6200" y="-457200"/>
            <a:ext cx="663575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3"/>
          <p:cNvSpPr>
            <a:spLocks noGrp="1" noChangeArrowheads="1"/>
          </p:cNvSpPr>
          <p:nvPr>
            <p:ph type="ctrTitle"/>
          </p:nvPr>
        </p:nvSpPr>
        <p:spPr>
          <a:xfrm>
            <a:off x="5600700" y="533400"/>
            <a:ext cx="2933700" cy="5486400"/>
          </a:xfrm>
        </p:spPr>
        <p:txBody>
          <a:bodyPr/>
          <a:lstStyle/>
          <a:p>
            <a:pPr algn="ctr"/>
            <a:r>
              <a:rPr lang="en-US" altLang="ja-JP" i="0">
                <a:effectLst>
                  <a:outerShdw blurRad="38100" dist="38100" dir="2700000" algn="tl">
                    <a:srgbClr val="000000"/>
                  </a:outerShdw>
                </a:effectLst>
                <a:latin typeface="Arial Black" pitchFamily="34" charset="0"/>
                <a:ea typeface="ＭＳ Ｐゴシック" pitchFamily="34" charset="-128"/>
              </a:rPr>
              <a:t>"</a:t>
            </a:r>
            <a:r>
              <a:rPr lang="en-US" altLang="en-US" i="0">
                <a:effectLst>
                  <a:outerShdw blurRad="38100" dist="38100" dir="2700000" algn="tl">
                    <a:srgbClr val="000000"/>
                  </a:outerShdw>
                </a:effectLst>
                <a:latin typeface="Arial Black" pitchFamily="34" charset="0"/>
                <a:ea typeface="ＭＳ Ｐゴシック" pitchFamily="34" charset="-128"/>
              </a:rPr>
              <a:t>..for such a time as this</a:t>
            </a:r>
            <a:r>
              <a:rPr lang="en-US" altLang="ja-JP" i="0">
                <a:effectLst>
                  <a:outerShdw blurRad="38100" dist="38100" dir="2700000" algn="tl">
                    <a:srgbClr val="000000"/>
                  </a:outerShdw>
                </a:effectLst>
                <a:latin typeface="Arial Black" pitchFamily="34" charset="0"/>
                <a:ea typeface="ＭＳ Ｐゴシック" pitchFamily="34" charset="-128"/>
              </a:rPr>
              <a:t>"</a:t>
            </a:r>
            <a:endParaRPr lang="en-US" altLang="en-US" i="0">
              <a:effectLst>
                <a:outerShdw blurRad="38100" dist="38100" dir="2700000" algn="tl">
                  <a:srgbClr val="000000"/>
                </a:outerShdw>
              </a:effectLst>
              <a:latin typeface="Arial Black" pitchFamily="34" charset="0"/>
              <a:ea typeface="ＭＳ Ｐゴシック" pitchFamily="34" charset="-128"/>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idx="4294967295"/>
          </p:nvPr>
        </p:nvSpPr>
        <p:spPr>
          <a:noFill/>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solidFill>
                  <a:schemeClr val="bg1"/>
                </a:solidFill>
                <a:effectLst/>
                <a:latin typeface="Arial" pitchFamily="34" charset="0"/>
                <a:ea typeface="Geneva" charset="0"/>
              </a:rPr>
              <a:t>“That vile Haman…”</a:t>
            </a:r>
            <a:endParaRPr lang="en-US" altLang="en-US">
              <a:effectLst/>
              <a:latin typeface="Arial" pitchFamily="34" charset="0"/>
              <a:ea typeface="Geneva" charset="0"/>
            </a:endParaRPr>
          </a:p>
        </p:txBody>
      </p:sp>
      <p:pic>
        <p:nvPicPr>
          <p:cNvPr id="14438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913" y="1989138"/>
            <a:ext cx="9242426"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idx="4294967295"/>
          </p:nvPr>
        </p:nvSpPr>
        <p:spPr>
          <a:xfrm>
            <a:off x="-76200" y="1905000"/>
            <a:ext cx="9144000" cy="914400"/>
          </a:xfrm>
        </p:spPr>
        <p:txBody>
          <a:bodyPr/>
          <a:lstStyle/>
          <a:p>
            <a:pPr eaLnBrk="1" hangingPunct="1"/>
            <a:r>
              <a:rPr lang="en-US" altLang="en-US">
                <a:effectLst>
                  <a:outerShdw blurRad="38100" dist="38100" dir="2700000" algn="tl">
                    <a:srgbClr val="808080"/>
                  </a:outerShdw>
                </a:effectLst>
                <a:latin typeface="Arial" pitchFamily="34" charset="0"/>
                <a:ea typeface="Geneva" charset="0"/>
              </a:rPr>
              <a:t>Time Warp</a:t>
            </a:r>
          </a:p>
        </p:txBody>
      </p:sp>
      <p:sp>
        <p:nvSpPr>
          <p:cNvPr id="12292" name="Text Box 4"/>
          <p:cNvSpPr txBox="1">
            <a:spLocks noChangeArrowheads="1"/>
          </p:cNvSpPr>
          <p:nvPr/>
        </p:nvSpPr>
        <p:spPr bwMode="auto">
          <a:xfrm>
            <a:off x="103188" y="3276600"/>
            <a:ext cx="87852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en-US" altLang="en-US" sz="4400">
                <a:solidFill>
                  <a:srgbClr val="FFFFFF"/>
                </a:solidFill>
                <a:latin typeface="Arial" pitchFamily="34" charset="0"/>
                <a:cs typeface="Arial" pitchFamily="34" charset="0"/>
              </a:rPr>
              <a:t>New Timeline:  After the Flood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5" fill="hold" grpId="0" nodeType="after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randombar(vertical)">
                                      <p:cBhvr>
                                        <p:cTn id="7" dur="500"/>
                                        <p:tgtEl>
                                          <p:spTgt spid="12290"/>
                                        </p:tgtEl>
                                      </p:cBhvr>
                                    </p:animEffect>
                                  </p:childTnLst>
                                </p:cTn>
                              </p:par>
                            </p:childTnLst>
                          </p:cTn>
                        </p:par>
                        <p:par>
                          <p:cTn id="8" fill="hold" nodeType="afterGroup">
                            <p:stCondLst>
                              <p:cond delay="500"/>
                            </p:stCondLst>
                            <p:childTnLst>
                              <p:par>
                                <p:cTn id="9" presetID="2" presetClass="entr" presetSubtype="8" fill="hold" grpId="0" nodeType="afterEffect">
                                  <p:stCondLst>
                                    <p:cond delay="0"/>
                                  </p:stCondLst>
                                  <p:iterate type="lt">
                                    <p:tmPct val="100000"/>
                                  </p:iterate>
                                  <p:childTnLst>
                                    <p:set>
                                      <p:cBhvr>
                                        <p:cTn id="10" dur="1" fill="hold">
                                          <p:stCondLst>
                                            <p:cond delay="0"/>
                                          </p:stCondLst>
                                        </p:cTn>
                                        <p:tgtEl>
                                          <p:spTgt spid="12292"/>
                                        </p:tgtEl>
                                        <p:attrNameLst>
                                          <p:attrName>style.visibility</p:attrName>
                                        </p:attrNameLst>
                                      </p:cBhvr>
                                      <p:to>
                                        <p:strVal val="visible"/>
                                      </p:to>
                                    </p:set>
                                    <p:anim calcmode="lin" valueType="num">
                                      <p:cBhvr additive="base">
                                        <p:cTn id="11" dur="75" fill="hold"/>
                                        <p:tgtEl>
                                          <p:spTgt spid="12292"/>
                                        </p:tgtEl>
                                        <p:attrNameLst>
                                          <p:attrName>ppt_x</p:attrName>
                                        </p:attrNameLst>
                                      </p:cBhvr>
                                      <p:tavLst>
                                        <p:tav tm="0">
                                          <p:val>
                                            <p:strVal val="0-#ppt_w/2"/>
                                          </p:val>
                                        </p:tav>
                                        <p:tav tm="100000">
                                          <p:val>
                                            <p:strVal val="#ppt_x"/>
                                          </p:val>
                                        </p:tav>
                                      </p:tavLst>
                                    </p:anim>
                                    <p:anim calcmode="lin" valueType="num">
                                      <p:cBhvr additive="base">
                                        <p:cTn id="12" dur="75" fill="hold"/>
                                        <p:tgtEl>
                                          <p:spTgt spid="1229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autoUpdateAnimBg="0"/>
      <p:bldP spid="12292"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idx="4294967295"/>
          </p:nvPr>
        </p:nvSpPr>
        <p:spPr>
          <a:xfrm>
            <a:off x="685800" y="1219200"/>
            <a:ext cx="7772400" cy="1676400"/>
          </a:xfrm>
        </p:spPr>
        <p:txBody>
          <a:bodyPr/>
          <a:lstStyle/>
          <a:p>
            <a:pPr eaLnBrk="1" hangingPunct="1"/>
            <a:r>
              <a:rPr lang="en-US" altLang="en-US">
                <a:effectLst>
                  <a:outerShdw blurRad="38100" dist="38100" dir="2700000" algn="tl">
                    <a:srgbClr val="808080"/>
                  </a:outerShdw>
                </a:effectLst>
                <a:latin typeface="Arial" pitchFamily="34" charset="0"/>
                <a:ea typeface="Geneva" charset="0"/>
              </a:rPr>
              <a:t>What Lessons Can We Learn from Studying Persia?</a:t>
            </a:r>
          </a:p>
        </p:txBody>
      </p:sp>
      <p:sp>
        <p:nvSpPr>
          <p:cNvPr id="146434" name="Text Box 3"/>
          <p:cNvSpPr txBox="1">
            <a:spLocks noChangeArrowheads="1"/>
          </p:cNvSpPr>
          <p:nvPr/>
        </p:nvSpPr>
        <p:spPr bwMode="auto">
          <a:xfrm>
            <a:off x="8153400" y="76200"/>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en-US" altLang="en-US" b="1">
                <a:solidFill>
                  <a:srgbClr val="FFFFFF"/>
                </a:solidFill>
                <a:latin typeface="Arial" pitchFamily="34" charset="0"/>
                <a:cs typeface="Arial" pitchFamily="34" charset="0"/>
              </a:rPr>
              <a:t>152</a:t>
            </a:r>
          </a:p>
        </p:txBody>
      </p:sp>
      <p:sp>
        <p:nvSpPr>
          <p:cNvPr id="146435" name="Text Box 4"/>
          <p:cNvSpPr txBox="1">
            <a:spLocks noChangeArrowheads="1"/>
          </p:cNvSpPr>
          <p:nvPr/>
        </p:nvSpPr>
        <p:spPr bwMode="auto">
          <a:xfrm>
            <a:off x="365125" y="193675"/>
            <a:ext cx="4046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b="1" i="1">
                <a:solidFill>
                  <a:srgbClr val="FFFFFF"/>
                </a:solidFill>
                <a:latin typeface="Arial" pitchFamily="34" charset="0"/>
                <a:cs typeface="Arial" pitchFamily="34" charset="0"/>
              </a:rPr>
              <a:t>A Small Group Exercise…</a:t>
            </a:r>
          </a:p>
        </p:txBody>
      </p:sp>
      <p:pic>
        <p:nvPicPr>
          <p:cNvPr id="14643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2781300"/>
            <a:ext cx="3679825"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idx="4294967295"/>
          </p:nvPr>
        </p:nvSpPr>
        <p:spPr>
          <a:xfrm>
            <a:off x="1600200" y="1219200"/>
            <a:ext cx="6248400" cy="2819400"/>
          </a:xfrm>
        </p:spPr>
        <p:txBody>
          <a:bodyPr/>
          <a:lstStyle/>
          <a:p>
            <a:pPr eaLnBrk="1" hangingPunct="1"/>
            <a:r>
              <a:rPr lang="en-US" altLang="en-US" sz="4800" dirty="0">
                <a:effectLst/>
                <a:latin typeface="Arial" pitchFamily="34" charset="0"/>
                <a:ea typeface="Geneva" charset="0"/>
              </a:rPr>
              <a:t>A Review of Our Study of Ancient Peoples the Past Few Weeks…</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p:cNvSpPr>
            <a:spLocks noGrp="1" noChangeArrowheads="1"/>
          </p:cNvSpPr>
          <p:nvPr>
            <p:ph type="title"/>
          </p:nvPr>
        </p:nvSpPr>
        <p:spPr>
          <a:xfrm>
            <a:off x="0" y="0"/>
            <a:ext cx="9144000" cy="685800"/>
          </a:xfrm>
        </p:spPr>
        <p:txBody>
          <a:bodyPr/>
          <a:lstStyle/>
          <a:p>
            <a:pPr algn="ctr" eaLnBrk="1" hangingPunct="1"/>
            <a:r>
              <a:rPr lang="en-US" altLang="en-US">
                <a:latin typeface="Arial" pitchFamily="34" charset="0"/>
                <a:ea typeface="ＭＳ Ｐゴシック" pitchFamily="34" charset="-128"/>
                <a:cs typeface="Arial" pitchFamily="34" charset="0"/>
              </a:rPr>
              <a:t>What Empires and What Order?</a:t>
            </a:r>
          </a:p>
        </p:txBody>
      </p:sp>
      <p:grpSp>
        <p:nvGrpSpPr>
          <p:cNvPr id="148482" name="Group 4"/>
          <p:cNvGrpSpPr>
            <a:grpSpLocks/>
          </p:cNvGrpSpPr>
          <p:nvPr/>
        </p:nvGrpSpPr>
        <p:grpSpPr bwMode="auto">
          <a:xfrm>
            <a:off x="228600" y="4953000"/>
            <a:ext cx="3962400" cy="1881188"/>
            <a:chOff x="898" y="1680"/>
            <a:chExt cx="4862" cy="2226"/>
          </a:xfrm>
        </p:grpSpPr>
        <p:pic>
          <p:nvPicPr>
            <p:cNvPr id="148498" name="Picture 5" descr="32 Persian"/>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912" y="1680"/>
              <a:ext cx="4848" cy="2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99" name="Picture 6" descr="32 Persian"/>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98" y="1680"/>
              <a:ext cx="3214" cy="2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8483" name="Picture 7" descr="31 Babylonian"/>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28600" y="762000"/>
            <a:ext cx="28194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8484" name="Group 8"/>
          <p:cNvGrpSpPr>
            <a:grpSpLocks/>
          </p:cNvGrpSpPr>
          <p:nvPr/>
        </p:nvGrpSpPr>
        <p:grpSpPr bwMode="auto">
          <a:xfrm>
            <a:off x="4343400" y="762000"/>
            <a:ext cx="4800600" cy="1981200"/>
            <a:chOff x="2208" y="1632"/>
            <a:chExt cx="4080" cy="2064"/>
          </a:xfrm>
        </p:grpSpPr>
        <p:pic>
          <p:nvPicPr>
            <p:cNvPr id="148496" name="Picture 9" descr="33 Greek"/>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2208" y="1632"/>
              <a:ext cx="4080" cy="2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97" name="Picture 10" descr="33 Greek"/>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5191" y="1632"/>
              <a:ext cx="1053" cy="2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8485" name="Picture 11" descr="34 Roman"/>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5105400" y="5005388"/>
            <a:ext cx="3505200" cy="185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86" name="Picture 12" descr="60 Assyrian"/>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2971800" y="2820988"/>
            <a:ext cx="2514600" cy="205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9" name="Text Box 13"/>
          <p:cNvSpPr txBox="1">
            <a:spLocks noChangeArrowheads="1"/>
          </p:cNvSpPr>
          <p:nvPr/>
        </p:nvSpPr>
        <p:spPr bwMode="auto">
          <a:xfrm>
            <a:off x="3352800" y="4221163"/>
            <a:ext cx="1917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3200" b="1">
                <a:solidFill>
                  <a:schemeClr val="bg2"/>
                </a:solidFill>
                <a:latin typeface="Arial" pitchFamily="34" charset="0"/>
                <a:cs typeface="Arial" pitchFamily="34" charset="0"/>
              </a:rPr>
              <a:t>Assyrian</a:t>
            </a:r>
          </a:p>
        </p:txBody>
      </p:sp>
      <p:sp>
        <p:nvSpPr>
          <p:cNvPr id="75790" name="Text Box 14"/>
          <p:cNvSpPr txBox="1">
            <a:spLocks noChangeArrowheads="1"/>
          </p:cNvSpPr>
          <p:nvPr/>
        </p:nvSpPr>
        <p:spPr bwMode="auto">
          <a:xfrm>
            <a:off x="381000" y="2620963"/>
            <a:ext cx="2397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3200" b="1">
                <a:solidFill>
                  <a:schemeClr val="bg2"/>
                </a:solidFill>
                <a:latin typeface="Arial" pitchFamily="34" charset="0"/>
                <a:cs typeface="Arial" pitchFamily="34" charset="0"/>
              </a:rPr>
              <a:t>Babylonian</a:t>
            </a:r>
          </a:p>
        </p:txBody>
      </p:sp>
      <p:sp>
        <p:nvSpPr>
          <p:cNvPr id="75791" name="Text Box 15"/>
          <p:cNvSpPr txBox="1">
            <a:spLocks noChangeArrowheads="1"/>
          </p:cNvSpPr>
          <p:nvPr/>
        </p:nvSpPr>
        <p:spPr bwMode="auto">
          <a:xfrm>
            <a:off x="1219200" y="6248400"/>
            <a:ext cx="28749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3200" b="1">
                <a:solidFill>
                  <a:schemeClr val="bg2"/>
                </a:solidFill>
                <a:latin typeface="Arial" pitchFamily="34" charset="0"/>
                <a:cs typeface="Arial" pitchFamily="34" charset="0"/>
              </a:rPr>
              <a:t>Medo-Persian</a:t>
            </a:r>
          </a:p>
        </p:txBody>
      </p:sp>
      <p:sp>
        <p:nvSpPr>
          <p:cNvPr id="75792" name="Text Box 16"/>
          <p:cNvSpPr txBox="1">
            <a:spLocks noChangeArrowheads="1"/>
          </p:cNvSpPr>
          <p:nvPr/>
        </p:nvSpPr>
        <p:spPr bwMode="auto">
          <a:xfrm>
            <a:off x="6477000" y="2163763"/>
            <a:ext cx="13509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3200" b="1">
                <a:solidFill>
                  <a:schemeClr val="bg2"/>
                </a:solidFill>
                <a:latin typeface="Arial" pitchFamily="34" charset="0"/>
                <a:cs typeface="Arial" pitchFamily="34" charset="0"/>
              </a:rPr>
              <a:t>Greek</a:t>
            </a:r>
          </a:p>
        </p:txBody>
      </p:sp>
      <p:sp>
        <p:nvSpPr>
          <p:cNvPr id="75793" name="Text Box 17"/>
          <p:cNvSpPr txBox="1">
            <a:spLocks noChangeArrowheads="1"/>
          </p:cNvSpPr>
          <p:nvPr/>
        </p:nvSpPr>
        <p:spPr bwMode="auto">
          <a:xfrm>
            <a:off x="6324600" y="6278563"/>
            <a:ext cx="1574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3200" b="1">
                <a:solidFill>
                  <a:schemeClr val="bg2"/>
                </a:solidFill>
                <a:latin typeface="Arial" pitchFamily="34" charset="0"/>
                <a:cs typeface="Arial" pitchFamily="34" charset="0"/>
              </a:rPr>
              <a:t>Roman</a:t>
            </a:r>
          </a:p>
        </p:txBody>
      </p:sp>
      <p:sp>
        <p:nvSpPr>
          <p:cNvPr id="75794" name="AutoShape 18"/>
          <p:cNvSpPr>
            <a:spLocks noChangeArrowheads="1"/>
          </p:cNvSpPr>
          <p:nvPr/>
        </p:nvSpPr>
        <p:spPr bwMode="auto">
          <a:xfrm rot="-8328078">
            <a:off x="2514600" y="2514600"/>
            <a:ext cx="1066800" cy="609600"/>
          </a:xfrm>
          <a:prstGeom prst="notchedRightArrow">
            <a:avLst>
              <a:gd name="adj1" fmla="val 50000"/>
              <a:gd name="adj2" fmla="val 43750"/>
            </a:avLst>
          </a:prstGeom>
          <a:solidFill>
            <a:schemeClr val="accent1"/>
          </a:solidFill>
          <a:ln w="12700" cap="sq">
            <a:solidFill>
              <a:schemeClr val="tx1"/>
            </a:solidFill>
            <a:miter lim="800000"/>
            <a:headEnd type="none" w="sm" len="sm"/>
            <a:tailEnd type="none" w="sm" len="sm"/>
          </a:ln>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latin typeface="Arial" pitchFamily="34" charset="0"/>
              <a:cs typeface="Arial" pitchFamily="34" charset="0"/>
            </a:endParaRPr>
          </a:p>
        </p:txBody>
      </p:sp>
      <p:sp>
        <p:nvSpPr>
          <p:cNvPr id="75795" name="AutoShape 19"/>
          <p:cNvSpPr>
            <a:spLocks noChangeArrowheads="1"/>
          </p:cNvSpPr>
          <p:nvPr/>
        </p:nvSpPr>
        <p:spPr bwMode="auto">
          <a:xfrm rot="5400000">
            <a:off x="1143000" y="3732213"/>
            <a:ext cx="1066800" cy="609600"/>
          </a:xfrm>
          <a:prstGeom prst="notchedRightArrow">
            <a:avLst>
              <a:gd name="adj1" fmla="val 50000"/>
              <a:gd name="adj2" fmla="val 43750"/>
            </a:avLst>
          </a:prstGeom>
          <a:solidFill>
            <a:schemeClr val="accent1"/>
          </a:solidFill>
          <a:ln w="12700" cap="sq">
            <a:solidFill>
              <a:schemeClr val="tx1"/>
            </a:solidFill>
            <a:miter lim="800000"/>
            <a:headEnd type="none" w="sm" len="sm"/>
            <a:tailEnd type="none" w="sm" len="sm"/>
          </a:ln>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latin typeface="Arial" pitchFamily="34" charset="0"/>
              <a:cs typeface="Arial" pitchFamily="34" charset="0"/>
            </a:endParaRPr>
          </a:p>
        </p:txBody>
      </p:sp>
      <p:sp>
        <p:nvSpPr>
          <p:cNvPr id="75796" name="AutoShape 20"/>
          <p:cNvSpPr>
            <a:spLocks noChangeArrowheads="1"/>
          </p:cNvSpPr>
          <p:nvPr/>
        </p:nvSpPr>
        <p:spPr bwMode="auto">
          <a:xfrm rot="-3042361">
            <a:off x="3124200" y="4343400"/>
            <a:ext cx="4572000" cy="609600"/>
          </a:xfrm>
          <a:prstGeom prst="notchedRightArrow">
            <a:avLst>
              <a:gd name="adj1" fmla="val 50000"/>
              <a:gd name="adj2" fmla="val 187500"/>
            </a:avLst>
          </a:prstGeom>
          <a:solidFill>
            <a:schemeClr val="accent1"/>
          </a:solidFill>
          <a:ln w="12700" cap="sq">
            <a:solidFill>
              <a:schemeClr val="tx1"/>
            </a:solidFill>
            <a:miter lim="800000"/>
            <a:headEnd type="none" w="sm" len="sm"/>
            <a:tailEnd type="none" w="sm" len="sm"/>
          </a:ln>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latin typeface="Arial" pitchFamily="34" charset="0"/>
              <a:cs typeface="Arial" pitchFamily="34" charset="0"/>
            </a:endParaRPr>
          </a:p>
        </p:txBody>
      </p:sp>
      <p:sp>
        <p:nvSpPr>
          <p:cNvPr id="75797" name="AutoShape 21"/>
          <p:cNvSpPr>
            <a:spLocks noChangeArrowheads="1"/>
          </p:cNvSpPr>
          <p:nvPr/>
        </p:nvSpPr>
        <p:spPr bwMode="auto">
          <a:xfrm rot="5400000">
            <a:off x="6553200" y="3732213"/>
            <a:ext cx="1066800" cy="609600"/>
          </a:xfrm>
          <a:prstGeom prst="notchedRightArrow">
            <a:avLst>
              <a:gd name="adj1" fmla="val 50000"/>
              <a:gd name="adj2" fmla="val 43750"/>
            </a:avLst>
          </a:prstGeom>
          <a:solidFill>
            <a:schemeClr val="accent1"/>
          </a:solidFill>
          <a:ln w="12700" cap="sq">
            <a:solidFill>
              <a:schemeClr val="tx1"/>
            </a:solidFill>
            <a:miter lim="800000"/>
            <a:headEnd type="none" w="sm" len="sm"/>
            <a:tailEnd type="none" w="sm" len="sm"/>
          </a:ln>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75789"/>
                                        </p:tgtEl>
                                        <p:attrNameLst>
                                          <p:attrName>style.visibility</p:attrName>
                                        </p:attrNameLst>
                                      </p:cBhvr>
                                      <p:to>
                                        <p:strVal val="visible"/>
                                      </p:to>
                                    </p:set>
                                    <p:anim calcmode="lin" valueType="num">
                                      <p:cBhvr>
                                        <p:cTn id="7" dur="1000" fill="hold"/>
                                        <p:tgtEl>
                                          <p:spTgt spid="75789"/>
                                        </p:tgtEl>
                                        <p:attrNameLst>
                                          <p:attrName>ppt_w</p:attrName>
                                        </p:attrNameLst>
                                      </p:cBhvr>
                                      <p:tavLst>
                                        <p:tav tm="0">
                                          <p:val>
                                            <p:fltVal val="0"/>
                                          </p:val>
                                        </p:tav>
                                        <p:tav tm="100000">
                                          <p:val>
                                            <p:strVal val="#ppt_w"/>
                                          </p:val>
                                        </p:tav>
                                      </p:tavLst>
                                    </p:anim>
                                    <p:anim calcmode="lin" valueType="num">
                                      <p:cBhvr>
                                        <p:cTn id="8" dur="1000" fill="hold"/>
                                        <p:tgtEl>
                                          <p:spTgt spid="75789"/>
                                        </p:tgtEl>
                                        <p:attrNameLst>
                                          <p:attrName>ppt_h</p:attrName>
                                        </p:attrNameLst>
                                      </p:cBhvr>
                                      <p:tavLst>
                                        <p:tav tm="0">
                                          <p:val>
                                            <p:fltVal val="0"/>
                                          </p:val>
                                        </p:tav>
                                        <p:tav tm="100000">
                                          <p:val>
                                            <p:strVal val="#ppt_h"/>
                                          </p:val>
                                        </p:tav>
                                      </p:tavLst>
                                    </p:anim>
                                    <p:anim calcmode="lin" valueType="num">
                                      <p:cBhvr>
                                        <p:cTn id="9" dur="1000" fill="hold"/>
                                        <p:tgtEl>
                                          <p:spTgt spid="7578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578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75794"/>
                                        </p:tgtEl>
                                        <p:attrNameLst>
                                          <p:attrName>style.visibility</p:attrName>
                                        </p:attrNameLst>
                                      </p:cBhvr>
                                      <p:to>
                                        <p:strVal val="visible"/>
                                      </p:to>
                                    </p:set>
                                    <p:animEffect transition="in" filter="dissolve">
                                      <p:cBhvr>
                                        <p:cTn id="15" dur="500"/>
                                        <p:tgtEl>
                                          <p:spTgt spid="7579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5" presetClass="entr" presetSubtype="0" fill="hold" grpId="0" nodeType="clickEffect">
                                  <p:stCondLst>
                                    <p:cond delay="0"/>
                                  </p:stCondLst>
                                  <p:childTnLst>
                                    <p:set>
                                      <p:cBhvr>
                                        <p:cTn id="19" dur="1" fill="hold">
                                          <p:stCondLst>
                                            <p:cond delay="0"/>
                                          </p:stCondLst>
                                        </p:cTn>
                                        <p:tgtEl>
                                          <p:spTgt spid="75790"/>
                                        </p:tgtEl>
                                        <p:attrNameLst>
                                          <p:attrName>style.visibility</p:attrName>
                                        </p:attrNameLst>
                                      </p:cBhvr>
                                      <p:to>
                                        <p:strVal val="visible"/>
                                      </p:to>
                                    </p:set>
                                    <p:anim calcmode="lin" valueType="num">
                                      <p:cBhvr>
                                        <p:cTn id="20" dur="1000" fill="hold"/>
                                        <p:tgtEl>
                                          <p:spTgt spid="75790"/>
                                        </p:tgtEl>
                                        <p:attrNameLst>
                                          <p:attrName>ppt_w</p:attrName>
                                        </p:attrNameLst>
                                      </p:cBhvr>
                                      <p:tavLst>
                                        <p:tav tm="0">
                                          <p:val>
                                            <p:fltVal val="0"/>
                                          </p:val>
                                        </p:tav>
                                        <p:tav tm="100000">
                                          <p:val>
                                            <p:strVal val="#ppt_w"/>
                                          </p:val>
                                        </p:tav>
                                      </p:tavLst>
                                    </p:anim>
                                    <p:anim calcmode="lin" valueType="num">
                                      <p:cBhvr>
                                        <p:cTn id="21" dur="1000" fill="hold"/>
                                        <p:tgtEl>
                                          <p:spTgt spid="75790"/>
                                        </p:tgtEl>
                                        <p:attrNameLst>
                                          <p:attrName>ppt_h</p:attrName>
                                        </p:attrNameLst>
                                      </p:cBhvr>
                                      <p:tavLst>
                                        <p:tav tm="0">
                                          <p:val>
                                            <p:fltVal val="0"/>
                                          </p:val>
                                        </p:tav>
                                        <p:tav tm="100000">
                                          <p:val>
                                            <p:strVal val="#ppt_h"/>
                                          </p:val>
                                        </p:tav>
                                      </p:tavLst>
                                    </p:anim>
                                    <p:anim calcmode="lin" valueType="num">
                                      <p:cBhvr>
                                        <p:cTn id="22" dur="1000" fill="hold"/>
                                        <p:tgtEl>
                                          <p:spTgt spid="75790"/>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757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75795"/>
                                        </p:tgtEl>
                                        <p:attrNameLst>
                                          <p:attrName>style.visibility</p:attrName>
                                        </p:attrNameLst>
                                      </p:cBhvr>
                                      <p:to>
                                        <p:strVal val="visible"/>
                                      </p:to>
                                    </p:set>
                                    <p:animEffect transition="in" filter="dissolve">
                                      <p:cBhvr>
                                        <p:cTn id="28" dur="500"/>
                                        <p:tgtEl>
                                          <p:spTgt spid="7579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5" presetClass="entr" presetSubtype="0" fill="hold" grpId="0" nodeType="clickEffect">
                                  <p:stCondLst>
                                    <p:cond delay="0"/>
                                  </p:stCondLst>
                                  <p:childTnLst>
                                    <p:set>
                                      <p:cBhvr>
                                        <p:cTn id="32" dur="1" fill="hold">
                                          <p:stCondLst>
                                            <p:cond delay="0"/>
                                          </p:stCondLst>
                                        </p:cTn>
                                        <p:tgtEl>
                                          <p:spTgt spid="75791"/>
                                        </p:tgtEl>
                                        <p:attrNameLst>
                                          <p:attrName>style.visibility</p:attrName>
                                        </p:attrNameLst>
                                      </p:cBhvr>
                                      <p:to>
                                        <p:strVal val="visible"/>
                                      </p:to>
                                    </p:set>
                                    <p:anim calcmode="lin" valueType="num">
                                      <p:cBhvr>
                                        <p:cTn id="33" dur="1000" fill="hold"/>
                                        <p:tgtEl>
                                          <p:spTgt spid="75791"/>
                                        </p:tgtEl>
                                        <p:attrNameLst>
                                          <p:attrName>ppt_w</p:attrName>
                                        </p:attrNameLst>
                                      </p:cBhvr>
                                      <p:tavLst>
                                        <p:tav tm="0">
                                          <p:val>
                                            <p:fltVal val="0"/>
                                          </p:val>
                                        </p:tav>
                                        <p:tav tm="100000">
                                          <p:val>
                                            <p:strVal val="#ppt_w"/>
                                          </p:val>
                                        </p:tav>
                                      </p:tavLst>
                                    </p:anim>
                                    <p:anim calcmode="lin" valueType="num">
                                      <p:cBhvr>
                                        <p:cTn id="34" dur="1000" fill="hold"/>
                                        <p:tgtEl>
                                          <p:spTgt spid="75791"/>
                                        </p:tgtEl>
                                        <p:attrNameLst>
                                          <p:attrName>ppt_h</p:attrName>
                                        </p:attrNameLst>
                                      </p:cBhvr>
                                      <p:tavLst>
                                        <p:tav tm="0">
                                          <p:val>
                                            <p:fltVal val="0"/>
                                          </p:val>
                                        </p:tav>
                                        <p:tav tm="100000">
                                          <p:val>
                                            <p:strVal val="#ppt_h"/>
                                          </p:val>
                                        </p:tav>
                                      </p:tavLst>
                                    </p:anim>
                                    <p:anim calcmode="lin" valueType="num">
                                      <p:cBhvr>
                                        <p:cTn id="35" dur="1000" fill="hold"/>
                                        <p:tgtEl>
                                          <p:spTgt spid="75791"/>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7579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75796"/>
                                        </p:tgtEl>
                                        <p:attrNameLst>
                                          <p:attrName>style.visibility</p:attrName>
                                        </p:attrNameLst>
                                      </p:cBhvr>
                                      <p:to>
                                        <p:strVal val="visible"/>
                                      </p:to>
                                    </p:set>
                                    <p:animEffect transition="in" filter="dissolve">
                                      <p:cBhvr>
                                        <p:cTn id="41" dur="500"/>
                                        <p:tgtEl>
                                          <p:spTgt spid="75796"/>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5" presetClass="entr" presetSubtype="0" fill="hold" grpId="0" nodeType="clickEffect">
                                  <p:stCondLst>
                                    <p:cond delay="0"/>
                                  </p:stCondLst>
                                  <p:childTnLst>
                                    <p:set>
                                      <p:cBhvr>
                                        <p:cTn id="45" dur="1" fill="hold">
                                          <p:stCondLst>
                                            <p:cond delay="0"/>
                                          </p:stCondLst>
                                        </p:cTn>
                                        <p:tgtEl>
                                          <p:spTgt spid="75792"/>
                                        </p:tgtEl>
                                        <p:attrNameLst>
                                          <p:attrName>style.visibility</p:attrName>
                                        </p:attrNameLst>
                                      </p:cBhvr>
                                      <p:to>
                                        <p:strVal val="visible"/>
                                      </p:to>
                                    </p:set>
                                    <p:anim calcmode="lin" valueType="num">
                                      <p:cBhvr>
                                        <p:cTn id="46" dur="1000" fill="hold"/>
                                        <p:tgtEl>
                                          <p:spTgt spid="75792"/>
                                        </p:tgtEl>
                                        <p:attrNameLst>
                                          <p:attrName>ppt_w</p:attrName>
                                        </p:attrNameLst>
                                      </p:cBhvr>
                                      <p:tavLst>
                                        <p:tav tm="0">
                                          <p:val>
                                            <p:fltVal val="0"/>
                                          </p:val>
                                        </p:tav>
                                        <p:tav tm="100000">
                                          <p:val>
                                            <p:strVal val="#ppt_w"/>
                                          </p:val>
                                        </p:tav>
                                      </p:tavLst>
                                    </p:anim>
                                    <p:anim calcmode="lin" valueType="num">
                                      <p:cBhvr>
                                        <p:cTn id="47" dur="1000" fill="hold"/>
                                        <p:tgtEl>
                                          <p:spTgt spid="75792"/>
                                        </p:tgtEl>
                                        <p:attrNameLst>
                                          <p:attrName>ppt_h</p:attrName>
                                        </p:attrNameLst>
                                      </p:cBhvr>
                                      <p:tavLst>
                                        <p:tav tm="0">
                                          <p:val>
                                            <p:fltVal val="0"/>
                                          </p:val>
                                        </p:tav>
                                        <p:tav tm="100000">
                                          <p:val>
                                            <p:strVal val="#ppt_h"/>
                                          </p:val>
                                        </p:tav>
                                      </p:tavLst>
                                    </p:anim>
                                    <p:anim calcmode="lin" valueType="num">
                                      <p:cBhvr>
                                        <p:cTn id="48" dur="1000" fill="hold"/>
                                        <p:tgtEl>
                                          <p:spTgt spid="75792"/>
                                        </p:tgtEl>
                                        <p:attrNameLst>
                                          <p:attrName>ppt_x</p:attrName>
                                        </p:attrNameLst>
                                      </p:cBhvr>
                                      <p:tavLst>
                                        <p:tav tm="0" fmla="#ppt_x+(cos(-2*pi*(1-$))*-#ppt_x-sin(-2*pi*(1-$))*(1-#ppt_y))*(1-$)">
                                          <p:val>
                                            <p:fltVal val="0"/>
                                          </p:val>
                                        </p:tav>
                                        <p:tav tm="100000">
                                          <p:val>
                                            <p:fltVal val="1"/>
                                          </p:val>
                                        </p:tav>
                                      </p:tavLst>
                                    </p:anim>
                                    <p:anim calcmode="lin" valueType="num">
                                      <p:cBhvr>
                                        <p:cTn id="49" dur="1000" fill="hold"/>
                                        <p:tgtEl>
                                          <p:spTgt spid="7579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75797"/>
                                        </p:tgtEl>
                                        <p:attrNameLst>
                                          <p:attrName>style.visibility</p:attrName>
                                        </p:attrNameLst>
                                      </p:cBhvr>
                                      <p:to>
                                        <p:strVal val="visible"/>
                                      </p:to>
                                    </p:set>
                                    <p:animEffect transition="in" filter="dissolve">
                                      <p:cBhvr>
                                        <p:cTn id="54" dur="500"/>
                                        <p:tgtEl>
                                          <p:spTgt spid="75797"/>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15" presetClass="entr" presetSubtype="0" fill="hold" grpId="0" nodeType="clickEffect">
                                  <p:stCondLst>
                                    <p:cond delay="0"/>
                                  </p:stCondLst>
                                  <p:childTnLst>
                                    <p:set>
                                      <p:cBhvr>
                                        <p:cTn id="58" dur="1" fill="hold">
                                          <p:stCondLst>
                                            <p:cond delay="0"/>
                                          </p:stCondLst>
                                        </p:cTn>
                                        <p:tgtEl>
                                          <p:spTgt spid="75793"/>
                                        </p:tgtEl>
                                        <p:attrNameLst>
                                          <p:attrName>style.visibility</p:attrName>
                                        </p:attrNameLst>
                                      </p:cBhvr>
                                      <p:to>
                                        <p:strVal val="visible"/>
                                      </p:to>
                                    </p:set>
                                    <p:anim calcmode="lin" valueType="num">
                                      <p:cBhvr>
                                        <p:cTn id="59" dur="1000" fill="hold"/>
                                        <p:tgtEl>
                                          <p:spTgt spid="75793"/>
                                        </p:tgtEl>
                                        <p:attrNameLst>
                                          <p:attrName>ppt_w</p:attrName>
                                        </p:attrNameLst>
                                      </p:cBhvr>
                                      <p:tavLst>
                                        <p:tav tm="0">
                                          <p:val>
                                            <p:fltVal val="0"/>
                                          </p:val>
                                        </p:tav>
                                        <p:tav tm="100000">
                                          <p:val>
                                            <p:strVal val="#ppt_w"/>
                                          </p:val>
                                        </p:tav>
                                      </p:tavLst>
                                    </p:anim>
                                    <p:anim calcmode="lin" valueType="num">
                                      <p:cBhvr>
                                        <p:cTn id="60" dur="1000" fill="hold"/>
                                        <p:tgtEl>
                                          <p:spTgt spid="75793"/>
                                        </p:tgtEl>
                                        <p:attrNameLst>
                                          <p:attrName>ppt_h</p:attrName>
                                        </p:attrNameLst>
                                      </p:cBhvr>
                                      <p:tavLst>
                                        <p:tav tm="0">
                                          <p:val>
                                            <p:fltVal val="0"/>
                                          </p:val>
                                        </p:tav>
                                        <p:tav tm="100000">
                                          <p:val>
                                            <p:strVal val="#ppt_h"/>
                                          </p:val>
                                        </p:tav>
                                      </p:tavLst>
                                    </p:anim>
                                    <p:anim calcmode="lin" valueType="num">
                                      <p:cBhvr>
                                        <p:cTn id="61" dur="1000" fill="hold"/>
                                        <p:tgtEl>
                                          <p:spTgt spid="75793"/>
                                        </p:tgtEl>
                                        <p:attrNameLst>
                                          <p:attrName>ppt_x</p:attrName>
                                        </p:attrNameLst>
                                      </p:cBhvr>
                                      <p:tavLst>
                                        <p:tav tm="0" fmla="#ppt_x+(cos(-2*pi*(1-$))*-#ppt_x-sin(-2*pi*(1-$))*(1-#ppt_y))*(1-$)">
                                          <p:val>
                                            <p:fltVal val="0"/>
                                          </p:val>
                                        </p:tav>
                                        <p:tav tm="100000">
                                          <p:val>
                                            <p:fltVal val="1"/>
                                          </p:val>
                                        </p:tav>
                                      </p:tavLst>
                                    </p:anim>
                                    <p:anim calcmode="lin" valueType="num">
                                      <p:cBhvr>
                                        <p:cTn id="62" dur="1000" fill="hold"/>
                                        <p:tgtEl>
                                          <p:spTgt spid="7579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9" grpId="0" autoUpdateAnimBg="0"/>
      <p:bldP spid="75790" grpId="0" autoUpdateAnimBg="0"/>
      <p:bldP spid="75791" grpId="0" autoUpdateAnimBg="0"/>
      <p:bldP spid="75792" grpId="0" autoUpdateAnimBg="0"/>
      <p:bldP spid="75793" grpId="0" autoUpdateAnimBg="0"/>
      <p:bldP spid="75794" grpId="0" animBg="1"/>
      <p:bldP spid="75795" grpId="0" animBg="1"/>
      <p:bldP spid="75796" grpId="0" animBg="1"/>
      <p:bldP spid="75797"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2"/>
          <p:cNvSpPr>
            <a:spLocks noGrp="1" noChangeArrowheads="1"/>
          </p:cNvSpPr>
          <p:nvPr>
            <p:ph type="title"/>
          </p:nvPr>
        </p:nvSpPr>
        <p:spPr>
          <a:xfrm>
            <a:off x="1143000" y="228600"/>
            <a:ext cx="7772400" cy="1143000"/>
          </a:xfrm>
        </p:spPr>
        <p:txBody>
          <a:bodyPr/>
          <a:lstStyle/>
          <a:p>
            <a:pPr eaLnBrk="1" hangingPunct="1"/>
            <a:r>
              <a:rPr lang="en-US" altLang="en-US">
                <a:latin typeface="Arial" pitchFamily="34" charset="0"/>
                <a:ea typeface="ＭＳ Ｐゴシック" pitchFamily="34" charset="-128"/>
                <a:cs typeface="Arial" pitchFamily="34" charset="0"/>
              </a:rPr>
              <a:t>Assyrian Developments</a:t>
            </a:r>
          </a:p>
        </p:txBody>
      </p:sp>
      <p:pic>
        <p:nvPicPr>
          <p:cNvPr id="149506" name="Picture 3" descr="60 Assyrian"/>
          <p:cNvPicPr>
            <a:picLocks noGrp="1" noChangeAspect="1" noChangeArrowheads="1"/>
          </p:cNvPicPr>
          <p:nvPr>
            <p:ph idx="1"/>
          </p:nvPr>
        </p:nvPicPr>
        <p:blipFill>
          <a:blip r:embed="rId2" cstate="screen">
            <a:extLst>
              <a:ext uri="{28A0092B-C50C-407E-A947-70E740481C1C}">
                <a14:useLocalDpi xmlns:a14="http://schemas.microsoft.com/office/drawing/2010/main" val="0"/>
              </a:ext>
            </a:extLst>
          </a:blip>
          <a:srcRect/>
          <a:stretch>
            <a:fillRect/>
          </a:stretch>
        </p:blipFill>
        <p:spPr>
          <a:xfrm>
            <a:off x="0" y="1160463"/>
            <a:ext cx="9144000" cy="5468937"/>
          </a:xfrm>
        </p:spPr>
      </p:pic>
      <p:sp>
        <p:nvSpPr>
          <p:cNvPr id="76804" name="Text Box 4"/>
          <p:cNvSpPr txBox="1">
            <a:spLocks noChangeArrowheads="1"/>
          </p:cNvSpPr>
          <p:nvPr/>
        </p:nvSpPr>
        <p:spPr bwMode="auto">
          <a:xfrm>
            <a:off x="2895600" y="4860925"/>
            <a:ext cx="48768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buFontTx/>
              <a:buChar char="•"/>
            </a:pPr>
            <a:r>
              <a:rPr lang="en-US" altLang="en-US" sz="3200" b="1">
                <a:solidFill>
                  <a:srgbClr val="000099"/>
                </a:solidFill>
                <a:latin typeface="Arial" pitchFamily="34" charset="0"/>
                <a:cs typeface="Arial" pitchFamily="34" charset="0"/>
              </a:rPr>
              <a:t>Fall of Samaria</a:t>
            </a:r>
          </a:p>
          <a:p>
            <a:pPr eaLnBrk="1" hangingPunct="1">
              <a:spcBef>
                <a:spcPct val="50000"/>
              </a:spcBef>
              <a:buFontTx/>
              <a:buChar char="•"/>
            </a:pPr>
            <a:r>
              <a:rPr lang="en-US" altLang="en-US" sz="3200" b="1">
                <a:solidFill>
                  <a:srgbClr val="000099"/>
                </a:solidFill>
                <a:latin typeface="Arial" pitchFamily="34" charset="0"/>
                <a:cs typeface="Arial" pitchFamily="34" charset="0"/>
              </a:rPr>
              <a:t>Rise of Samaritans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6804">
                                            <p:txEl>
                                              <p:pRg st="0" end="0"/>
                                            </p:txEl>
                                          </p:spTgt>
                                        </p:tgtEl>
                                        <p:attrNameLst>
                                          <p:attrName>style.visibility</p:attrName>
                                        </p:attrNameLst>
                                      </p:cBhvr>
                                      <p:to>
                                        <p:strVal val="visible"/>
                                      </p:to>
                                    </p:set>
                                    <p:anim calcmode="lin" valueType="num">
                                      <p:cBhvr additive="base">
                                        <p:cTn id="7" dur="500" fill="hold"/>
                                        <p:tgtEl>
                                          <p:spTgt spid="7680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680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7" presetClass="entr" presetSubtype="0" fill="hold" nodeType="clickEffect">
                                  <p:stCondLst>
                                    <p:cond delay="0"/>
                                  </p:stCondLst>
                                  <p:childTnLst>
                                    <p:set>
                                      <p:cBhvr>
                                        <p:cTn id="12" dur="1" fill="hold">
                                          <p:stCondLst>
                                            <p:cond delay="0"/>
                                          </p:stCondLst>
                                        </p:cTn>
                                        <p:tgtEl>
                                          <p:spTgt spid="76804">
                                            <p:txEl>
                                              <p:pRg st="1" end="1"/>
                                            </p:txEl>
                                          </p:spTgt>
                                        </p:tgtEl>
                                        <p:attrNameLst>
                                          <p:attrName>style.visibility</p:attrName>
                                        </p:attrNameLst>
                                      </p:cBhvr>
                                      <p:to>
                                        <p:strVal val="visible"/>
                                      </p:to>
                                    </p:set>
                                    <p:animEffect transition="in" filter="fade">
                                      <p:cBhvr>
                                        <p:cTn id="13" dur="1000"/>
                                        <p:tgtEl>
                                          <p:spTgt spid="76804">
                                            <p:txEl>
                                              <p:pRg st="1" end="1"/>
                                            </p:txEl>
                                          </p:spTgt>
                                        </p:tgtEl>
                                      </p:cBhvr>
                                    </p:animEffect>
                                    <p:anim calcmode="lin" valueType="num">
                                      <p:cBhvr>
                                        <p:cTn id="14" dur="1000" fill="hold"/>
                                        <p:tgtEl>
                                          <p:spTgt spid="76804">
                                            <p:txEl>
                                              <p:pRg st="1" end="1"/>
                                            </p:txEl>
                                          </p:spTgt>
                                        </p:tgtEl>
                                        <p:attrNameLst>
                                          <p:attrName>ppt_x</p:attrName>
                                        </p:attrNameLst>
                                      </p:cBhvr>
                                      <p:tavLst>
                                        <p:tav tm="0">
                                          <p:val>
                                            <p:strVal val="#ppt_x"/>
                                          </p:val>
                                        </p:tav>
                                        <p:tav tm="100000">
                                          <p:val>
                                            <p:strVal val="#ppt_x"/>
                                          </p:val>
                                        </p:tav>
                                      </p:tavLst>
                                    </p:anim>
                                    <p:anim calcmode="lin" valueType="num">
                                      <p:cBhvr>
                                        <p:cTn id="15" dur="900" decel="100000" fill="hold"/>
                                        <p:tgtEl>
                                          <p:spTgt spid="76804">
                                            <p:txEl>
                                              <p:pRg st="1" end="1"/>
                                            </p:txEl>
                                          </p:spTgt>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76804">
                                            <p:txEl>
                                              <p:pRg st="1" end="1"/>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2" descr="31 Babylonian"/>
          <p:cNvPicPr>
            <a:picLocks noGrp="1" noChangeAspect="1" noChangeArrowheads="1"/>
          </p:cNvPicPr>
          <p:nvPr>
            <p:ph sz="half" idx="2"/>
          </p:nvPr>
        </p:nvPicPr>
        <p:blipFill>
          <a:blip r:embed="rId2" cstate="screen">
            <a:extLst>
              <a:ext uri="{28A0092B-C50C-407E-A947-70E740481C1C}">
                <a14:useLocalDpi xmlns:a14="http://schemas.microsoft.com/office/drawing/2010/main" val="0"/>
              </a:ext>
            </a:extLst>
          </a:blip>
          <a:srcRect/>
          <a:stretch>
            <a:fillRect/>
          </a:stretch>
        </p:blipFill>
        <p:spPr>
          <a:xfrm>
            <a:off x="0" y="0"/>
            <a:ext cx="9144000" cy="6142038"/>
          </a:xfrm>
          <a:noFill/>
          <a:extLst>
            <a:ext uri="{909E8E84-426E-40DD-AFC4-6F175D3DCCD1}">
              <a14:hiddenFill xmlns:a14="http://schemas.microsoft.com/office/drawing/2010/main">
                <a:solidFill>
                  <a:srgbClr val="FFFFFF"/>
                </a:solidFill>
              </a14:hiddenFill>
            </a:ext>
          </a:extLst>
        </p:spPr>
      </p:pic>
      <p:sp>
        <p:nvSpPr>
          <p:cNvPr id="113667" name="Rectangle 3"/>
          <p:cNvSpPr>
            <a:spLocks noGrp="1" noChangeArrowheads="1"/>
          </p:cNvSpPr>
          <p:nvPr>
            <p:ph type="title"/>
          </p:nvPr>
        </p:nvSpPr>
        <p:spPr>
          <a:xfrm>
            <a:off x="0" y="5181600"/>
            <a:ext cx="9144000" cy="1143000"/>
          </a:xfrm>
          <a:solidFill>
            <a:schemeClr val="bg1"/>
          </a:solidFill>
        </p:spPr>
        <p:txBody>
          <a:bodyPr/>
          <a:lstStyle/>
          <a:p>
            <a:pPr algn="ctr" eaLnBrk="1" hangingPunct="1"/>
            <a:r>
              <a:rPr lang="en-US" altLang="en-US" b="1">
                <a:solidFill>
                  <a:schemeClr val="tx1"/>
                </a:solidFill>
                <a:effectLst>
                  <a:outerShdw blurRad="38100" dist="38100" dir="2700000" algn="tl">
                    <a:srgbClr val="000000"/>
                  </a:outerShdw>
                </a:effectLst>
                <a:latin typeface="Arial" pitchFamily="34" charset="0"/>
                <a:ea typeface="ＭＳ Ｐゴシック" pitchFamily="34" charset="-128"/>
                <a:cs typeface="Arial" pitchFamily="34" charset="0"/>
              </a:rPr>
              <a:t>Babylonian Rule over Israel</a:t>
            </a:r>
          </a:p>
        </p:txBody>
      </p:sp>
      <p:sp>
        <p:nvSpPr>
          <p:cNvPr id="77828" name="Rectangle 4"/>
          <p:cNvSpPr>
            <a:spLocks noGrp="1" noChangeArrowheads="1"/>
          </p:cNvSpPr>
          <p:nvPr>
            <p:ph type="body" sz="half" idx="1"/>
          </p:nvPr>
        </p:nvSpPr>
        <p:spPr>
          <a:xfrm>
            <a:off x="76200" y="2286000"/>
            <a:ext cx="3416300" cy="1143000"/>
          </a:xfrm>
          <a:solidFill>
            <a:schemeClr val="bg1"/>
          </a:solidFill>
        </p:spPr>
        <p:txBody>
          <a:bodyPr/>
          <a:lstStyle/>
          <a:p>
            <a:pPr eaLnBrk="1" hangingPunct="1"/>
            <a:r>
              <a:rPr lang="en-US" altLang="en-US" sz="2800" b="1">
                <a:latin typeface="Arial" pitchFamily="34" charset="0"/>
                <a:ea typeface="ＭＳ Ｐゴシック" pitchFamily="34" charset="-128"/>
                <a:cs typeface="Arial" pitchFamily="34" charset="0"/>
              </a:rPr>
              <a:t>Deportations</a:t>
            </a:r>
          </a:p>
          <a:p>
            <a:pPr eaLnBrk="1" hangingPunct="1"/>
            <a:r>
              <a:rPr lang="en-US" altLang="en-US" sz="2800" b="1">
                <a:latin typeface="Arial" pitchFamily="34" charset="0"/>
                <a:ea typeface="ＭＳ Ｐゴシック" pitchFamily="34" charset="-128"/>
                <a:cs typeface="Arial" pitchFamily="34" charset="0"/>
              </a:rPr>
              <a:t>Developments</a:t>
            </a:r>
          </a:p>
        </p:txBody>
      </p:sp>
      <p:sp>
        <p:nvSpPr>
          <p:cNvPr id="150532" name="Text Box 5"/>
          <p:cNvSpPr txBox="1">
            <a:spLocks noChangeArrowheads="1"/>
          </p:cNvSpPr>
          <p:nvPr/>
        </p:nvSpPr>
        <p:spPr bwMode="auto">
          <a:xfrm>
            <a:off x="8458200" y="76200"/>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b="1">
                <a:solidFill>
                  <a:schemeClr val="bg2"/>
                </a:solidFill>
                <a:latin typeface="Arial" pitchFamily="34" charset="0"/>
                <a:cs typeface="Arial" pitchFamily="34" charset="0"/>
              </a:rPr>
              <a:t>56</a:t>
            </a:r>
          </a:p>
        </p:txBody>
      </p:sp>
      <p:sp>
        <p:nvSpPr>
          <p:cNvPr id="77830" name="AutoShape 6"/>
          <p:cNvSpPr>
            <a:spLocks noChangeArrowheads="1"/>
          </p:cNvSpPr>
          <p:nvPr/>
        </p:nvSpPr>
        <p:spPr bwMode="auto">
          <a:xfrm>
            <a:off x="4876800" y="2590800"/>
            <a:ext cx="4267200" cy="1676400"/>
          </a:xfrm>
          <a:prstGeom prst="wedgeRoundRectCallout">
            <a:avLst>
              <a:gd name="adj1" fmla="val -96222"/>
              <a:gd name="adj2" fmla="val -19940"/>
              <a:gd name="adj3" fmla="val 16667"/>
            </a:avLst>
          </a:prstGeom>
          <a:solidFill>
            <a:schemeClr val="tx2">
              <a:lumMod val="20000"/>
              <a:lumOff val="80000"/>
            </a:schemeClr>
          </a:solidFill>
          <a:ln w="12700" cap="sq">
            <a:solidFill>
              <a:schemeClr val="tx1"/>
            </a:solidFill>
            <a:miter lim="800000"/>
            <a:headEnd type="none" w="sm" len="sm"/>
            <a:tailEnd type="none" w="sm" len="sm"/>
          </a:ln>
        </p:spPr>
        <p:txBody>
          <a:bodyPr/>
          <a:lstStyle/>
          <a:p>
            <a:pPr algn="ctr">
              <a:defRPr/>
            </a:pPr>
            <a:r>
              <a:rPr lang="en-US" sz="3200" b="1">
                <a:solidFill>
                  <a:schemeClr val="bg2"/>
                </a:solidFill>
                <a:latin typeface="Arial" charset="0"/>
                <a:ea typeface="ＭＳ Ｐゴシック" charset="0"/>
                <a:cs typeface="Arial" charset="0"/>
              </a:rPr>
              <a:t>Separation</a:t>
            </a:r>
          </a:p>
          <a:p>
            <a:pPr algn="ctr">
              <a:defRPr/>
            </a:pPr>
            <a:r>
              <a:rPr lang="en-US" sz="3200" b="1">
                <a:solidFill>
                  <a:schemeClr val="bg2"/>
                </a:solidFill>
                <a:latin typeface="Arial" charset="0"/>
                <a:ea typeface="ＭＳ Ｐゴシック" charset="0"/>
                <a:cs typeface="Arial" charset="0"/>
              </a:rPr>
              <a:t>Synagogue</a:t>
            </a:r>
          </a:p>
          <a:p>
            <a:pPr algn="ctr">
              <a:defRPr/>
            </a:pPr>
            <a:r>
              <a:rPr lang="en-US" sz="3200" b="1">
                <a:solidFill>
                  <a:schemeClr val="bg2"/>
                </a:solidFill>
                <a:latin typeface="Arial" charset="0"/>
                <a:ea typeface="ＭＳ Ｐゴシック" charset="0"/>
                <a:cs typeface="Arial" charset="0"/>
              </a:rPr>
              <a:t>No more idolatry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7828">
                                            <p:bg/>
                                          </p:spTgt>
                                        </p:tgtEl>
                                        <p:attrNameLst>
                                          <p:attrName>style.visibility</p:attrName>
                                        </p:attrNameLst>
                                      </p:cBhvr>
                                      <p:to>
                                        <p:strVal val="visible"/>
                                      </p:to>
                                    </p:set>
                                    <p:animEffect transition="in" filter="wipe(down)">
                                      <p:cBhvr>
                                        <p:cTn id="7" dur="580">
                                          <p:stCondLst>
                                            <p:cond delay="0"/>
                                          </p:stCondLst>
                                        </p:cTn>
                                        <p:tgtEl>
                                          <p:spTgt spid="77828">
                                            <p:bg/>
                                          </p:spTgt>
                                        </p:tgtEl>
                                      </p:cBhvr>
                                    </p:animEffect>
                                    <p:anim calcmode="lin" valueType="num">
                                      <p:cBhvr>
                                        <p:cTn id="8" dur="1822" tmFilter="0,0; 0.14,0.36; 0.43,0.73; 0.71,0.91; 1.0,1.0">
                                          <p:stCondLst>
                                            <p:cond delay="0"/>
                                          </p:stCondLst>
                                        </p:cTn>
                                        <p:tgtEl>
                                          <p:spTgt spid="77828">
                                            <p:bg/>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7828">
                                            <p:bg/>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7828">
                                            <p:bg/>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7828">
                                            <p:bg/>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7828">
                                            <p:bg/>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77828">
                                            <p:bg/>
                                          </p:spTgt>
                                        </p:tgtEl>
                                      </p:cBhvr>
                                      <p:to x="100000" y="60000"/>
                                    </p:animScale>
                                    <p:animScale>
                                      <p:cBhvr>
                                        <p:cTn id="14" dur="166" decel="50000">
                                          <p:stCondLst>
                                            <p:cond delay="676"/>
                                          </p:stCondLst>
                                        </p:cTn>
                                        <p:tgtEl>
                                          <p:spTgt spid="77828">
                                            <p:bg/>
                                          </p:spTgt>
                                        </p:tgtEl>
                                      </p:cBhvr>
                                      <p:to x="100000" y="100000"/>
                                    </p:animScale>
                                    <p:animScale>
                                      <p:cBhvr>
                                        <p:cTn id="15" dur="26">
                                          <p:stCondLst>
                                            <p:cond delay="1312"/>
                                          </p:stCondLst>
                                        </p:cTn>
                                        <p:tgtEl>
                                          <p:spTgt spid="77828">
                                            <p:bg/>
                                          </p:spTgt>
                                        </p:tgtEl>
                                      </p:cBhvr>
                                      <p:to x="100000" y="80000"/>
                                    </p:animScale>
                                    <p:animScale>
                                      <p:cBhvr>
                                        <p:cTn id="16" dur="166" decel="50000">
                                          <p:stCondLst>
                                            <p:cond delay="1338"/>
                                          </p:stCondLst>
                                        </p:cTn>
                                        <p:tgtEl>
                                          <p:spTgt spid="77828">
                                            <p:bg/>
                                          </p:spTgt>
                                        </p:tgtEl>
                                      </p:cBhvr>
                                      <p:to x="100000" y="100000"/>
                                    </p:animScale>
                                    <p:animScale>
                                      <p:cBhvr>
                                        <p:cTn id="17" dur="26">
                                          <p:stCondLst>
                                            <p:cond delay="1642"/>
                                          </p:stCondLst>
                                        </p:cTn>
                                        <p:tgtEl>
                                          <p:spTgt spid="77828">
                                            <p:bg/>
                                          </p:spTgt>
                                        </p:tgtEl>
                                      </p:cBhvr>
                                      <p:to x="100000" y="90000"/>
                                    </p:animScale>
                                    <p:animScale>
                                      <p:cBhvr>
                                        <p:cTn id="18" dur="166" decel="50000">
                                          <p:stCondLst>
                                            <p:cond delay="1668"/>
                                          </p:stCondLst>
                                        </p:cTn>
                                        <p:tgtEl>
                                          <p:spTgt spid="77828">
                                            <p:bg/>
                                          </p:spTgt>
                                        </p:tgtEl>
                                      </p:cBhvr>
                                      <p:to x="100000" y="100000"/>
                                    </p:animScale>
                                    <p:animScale>
                                      <p:cBhvr>
                                        <p:cTn id="19" dur="26">
                                          <p:stCondLst>
                                            <p:cond delay="1808"/>
                                          </p:stCondLst>
                                        </p:cTn>
                                        <p:tgtEl>
                                          <p:spTgt spid="77828">
                                            <p:bg/>
                                          </p:spTgt>
                                        </p:tgtEl>
                                      </p:cBhvr>
                                      <p:to x="100000" y="95000"/>
                                    </p:animScale>
                                    <p:animScale>
                                      <p:cBhvr>
                                        <p:cTn id="20" dur="166" decel="50000">
                                          <p:stCondLst>
                                            <p:cond delay="1834"/>
                                          </p:stCondLst>
                                        </p:cTn>
                                        <p:tgtEl>
                                          <p:spTgt spid="77828">
                                            <p:bg/>
                                          </p:spTgt>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7828">
                                            <p:txEl>
                                              <p:pRg st="0" end="0"/>
                                            </p:txEl>
                                          </p:spTgt>
                                        </p:tgtEl>
                                        <p:attrNameLst>
                                          <p:attrName>style.visibility</p:attrName>
                                        </p:attrNameLst>
                                      </p:cBhvr>
                                      <p:to>
                                        <p:strVal val="visible"/>
                                      </p:to>
                                    </p:set>
                                    <p:animEffect transition="in" filter="wipe(down)">
                                      <p:cBhvr>
                                        <p:cTn id="23" dur="580">
                                          <p:stCondLst>
                                            <p:cond delay="0"/>
                                          </p:stCondLst>
                                        </p:cTn>
                                        <p:tgtEl>
                                          <p:spTgt spid="77828">
                                            <p:txEl>
                                              <p:pRg st="0" end="0"/>
                                            </p:txEl>
                                          </p:spTgt>
                                        </p:tgtEl>
                                      </p:cBhvr>
                                    </p:animEffect>
                                    <p:anim calcmode="lin" valueType="num">
                                      <p:cBhvr>
                                        <p:cTn id="24" dur="1822" tmFilter="0,0; 0.14,0.36; 0.43,0.73; 0.71,0.91; 1.0,1.0">
                                          <p:stCondLst>
                                            <p:cond delay="0"/>
                                          </p:stCondLst>
                                        </p:cTn>
                                        <p:tgtEl>
                                          <p:spTgt spid="77828">
                                            <p:txEl>
                                              <p:pRg st="0" end="0"/>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7828">
                                            <p:txEl>
                                              <p:pRg st="0" end="0"/>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7828">
                                            <p:txEl>
                                              <p:pRg st="0" end="0"/>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7828">
                                            <p:txEl>
                                              <p:pRg st="0" end="0"/>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7828">
                                            <p:txEl>
                                              <p:pRg st="0" end="0"/>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77828">
                                            <p:txEl>
                                              <p:pRg st="0" end="0"/>
                                            </p:txEl>
                                          </p:spTgt>
                                        </p:tgtEl>
                                      </p:cBhvr>
                                      <p:to x="100000" y="60000"/>
                                    </p:animScale>
                                    <p:animScale>
                                      <p:cBhvr>
                                        <p:cTn id="30" dur="166" decel="50000">
                                          <p:stCondLst>
                                            <p:cond delay="676"/>
                                          </p:stCondLst>
                                        </p:cTn>
                                        <p:tgtEl>
                                          <p:spTgt spid="77828">
                                            <p:txEl>
                                              <p:pRg st="0" end="0"/>
                                            </p:txEl>
                                          </p:spTgt>
                                        </p:tgtEl>
                                      </p:cBhvr>
                                      <p:to x="100000" y="100000"/>
                                    </p:animScale>
                                    <p:animScale>
                                      <p:cBhvr>
                                        <p:cTn id="31" dur="26">
                                          <p:stCondLst>
                                            <p:cond delay="1312"/>
                                          </p:stCondLst>
                                        </p:cTn>
                                        <p:tgtEl>
                                          <p:spTgt spid="77828">
                                            <p:txEl>
                                              <p:pRg st="0" end="0"/>
                                            </p:txEl>
                                          </p:spTgt>
                                        </p:tgtEl>
                                      </p:cBhvr>
                                      <p:to x="100000" y="80000"/>
                                    </p:animScale>
                                    <p:animScale>
                                      <p:cBhvr>
                                        <p:cTn id="32" dur="166" decel="50000">
                                          <p:stCondLst>
                                            <p:cond delay="1338"/>
                                          </p:stCondLst>
                                        </p:cTn>
                                        <p:tgtEl>
                                          <p:spTgt spid="77828">
                                            <p:txEl>
                                              <p:pRg st="0" end="0"/>
                                            </p:txEl>
                                          </p:spTgt>
                                        </p:tgtEl>
                                      </p:cBhvr>
                                      <p:to x="100000" y="100000"/>
                                    </p:animScale>
                                    <p:animScale>
                                      <p:cBhvr>
                                        <p:cTn id="33" dur="26">
                                          <p:stCondLst>
                                            <p:cond delay="1642"/>
                                          </p:stCondLst>
                                        </p:cTn>
                                        <p:tgtEl>
                                          <p:spTgt spid="77828">
                                            <p:txEl>
                                              <p:pRg st="0" end="0"/>
                                            </p:txEl>
                                          </p:spTgt>
                                        </p:tgtEl>
                                      </p:cBhvr>
                                      <p:to x="100000" y="90000"/>
                                    </p:animScale>
                                    <p:animScale>
                                      <p:cBhvr>
                                        <p:cTn id="34" dur="166" decel="50000">
                                          <p:stCondLst>
                                            <p:cond delay="1668"/>
                                          </p:stCondLst>
                                        </p:cTn>
                                        <p:tgtEl>
                                          <p:spTgt spid="77828">
                                            <p:txEl>
                                              <p:pRg st="0" end="0"/>
                                            </p:txEl>
                                          </p:spTgt>
                                        </p:tgtEl>
                                      </p:cBhvr>
                                      <p:to x="100000" y="100000"/>
                                    </p:animScale>
                                    <p:animScale>
                                      <p:cBhvr>
                                        <p:cTn id="35" dur="26">
                                          <p:stCondLst>
                                            <p:cond delay="1808"/>
                                          </p:stCondLst>
                                        </p:cTn>
                                        <p:tgtEl>
                                          <p:spTgt spid="77828">
                                            <p:txEl>
                                              <p:pRg st="0" end="0"/>
                                            </p:txEl>
                                          </p:spTgt>
                                        </p:tgtEl>
                                      </p:cBhvr>
                                      <p:to x="100000" y="95000"/>
                                    </p:animScale>
                                    <p:animScale>
                                      <p:cBhvr>
                                        <p:cTn id="36" dur="166" decel="50000">
                                          <p:stCondLst>
                                            <p:cond delay="1834"/>
                                          </p:stCondLst>
                                        </p:cTn>
                                        <p:tgtEl>
                                          <p:spTgt spid="77828">
                                            <p:txEl>
                                              <p:pRg st="0" end="0"/>
                                            </p:txEl>
                                          </p:spTgt>
                                        </p:tgtEl>
                                      </p:cBhvr>
                                      <p:to x="100000" y="100000"/>
                                    </p:animScale>
                                  </p:childTnLst>
                                </p:cTn>
                              </p:par>
                            </p:childTnLst>
                          </p:cTn>
                        </p:par>
                      </p:childTnLst>
                    </p:cTn>
                  </p:par>
                  <p:par>
                    <p:cTn id="37" fill="hold" nodeType="clickPar">
                      <p:stCondLst>
                        <p:cond delay="indefinite"/>
                      </p:stCondLst>
                      <p:childTnLst>
                        <p:par>
                          <p:cTn id="38" fill="hold" nodeType="withGroup">
                            <p:stCondLst>
                              <p:cond delay="0"/>
                            </p:stCondLst>
                            <p:childTnLst>
                              <p:par>
                                <p:cTn id="39" presetID="26" presetClass="entr" presetSubtype="0" fill="hold" grpId="0" nodeType="clickEffect">
                                  <p:stCondLst>
                                    <p:cond delay="0"/>
                                  </p:stCondLst>
                                  <p:childTnLst>
                                    <p:set>
                                      <p:cBhvr>
                                        <p:cTn id="40" dur="1" fill="hold">
                                          <p:stCondLst>
                                            <p:cond delay="0"/>
                                          </p:stCondLst>
                                        </p:cTn>
                                        <p:tgtEl>
                                          <p:spTgt spid="77828">
                                            <p:txEl>
                                              <p:pRg st="1" end="1"/>
                                            </p:txEl>
                                          </p:spTgt>
                                        </p:tgtEl>
                                        <p:attrNameLst>
                                          <p:attrName>style.visibility</p:attrName>
                                        </p:attrNameLst>
                                      </p:cBhvr>
                                      <p:to>
                                        <p:strVal val="visible"/>
                                      </p:to>
                                    </p:set>
                                    <p:animEffect transition="in" filter="wipe(down)">
                                      <p:cBhvr>
                                        <p:cTn id="41" dur="580">
                                          <p:stCondLst>
                                            <p:cond delay="0"/>
                                          </p:stCondLst>
                                        </p:cTn>
                                        <p:tgtEl>
                                          <p:spTgt spid="77828">
                                            <p:txEl>
                                              <p:pRg st="1" end="1"/>
                                            </p:txEl>
                                          </p:spTgt>
                                        </p:tgtEl>
                                      </p:cBhvr>
                                    </p:animEffect>
                                    <p:anim calcmode="lin" valueType="num">
                                      <p:cBhvr>
                                        <p:cTn id="42" dur="1822" tmFilter="0,0; 0.14,0.36; 0.43,0.73; 0.71,0.91; 1.0,1.0">
                                          <p:stCondLst>
                                            <p:cond delay="0"/>
                                          </p:stCondLst>
                                        </p:cTn>
                                        <p:tgtEl>
                                          <p:spTgt spid="77828">
                                            <p:txEl>
                                              <p:pRg st="1" end="1"/>
                                            </p:tx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77828">
                                            <p:txEl>
                                              <p:pRg st="1" end="1"/>
                                            </p:tx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77828">
                                            <p:txEl>
                                              <p:pRg st="1" end="1"/>
                                            </p:tx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77828">
                                            <p:txEl>
                                              <p:pRg st="1" end="1"/>
                                            </p:tx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77828">
                                            <p:txEl>
                                              <p:pRg st="1" end="1"/>
                                            </p:tx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77828">
                                            <p:txEl>
                                              <p:pRg st="1" end="1"/>
                                            </p:txEl>
                                          </p:spTgt>
                                        </p:tgtEl>
                                      </p:cBhvr>
                                      <p:to x="100000" y="60000"/>
                                    </p:animScale>
                                    <p:animScale>
                                      <p:cBhvr>
                                        <p:cTn id="48" dur="166" decel="50000">
                                          <p:stCondLst>
                                            <p:cond delay="676"/>
                                          </p:stCondLst>
                                        </p:cTn>
                                        <p:tgtEl>
                                          <p:spTgt spid="77828">
                                            <p:txEl>
                                              <p:pRg st="1" end="1"/>
                                            </p:txEl>
                                          </p:spTgt>
                                        </p:tgtEl>
                                      </p:cBhvr>
                                      <p:to x="100000" y="100000"/>
                                    </p:animScale>
                                    <p:animScale>
                                      <p:cBhvr>
                                        <p:cTn id="49" dur="26">
                                          <p:stCondLst>
                                            <p:cond delay="1312"/>
                                          </p:stCondLst>
                                        </p:cTn>
                                        <p:tgtEl>
                                          <p:spTgt spid="77828">
                                            <p:txEl>
                                              <p:pRg st="1" end="1"/>
                                            </p:txEl>
                                          </p:spTgt>
                                        </p:tgtEl>
                                      </p:cBhvr>
                                      <p:to x="100000" y="80000"/>
                                    </p:animScale>
                                    <p:animScale>
                                      <p:cBhvr>
                                        <p:cTn id="50" dur="166" decel="50000">
                                          <p:stCondLst>
                                            <p:cond delay="1338"/>
                                          </p:stCondLst>
                                        </p:cTn>
                                        <p:tgtEl>
                                          <p:spTgt spid="77828">
                                            <p:txEl>
                                              <p:pRg st="1" end="1"/>
                                            </p:txEl>
                                          </p:spTgt>
                                        </p:tgtEl>
                                      </p:cBhvr>
                                      <p:to x="100000" y="100000"/>
                                    </p:animScale>
                                    <p:animScale>
                                      <p:cBhvr>
                                        <p:cTn id="51" dur="26">
                                          <p:stCondLst>
                                            <p:cond delay="1642"/>
                                          </p:stCondLst>
                                        </p:cTn>
                                        <p:tgtEl>
                                          <p:spTgt spid="77828">
                                            <p:txEl>
                                              <p:pRg st="1" end="1"/>
                                            </p:txEl>
                                          </p:spTgt>
                                        </p:tgtEl>
                                      </p:cBhvr>
                                      <p:to x="100000" y="90000"/>
                                    </p:animScale>
                                    <p:animScale>
                                      <p:cBhvr>
                                        <p:cTn id="52" dur="166" decel="50000">
                                          <p:stCondLst>
                                            <p:cond delay="1668"/>
                                          </p:stCondLst>
                                        </p:cTn>
                                        <p:tgtEl>
                                          <p:spTgt spid="77828">
                                            <p:txEl>
                                              <p:pRg st="1" end="1"/>
                                            </p:txEl>
                                          </p:spTgt>
                                        </p:tgtEl>
                                      </p:cBhvr>
                                      <p:to x="100000" y="100000"/>
                                    </p:animScale>
                                    <p:animScale>
                                      <p:cBhvr>
                                        <p:cTn id="53" dur="26">
                                          <p:stCondLst>
                                            <p:cond delay="1808"/>
                                          </p:stCondLst>
                                        </p:cTn>
                                        <p:tgtEl>
                                          <p:spTgt spid="77828">
                                            <p:txEl>
                                              <p:pRg st="1" end="1"/>
                                            </p:txEl>
                                          </p:spTgt>
                                        </p:tgtEl>
                                      </p:cBhvr>
                                      <p:to x="100000" y="95000"/>
                                    </p:animScale>
                                    <p:animScale>
                                      <p:cBhvr>
                                        <p:cTn id="54" dur="166" decel="50000">
                                          <p:stCondLst>
                                            <p:cond delay="1834"/>
                                          </p:stCondLst>
                                        </p:cTn>
                                        <p:tgtEl>
                                          <p:spTgt spid="77828">
                                            <p:txEl>
                                              <p:pRg st="1" end="1"/>
                                            </p:txEl>
                                          </p:spTgt>
                                        </p:tgtEl>
                                      </p:cBhvr>
                                      <p:to x="100000" y="100000"/>
                                    </p:animScale>
                                  </p:childTnLst>
                                </p:cTn>
                              </p:par>
                            </p:childTnLst>
                          </p:cTn>
                        </p:par>
                      </p:childTnLst>
                    </p:cTn>
                  </p:par>
                  <p:par>
                    <p:cTn id="55" fill="hold" nodeType="clickPar">
                      <p:stCondLst>
                        <p:cond delay="indefinite"/>
                      </p:stCondLst>
                      <p:childTnLst>
                        <p:par>
                          <p:cTn id="56" fill="hold" nodeType="withGroup">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77830">
                                            <p:bg/>
                                          </p:spTgt>
                                        </p:tgtEl>
                                        <p:attrNameLst>
                                          <p:attrName>style.visibility</p:attrName>
                                        </p:attrNameLst>
                                      </p:cBhvr>
                                      <p:to>
                                        <p:strVal val="visible"/>
                                      </p:to>
                                    </p:set>
                                    <p:animEffect transition="in" filter="wipe(down)">
                                      <p:cBhvr>
                                        <p:cTn id="59" dur="580">
                                          <p:stCondLst>
                                            <p:cond delay="0"/>
                                          </p:stCondLst>
                                        </p:cTn>
                                        <p:tgtEl>
                                          <p:spTgt spid="77830">
                                            <p:bg/>
                                          </p:spTgt>
                                        </p:tgtEl>
                                      </p:cBhvr>
                                    </p:animEffect>
                                    <p:anim calcmode="lin" valueType="num">
                                      <p:cBhvr>
                                        <p:cTn id="60" dur="1822" tmFilter="0,0; 0.14,0.36; 0.43,0.73; 0.71,0.91; 1.0,1.0">
                                          <p:stCondLst>
                                            <p:cond delay="0"/>
                                          </p:stCondLst>
                                        </p:cTn>
                                        <p:tgtEl>
                                          <p:spTgt spid="77830">
                                            <p:bg/>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77830">
                                            <p:bg/>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77830">
                                            <p:bg/>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77830">
                                            <p:bg/>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77830">
                                            <p:bg/>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77830">
                                            <p:bg/>
                                          </p:spTgt>
                                        </p:tgtEl>
                                      </p:cBhvr>
                                      <p:to x="100000" y="60000"/>
                                    </p:animScale>
                                    <p:animScale>
                                      <p:cBhvr>
                                        <p:cTn id="66" dur="166" decel="50000">
                                          <p:stCondLst>
                                            <p:cond delay="676"/>
                                          </p:stCondLst>
                                        </p:cTn>
                                        <p:tgtEl>
                                          <p:spTgt spid="77830">
                                            <p:bg/>
                                          </p:spTgt>
                                        </p:tgtEl>
                                      </p:cBhvr>
                                      <p:to x="100000" y="100000"/>
                                    </p:animScale>
                                    <p:animScale>
                                      <p:cBhvr>
                                        <p:cTn id="67" dur="26">
                                          <p:stCondLst>
                                            <p:cond delay="1312"/>
                                          </p:stCondLst>
                                        </p:cTn>
                                        <p:tgtEl>
                                          <p:spTgt spid="77830">
                                            <p:bg/>
                                          </p:spTgt>
                                        </p:tgtEl>
                                      </p:cBhvr>
                                      <p:to x="100000" y="80000"/>
                                    </p:animScale>
                                    <p:animScale>
                                      <p:cBhvr>
                                        <p:cTn id="68" dur="166" decel="50000">
                                          <p:stCondLst>
                                            <p:cond delay="1338"/>
                                          </p:stCondLst>
                                        </p:cTn>
                                        <p:tgtEl>
                                          <p:spTgt spid="77830">
                                            <p:bg/>
                                          </p:spTgt>
                                        </p:tgtEl>
                                      </p:cBhvr>
                                      <p:to x="100000" y="100000"/>
                                    </p:animScale>
                                    <p:animScale>
                                      <p:cBhvr>
                                        <p:cTn id="69" dur="26">
                                          <p:stCondLst>
                                            <p:cond delay="1642"/>
                                          </p:stCondLst>
                                        </p:cTn>
                                        <p:tgtEl>
                                          <p:spTgt spid="77830">
                                            <p:bg/>
                                          </p:spTgt>
                                        </p:tgtEl>
                                      </p:cBhvr>
                                      <p:to x="100000" y="90000"/>
                                    </p:animScale>
                                    <p:animScale>
                                      <p:cBhvr>
                                        <p:cTn id="70" dur="166" decel="50000">
                                          <p:stCondLst>
                                            <p:cond delay="1668"/>
                                          </p:stCondLst>
                                        </p:cTn>
                                        <p:tgtEl>
                                          <p:spTgt spid="77830">
                                            <p:bg/>
                                          </p:spTgt>
                                        </p:tgtEl>
                                      </p:cBhvr>
                                      <p:to x="100000" y="100000"/>
                                    </p:animScale>
                                    <p:animScale>
                                      <p:cBhvr>
                                        <p:cTn id="71" dur="26">
                                          <p:stCondLst>
                                            <p:cond delay="1808"/>
                                          </p:stCondLst>
                                        </p:cTn>
                                        <p:tgtEl>
                                          <p:spTgt spid="77830">
                                            <p:bg/>
                                          </p:spTgt>
                                        </p:tgtEl>
                                      </p:cBhvr>
                                      <p:to x="100000" y="95000"/>
                                    </p:animScale>
                                    <p:animScale>
                                      <p:cBhvr>
                                        <p:cTn id="72" dur="166" decel="50000">
                                          <p:stCondLst>
                                            <p:cond delay="1834"/>
                                          </p:stCondLst>
                                        </p:cTn>
                                        <p:tgtEl>
                                          <p:spTgt spid="77830">
                                            <p:bg/>
                                          </p:spTgt>
                                        </p:tgtEl>
                                      </p:cBhvr>
                                      <p:to x="100000" y="100000"/>
                                    </p:animScale>
                                  </p:childTnLst>
                                </p:cTn>
                              </p:par>
                            </p:childTnLst>
                          </p:cTn>
                        </p:par>
                      </p:childTnLst>
                    </p:cTn>
                  </p:par>
                  <p:par>
                    <p:cTn id="73" fill="hold" nodeType="clickPar">
                      <p:stCondLst>
                        <p:cond delay="indefinite"/>
                      </p:stCondLst>
                      <p:childTnLst>
                        <p:par>
                          <p:cTn id="74" fill="hold" nodeType="withGroup">
                            <p:stCondLst>
                              <p:cond delay="0"/>
                            </p:stCondLst>
                            <p:childTnLst>
                              <p:par>
                                <p:cTn id="75" presetID="26" presetClass="entr" presetSubtype="0" fill="hold" grpId="0" nodeType="clickEffect">
                                  <p:stCondLst>
                                    <p:cond delay="0"/>
                                  </p:stCondLst>
                                  <p:childTnLst>
                                    <p:set>
                                      <p:cBhvr>
                                        <p:cTn id="76" dur="1" fill="hold">
                                          <p:stCondLst>
                                            <p:cond delay="0"/>
                                          </p:stCondLst>
                                        </p:cTn>
                                        <p:tgtEl>
                                          <p:spTgt spid="77830">
                                            <p:txEl>
                                              <p:pRg st="0" end="0"/>
                                            </p:txEl>
                                          </p:spTgt>
                                        </p:tgtEl>
                                        <p:attrNameLst>
                                          <p:attrName>style.visibility</p:attrName>
                                        </p:attrNameLst>
                                      </p:cBhvr>
                                      <p:to>
                                        <p:strVal val="visible"/>
                                      </p:to>
                                    </p:set>
                                    <p:animEffect transition="in" filter="wipe(down)">
                                      <p:cBhvr>
                                        <p:cTn id="77" dur="580">
                                          <p:stCondLst>
                                            <p:cond delay="0"/>
                                          </p:stCondLst>
                                        </p:cTn>
                                        <p:tgtEl>
                                          <p:spTgt spid="77830">
                                            <p:txEl>
                                              <p:pRg st="0" end="0"/>
                                            </p:txEl>
                                          </p:spTgt>
                                        </p:tgtEl>
                                      </p:cBhvr>
                                    </p:animEffect>
                                    <p:anim calcmode="lin" valueType="num">
                                      <p:cBhvr>
                                        <p:cTn id="78" dur="1822" tmFilter="0,0; 0.14,0.36; 0.43,0.73; 0.71,0.91; 1.0,1.0">
                                          <p:stCondLst>
                                            <p:cond delay="0"/>
                                          </p:stCondLst>
                                        </p:cTn>
                                        <p:tgtEl>
                                          <p:spTgt spid="77830">
                                            <p:txEl>
                                              <p:pRg st="0" end="0"/>
                                            </p:txEl>
                                          </p:spTgt>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77830">
                                            <p:txEl>
                                              <p:pRg st="0" end="0"/>
                                            </p:txEl>
                                          </p:spTgt>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77830">
                                            <p:txEl>
                                              <p:pRg st="0" end="0"/>
                                            </p:txEl>
                                          </p:spTgt>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77830">
                                            <p:txEl>
                                              <p:pRg st="0" end="0"/>
                                            </p:txEl>
                                          </p:spTgt>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77830">
                                            <p:txEl>
                                              <p:pRg st="0" end="0"/>
                                            </p:txEl>
                                          </p:spTgt>
                                        </p:tgtEl>
                                        <p:attrNameLst>
                                          <p:attrName>ppt_y</p:attrName>
                                        </p:attrNameLst>
                                      </p:cBhvr>
                                      <p:tavLst>
                                        <p:tav tm="0" fmla="#ppt_y-sin(pi*$)/81">
                                          <p:val>
                                            <p:fltVal val="0"/>
                                          </p:val>
                                        </p:tav>
                                        <p:tav tm="100000">
                                          <p:val>
                                            <p:fltVal val="1"/>
                                          </p:val>
                                        </p:tav>
                                      </p:tavLst>
                                    </p:anim>
                                    <p:animScale>
                                      <p:cBhvr>
                                        <p:cTn id="83" dur="26">
                                          <p:stCondLst>
                                            <p:cond delay="650"/>
                                          </p:stCondLst>
                                        </p:cTn>
                                        <p:tgtEl>
                                          <p:spTgt spid="77830">
                                            <p:txEl>
                                              <p:pRg st="0" end="0"/>
                                            </p:txEl>
                                          </p:spTgt>
                                        </p:tgtEl>
                                      </p:cBhvr>
                                      <p:to x="100000" y="60000"/>
                                    </p:animScale>
                                    <p:animScale>
                                      <p:cBhvr>
                                        <p:cTn id="84" dur="166" decel="50000">
                                          <p:stCondLst>
                                            <p:cond delay="676"/>
                                          </p:stCondLst>
                                        </p:cTn>
                                        <p:tgtEl>
                                          <p:spTgt spid="77830">
                                            <p:txEl>
                                              <p:pRg st="0" end="0"/>
                                            </p:txEl>
                                          </p:spTgt>
                                        </p:tgtEl>
                                      </p:cBhvr>
                                      <p:to x="100000" y="100000"/>
                                    </p:animScale>
                                    <p:animScale>
                                      <p:cBhvr>
                                        <p:cTn id="85" dur="26">
                                          <p:stCondLst>
                                            <p:cond delay="1312"/>
                                          </p:stCondLst>
                                        </p:cTn>
                                        <p:tgtEl>
                                          <p:spTgt spid="77830">
                                            <p:txEl>
                                              <p:pRg st="0" end="0"/>
                                            </p:txEl>
                                          </p:spTgt>
                                        </p:tgtEl>
                                      </p:cBhvr>
                                      <p:to x="100000" y="80000"/>
                                    </p:animScale>
                                    <p:animScale>
                                      <p:cBhvr>
                                        <p:cTn id="86" dur="166" decel="50000">
                                          <p:stCondLst>
                                            <p:cond delay="1338"/>
                                          </p:stCondLst>
                                        </p:cTn>
                                        <p:tgtEl>
                                          <p:spTgt spid="77830">
                                            <p:txEl>
                                              <p:pRg st="0" end="0"/>
                                            </p:txEl>
                                          </p:spTgt>
                                        </p:tgtEl>
                                      </p:cBhvr>
                                      <p:to x="100000" y="100000"/>
                                    </p:animScale>
                                    <p:animScale>
                                      <p:cBhvr>
                                        <p:cTn id="87" dur="26">
                                          <p:stCondLst>
                                            <p:cond delay="1642"/>
                                          </p:stCondLst>
                                        </p:cTn>
                                        <p:tgtEl>
                                          <p:spTgt spid="77830">
                                            <p:txEl>
                                              <p:pRg st="0" end="0"/>
                                            </p:txEl>
                                          </p:spTgt>
                                        </p:tgtEl>
                                      </p:cBhvr>
                                      <p:to x="100000" y="90000"/>
                                    </p:animScale>
                                    <p:animScale>
                                      <p:cBhvr>
                                        <p:cTn id="88" dur="166" decel="50000">
                                          <p:stCondLst>
                                            <p:cond delay="1668"/>
                                          </p:stCondLst>
                                        </p:cTn>
                                        <p:tgtEl>
                                          <p:spTgt spid="77830">
                                            <p:txEl>
                                              <p:pRg st="0" end="0"/>
                                            </p:txEl>
                                          </p:spTgt>
                                        </p:tgtEl>
                                      </p:cBhvr>
                                      <p:to x="100000" y="100000"/>
                                    </p:animScale>
                                    <p:animScale>
                                      <p:cBhvr>
                                        <p:cTn id="89" dur="26">
                                          <p:stCondLst>
                                            <p:cond delay="1808"/>
                                          </p:stCondLst>
                                        </p:cTn>
                                        <p:tgtEl>
                                          <p:spTgt spid="77830">
                                            <p:txEl>
                                              <p:pRg st="0" end="0"/>
                                            </p:txEl>
                                          </p:spTgt>
                                        </p:tgtEl>
                                      </p:cBhvr>
                                      <p:to x="100000" y="95000"/>
                                    </p:animScale>
                                    <p:animScale>
                                      <p:cBhvr>
                                        <p:cTn id="90" dur="166" decel="50000">
                                          <p:stCondLst>
                                            <p:cond delay="1834"/>
                                          </p:stCondLst>
                                        </p:cTn>
                                        <p:tgtEl>
                                          <p:spTgt spid="77830">
                                            <p:txEl>
                                              <p:pRg st="0" end="0"/>
                                            </p:txEl>
                                          </p:spTgt>
                                        </p:tgtEl>
                                      </p:cBhvr>
                                      <p:to x="100000" y="100000"/>
                                    </p:animScale>
                                  </p:childTnLst>
                                </p:cTn>
                              </p:par>
                            </p:childTnLst>
                          </p:cTn>
                        </p:par>
                      </p:childTnLst>
                    </p:cTn>
                  </p:par>
                  <p:par>
                    <p:cTn id="91" fill="hold" nodeType="clickPar">
                      <p:stCondLst>
                        <p:cond delay="indefinite"/>
                      </p:stCondLst>
                      <p:childTnLst>
                        <p:par>
                          <p:cTn id="92" fill="hold" nodeType="withGroup">
                            <p:stCondLst>
                              <p:cond delay="0"/>
                            </p:stCondLst>
                            <p:childTnLst>
                              <p:par>
                                <p:cTn id="93" presetID="26" presetClass="entr" presetSubtype="0" fill="hold" grpId="0" nodeType="clickEffect">
                                  <p:stCondLst>
                                    <p:cond delay="0"/>
                                  </p:stCondLst>
                                  <p:childTnLst>
                                    <p:set>
                                      <p:cBhvr>
                                        <p:cTn id="94" dur="1" fill="hold">
                                          <p:stCondLst>
                                            <p:cond delay="0"/>
                                          </p:stCondLst>
                                        </p:cTn>
                                        <p:tgtEl>
                                          <p:spTgt spid="77830">
                                            <p:txEl>
                                              <p:pRg st="1" end="1"/>
                                            </p:txEl>
                                          </p:spTgt>
                                        </p:tgtEl>
                                        <p:attrNameLst>
                                          <p:attrName>style.visibility</p:attrName>
                                        </p:attrNameLst>
                                      </p:cBhvr>
                                      <p:to>
                                        <p:strVal val="visible"/>
                                      </p:to>
                                    </p:set>
                                    <p:animEffect transition="in" filter="wipe(down)">
                                      <p:cBhvr>
                                        <p:cTn id="95" dur="580">
                                          <p:stCondLst>
                                            <p:cond delay="0"/>
                                          </p:stCondLst>
                                        </p:cTn>
                                        <p:tgtEl>
                                          <p:spTgt spid="77830">
                                            <p:txEl>
                                              <p:pRg st="1" end="1"/>
                                            </p:txEl>
                                          </p:spTgt>
                                        </p:tgtEl>
                                      </p:cBhvr>
                                    </p:animEffect>
                                    <p:anim calcmode="lin" valueType="num">
                                      <p:cBhvr>
                                        <p:cTn id="96" dur="1822" tmFilter="0,0; 0.14,0.36; 0.43,0.73; 0.71,0.91; 1.0,1.0">
                                          <p:stCondLst>
                                            <p:cond delay="0"/>
                                          </p:stCondLst>
                                        </p:cTn>
                                        <p:tgtEl>
                                          <p:spTgt spid="77830">
                                            <p:txEl>
                                              <p:pRg st="1" end="1"/>
                                            </p:txEl>
                                          </p:spTgt>
                                        </p:tgtEl>
                                        <p:attrNameLst>
                                          <p:attrName>ppt_x</p:attrName>
                                        </p:attrNameLst>
                                      </p:cBhvr>
                                      <p:tavLst>
                                        <p:tav tm="0">
                                          <p:val>
                                            <p:strVal val="#ppt_x-0.25"/>
                                          </p:val>
                                        </p:tav>
                                        <p:tav tm="100000">
                                          <p:val>
                                            <p:strVal val="#ppt_x"/>
                                          </p:val>
                                        </p:tav>
                                      </p:tavLst>
                                    </p:anim>
                                    <p:anim calcmode="lin" valueType="num">
                                      <p:cBhvr>
                                        <p:cTn id="97" dur="664" tmFilter="0.0,0.0; 0.25,0.07; 0.50,0.2; 0.75,0.467; 1.0,1.0">
                                          <p:stCondLst>
                                            <p:cond delay="0"/>
                                          </p:stCondLst>
                                        </p:cTn>
                                        <p:tgtEl>
                                          <p:spTgt spid="77830">
                                            <p:txEl>
                                              <p:pRg st="1" end="1"/>
                                            </p:txEl>
                                          </p:spTgt>
                                        </p:tgtEl>
                                        <p:attrNameLst>
                                          <p:attrName>ppt_y</p:attrName>
                                        </p:attrNameLst>
                                      </p:cBhvr>
                                      <p:tavLst>
                                        <p:tav tm="0" fmla="#ppt_y-sin(pi*$)/3">
                                          <p:val>
                                            <p:fltVal val="0.5"/>
                                          </p:val>
                                        </p:tav>
                                        <p:tav tm="100000">
                                          <p:val>
                                            <p:fltVal val="1"/>
                                          </p:val>
                                        </p:tav>
                                      </p:tavLst>
                                    </p:anim>
                                    <p:anim calcmode="lin" valueType="num">
                                      <p:cBhvr>
                                        <p:cTn id="98" dur="664" tmFilter="0, 0; 0.125,0.2665; 0.25,0.4; 0.375,0.465; 0.5,0.5;  0.625,0.535; 0.75,0.6; 0.875,0.7335; 1,1">
                                          <p:stCondLst>
                                            <p:cond delay="664"/>
                                          </p:stCondLst>
                                        </p:cTn>
                                        <p:tgtEl>
                                          <p:spTgt spid="77830">
                                            <p:txEl>
                                              <p:pRg st="1" end="1"/>
                                            </p:txEl>
                                          </p:spTgt>
                                        </p:tgtEl>
                                        <p:attrNameLst>
                                          <p:attrName>ppt_y</p:attrName>
                                        </p:attrNameLst>
                                      </p:cBhvr>
                                      <p:tavLst>
                                        <p:tav tm="0" fmla="#ppt_y-sin(pi*$)/9">
                                          <p:val>
                                            <p:fltVal val="0"/>
                                          </p:val>
                                        </p:tav>
                                        <p:tav tm="100000">
                                          <p:val>
                                            <p:fltVal val="1"/>
                                          </p:val>
                                        </p:tav>
                                      </p:tavLst>
                                    </p:anim>
                                    <p:anim calcmode="lin" valueType="num">
                                      <p:cBhvr>
                                        <p:cTn id="99" dur="332" tmFilter="0, 0; 0.125,0.2665; 0.25,0.4; 0.375,0.465; 0.5,0.5;  0.625,0.535; 0.75,0.6; 0.875,0.7335; 1,1">
                                          <p:stCondLst>
                                            <p:cond delay="1324"/>
                                          </p:stCondLst>
                                        </p:cTn>
                                        <p:tgtEl>
                                          <p:spTgt spid="77830">
                                            <p:txEl>
                                              <p:pRg st="1" end="1"/>
                                            </p:txEl>
                                          </p:spTgt>
                                        </p:tgtEl>
                                        <p:attrNameLst>
                                          <p:attrName>ppt_y</p:attrName>
                                        </p:attrNameLst>
                                      </p:cBhvr>
                                      <p:tavLst>
                                        <p:tav tm="0" fmla="#ppt_y-sin(pi*$)/27">
                                          <p:val>
                                            <p:fltVal val="0"/>
                                          </p:val>
                                        </p:tav>
                                        <p:tav tm="100000">
                                          <p:val>
                                            <p:fltVal val="1"/>
                                          </p:val>
                                        </p:tav>
                                      </p:tavLst>
                                    </p:anim>
                                    <p:anim calcmode="lin" valueType="num">
                                      <p:cBhvr>
                                        <p:cTn id="100" dur="164" tmFilter="0, 0; 0.125,0.2665; 0.25,0.4; 0.375,0.465; 0.5,0.5;  0.625,0.535; 0.75,0.6; 0.875,0.7335; 1,1">
                                          <p:stCondLst>
                                            <p:cond delay="1656"/>
                                          </p:stCondLst>
                                        </p:cTn>
                                        <p:tgtEl>
                                          <p:spTgt spid="77830">
                                            <p:txEl>
                                              <p:pRg st="1" end="1"/>
                                            </p:txEl>
                                          </p:spTgt>
                                        </p:tgtEl>
                                        <p:attrNameLst>
                                          <p:attrName>ppt_y</p:attrName>
                                        </p:attrNameLst>
                                      </p:cBhvr>
                                      <p:tavLst>
                                        <p:tav tm="0" fmla="#ppt_y-sin(pi*$)/81">
                                          <p:val>
                                            <p:fltVal val="0"/>
                                          </p:val>
                                        </p:tav>
                                        <p:tav tm="100000">
                                          <p:val>
                                            <p:fltVal val="1"/>
                                          </p:val>
                                        </p:tav>
                                      </p:tavLst>
                                    </p:anim>
                                    <p:animScale>
                                      <p:cBhvr>
                                        <p:cTn id="101" dur="26">
                                          <p:stCondLst>
                                            <p:cond delay="650"/>
                                          </p:stCondLst>
                                        </p:cTn>
                                        <p:tgtEl>
                                          <p:spTgt spid="77830">
                                            <p:txEl>
                                              <p:pRg st="1" end="1"/>
                                            </p:txEl>
                                          </p:spTgt>
                                        </p:tgtEl>
                                      </p:cBhvr>
                                      <p:to x="100000" y="60000"/>
                                    </p:animScale>
                                    <p:animScale>
                                      <p:cBhvr>
                                        <p:cTn id="102" dur="166" decel="50000">
                                          <p:stCondLst>
                                            <p:cond delay="676"/>
                                          </p:stCondLst>
                                        </p:cTn>
                                        <p:tgtEl>
                                          <p:spTgt spid="77830">
                                            <p:txEl>
                                              <p:pRg st="1" end="1"/>
                                            </p:txEl>
                                          </p:spTgt>
                                        </p:tgtEl>
                                      </p:cBhvr>
                                      <p:to x="100000" y="100000"/>
                                    </p:animScale>
                                    <p:animScale>
                                      <p:cBhvr>
                                        <p:cTn id="103" dur="26">
                                          <p:stCondLst>
                                            <p:cond delay="1312"/>
                                          </p:stCondLst>
                                        </p:cTn>
                                        <p:tgtEl>
                                          <p:spTgt spid="77830">
                                            <p:txEl>
                                              <p:pRg st="1" end="1"/>
                                            </p:txEl>
                                          </p:spTgt>
                                        </p:tgtEl>
                                      </p:cBhvr>
                                      <p:to x="100000" y="80000"/>
                                    </p:animScale>
                                    <p:animScale>
                                      <p:cBhvr>
                                        <p:cTn id="104" dur="166" decel="50000">
                                          <p:stCondLst>
                                            <p:cond delay="1338"/>
                                          </p:stCondLst>
                                        </p:cTn>
                                        <p:tgtEl>
                                          <p:spTgt spid="77830">
                                            <p:txEl>
                                              <p:pRg st="1" end="1"/>
                                            </p:txEl>
                                          </p:spTgt>
                                        </p:tgtEl>
                                      </p:cBhvr>
                                      <p:to x="100000" y="100000"/>
                                    </p:animScale>
                                    <p:animScale>
                                      <p:cBhvr>
                                        <p:cTn id="105" dur="26">
                                          <p:stCondLst>
                                            <p:cond delay="1642"/>
                                          </p:stCondLst>
                                        </p:cTn>
                                        <p:tgtEl>
                                          <p:spTgt spid="77830">
                                            <p:txEl>
                                              <p:pRg st="1" end="1"/>
                                            </p:txEl>
                                          </p:spTgt>
                                        </p:tgtEl>
                                      </p:cBhvr>
                                      <p:to x="100000" y="90000"/>
                                    </p:animScale>
                                    <p:animScale>
                                      <p:cBhvr>
                                        <p:cTn id="106" dur="166" decel="50000">
                                          <p:stCondLst>
                                            <p:cond delay="1668"/>
                                          </p:stCondLst>
                                        </p:cTn>
                                        <p:tgtEl>
                                          <p:spTgt spid="77830">
                                            <p:txEl>
                                              <p:pRg st="1" end="1"/>
                                            </p:txEl>
                                          </p:spTgt>
                                        </p:tgtEl>
                                      </p:cBhvr>
                                      <p:to x="100000" y="100000"/>
                                    </p:animScale>
                                    <p:animScale>
                                      <p:cBhvr>
                                        <p:cTn id="107" dur="26">
                                          <p:stCondLst>
                                            <p:cond delay="1808"/>
                                          </p:stCondLst>
                                        </p:cTn>
                                        <p:tgtEl>
                                          <p:spTgt spid="77830">
                                            <p:txEl>
                                              <p:pRg st="1" end="1"/>
                                            </p:txEl>
                                          </p:spTgt>
                                        </p:tgtEl>
                                      </p:cBhvr>
                                      <p:to x="100000" y="95000"/>
                                    </p:animScale>
                                    <p:animScale>
                                      <p:cBhvr>
                                        <p:cTn id="108" dur="166" decel="50000">
                                          <p:stCondLst>
                                            <p:cond delay="1834"/>
                                          </p:stCondLst>
                                        </p:cTn>
                                        <p:tgtEl>
                                          <p:spTgt spid="77830">
                                            <p:txEl>
                                              <p:pRg st="1" end="1"/>
                                            </p:txEl>
                                          </p:spTgt>
                                        </p:tgtEl>
                                      </p:cBhvr>
                                      <p:to x="100000" y="100000"/>
                                    </p:animScale>
                                  </p:childTnLst>
                                </p:cTn>
                              </p:par>
                            </p:childTnLst>
                          </p:cTn>
                        </p:par>
                      </p:childTnLst>
                    </p:cTn>
                  </p:par>
                  <p:par>
                    <p:cTn id="109" fill="hold" nodeType="clickPar">
                      <p:stCondLst>
                        <p:cond delay="indefinite"/>
                      </p:stCondLst>
                      <p:childTnLst>
                        <p:par>
                          <p:cTn id="110" fill="hold" nodeType="withGroup">
                            <p:stCondLst>
                              <p:cond delay="0"/>
                            </p:stCondLst>
                            <p:childTnLst>
                              <p:par>
                                <p:cTn id="111" presetID="26" presetClass="entr" presetSubtype="0" fill="hold" grpId="0" nodeType="clickEffect">
                                  <p:stCondLst>
                                    <p:cond delay="0"/>
                                  </p:stCondLst>
                                  <p:childTnLst>
                                    <p:set>
                                      <p:cBhvr>
                                        <p:cTn id="112" dur="1" fill="hold">
                                          <p:stCondLst>
                                            <p:cond delay="0"/>
                                          </p:stCondLst>
                                        </p:cTn>
                                        <p:tgtEl>
                                          <p:spTgt spid="77830">
                                            <p:txEl>
                                              <p:pRg st="2" end="2"/>
                                            </p:txEl>
                                          </p:spTgt>
                                        </p:tgtEl>
                                        <p:attrNameLst>
                                          <p:attrName>style.visibility</p:attrName>
                                        </p:attrNameLst>
                                      </p:cBhvr>
                                      <p:to>
                                        <p:strVal val="visible"/>
                                      </p:to>
                                    </p:set>
                                    <p:animEffect transition="in" filter="wipe(down)">
                                      <p:cBhvr>
                                        <p:cTn id="113" dur="580">
                                          <p:stCondLst>
                                            <p:cond delay="0"/>
                                          </p:stCondLst>
                                        </p:cTn>
                                        <p:tgtEl>
                                          <p:spTgt spid="77830">
                                            <p:txEl>
                                              <p:pRg st="2" end="2"/>
                                            </p:txEl>
                                          </p:spTgt>
                                        </p:tgtEl>
                                      </p:cBhvr>
                                    </p:animEffect>
                                    <p:anim calcmode="lin" valueType="num">
                                      <p:cBhvr>
                                        <p:cTn id="114" dur="1822" tmFilter="0,0; 0.14,0.36; 0.43,0.73; 0.71,0.91; 1.0,1.0">
                                          <p:stCondLst>
                                            <p:cond delay="0"/>
                                          </p:stCondLst>
                                        </p:cTn>
                                        <p:tgtEl>
                                          <p:spTgt spid="77830">
                                            <p:txEl>
                                              <p:pRg st="2" end="2"/>
                                            </p:txEl>
                                          </p:spTgt>
                                        </p:tgtEl>
                                        <p:attrNameLst>
                                          <p:attrName>ppt_x</p:attrName>
                                        </p:attrNameLst>
                                      </p:cBhvr>
                                      <p:tavLst>
                                        <p:tav tm="0">
                                          <p:val>
                                            <p:strVal val="#ppt_x-0.25"/>
                                          </p:val>
                                        </p:tav>
                                        <p:tav tm="100000">
                                          <p:val>
                                            <p:strVal val="#ppt_x"/>
                                          </p:val>
                                        </p:tav>
                                      </p:tavLst>
                                    </p:anim>
                                    <p:anim calcmode="lin" valueType="num">
                                      <p:cBhvr>
                                        <p:cTn id="115" dur="664" tmFilter="0.0,0.0; 0.25,0.07; 0.50,0.2; 0.75,0.467; 1.0,1.0">
                                          <p:stCondLst>
                                            <p:cond delay="0"/>
                                          </p:stCondLst>
                                        </p:cTn>
                                        <p:tgtEl>
                                          <p:spTgt spid="77830">
                                            <p:txEl>
                                              <p:pRg st="2" end="2"/>
                                            </p:txEl>
                                          </p:spTgt>
                                        </p:tgtEl>
                                        <p:attrNameLst>
                                          <p:attrName>ppt_y</p:attrName>
                                        </p:attrNameLst>
                                      </p:cBhvr>
                                      <p:tavLst>
                                        <p:tav tm="0" fmla="#ppt_y-sin(pi*$)/3">
                                          <p:val>
                                            <p:fltVal val="0.5"/>
                                          </p:val>
                                        </p:tav>
                                        <p:tav tm="100000">
                                          <p:val>
                                            <p:fltVal val="1"/>
                                          </p:val>
                                        </p:tav>
                                      </p:tavLst>
                                    </p:anim>
                                    <p:anim calcmode="lin" valueType="num">
                                      <p:cBhvr>
                                        <p:cTn id="116" dur="664" tmFilter="0, 0; 0.125,0.2665; 0.25,0.4; 0.375,0.465; 0.5,0.5;  0.625,0.535; 0.75,0.6; 0.875,0.7335; 1,1">
                                          <p:stCondLst>
                                            <p:cond delay="664"/>
                                          </p:stCondLst>
                                        </p:cTn>
                                        <p:tgtEl>
                                          <p:spTgt spid="77830">
                                            <p:txEl>
                                              <p:pRg st="2" end="2"/>
                                            </p:txEl>
                                          </p:spTgt>
                                        </p:tgtEl>
                                        <p:attrNameLst>
                                          <p:attrName>ppt_y</p:attrName>
                                        </p:attrNameLst>
                                      </p:cBhvr>
                                      <p:tavLst>
                                        <p:tav tm="0" fmla="#ppt_y-sin(pi*$)/9">
                                          <p:val>
                                            <p:fltVal val="0"/>
                                          </p:val>
                                        </p:tav>
                                        <p:tav tm="100000">
                                          <p:val>
                                            <p:fltVal val="1"/>
                                          </p:val>
                                        </p:tav>
                                      </p:tavLst>
                                    </p:anim>
                                    <p:anim calcmode="lin" valueType="num">
                                      <p:cBhvr>
                                        <p:cTn id="117" dur="332" tmFilter="0, 0; 0.125,0.2665; 0.25,0.4; 0.375,0.465; 0.5,0.5;  0.625,0.535; 0.75,0.6; 0.875,0.7335; 1,1">
                                          <p:stCondLst>
                                            <p:cond delay="1324"/>
                                          </p:stCondLst>
                                        </p:cTn>
                                        <p:tgtEl>
                                          <p:spTgt spid="77830">
                                            <p:txEl>
                                              <p:pRg st="2" end="2"/>
                                            </p:txEl>
                                          </p:spTgt>
                                        </p:tgtEl>
                                        <p:attrNameLst>
                                          <p:attrName>ppt_y</p:attrName>
                                        </p:attrNameLst>
                                      </p:cBhvr>
                                      <p:tavLst>
                                        <p:tav tm="0" fmla="#ppt_y-sin(pi*$)/27">
                                          <p:val>
                                            <p:fltVal val="0"/>
                                          </p:val>
                                        </p:tav>
                                        <p:tav tm="100000">
                                          <p:val>
                                            <p:fltVal val="1"/>
                                          </p:val>
                                        </p:tav>
                                      </p:tavLst>
                                    </p:anim>
                                    <p:anim calcmode="lin" valueType="num">
                                      <p:cBhvr>
                                        <p:cTn id="118" dur="164" tmFilter="0, 0; 0.125,0.2665; 0.25,0.4; 0.375,0.465; 0.5,0.5;  0.625,0.535; 0.75,0.6; 0.875,0.7335; 1,1">
                                          <p:stCondLst>
                                            <p:cond delay="1656"/>
                                          </p:stCondLst>
                                        </p:cTn>
                                        <p:tgtEl>
                                          <p:spTgt spid="77830">
                                            <p:txEl>
                                              <p:pRg st="2" end="2"/>
                                            </p:txEl>
                                          </p:spTgt>
                                        </p:tgtEl>
                                        <p:attrNameLst>
                                          <p:attrName>ppt_y</p:attrName>
                                        </p:attrNameLst>
                                      </p:cBhvr>
                                      <p:tavLst>
                                        <p:tav tm="0" fmla="#ppt_y-sin(pi*$)/81">
                                          <p:val>
                                            <p:fltVal val="0"/>
                                          </p:val>
                                        </p:tav>
                                        <p:tav tm="100000">
                                          <p:val>
                                            <p:fltVal val="1"/>
                                          </p:val>
                                        </p:tav>
                                      </p:tavLst>
                                    </p:anim>
                                    <p:animScale>
                                      <p:cBhvr>
                                        <p:cTn id="119" dur="26">
                                          <p:stCondLst>
                                            <p:cond delay="650"/>
                                          </p:stCondLst>
                                        </p:cTn>
                                        <p:tgtEl>
                                          <p:spTgt spid="77830">
                                            <p:txEl>
                                              <p:pRg st="2" end="2"/>
                                            </p:txEl>
                                          </p:spTgt>
                                        </p:tgtEl>
                                      </p:cBhvr>
                                      <p:to x="100000" y="60000"/>
                                    </p:animScale>
                                    <p:animScale>
                                      <p:cBhvr>
                                        <p:cTn id="120" dur="166" decel="50000">
                                          <p:stCondLst>
                                            <p:cond delay="676"/>
                                          </p:stCondLst>
                                        </p:cTn>
                                        <p:tgtEl>
                                          <p:spTgt spid="77830">
                                            <p:txEl>
                                              <p:pRg st="2" end="2"/>
                                            </p:txEl>
                                          </p:spTgt>
                                        </p:tgtEl>
                                      </p:cBhvr>
                                      <p:to x="100000" y="100000"/>
                                    </p:animScale>
                                    <p:animScale>
                                      <p:cBhvr>
                                        <p:cTn id="121" dur="26">
                                          <p:stCondLst>
                                            <p:cond delay="1312"/>
                                          </p:stCondLst>
                                        </p:cTn>
                                        <p:tgtEl>
                                          <p:spTgt spid="77830">
                                            <p:txEl>
                                              <p:pRg st="2" end="2"/>
                                            </p:txEl>
                                          </p:spTgt>
                                        </p:tgtEl>
                                      </p:cBhvr>
                                      <p:to x="100000" y="80000"/>
                                    </p:animScale>
                                    <p:animScale>
                                      <p:cBhvr>
                                        <p:cTn id="122" dur="166" decel="50000">
                                          <p:stCondLst>
                                            <p:cond delay="1338"/>
                                          </p:stCondLst>
                                        </p:cTn>
                                        <p:tgtEl>
                                          <p:spTgt spid="77830">
                                            <p:txEl>
                                              <p:pRg st="2" end="2"/>
                                            </p:txEl>
                                          </p:spTgt>
                                        </p:tgtEl>
                                      </p:cBhvr>
                                      <p:to x="100000" y="100000"/>
                                    </p:animScale>
                                    <p:animScale>
                                      <p:cBhvr>
                                        <p:cTn id="123" dur="26">
                                          <p:stCondLst>
                                            <p:cond delay="1642"/>
                                          </p:stCondLst>
                                        </p:cTn>
                                        <p:tgtEl>
                                          <p:spTgt spid="77830">
                                            <p:txEl>
                                              <p:pRg st="2" end="2"/>
                                            </p:txEl>
                                          </p:spTgt>
                                        </p:tgtEl>
                                      </p:cBhvr>
                                      <p:to x="100000" y="90000"/>
                                    </p:animScale>
                                    <p:animScale>
                                      <p:cBhvr>
                                        <p:cTn id="124" dur="166" decel="50000">
                                          <p:stCondLst>
                                            <p:cond delay="1668"/>
                                          </p:stCondLst>
                                        </p:cTn>
                                        <p:tgtEl>
                                          <p:spTgt spid="77830">
                                            <p:txEl>
                                              <p:pRg st="2" end="2"/>
                                            </p:txEl>
                                          </p:spTgt>
                                        </p:tgtEl>
                                      </p:cBhvr>
                                      <p:to x="100000" y="100000"/>
                                    </p:animScale>
                                    <p:animScale>
                                      <p:cBhvr>
                                        <p:cTn id="125" dur="26">
                                          <p:stCondLst>
                                            <p:cond delay="1808"/>
                                          </p:stCondLst>
                                        </p:cTn>
                                        <p:tgtEl>
                                          <p:spTgt spid="77830">
                                            <p:txEl>
                                              <p:pRg st="2" end="2"/>
                                            </p:txEl>
                                          </p:spTgt>
                                        </p:tgtEl>
                                      </p:cBhvr>
                                      <p:to x="100000" y="95000"/>
                                    </p:animScale>
                                    <p:animScale>
                                      <p:cBhvr>
                                        <p:cTn id="126" dur="166" decel="50000">
                                          <p:stCondLst>
                                            <p:cond delay="1834"/>
                                          </p:stCondLst>
                                        </p:cTn>
                                        <p:tgtEl>
                                          <p:spTgt spid="77830">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8" grpId="0" build="p" animBg="1"/>
      <p:bldP spid="77830" grpId="0" build="allAtOnce"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2"/>
          <p:cNvSpPr>
            <a:spLocks noGrp="1" noChangeArrowheads="1"/>
          </p:cNvSpPr>
          <p:nvPr>
            <p:ph type="title"/>
          </p:nvPr>
        </p:nvSpPr>
        <p:spPr>
          <a:xfrm>
            <a:off x="1143000" y="0"/>
            <a:ext cx="2209800" cy="1752600"/>
          </a:xfrm>
        </p:spPr>
        <p:txBody>
          <a:bodyPr/>
          <a:lstStyle/>
          <a:p>
            <a:pPr eaLnBrk="1" hangingPunct="1"/>
            <a:r>
              <a:rPr lang="en-US" altLang="en-US" sz="4000">
                <a:latin typeface="Arial" pitchFamily="34" charset="0"/>
                <a:ea typeface="ＭＳ Ｐゴシック" pitchFamily="34" charset="-128"/>
                <a:cs typeface="Arial" pitchFamily="34" charset="0"/>
              </a:rPr>
              <a:t>The Persian Era</a:t>
            </a:r>
          </a:p>
        </p:txBody>
      </p:sp>
      <p:grpSp>
        <p:nvGrpSpPr>
          <p:cNvPr id="151554" name="Group 3"/>
          <p:cNvGrpSpPr>
            <a:grpSpLocks/>
          </p:cNvGrpSpPr>
          <p:nvPr/>
        </p:nvGrpSpPr>
        <p:grpSpPr bwMode="auto">
          <a:xfrm>
            <a:off x="-228600" y="1905000"/>
            <a:ext cx="9372600" cy="4295775"/>
            <a:chOff x="0" y="1344"/>
            <a:chExt cx="5760" cy="2562"/>
          </a:xfrm>
        </p:grpSpPr>
        <p:pic>
          <p:nvPicPr>
            <p:cNvPr id="151567" name="Picture 4" descr="32 Persian"/>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1344"/>
              <a:ext cx="5760" cy="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68" name="Picture 5" descr="32 Persian"/>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96" y="1344"/>
              <a:ext cx="3744" cy="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8854" name="Rectangle 6"/>
          <p:cNvSpPr>
            <a:spLocks noChangeArrowheads="1"/>
          </p:cNvSpPr>
          <p:nvPr/>
        </p:nvSpPr>
        <p:spPr bwMode="auto">
          <a:xfrm>
            <a:off x="3200400" y="152400"/>
            <a:ext cx="2895600" cy="14478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20000"/>
              </a:spcBef>
              <a:buClr>
                <a:schemeClr val="tx2"/>
              </a:buClr>
              <a:buSzPct val="75000"/>
              <a:buFont typeface="Wingdings" pitchFamily="2" charset="2"/>
              <a:buChar char="n"/>
            </a:pPr>
            <a:r>
              <a:rPr lang="en-US" altLang="en-US" sz="2800">
                <a:effectLst>
                  <a:outerShdw blurRad="38100" dist="38100" dir="2700000" algn="tl">
                    <a:srgbClr val="000000"/>
                  </a:outerShdw>
                </a:effectLst>
                <a:latin typeface="Arial" pitchFamily="34" charset="0"/>
                <a:cs typeface="Arial" pitchFamily="34" charset="0"/>
              </a:rPr>
              <a:t>Returns</a:t>
            </a:r>
          </a:p>
          <a:p>
            <a:pPr eaLnBrk="1" hangingPunct="1">
              <a:spcBef>
                <a:spcPct val="20000"/>
              </a:spcBef>
              <a:buClr>
                <a:schemeClr val="tx2"/>
              </a:buClr>
              <a:buSzPct val="75000"/>
              <a:buFont typeface="Wingdings" pitchFamily="2" charset="2"/>
              <a:buChar char="n"/>
            </a:pPr>
            <a:r>
              <a:rPr lang="en-US" altLang="en-US" sz="2800">
                <a:effectLst>
                  <a:outerShdw blurRad="38100" dist="38100" dir="2700000" algn="tl">
                    <a:srgbClr val="000000"/>
                  </a:outerShdw>
                </a:effectLst>
                <a:latin typeface="Arial" pitchFamily="34" charset="0"/>
                <a:cs typeface="Arial" pitchFamily="34" charset="0"/>
              </a:rPr>
              <a:t>Developments</a:t>
            </a:r>
          </a:p>
        </p:txBody>
      </p:sp>
      <p:grpSp>
        <p:nvGrpSpPr>
          <p:cNvPr id="3" name="Group 7"/>
          <p:cNvGrpSpPr>
            <a:grpSpLocks/>
          </p:cNvGrpSpPr>
          <p:nvPr/>
        </p:nvGrpSpPr>
        <p:grpSpPr bwMode="auto">
          <a:xfrm>
            <a:off x="2590800" y="3213100"/>
            <a:ext cx="2590800" cy="977900"/>
            <a:chOff x="1536" y="2024"/>
            <a:chExt cx="1632" cy="616"/>
          </a:xfrm>
        </p:grpSpPr>
        <p:sp>
          <p:nvSpPr>
            <p:cNvPr id="151565" name="AutoShape 8"/>
            <p:cNvSpPr>
              <a:spLocks noChangeArrowheads="1"/>
            </p:cNvSpPr>
            <p:nvPr/>
          </p:nvSpPr>
          <p:spPr bwMode="auto">
            <a:xfrm rot="10800000" flipV="1">
              <a:off x="1776" y="2112"/>
              <a:ext cx="1392" cy="5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8305 h 21600"/>
                <a:gd name="T17" fmla="*/ 6114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lnTo>
                    <a:pt x="15662" y="14285"/>
                  </a:lnTo>
                  <a:close/>
                </a:path>
              </a:pathLst>
            </a:custGeom>
            <a:solidFill>
              <a:schemeClr val="accent1"/>
            </a:solidFill>
            <a:ln w="12700" cap="sq">
              <a:solidFill>
                <a:schemeClr val="bg2"/>
              </a:solidFill>
              <a:miter lim="800000"/>
              <a:headEnd type="none" w="sm" len="sm"/>
              <a:tailEnd type="none" w="sm" len="sm"/>
            </a:ln>
          </p:spPr>
          <p:txBody>
            <a:bodyPr wrap="none" anchor="ctr"/>
            <a:lstStyle/>
            <a:p>
              <a:endParaRPr lang="en-GB"/>
            </a:p>
          </p:txBody>
        </p:sp>
        <p:sp>
          <p:nvSpPr>
            <p:cNvPr id="133134" name="Text Box 9"/>
            <p:cNvSpPr txBox="1">
              <a:spLocks noChangeArrowheads="1"/>
            </p:cNvSpPr>
            <p:nvPr/>
          </p:nvSpPr>
          <p:spPr bwMode="auto">
            <a:xfrm>
              <a:off x="1536" y="2024"/>
              <a:ext cx="891"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defPPr>
                <a:defRPr lang="en-US"/>
              </a:defPPr>
              <a:lvl1pPr eaLnBrk="1" hangingPunct="1">
                <a:defRPr sz="2800" b="1">
                  <a:solidFill>
                    <a:schemeClr val="bg2"/>
                  </a:solidFill>
                  <a:effectLst>
                    <a:glow rad="254000">
                      <a:schemeClr val="tx1">
                        <a:alpha val="93000"/>
                      </a:schemeClr>
                    </a:glow>
                  </a:effectLst>
                  <a:latin typeface="Arial" charset="0"/>
                  <a:ea typeface="MS PGothic" charset="0"/>
                  <a:cs typeface="MS PGothic" charset="0"/>
                </a:defRPr>
              </a:lvl1pPr>
              <a:lvl2pPr marL="742950" indent="-285750" eaLnBrk="0" hangingPunct="0">
                <a:defRPr>
                  <a:ea typeface="MS PGothic" charset="0"/>
                  <a:cs typeface="MS PGothic" charset="0"/>
                </a:defRPr>
              </a:lvl2pPr>
              <a:lvl3pPr marL="1143000" indent="-228600" eaLnBrk="0" hangingPunct="0">
                <a:defRPr>
                  <a:ea typeface="MS PGothic" charset="0"/>
                  <a:cs typeface="MS PGothic" charset="0"/>
                </a:defRPr>
              </a:lvl3pPr>
              <a:lvl4pPr marL="1600200" indent="-228600" eaLnBrk="0" hangingPunct="0">
                <a:defRPr>
                  <a:ea typeface="MS PGothic" charset="0"/>
                  <a:cs typeface="MS PGothic" charset="0"/>
                </a:defRPr>
              </a:lvl4pPr>
              <a:lvl5pPr marL="2057400" indent="-228600" eaLnBrk="0" hangingPunct="0">
                <a:defRPr>
                  <a:ea typeface="MS PGothic" charset="0"/>
                  <a:cs typeface="MS PGothic" charset="0"/>
                </a:defRPr>
              </a:lvl5pPr>
              <a:lvl6pPr marL="2514600" indent="-228600" eaLnBrk="0" fontAlgn="base" hangingPunct="0">
                <a:spcBef>
                  <a:spcPct val="0"/>
                </a:spcBef>
                <a:spcAft>
                  <a:spcPct val="0"/>
                </a:spcAft>
                <a:defRPr>
                  <a:ea typeface="MS PGothic" charset="0"/>
                  <a:cs typeface="MS PGothic" charset="0"/>
                </a:defRPr>
              </a:lvl6pPr>
              <a:lvl7pPr marL="2971800" indent="-228600" eaLnBrk="0" fontAlgn="base" hangingPunct="0">
                <a:spcBef>
                  <a:spcPct val="0"/>
                </a:spcBef>
                <a:spcAft>
                  <a:spcPct val="0"/>
                </a:spcAft>
                <a:defRPr>
                  <a:ea typeface="MS PGothic" charset="0"/>
                  <a:cs typeface="MS PGothic" charset="0"/>
                </a:defRPr>
              </a:lvl7pPr>
              <a:lvl8pPr marL="3429000" indent="-228600" eaLnBrk="0" fontAlgn="base" hangingPunct="0">
                <a:spcBef>
                  <a:spcPct val="0"/>
                </a:spcBef>
                <a:spcAft>
                  <a:spcPct val="0"/>
                </a:spcAft>
                <a:defRPr>
                  <a:ea typeface="MS PGothic" charset="0"/>
                  <a:cs typeface="MS PGothic" charset="0"/>
                </a:defRPr>
              </a:lvl8pPr>
              <a:lvl9pPr marL="3886200" indent="-228600" eaLnBrk="0" fontAlgn="base" hangingPunct="0">
                <a:spcBef>
                  <a:spcPct val="0"/>
                </a:spcBef>
                <a:spcAft>
                  <a:spcPct val="0"/>
                </a:spcAft>
                <a:defRPr>
                  <a:ea typeface="MS PGothic" charset="0"/>
                  <a:cs typeface="MS PGothic" charset="0"/>
                </a:defRPr>
              </a:lvl9pPr>
            </a:lstStyle>
            <a:p>
              <a:pPr>
                <a:defRPr/>
              </a:pPr>
              <a:r>
                <a:rPr lang="en-US" dirty="0"/>
                <a:t>Temple</a:t>
              </a:r>
            </a:p>
          </p:txBody>
        </p:sp>
      </p:grpSp>
      <p:grpSp>
        <p:nvGrpSpPr>
          <p:cNvPr id="4" name="Group 10"/>
          <p:cNvGrpSpPr>
            <a:grpSpLocks/>
          </p:cNvGrpSpPr>
          <p:nvPr/>
        </p:nvGrpSpPr>
        <p:grpSpPr bwMode="auto">
          <a:xfrm>
            <a:off x="2590800" y="3625850"/>
            <a:ext cx="2590800" cy="869950"/>
            <a:chOff x="1536" y="2092"/>
            <a:chExt cx="1632" cy="548"/>
          </a:xfrm>
        </p:grpSpPr>
        <p:sp>
          <p:nvSpPr>
            <p:cNvPr id="151563" name="AutoShape 11"/>
            <p:cNvSpPr>
              <a:spLocks noChangeArrowheads="1"/>
            </p:cNvSpPr>
            <p:nvPr/>
          </p:nvSpPr>
          <p:spPr bwMode="auto">
            <a:xfrm rot="10800000" flipV="1">
              <a:off x="1776" y="2112"/>
              <a:ext cx="1392" cy="5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8305 h 21600"/>
                <a:gd name="T17" fmla="*/ 6114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lnTo>
                    <a:pt x="15662" y="14285"/>
                  </a:lnTo>
                  <a:close/>
                </a:path>
              </a:pathLst>
            </a:custGeom>
            <a:solidFill>
              <a:schemeClr val="accent1"/>
            </a:solidFill>
            <a:ln w="12700" cap="sq">
              <a:solidFill>
                <a:schemeClr val="bg2"/>
              </a:solidFill>
              <a:miter lim="800000"/>
              <a:headEnd type="none" w="sm" len="sm"/>
              <a:tailEnd type="none" w="sm" len="sm"/>
            </a:ln>
          </p:spPr>
          <p:txBody>
            <a:bodyPr wrap="none" anchor="ctr"/>
            <a:lstStyle/>
            <a:p>
              <a:endParaRPr lang="en-GB"/>
            </a:p>
          </p:txBody>
        </p:sp>
        <p:sp>
          <p:nvSpPr>
            <p:cNvPr id="133132" name="Text Box 12"/>
            <p:cNvSpPr txBox="1">
              <a:spLocks noChangeArrowheads="1"/>
            </p:cNvSpPr>
            <p:nvPr/>
          </p:nvSpPr>
          <p:spPr bwMode="auto">
            <a:xfrm>
              <a:off x="1536" y="2092"/>
              <a:ext cx="858"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defPPr>
                <a:defRPr lang="en-US"/>
              </a:defPPr>
              <a:lvl1pPr eaLnBrk="1" hangingPunct="1">
                <a:defRPr sz="2800" b="1">
                  <a:solidFill>
                    <a:schemeClr val="bg2"/>
                  </a:solidFill>
                  <a:effectLst>
                    <a:glow rad="254000">
                      <a:schemeClr val="tx1">
                        <a:alpha val="93000"/>
                      </a:schemeClr>
                    </a:glow>
                  </a:effectLst>
                  <a:latin typeface="Arial" charset="0"/>
                  <a:ea typeface="MS PGothic" charset="0"/>
                  <a:cs typeface="MS PGothic" charset="0"/>
                </a:defRPr>
              </a:lvl1pPr>
              <a:lvl2pPr marL="742950" indent="-285750" eaLnBrk="0" hangingPunct="0">
                <a:defRPr>
                  <a:ea typeface="MS PGothic" charset="0"/>
                  <a:cs typeface="MS PGothic" charset="0"/>
                </a:defRPr>
              </a:lvl2pPr>
              <a:lvl3pPr marL="1143000" indent="-228600" eaLnBrk="0" hangingPunct="0">
                <a:defRPr>
                  <a:ea typeface="MS PGothic" charset="0"/>
                  <a:cs typeface="MS PGothic" charset="0"/>
                </a:defRPr>
              </a:lvl3pPr>
              <a:lvl4pPr marL="1600200" indent="-228600" eaLnBrk="0" hangingPunct="0">
                <a:defRPr>
                  <a:ea typeface="MS PGothic" charset="0"/>
                  <a:cs typeface="MS PGothic" charset="0"/>
                </a:defRPr>
              </a:lvl4pPr>
              <a:lvl5pPr marL="2057400" indent="-228600" eaLnBrk="0" hangingPunct="0">
                <a:defRPr>
                  <a:ea typeface="MS PGothic" charset="0"/>
                  <a:cs typeface="MS PGothic" charset="0"/>
                </a:defRPr>
              </a:lvl5pPr>
              <a:lvl6pPr marL="2514600" indent="-228600" eaLnBrk="0" fontAlgn="base" hangingPunct="0">
                <a:spcBef>
                  <a:spcPct val="0"/>
                </a:spcBef>
                <a:spcAft>
                  <a:spcPct val="0"/>
                </a:spcAft>
                <a:defRPr>
                  <a:ea typeface="MS PGothic" charset="0"/>
                  <a:cs typeface="MS PGothic" charset="0"/>
                </a:defRPr>
              </a:lvl6pPr>
              <a:lvl7pPr marL="2971800" indent="-228600" eaLnBrk="0" fontAlgn="base" hangingPunct="0">
                <a:spcBef>
                  <a:spcPct val="0"/>
                </a:spcBef>
                <a:spcAft>
                  <a:spcPct val="0"/>
                </a:spcAft>
                <a:defRPr>
                  <a:ea typeface="MS PGothic" charset="0"/>
                  <a:cs typeface="MS PGothic" charset="0"/>
                </a:defRPr>
              </a:lvl7pPr>
              <a:lvl8pPr marL="3429000" indent="-228600" eaLnBrk="0" fontAlgn="base" hangingPunct="0">
                <a:spcBef>
                  <a:spcPct val="0"/>
                </a:spcBef>
                <a:spcAft>
                  <a:spcPct val="0"/>
                </a:spcAft>
                <a:defRPr>
                  <a:ea typeface="MS PGothic" charset="0"/>
                  <a:cs typeface="MS PGothic" charset="0"/>
                </a:defRPr>
              </a:lvl8pPr>
              <a:lvl9pPr marL="3886200" indent="-228600" eaLnBrk="0" fontAlgn="base" hangingPunct="0">
                <a:spcBef>
                  <a:spcPct val="0"/>
                </a:spcBef>
                <a:spcAft>
                  <a:spcPct val="0"/>
                </a:spcAft>
                <a:defRPr>
                  <a:ea typeface="MS PGothic" charset="0"/>
                  <a:cs typeface="MS PGothic" charset="0"/>
                </a:defRPr>
              </a:lvl9pPr>
            </a:lstStyle>
            <a:p>
              <a:pPr>
                <a:defRPr/>
              </a:pPr>
              <a:r>
                <a:rPr lang="en-US" dirty="0"/>
                <a:t>People</a:t>
              </a:r>
            </a:p>
          </p:txBody>
        </p:sp>
      </p:grpSp>
      <p:grpSp>
        <p:nvGrpSpPr>
          <p:cNvPr id="5" name="Group 13"/>
          <p:cNvGrpSpPr>
            <a:grpSpLocks/>
          </p:cNvGrpSpPr>
          <p:nvPr/>
        </p:nvGrpSpPr>
        <p:grpSpPr bwMode="auto">
          <a:xfrm>
            <a:off x="2590800" y="3962400"/>
            <a:ext cx="2590800" cy="838200"/>
            <a:chOff x="1536" y="2112"/>
            <a:chExt cx="1632" cy="528"/>
          </a:xfrm>
        </p:grpSpPr>
        <p:sp>
          <p:nvSpPr>
            <p:cNvPr id="151561" name="AutoShape 14"/>
            <p:cNvSpPr>
              <a:spLocks noChangeArrowheads="1"/>
            </p:cNvSpPr>
            <p:nvPr/>
          </p:nvSpPr>
          <p:spPr bwMode="auto">
            <a:xfrm rot="10800000" flipV="1">
              <a:off x="1776" y="2112"/>
              <a:ext cx="1392" cy="5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8305 h 21600"/>
                <a:gd name="T17" fmla="*/ 6114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lnTo>
                    <a:pt x="15662" y="14285"/>
                  </a:lnTo>
                  <a:close/>
                </a:path>
              </a:pathLst>
            </a:custGeom>
            <a:solidFill>
              <a:schemeClr val="accent1"/>
            </a:solidFill>
            <a:ln w="12700" cap="sq">
              <a:solidFill>
                <a:schemeClr val="bg2"/>
              </a:solidFill>
              <a:miter lim="800000"/>
              <a:headEnd type="none" w="sm" len="sm"/>
              <a:tailEnd type="none" w="sm" len="sm"/>
            </a:ln>
          </p:spPr>
          <p:txBody>
            <a:bodyPr wrap="none" anchor="ctr"/>
            <a:lstStyle/>
            <a:p>
              <a:endParaRPr lang="en-GB"/>
            </a:p>
          </p:txBody>
        </p:sp>
        <p:sp>
          <p:nvSpPr>
            <p:cNvPr id="133130" name="Text Box 15"/>
            <p:cNvSpPr txBox="1">
              <a:spLocks noChangeArrowheads="1"/>
            </p:cNvSpPr>
            <p:nvPr/>
          </p:nvSpPr>
          <p:spPr bwMode="auto">
            <a:xfrm>
              <a:off x="1536" y="2172"/>
              <a:ext cx="699"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defPPr>
                <a:defRPr lang="en-US"/>
              </a:defPPr>
              <a:lvl1pPr eaLnBrk="1" hangingPunct="1">
                <a:defRPr sz="2800" b="1">
                  <a:solidFill>
                    <a:schemeClr val="bg2"/>
                  </a:solidFill>
                  <a:effectLst>
                    <a:glow rad="254000">
                      <a:schemeClr val="tx1">
                        <a:alpha val="93000"/>
                      </a:schemeClr>
                    </a:glow>
                  </a:effectLst>
                  <a:latin typeface="Arial" charset="0"/>
                  <a:ea typeface="MS PGothic" charset="0"/>
                  <a:cs typeface="MS PGothic" charset="0"/>
                </a:defRPr>
              </a:lvl1pPr>
              <a:lvl2pPr marL="742950" indent="-285750" eaLnBrk="0" hangingPunct="0">
                <a:defRPr>
                  <a:ea typeface="MS PGothic" charset="0"/>
                  <a:cs typeface="MS PGothic" charset="0"/>
                </a:defRPr>
              </a:lvl2pPr>
              <a:lvl3pPr marL="1143000" indent="-228600" eaLnBrk="0" hangingPunct="0">
                <a:defRPr>
                  <a:ea typeface="MS PGothic" charset="0"/>
                  <a:cs typeface="MS PGothic" charset="0"/>
                </a:defRPr>
              </a:lvl3pPr>
              <a:lvl4pPr marL="1600200" indent="-228600" eaLnBrk="0" hangingPunct="0">
                <a:defRPr>
                  <a:ea typeface="MS PGothic" charset="0"/>
                  <a:cs typeface="MS PGothic" charset="0"/>
                </a:defRPr>
              </a:lvl4pPr>
              <a:lvl5pPr marL="2057400" indent="-228600" eaLnBrk="0" hangingPunct="0">
                <a:defRPr>
                  <a:ea typeface="MS PGothic" charset="0"/>
                  <a:cs typeface="MS PGothic" charset="0"/>
                </a:defRPr>
              </a:lvl5pPr>
              <a:lvl6pPr marL="2514600" indent="-228600" eaLnBrk="0" fontAlgn="base" hangingPunct="0">
                <a:spcBef>
                  <a:spcPct val="0"/>
                </a:spcBef>
                <a:spcAft>
                  <a:spcPct val="0"/>
                </a:spcAft>
                <a:defRPr>
                  <a:ea typeface="MS PGothic" charset="0"/>
                  <a:cs typeface="MS PGothic" charset="0"/>
                </a:defRPr>
              </a:lvl6pPr>
              <a:lvl7pPr marL="2971800" indent="-228600" eaLnBrk="0" fontAlgn="base" hangingPunct="0">
                <a:spcBef>
                  <a:spcPct val="0"/>
                </a:spcBef>
                <a:spcAft>
                  <a:spcPct val="0"/>
                </a:spcAft>
                <a:defRPr>
                  <a:ea typeface="MS PGothic" charset="0"/>
                  <a:cs typeface="MS PGothic" charset="0"/>
                </a:defRPr>
              </a:lvl7pPr>
              <a:lvl8pPr marL="3429000" indent="-228600" eaLnBrk="0" fontAlgn="base" hangingPunct="0">
                <a:spcBef>
                  <a:spcPct val="0"/>
                </a:spcBef>
                <a:spcAft>
                  <a:spcPct val="0"/>
                </a:spcAft>
                <a:defRPr>
                  <a:ea typeface="MS PGothic" charset="0"/>
                  <a:cs typeface="MS PGothic" charset="0"/>
                </a:defRPr>
              </a:lvl8pPr>
              <a:lvl9pPr marL="3886200" indent="-228600" eaLnBrk="0" fontAlgn="base" hangingPunct="0">
                <a:spcBef>
                  <a:spcPct val="0"/>
                </a:spcBef>
                <a:spcAft>
                  <a:spcPct val="0"/>
                </a:spcAft>
                <a:defRPr>
                  <a:ea typeface="MS PGothic" charset="0"/>
                  <a:cs typeface="MS PGothic" charset="0"/>
                </a:defRPr>
              </a:lvl9pPr>
            </a:lstStyle>
            <a:p>
              <a:pPr>
                <a:defRPr/>
              </a:pPr>
              <a:r>
                <a:rPr lang="en-US" dirty="0"/>
                <a:t>Walls</a:t>
              </a:r>
            </a:p>
          </p:txBody>
        </p:sp>
      </p:grpSp>
      <p:sp>
        <p:nvSpPr>
          <p:cNvPr id="151559" name="Text Box 16"/>
          <p:cNvSpPr txBox="1">
            <a:spLocks noChangeArrowheads="1"/>
          </p:cNvSpPr>
          <p:nvPr/>
        </p:nvSpPr>
        <p:spPr bwMode="auto">
          <a:xfrm>
            <a:off x="0" y="0"/>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a:latin typeface="Arial" pitchFamily="34" charset="0"/>
                <a:cs typeface="Arial" pitchFamily="34" charset="0"/>
              </a:rPr>
              <a:t>57, 59</a:t>
            </a:r>
          </a:p>
        </p:txBody>
      </p:sp>
      <p:pic>
        <p:nvPicPr>
          <p:cNvPr id="78865" name="Picture 17" descr="Cyr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016750" y="0"/>
            <a:ext cx="2127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78854">
                                            <p:txEl>
                                              <p:pRg st="0" end="0"/>
                                            </p:txEl>
                                          </p:spTgt>
                                        </p:tgtEl>
                                        <p:attrNameLst>
                                          <p:attrName>style.visibility</p:attrName>
                                        </p:attrNameLst>
                                      </p:cBhvr>
                                      <p:to>
                                        <p:strVal val="visible"/>
                                      </p:to>
                                    </p:set>
                                    <p:animEffect transition="in" filter="wipe(down)">
                                      <p:cBhvr>
                                        <p:cTn id="7" dur="580">
                                          <p:stCondLst>
                                            <p:cond delay="0"/>
                                          </p:stCondLst>
                                        </p:cTn>
                                        <p:tgtEl>
                                          <p:spTgt spid="78854">
                                            <p:txEl>
                                              <p:pRg st="0" end="0"/>
                                            </p:txEl>
                                          </p:spTgt>
                                        </p:tgtEl>
                                      </p:cBhvr>
                                    </p:animEffect>
                                    <p:anim calcmode="lin" valueType="num">
                                      <p:cBhvr>
                                        <p:cTn id="8" dur="1822" tmFilter="0,0; 0.14,0.36; 0.43,0.73; 0.71,0.91; 1.0,1.0">
                                          <p:stCondLst>
                                            <p:cond delay="0"/>
                                          </p:stCondLst>
                                        </p:cTn>
                                        <p:tgtEl>
                                          <p:spTgt spid="78854">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8854">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8854">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8854">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8854">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78854">
                                            <p:txEl>
                                              <p:pRg st="0" end="0"/>
                                            </p:txEl>
                                          </p:spTgt>
                                        </p:tgtEl>
                                      </p:cBhvr>
                                      <p:to x="100000" y="60000"/>
                                    </p:animScale>
                                    <p:animScale>
                                      <p:cBhvr>
                                        <p:cTn id="14" dur="166" decel="50000">
                                          <p:stCondLst>
                                            <p:cond delay="676"/>
                                          </p:stCondLst>
                                        </p:cTn>
                                        <p:tgtEl>
                                          <p:spTgt spid="78854">
                                            <p:txEl>
                                              <p:pRg st="0" end="0"/>
                                            </p:txEl>
                                          </p:spTgt>
                                        </p:tgtEl>
                                      </p:cBhvr>
                                      <p:to x="100000" y="100000"/>
                                    </p:animScale>
                                    <p:animScale>
                                      <p:cBhvr>
                                        <p:cTn id="15" dur="26">
                                          <p:stCondLst>
                                            <p:cond delay="1312"/>
                                          </p:stCondLst>
                                        </p:cTn>
                                        <p:tgtEl>
                                          <p:spTgt spid="78854">
                                            <p:txEl>
                                              <p:pRg st="0" end="0"/>
                                            </p:txEl>
                                          </p:spTgt>
                                        </p:tgtEl>
                                      </p:cBhvr>
                                      <p:to x="100000" y="80000"/>
                                    </p:animScale>
                                    <p:animScale>
                                      <p:cBhvr>
                                        <p:cTn id="16" dur="166" decel="50000">
                                          <p:stCondLst>
                                            <p:cond delay="1338"/>
                                          </p:stCondLst>
                                        </p:cTn>
                                        <p:tgtEl>
                                          <p:spTgt spid="78854">
                                            <p:txEl>
                                              <p:pRg st="0" end="0"/>
                                            </p:txEl>
                                          </p:spTgt>
                                        </p:tgtEl>
                                      </p:cBhvr>
                                      <p:to x="100000" y="100000"/>
                                    </p:animScale>
                                    <p:animScale>
                                      <p:cBhvr>
                                        <p:cTn id="17" dur="26">
                                          <p:stCondLst>
                                            <p:cond delay="1642"/>
                                          </p:stCondLst>
                                        </p:cTn>
                                        <p:tgtEl>
                                          <p:spTgt spid="78854">
                                            <p:txEl>
                                              <p:pRg st="0" end="0"/>
                                            </p:txEl>
                                          </p:spTgt>
                                        </p:tgtEl>
                                      </p:cBhvr>
                                      <p:to x="100000" y="90000"/>
                                    </p:animScale>
                                    <p:animScale>
                                      <p:cBhvr>
                                        <p:cTn id="18" dur="166" decel="50000">
                                          <p:stCondLst>
                                            <p:cond delay="1668"/>
                                          </p:stCondLst>
                                        </p:cTn>
                                        <p:tgtEl>
                                          <p:spTgt spid="78854">
                                            <p:txEl>
                                              <p:pRg st="0" end="0"/>
                                            </p:txEl>
                                          </p:spTgt>
                                        </p:tgtEl>
                                      </p:cBhvr>
                                      <p:to x="100000" y="100000"/>
                                    </p:animScale>
                                    <p:animScale>
                                      <p:cBhvr>
                                        <p:cTn id="19" dur="26">
                                          <p:stCondLst>
                                            <p:cond delay="1808"/>
                                          </p:stCondLst>
                                        </p:cTn>
                                        <p:tgtEl>
                                          <p:spTgt spid="78854">
                                            <p:txEl>
                                              <p:pRg st="0" end="0"/>
                                            </p:txEl>
                                          </p:spTgt>
                                        </p:tgtEl>
                                      </p:cBhvr>
                                      <p:to x="100000" y="95000"/>
                                    </p:animScale>
                                    <p:animScale>
                                      <p:cBhvr>
                                        <p:cTn id="20" dur="166" decel="50000">
                                          <p:stCondLst>
                                            <p:cond delay="1834"/>
                                          </p:stCondLst>
                                        </p:cTn>
                                        <p:tgtEl>
                                          <p:spTgt spid="78854">
                                            <p:txEl>
                                              <p:pRg st="0" end="0"/>
                                            </p:txEl>
                                          </p:spTgt>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78854">
                                            <p:txEl>
                                              <p:pRg st="1" end="1"/>
                                            </p:txEl>
                                          </p:spTgt>
                                        </p:tgtEl>
                                        <p:attrNameLst>
                                          <p:attrName>style.visibility</p:attrName>
                                        </p:attrNameLst>
                                      </p:cBhvr>
                                      <p:to>
                                        <p:strVal val="visible"/>
                                      </p:to>
                                    </p:set>
                                    <p:animEffect transition="in" filter="wipe(down)">
                                      <p:cBhvr>
                                        <p:cTn id="25" dur="580">
                                          <p:stCondLst>
                                            <p:cond delay="0"/>
                                          </p:stCondLst>
                                        </p:cTn>
                                        <p:tgtEl>
                                          <p:spTgt spid="78854">
                                            <p:txEl>
                                              <p:pRg st="1" end="1"/>
                                            </p:txEl>
                                          </p:spTgt>
                                        </p:tgtEl>
                                      </p:cBhvr>
                                    </p:animEffect>
                                    <p:anim calcmode="lin" valueType="num">
                                      <p:cBhvr>
                                        <p:cTn id="26" dur="1822" tmFilter="0,0; 0.14,0.36; 0.43,0.73; 0.71,0.91; 1.0,1.0">
                                          <p:stCondLst>
                                            <p:cond delay="0"/>
                                          </p:stCondLst>
                                        </p:cTn>
                                        <p:tgtEl>
                                          <p:spTgt spid="78854">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78854">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78854">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78854">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78854">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78854">
                                            <p:txEl>
                                              <p:pRg st="1" end="1"/>
                                            </p:txEl>
                                          </p:spTgt>
                                        </p:tgtEl>
                                      </p:cBhvr>
                                      <p:to x="100000" y="60000"/>
                                    </p:animScale>
                                    <p:animScale>
                                      <p:cBhvr>
                                        <p:cTn id="32" dur="166" decel="50000">
                                          <p:stCondLst>
                                            <p:cond delay="676"/>
                                          </p:stCondLst>
                                        </p:cTn>
                                        <p:tgtEl>
                                          <p:spTgt spid="78854">
                                            <p:txEl>
                                              <p:pRg st="1" end="1"/>
                                            </p:txEl>
                                          </p:spTgt>
                                        </p:tgtEl>
                                      </p:cBhvr>
                                      <p:to x="100000" y="100000"/>
                                    </p:animScale>
                                    <p:animScale>
                                      <p:cBhvr>
                                        <p:cTn id="33" dur="26">
                                          <p:stCondLst>
                                            <p:cond delay="1312"/>
                                          </p:stCondLst>
                                        </p:cTn>
                                        <p:tgtEl>
                                          <p:spTgt spid="78854">
                                            <p:txEl>
                                              <p:pRg st="1" end="1"/>
                                            </p:txEl>
                                          </p:spTgt>
                                        </p:tgtEl>
                                      </p:cBhvr>
                                      <p:to x="100000" y="80000"/>
                                    </p:animScale>
                                    <p:animScale>
                                      <p:cBhvr>
                                        <p:cTn id="34" dur="166" decel="50000">
                                          <p:stCondLst>
                                            <p:cond delay="1338"/>
                                          </p:stCondLst>
                                        </p:cTn>
                                        <p:tgtEl>
                                          <p:spTgt spid="78854">
                                            <p:txEl>
                                              <p:pRg st="1" end="1"/>
                                            </p:txEl>
                                          </p:spTgt>
                                        </p:tgtEl>
                                      </p:cBhvr>
                                      <p:to x="100000" y="100000"/>
                                    </p:animScale>
                                    <p:animScale>
                                      <p:cBhvr>
                                        <p:cTn id="35" dur="26">
                                          <p:stCondLst>
                                            <p:cond delay="1642"/>
                                          </p:stCondLst>
                                        </p:cTn>
                                        <p:tgtEl>
                                          <p:spTgt spid="78854">
                                            <p:txEl>
                                              <p:pRg st="1" end="1"/>
                                            </p:txEl>
                                          </p:spTgt>
                                        </p:tgtEl>
                                      </p:cBhvr>
                                      <p:to x="100000" y="90000"/>
                                    </p:animScale>
                                    <p:animScale>
                                      <p:cBhvr>
                                        <p:cTn id="36" dur="166" decel="50000">
                                          <p:stCondLst>
                                            <p:cond delay="1668"/>
                                          </p:stCondLst>
                                        </p:cTn>
                                        <p:tgtEl>
                                          <p:spTgt spid="78854">
                                            <p:txEl>
                                              <p:pRg st="1" end="1"/>
                                            </p:txEl>
                                          </p:spTgt>
                                        </p:tgtEl>
                                      </p:cBhvr>
                                      <p:to x="100000" y="100000"/>
                                    </p:animScale>
                                    <p:animScale>
                                      <p:cBhvr>
                                        <p:cTn id="37" dur="26">
                                          <p:stCondLst>
                                            <p:cond delay="1808"/>
                                          </p:stCondLst>
                                        </p:cTn>
                                        <p:tgtEl>
                                          <p:spTgt spid="78854">
                                            <p:txEl>
                                              <p:pRg st="1" end="1"/>
                                            </p:txEl>
                                          </p:spTgt>
                                        </p:tgtEl>
                                      </p:cBhvr>
                                      <p:to x="100000" y="95000"/>
                                    </p:animScale>
                                    <p:animScale>
                                      <p:cBhvr>
                                        <p:cTn id="38" dur="166" decel="50000">
                                          <p:stCondLst>
                                            <p:cond delay="1834"/>
                                          </p:stCondLst>
                                        </p:cTn>
                                        <p:tgtEl>
                                          <p:spTgt spid="78854">
                                            <p:txEl>
                                              <p:pRg st="1" end="1"/>
                                            </p:txEl>
                                          </p:spTgt>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4"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wipe(down)">
                                      <p:cBhvr>
                                        <p:cTn id="43" dur="500"/>
                                        <p:tgtEl>
                                          <p:spTgt spid="3"/>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4" fill="hold"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wipe(down)">
                                      <p:cBhvr>
                                        <p:cTn id="48" dur="500"/>
                                        <p:tgtEl>
                                          <p:spTgt spid="4"/>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4" fill="hold" nodeType="click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wipe(down)">
                                      <p:cBhvr>
                                        <p:cTn id="53" dur="500"/>
                                        <p:tgtEl>
                                          <p:spTgt spid="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5" presetClass="entr" presetSubtype="0" fill="hold" nodeType="clickEffect">
                                  <p:stCondLst>
                                    <p:cond delay="0"/>
                                  </p:stCondLst>
                                  <p:childTnLst>
                                    <p:set>
                                      <p:cBhvr>
                                        <p:cTn id="57" dur="1" fill="hold">
                                          <p:stCondLst>
                                            <p:cond delay="0"/>
                                          </p:stCondLst>
                                        </p:cTn>
                                        <p:tgtEl>
                                          <p:spTgt spid="78865"/>
                                        </p:tgtEl>
                                        <p:attrNameLst>
                                          <p:attrName>style.visibility</p:attrName>
                                        </p:attrNameLst>
                                      </p:cBhvr>
                                      <p:to>
                                        <p:strVal val="visible"/>
                                      </p:to>
                                    </p:set>
                                    <p:anim calcmode="lin" valueType="num">
                                      <p:cBhvr>
                                        <p:cTn id="58" dur="1000" fill="hold"/>
                                        <p:tgtEl>
                                          <p:spTgt spid="78865"/>
                                        </p:tgtEl>
                                        <p:attrNameLst>
                                          <p:attrName>ppt_w</p:attrName>
                                        </p:attrNameLst>
                                      </p:cBhvr>
                                      <p:tavLst>
                                        <p:tav tm="0">
                                          <p:val>
                                            <p:fltVal val="0"/>
                                          </p:val>
                                        </p:tav>
                                        <p:tav tm="100000">
                                          <p:val>
                                            <p:strVal val="#ppt_w"/>
                                          </p:val>
                                        </p:tav>
                                      </p:tavLst>
                                    </p:anim>
                                    <p:anim calcmode="lin" valueType="num">
                                      <p:cBhvr>
                                        <p:cTn id="59" dur="1000" fill="hold"/>
                                        <p:tgtEl>
                                          <p:spTgt spid="78865"/>
                                        </p:tgtEl>
                                        <p:attrNameLst>
                                          <p:attrName>ppt_h</p:attrName>
                                        </p:attrNameLst>
                                      </p:cBhvr>
                                      <p:tavLst>
                                        <p:tav tm="0">
                                          <p:val>
                                            <p:fltVal val="0"/>
                                          </p:val>
                                        </p:tav>
                                        <p:tav tm="100000">
                                          <p:val>
                                            <p:strVal val="#ppt_h"/>
                                          </p:val>
                                        </p:tav>
                                      </p:tavLst>
                                    </p:anim>
                                    <p:anim calcmode="lin" valueType="num">
                                      <p:cBhvr>
                                        <p:cTn id="60" dur="1000" fill="hold"/>
                                        <p:tgtEl>
                                          <p:spTgt spid="78865"/>
                                        </p:tgtEl>
                                        <p:attrNameLst>
                                          <p:attrName>ppt_x</p:attrName>
                                        </p:attrNameLst>
                                      </p:cBhvr>
                                      <p:tavLst>
                                        <p:tav tm="0" fmla="#ppt_x+(cos(-2*pi*(1-$))*-#ppt_x-sin(-2*pi*(1-$))*(1-#ppt_y))*(1-$)">
                                          <p:val>
                                            <p:fltVal val="0"/>
                                          </p:val>
                                        </p:tav>
                                        <p:tav tm="100000">
                                          <p:val>
                                            <p:fltVal val="1"/>
                                          </p:val>
                                        </p:tav>
                                      </p:tavLst>
                                    </p:anim>
                                    <p:anim calcmode="lin" valueType="num">
                                      <p:cBhvr>
                                        <p:cTn id="61" dur="1000" fill="hold"/>
                                        <p:tgtEl>
                                          <p:spTgt spid="7886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2"/>
          <p:cNvSpPr>
            <a:spLocks noGrp="1" noChangeArrowheads="1"/>
          </p:cNvSpPr>
          <p:nvPr>
            <p:ph type="title"/>
          </p:nvPr>
        </p:nvSpPr>
        <p:spPr>
          <a:xfrm>
            <a:off x="990600" y="0"/>
            <a:ext cx="7162800" cy="838200"/>
          </a:xfrm>
        </p:spPr>
        <p:txBody>
          <a:bodyPr/>
          <a:lstStyle/>
          <a:p>
            <a:pPr eaLnBrk="1" hangingPunct="1"/>
            <a:r>
              <a:rPr lang="en-US" altLang="en-US">
                <a:latin typeface="Arial" pitchFamily="34" charset="0"/>
                <a:ea typeface="ＭＳ Ｐゴシック" pitchFamily="34" charset="-128"/>
                <a:cs typeface="Arial" pitchFamily="34" charset="0"/>
              </a:rPr>
              <a:t>Intertestamental Empires</a:t>
            </a:r>
          </a:p>
        </p:txBody>
      </p:sp>
      <p:sp>
        <p:nvSpPr>
          <p:cNvPr id="152578" name="Text Box 3"/>
          <p:cNvSpPr txBox="1">
            <a:spLocks noChangeArrowheads="1"/>
          </p:cNvSpPr>
          <p:nvPr/>
        </p:nvSpPr>
        <p:spPr bwMode="auto">
          <a:xfrm>
            <a:off x="8534400" y="76200"/>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a:latin typeface="Arial" pitchFamily="34" charset="0"/>
                <a:cs typeface="Arial" pitchFamily="34" charset="0"/>
              </a:rPr>
              <a:t>52</a:t>
            </a:r>
          </a:p>
        </p:txBody>
      </p:sp>
      <p:pic>
        <p:nvPicPr>
          <p:cNvPr id="79876" name="Picture 4" descr="60 Assyrian"/>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886200" y="2855913"/>
            <a:ext cx="312420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5"/>
          <p:cNvGrpSpPr>
            <a:grpSpLocks/>
          </p:cNvGrpSpPr>
          <p:nvPr/>
        </p:nvGrpSpPr>
        <p:grpSpPr bwMode="auto">
          <a:xfrm>
            <a:off x="2743200" y="2362200"/>
            <a:ext cx="6400800" cy="3152775"/>
            <a:chOff x="898" y="1680"/>
            <a:chExt cx="4862" cy="2226"/>
          </a:xfrm>
        </p:grpSpPr>
        <p:pic>
          <p:nvPicPr>
            <p:cNvPr id="152586" name="Picture 6" descr="32 Persian"/>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912" y="1680"/>
              <a:ext cx="4848" cy="2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7" name="Picture 7" descr="32 Persian"/>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898" y="1680"/>
              <a:ext cx="3214" cy="2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9880" name="Picture 8" descr="31 Babylonian"/>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038600" y="2819400"/>
            <a:ext cx="28194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9"/>
          <p:cNvGrpSpPr>
            <a:grpSpLocks/>
          </p:cNvGrpSpPr>
          <p:nvPr/>
        </p:nvGrpSpPr>
        <p:grpSpPr bwMode="auto">
          <a:xfrm>
            <a:off x="3492500" y="2508250"/>
            <a:ext cx="6477000" cy="3657600"/>
            <a:chOff x="0" y="1152"/>
            <a:chExt cx="5580" cy="2743"/>
          </a:xfrm>
        </p:grpSpPr>
        <p:pic>
          <p:nvPicPr>
            <p:cNvPr id="152584" name="Picture 10" descr="33 Greek"/>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0" y="1152"/>
              <a:ext cx="5580" cy="2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5" name="Picture 11" descr="33 Greek"/>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4080" y="1152"/>
              <a:ext cx="1440" cy="2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9884" name="Picture 12" descr="34 Roman"/>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107950" y="1557338"/>
            <a:ext cx="6964363" cy="419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79876"/>
                                        </p:tgtEl>
                                        <p:attrNameLst>
                                          <p:attrName>style.visibility</p:attrName>
                                        </p:attrNameLst>
                                      </p:cBhvr>
                                      <p:to>
                                        <p:strVal val="visible"/>
                                      </p:to>
                                    </p:set>
                                    <p:anim to="" calcmode="lin" valueType="num">
                                      <p:cBhvr>
                                        <p:cTn id="7" dur="1" fill="hold"/>
                                        <p:tgtEl>
                                          <p:spTgt spid="79876"/>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79880"/>
                                        </p:tgtEl>
                                        <p:attrNameLst>
                                          <p:attrName>style.visibility</p:attrName>
                                        </p:attrNameLst>
                                      </p:cBhvr>
                                      <p:to>
                                        <p:strVal val="visible"/>
                                      </p:to>
                                    </p:set>
                                    <p:anim to="" calcmode="lin" valueType="num">
                                      <p:cBhvr>
                                        <p:cTn id="12" dur="1" fill="hold"/>
                                        <p:tgtEl>
                                          <p:spTgt spid="79880"/>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to="" calcmode="lin" valueType="num">
                                      <p:cBhvr>
                                        <p:cTn id="17" dur="1" fill="hold"/>
                                        <p:tgtEl>
                                          <p:spTgt spid="2"/>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to="" calcmode="lin" valueType="num">
                                      <p:cBhvr>
                                        <p:cTn id="22" dur="1" fill="hold"/>
                                        <p:tgtEl>
                                          <p:spTgt spid="3"/>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nodeType="clickEffect">
                                  <p:stCondLst>
                                    <p:cond delay="0"/>
                                  </p:stCondLst>
                                  <p:childTnLst>
                                    <p:set>
                                      <p:cBhvr>
                                        <p:cTn id="26" dur="1" fill="hold">
                                          <p:stCondLst>
                                            <p:cond delay="0"/>
                                          </p:stCondLst>
                                        </p:cTn>
                                        <p:tgtEl>
                                          <p:spTgt spid="79884"/>
                                        </p:tgtEl>
                                        <p:attrNameLst>
                                          <p:attrName>style.visibility</p:attrName>
                                        </p:attrNameLst>
                                      </p:cBhvr>
                                      <p:to>
                                        <p:strVal val="visible"/>
                                      </p:to>
                                    </p:set>
                                    <p:anim to="" calcmode="lin" valueType="num">
                                      <p:cBhvr>
                                        <p:cTn id="27" dur="1" fill="hold"/>
                                        <p:tgtEl>
                                          <p:spTgt spid="7988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r>
              <a:rPr lang="en-US" altLang="en-US">
                <a:effectLst>
                  <a:outerShdw blurRad="38100" dist="38100" dir="2700000" algn="tl">
                    <a:srgbClr val="808080"/>
                  </a:outerShdw>
                </a:effectLst>
                <a:latin typeface="Arial" pitchFamily="34" charset="0"/>
                <a:ea typeface="Geneva" charset="0"/>
              </a:rPr>
              <a:t>Black</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Backgrounds link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86410168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idx="4294967295"/>
          </p:nvPr>
        </p:nvSpPr>
        <p:spPr>
          <a:xfrm>
            <a:off x="685800" y="2438400"/>
            <a:ext cx="7772400" cy="1143000"/>
          </a:xfrm>
        </p:spPr>
        <p:txBody>
          <a:bodyPr/>
          <a:lstStyle/>
          <a:p>
            <a:pPr eaLnBrk="1" hangingPunct="1"/>
            <a:r>
              <a:rPr lang="en-US" altLang="en-US">
                <a:solidFill>
                  <a:schemeClr val="bg1"/>
                </a:solidFill>
                <a:effectLst>
                  <a:outerShdw blurRad="38100" dist="38100" dir="2700000" algn="tl">
                    <a:srgbClr val="808080"/>
                  </a:outerShdw>
                </a:effectLst>
                <a:latin typeface="Arial" pitchFamily="34" charset="0"/>
                <a:ea typeface="Geneva" charset="0"/>
              </a:rPr>
              <a:t>Beginning of Persia</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610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0" name="Text Box 5"/>
          <p:cNvSpPr txBox="1">
            <a:spLocks noChangeArrowheads="1"/>
          </p:cNvSpPr>
          <p:nvPr/>
        </p:nvSpPr>
        <p:spPr bwMode="auto">
          <a:xfrm>
            <a:off x="8556625" y="0"/>
            <a:ext cx="511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b="1">
                <a:solidFill>
                  <a:schemeClr val="bg1"/>
                </a:solidFill>
              </a:rPr>
              <a:t>17</a:t>
            </a:r>
          </a:p>
        </p:txBody>
      </p:sp>
    </p:spTree>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30000">
            <a:ln>
              <a:noFill/>
            </a:ln>
            <a:solidFill>
              <a:schemeClr val="tx1"/>
            </a:solidFill>
            <a:effectLst/>
            <a:latin typeface="Times New Roman" pitchFamily="2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30000">
            <a:ln>
              <a:noFill/>
            </a:ln>
            <a:solidFill>
              <a:schemeClr val="tx1"/>
            </a:solidFill>
            <a:effectLst/>
            <a:latin typeface="Times New Roman" pitchFamily="24"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4134</TotalTime>
  <Words>4492</Words>
  <Application>Microsoft Macintosh PowerPoint</Application>
  <PresentationFormat>On-screen Show (4:3)</PresentationFormat>
  <Paragraphs>397</Paragraphs>
  <Slides>78</Slides>
  <Notes>17</Notes>
  <HiddenSlides>0</HiddenSlides>
  <MMClips>0</MMClips>
  <ScaleCrop>false</ScaleCrop>
  <HeadingPairs>
    <vt:vector size="6" baseType="variant">
      <vt:variant>
        <vt:lpstr>Fonts Used</vt:lpstr>
      </vt:variant>
      <vt:variant>
        <vt:i4>14</vt:i4>
      </vt:variant>
      <vt:variant>
        <vt:lpstr>Theme</vt:lpstr>
      </vt:variant>
      <vt:variant>
        <vt:i4>11</vt:i4>
      </vt:variant>
      <vt:variant>
        <vt:lpstr>Slide Titles</vt:lpstr>
      </vt:variant>
      <vt:variant>
        <vt:i4>78</vt:i4>
      </vt:variant>
    </vt:vector>
  </HeadingPairs>
  <TitlesOfParts>
    <vt:vector size="103" baseType="lpstr">
      <vt:lpstr>Analecta</vt:lpstr>
      <vt:lpstr>ＭＳ Ｐゴシック</vt:lpstr>
      <vt:lpstr>Times</vt:lpstr>
      <vt:lpstr>Arial</vt:lpstr>
      <vt:lpstr>Arial Black</vt:lpstr>
      <vt:lpstr>Arial Narrow</vt:lpstr>
      <vt:lpstr>Calibri</vt:lpstr>
      <vt:lpstr>Comic Sans MS</vt:lpstr>
      <vt:lpstr>DIN Condensed</vt:lpstr>
      <vt:lpstr>Helvetica</vt:lpstr>
      <vt:lpstr>Tahoma</vt:lpstr>
      <vt:lpstr>Times New Roman</vt:lpstr>
      <vt:lpstr>Trebuchet MS</vt:lpstr>
      <vt:lpstr>Wingdings</vt:lpstr>
      <vt:lpstr>Default Design</vt:lpstr>
      <vt:lpstr>Soaring</vt:lpstr>
      <vt:lpstr>Slit</vt:lpstr>
      <vt:lpstr>Azure</vt:lpstr>
      <vt:lpstr>4_Default Design</vt:lpstr>
      <vt:lpstr>MEADOW</vt:lpstr>
      <vt:lpstr>2_Orbit</vt:lpstr>
      <vt:lpstr>1_Crumple</vt:lpstr>
      <vt:lpstr>1_Bar Code</vt:lpstr>
      <vt:lpstr>17_Office Theme</vt:lpstr>
      <vt:lpstr>50_Blank Presentation</vt:lpstr>
      <vt:lpstr>PowerPoint Presentation</vt:lpstr>
      <vt:lpstr>What do you think of when you think of Persia?</vt:lpstr>
      <vt:lpstr>PowerPoint Presentation</vt:lpstr>
      <vt:lpstr>PowerPoint Presentation</vt:lpstr>
      <vt:lpstr>PowerPoint Presentation</vt:lpstr>
      <vt:lpstr>PowerPoint Presentation</vt:lpstr>
      <vt:lpstr>Time Warp</vt:lpstr>
      <vt:lpstr>Beginning of Persia</vt:lpstr>
      <vt:lpstr>PowerPoint Presentation</vt:lpstr>
      <vt:lpstr>PowerPoint Presentation</vt:lpstr>
      <vt:lpstr>PowerPoint Presentation</vt:lpstr>
      <vt:lpstr>History </vt:lpstr>
      <vt:lpstr>539 BC  Babylon fell to the Medes and Persians so Darius the Mede ruled in Babylon          </vt:lpstr>
      <vt:lpstr>Belshazzar Humbled</vt:lpstr>
      <vt:lpstr>PowerPoint Presentation</vt:lpstr>
      <vt:lpstr>PowerPoint Presentation</vt:lpstr>
      <vt:lpstr>PowerPoint Presentation</vt:lpstr>
      <vt:lpstr>PowerPoint Presentation</vt:lpstr>
      <vt:lpstr>PowerPoint Presentation</vt:lpstr>
      <vt:lpstr>Cyrus Prophesied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Language and Literature </vt:lpstr>
      <vt:lpstr>PowerPoint Presentation</vt:lpstr>
      <vt:lpstr>Art and Architecture </vt:lpstr>
      <vt:lpstr>PowerPoint Presentation</vt:lpstr>
      <vt:lpstr>PowerPoint Presentation</vt:lpstr>
      <vt:lpstr>PowerPoint Presentation</vt:lpstr>
      <vt:lpstr>PowerPoint Presentation</vt:lpstr>
      <vt:lpstr>What the Bible Says About Persia </vt:lpstr>
      <vt:lpstr>PowerPoint Presentation</vt:lpstr>
      <vt:lpstr>PowerPoint Presentation</vt:lpstr>
      <vt:lpstr>How Persians Affected Israel</vt:lpstr>
      <vt:lpstr>Jewish life revolved around Solomon's temple for 400 years (959-586 BC)</vt:lpstr>
      <vt:lpstr>Jews Maintained Holiness at the Basin</vt:lpstr>
      <vt:lpstr>PowerPoint Presentation</vt:lpstr>
      <vt:lpstr>The Postexilic Era</vt:lpstr>
      <vt:lpstr>سبيَيْن استغرق كلٌّ منهما ٧٠ سنة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Esther and Mordecai</vt:lpstr>
      <vt:lpstr>Esther Risked Her Life for the Jews</vt:lpstr>
      <vt:lpstr>Key Verse</vt:lpstr>
      <vt:lpstr>"..for such a time as this"</vt:lpstr>
      <vt:lpstr>"..for such a time as this"</vt:lpstr>
      <vt:lpstr>“That vile Haman…”</vt:lpstr>
      <vt:lpstr>What Lessons Can We Learn from Studying Persia?</vt:lpstr>
      <vt:lpstr>A Review of Our Study of Ancient Peoples the Past Few Weeks…</vt:lpstr>
      <vt:lpstr>What Empires and What Order?</vt:lpstr>
      <vt:lpstr>Assyrian Developments</vt:lpstr>
      <vt:lpstr>Babylonian Rule over Israel</vt:lpstr>
      <vt:lpstr>The Persian Era</vt:lpstr>
      <vt:lpstr>Intertestamental Empires</vt:lpstr>
      <vt:lpstr>Black</vt:lpstr>
      <vt:lpstr>OT Backgrounds link at BibleStudyDownloads.org</vt:lpstr>
    </vt:vector>
  </TitlesOfParts>
  <Company>The Soul Searchers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G. Ting</dc:creator>
  <cp:lastModifiedBy>Rick Griffith</cp:lastModifiedBy>
  <cp:revision>121</cp:revision>
  <dcterms:created xsi:type="dcterms:W3CDTF">2009-09-23T22:59:38Z</dcterms:created>
  <dcterms:modified xsi:type="dcterms:W3CDTF">2024-03-28T18:08:51Z</dcterms:modified>
</cp:coreProperties>
</file>