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1.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710" r:id="rId5"/>
    <p:sldMasterId id="2147483770" r:id="rId6"/>
    <p:sldMasterId id="2147483782" r:id="rId7"/>
    <p:sldMasterId id="2147483794" r:id="rId8"/>
    <p:sldMasterId id="2147483806" r:id="rId9"/>
    <p:sldMasterId id="2147483819" r:id="rId10"/>
    <p:sldMasterId id="2147483831" r:id="rId11"/>
    <p:sldMasterId id="2147483843" r:id="rId12"/>
    <p:sldMasterId id="2147483855" r:id="rId13"/>
  </p:sldMasterIdLst>
  <p:notesMasterIdLst>
    <p:notesMasterId r:id="rId76"/>
  </p:notesMasterIdLst>
  <p:sldIdLst>
    <p:sldId id="555" r:id="rId14"/>
    <p:sldId id="293" r:id="rId15"/>
    <p:sldId id="296" r:id="rId16"/>
    <p:sldId id="283" r:id="rId17"/>
    <p:sldId id="285" r:id="rId18"/>
    <p:sldId id="282" r:id="rId19"/>
    <p:sldId id="280" r:id="rId20"/>
    <p:sldId id="264" r:id="rId21"/>
    <p:sldId id="301" r:id="rId22"/>
    <p:sldId id="290" r:id="rId23"/>
    <p:sldId id="257" r:id="rId24"/>
    <p:sldId id="299" r:id="rId25"/>
    <p:sldId id="288" r:id="rId26"/>
    <p:sldId id="267" r:id="rId27"/>
    <p:sldId id="287" r:id="rId28"/>
    <p:sldId id="302" r:id="rId29"/>
    <p:sldId id="300" r:id="rId30"/>
    <p:sldId id="284" r:id="rId31"/>
    <p:sldId id="266" r:id="rId32"/>
    <p:sldId id="263" r:id="rId33"/>
    <p:sldId id="303" r:id="rId34"/>
    <p:sldId id="413" r:id="rId35"/>
    <p:sldId id="4894" r:id="rId36"/>
    <p:sldId id="414" r:id="rId37"/>
    <p:sldId id="415" r:id="rId38"/>
    <p:sldId id="416" r:id="rId39"/>
    <p:sldId id="417" r:id="rId40"/>
    <p:sldId id="589" r:id="rId41"/>
    <p:sldId id="418" r:id="rId42"/>
    <p:sldId id="419" r:id="rId43"/>
    <p:sldId id="420" r:id="rId44"/>
    <p:sldId id="421" r:id="rId45"/>
    <p:sldId id="422" r:id="rId46"/>
    <p:sldId id="423" r:id="rId47"/>
    <p:sldId id="424" r:id="rId48"/>
    <p:sldId id="425" r:id="rId49"/>
    <p:sldId id="426" r:id="rId50"/>
    <p:sldId id="427" r:id="rId51"/>
    <p:sldId id="428" r:id="rId52"/>
    <p:sldId id="429" r:id="rId53"/>
    <p:sldId id="430" r:id="rId54"/>
    <p:sldId id="431" r:id="rId55"/>
    <p:sldId id="432" r:id="rId56"/>
    <p:sldId id="433" r:id="rId57"/>
    <p:sldId id="434" r:id="rId58"/>
    <p:sldId id="435" r:id="rId59"/>
    <p:sldId id="1248" r:id="rId60"/>
    <p:sldId id="1249" r:id="rId61"/>
    <p:sldId id="1250" r:id="rId62"/>
    <p:sldId id="1251" r:id="rId63"/>
    <p:sldId id="436" r:id="rId64"/>
    <p:sldId id="437" r:id="rId65"/>
    <p:sldId id="438" r:id="rId66"/>
    <p:sldId id="490" r:id="rId67"/>
    <p:sldId id="515" r:id="rId68"/>
    <p:sldId id="492" r:id="rId69"/>
    <p:sldId id="493" r:id="rId70"/>
    <p:sldId id="494" r:id="rId71"/>
    <p:sldId id="495" r:id="rId72"/>
    <p:sldId id="496" r:id="rId73"/>
    <p:sldId id="304" r:id="rId74"/>
    <p:sldId id="305" r:id="rId75"/>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5pPr>
    <a:lvl6pPr marL="2286000" algn="l" defTabSz="914400" rtl="0" eaLnBrk="1" latinLnBrk="0" hangingPunct="1">
      <a:defRPr sz="2400" kern="1200">
        <a:solidFill>
          <a:schemeClr val="tx1"/>
        </a:solidFill>
        <a:latin typeface="Times New Roman" pitchFamily="18" charset="0"/>
        <a:ea typeface="ＭＳ Ｐゴシック" pitchFamily="34" charset="-128"/>
        <a:cs typeface="+mn-cs"/>
      </a:defRPr>
    </a:lvl6pPr>
    <a:lvl7pPr marL="2743200" algn="l" defTabSz="914400" rtl="0" eaLnBrk="1" latinLnBrk="0" hangingPunct="1">
      <a:defRPr sz="2400" kern="1200">
        <a:solidFill>
          <a:schemeClr val="tx1"/>
        </a:solidFill>
        <a:latin typeface="Times New Roman" pitchFamily="18" charset="0"/>
        <a:ea typeface="ＭＳ Ｐゴシック" pitchFamily="34" charset="-128"/>
        <a:cs typeface="+mn-cs"/>
      </a:defRPr>
    </a:lvl7pPr>
    <a:lvl8pPr marL="3200400" algn="l" defTabSz="914400" rtl="0" eaLnBrk="1" latinLnBrk="0" hangingPunct="1">
      <a:defRPr sz="2400" kern="1200">
        <a:solidFill>
          <a:schemeClr val="tx1"/>
        </a:solidFill>
        <a:latin typeface="Times New Roman" pitchFamily="18" charset="0"/>
        <a:ea typeface="ＭＳ Ｐゴシック" pitchFamily="34" charset="-128"/>
        <a:cs typeface="+mn-cs"/>
      </a:defRPr>
    </a:lvl8pPr>
    <a:lvl9pPr marL="3657600" algn="l" defTabSz="914400" rtl="0" eaLnBrk="1" latinLnBrk="0" hangingPunct="1">
      <a:defRPr sz="2400" kern="1200">
        <a:solidFill>
          <a:schemeClr val="tx1"/>
        </a:solidFill>
        <a:latin typeface="Times New Roman" pitchFamily="18"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a:srgbClr val="66FF33"/>
    <a:srgbClr val="99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1"/>
    <p:restoredTop sz="94626"/>
  </p:normalViewPr>
  <p:slideViewPr>
    <p:cSldViewPr>
      <p:cViewPr varScale="1">
        <p:scale>
          <a:sx n="121" d="100"/>
          <a:sy n="121" d="100"/>
        </p:scale>
        <p:origin x="1904" y="16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50" d="100"/>
        <a:sy n="50" d="100"/>
      </p:scale>
      <p:origin x="0" y="3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16" Type="http://schemas.openxmlformats.org/officeDocument/2006/relationships/slide" Target="slides/slide3.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8.xml"/><Relationship Id="rId2" Type="http://schemas.openxmlformats.org/officeDocument/2006/relationships/slideMaster" Target="slideMasters/slideMaster2.xml"/><Relationship Id="rId29" Type="http://schemas.openxmlformats.org/officeDocument/2006/relationships/slide" Target="slides/slide16.xml"/></Relationships>
</file>

<file path=ppt/_rels/viewProps.xml.rels><?xml version="1.0" encoding="UTF-8" standalone="yes"?>
<Relationships xmlns="http://schemas.openxmlformats.org/package/2006/relationships"><Relationship Id="rId1"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fr-FR" altLang="en-US"/>
          </a:p>
        </p:txBody>
      </p:sp>
      <p:sp>
        <p:nvSpPr>
          <p:cNvPr id="583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fr-FR" alt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p>
        </p:txBody>
      </p:sp>
      <p:sp>
        <p:nvSpPr>
          <p:cNvPr id="583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fr-FR" altLang="en-US"/>
          </a:p>
        </p:txBody>
      </p:sp>
      <p:sp>
        <p:nvSpPr>
          <p:cNvPr id="583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30776B7-78CE-479C-AF8B-322BAE63F30D}" type="slidenum">
              <a:rPr lang="fr-FR" altLang="en-US"/>
              <a:pPr/>
              <a:t>‹#›</a:t>
            </a:fld>
            <a:endParaRPr lang="fr-FR" altLang="en-US"/>
          </a:p>
        </p:txBody>
      </p:sp>
    </p:spTree>
    <p:extLst>
      <p:ext uri="{BB962C8B-B14F-4D97-AF65-F5344CB8AC3E}">
        <p14:creationId xmlns:p14="http://schemas.microsoft.com/office/powerpoint/2010/main" val="39126773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A2FAB3-36AD-7B4B-8A3F-B48BC90D6E0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extLst>
      <p:ext uri="{BB962C8B-B14F-4D97-AF65-F5344CB8AC3E}">
        <p14:creationId xmlns:p14="http://schemas.microsoft.com/office/powerpoint/2010/main" val="165259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C3F72915-0CEF-430E-B9E9-FFA0EDD75F08}" type="slidenum">
              <a:rPr lang="fr-FR" altLang="en-US" sz="1200"/>
              <a:pPr eaLnBrk="1" hangingPunct="1"/>
              <a:t>10</a:t>
            </a:fld>
            <a:endParaRPr lang="fr-FR" altLang="en-US" sz="120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C72F9022-1B23-4C75-BC2B-9AD287E7C96C}" type="slidenum">
              <a:rPr lang="fr-FR" altLang="en-US" sz="1200"/>
              <a:pPr eaLnBrk="1" hangingPunct="1"/>
              <a:t>11</a:t>
            </a:fld>
            <a:endParaRPr lang="fr-FR" altLang="en-US" sz="1200"/>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41CB5A65-BF60-46F1-AECE-AE820B8B75CF}" type="slidenum">
              <a:rPr lang="fr-FR" altLang="en-US" sz="1200"/>
              <a:pPr eaLnBrk="1" hangingPunct="1"/>
              <a:t>12</a:t>
            </a:fld>
            <a:endParaRPr lang="fr-FR" altLang="en-US" sz="1200"/>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FA1D8BCC-2916-447B-8A7C-8FB6C9F1BAA3}" type="slidenum">
              <a:rPr lang="fr-FR" altLang="en-US" sz="1200"/>
              <a:pPr eaLnBrk="1" hangingPunct="1"/>
              <a:t>13</a:t>
            </a:fld>
            <a:endParaRPr lang="fr-FR" altLang="en-US" sz="1200"/>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F1B71C73-13B6-4EDF-837D-242DE5D87568}" type="slidenum">
              <a:rPr lang="fr-FR" altLang="en-US" sz="1200"/>
              <a:pPr eaLnBrk="1" hangingPunct="1"/>
              <a:t>14</a:t>
            </a:fld>
            <a:endParaRPr lang="fr-FR" altLang="en-US" sz="1200"/>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675A5F13-364B-4DD4-9F56-6ECE1B2166C3}" type="slidenum">
              <a:rPr lang="fr-FR" altLang="en-US" sz="1200"/>
              <a:pPr eaLnBrk="1" hangingPunct="1"/>
              <a:t>15</a:t>
            </a:fld>
            <a:endParaRPr lang="fr-FR" altLang="en-US" sz="1200"/>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E7A7F1A4-2DF0-4527-9C3E-110FC45B4E74}" type="slidenum">
              <a:rPr lang="fr-FR" altLang="en-US" sz="1200"/>
              <a:pPr eaLnBrk="1" hangingPunct="1"/>
              <a:t>16</a:t>
            </a:fld>
            <a:endParaRPr lang="fr-FR" altLang="en-US" sz="1200"/>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009FB923-233A-43C9-AB4B-A38528C8A380}" type="slidenum">
              <a:rPr lang="fr-FR" altLang="en-US" sz="1200"/>
              <a:pPr eaLnBrk="1" hangingPunct="1"/>
              <a:t>17</a:t>
            </a:fld>
            <a:endParaRPr lang="fr-FR" altLang="en-US" sz="1200"/>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0BF138D3-B38F-4572-82B4-A5FD9153055A}" type="slidenum">
              <a:rPr lang="fr-FR" altLang="en-US" sz="1200"/>
              <a:pPr eaLnBrk="1" hangingPunct="1"/>
              <a:t>18</a:t>
            </a:fld>
            <a:endParaRPr lang="fr-FR" altLang="en-US" sz="120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B14813CE-3075-4AD7-B772-AD21CA753AA8}" type="slidenum">
              <a:rPr lang="fr-FR" altLang="en-US" sz="1200"/>
              <a:pPr eaLnBrk="1" hangingPunct="1"/>
              <a:t>19</a:t>
            </a:fld>
            <a:endParaRPr lang="fr-FR" altLang="en-US" sz="120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A6A7B9B9-B38E-44C5-B2E8-8D0F1F237E3D}" type="slidenum">
              <a:rPr lang="fr-FR" altLang="en-US" sz="1200"/>
              <a:pPr eaLnBrk="1" hangingPunct="1"/>
              <a:t>2</a:t>
            </a:fld>
            <a:endParaRPr lang="fr-FR" altLang="en-US" sz="1200"/>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8C7CF5EA-9D0E-4706-AA75-CB3C0480BB2D}" type="slidenum">
              <a:rPr lang="fr-FR" altLang="en-US" sz="1200"/>
              <a:pPr eaLnBrk="1" hangingPunct="1"/>
              <a:t>20</a:t>
            </a:fld>
            <a:endParaRPr lang="fr-FR" altLang="en-US" sz="1200"/>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83812973-A38D-451F-A480-A9C40F71A9A1}" type="slidenum">
              <a:rPr lang="fr-FR" altLang="en-US" sz="1200"/>
              <a:pPr eaLnBrk="1" hangingPunct="1"/>
              <a:t>21</a:t>
            </a:fld>
            <a:endParaRPr lang="fr-FR" altLang="en-US" sz="1200"/>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t>Unlike all of the prophets except Joel, Obadiah does</a:t>
            </a:r>
            <a:r>
              <a:rPr lang="en-US" baseline="0"/>
              <a:t> not give the name of the king while he prophesied. This makes it tough to know when he wrote.</a:t>
            </a:r>
            <a:endParaRPr lang="en-US"/>
          </a:p>
        </p:txBody>
      </p:sp>
    </p:spTree>
    <p:extLst>
      <p:ext uri="{BB962C8B-B14F-4D97-AF65-F5344CB8AC3E}">
        <p14:creationId xmlns:p14="http://schemas.microsoft.com/office/powerpoint/2010/main" val="3090512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0656669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28" charset="0"/>
                <a:ea typeface="ＭＳ Ｐゴシック" charset="0"/>
                <a:cs typeface="Geneva" charset="-128"/>
              </a:rPr>
              <a:t>God invites the nations to come and judge Edom (1b) [which occurred as the Nabateans, Jews under John Hyrcanus, and Romans under Titus all contributed to the annihilation of the Edomites].</a:t>
            </a:r>
            <a:r>
              <a:rPr lang="en-SG" dirty="0">
                <a:effectLst/>
              </a:rPr>
              <a:t> </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4BB296-E7E5-0246-BE29-5F430A777DA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cs typeface="Geneva" charset="0"/>
            </a:endParaRPr>
          </a:p>
          <a:p>
            <a:pPr eaLnBrk="1" hangingPunct="1"/>
            <a:r>
              <a:rPr lang="en-US" sz="1200" kern="1200" dirty="0">
                <a:solidFill>
                  <a:schemeClr val="tx1"/>
                </a:solidFill>
                <a:effectLst/>
                <a:latin typeface="Times New Roman" pitchFamily="-128" charset="0"/>
                <a:ea typeface="ＭＳ Ｐゴシック" charset="0"/>
                <a:cs typeface="Geneva" charset="-128"/>
              </a:rPr>
              <a:t>The LORD describes Edom</a:t>
            </a:r>
            <a:r>
              <a:rPr lang="mr-IN" sz="1200" kern="1200" dirty="0">
                <a:solidFill>
                  <a:schemeClr val="tx1"/>
                </a:solidFill>
                <a:effectLst/>
                <a:latin typeface="Times New Roman" pitchFamily="-128" charset="0"/>
                <a:ea typeface="ＭＳ Ｐゴシック" charset="0"/>
                <a:cs typeface="Geneva" charset="-128"/>
              </a:rPr>
              <a:t>'</a:t>
            </a:r>
            <a:r>
              <a:rPr lang="en-US" sz="1200" kern="1200" dirty="0">
                <a:solidFill>
                  <a:schemeClr val="tx1"/>
                </a:solidFill>
                <a:effectLst/>
                <a:latin typeface="Times New Roman" pitchFamily="-128" charset="0"/>
                <a:ea typeface="ＭＳ Ｐゴシック" charset="0"/>
                <a:cs typeface="Geneva" charset="-128"/>
              </a:rPr>
              <a:t>s destruction aided by deceptive allies and involving a humiliating slaughter and plundering (1b-9). Note the Fulfillment: The Nabateans around 500 BC were invited to an Edomite banquet but deceived, slaughtered and plundered the Edomites</a:t>
            </a:r>
            <a:r>
              <a:rPr lang="en-SG" sz="1200" kern="1200" dirty="0">
                <a:solidFill>
                  <a:schemeClr val="tx1"/>
                </a:solidFill>
                <a:effectLst/>
                <a:latin typeface="Times New Roman" pitchFamily="-128" charset="0"/>
                <a:ea typeface="ＭＳ Ｐゴシック" charset="0"/>
                <a:cs typeface="Geneva" charset="-128"/>
              </a:rPr>
              <a:t>.</a:t>
            </a:r>
          </a:p>
          <a:p>
            <a:pPr eaLnBrk="1" hangingPunct="1"/>
            <a:r>
              <a:rPr lang="en-US" sz="1200" kern="1200" dirty="0">
                <a:solidFill>
                  <a:schemeClr val="tx1"/>
                </a:solidFill>
                <a:effectLst/>
                <a:latin typeface="Times New Roman" pitchFamily="-128" charset="0"/>
                <a:ea typeface="ＭＳ Ｐゴシック" charset="0"/>
                <a:cs typeface="Geneva" charset="-128"/>
              </a:rPr>
              <a:t>God describes Edomite destruction by the nations as being brought low in humiliation from arrogant dwellings high in the rocks and as a fallen eagle (1b-4).</a:t>
            </a:r>
            <a:r>
              <a:rPr lang="en-SG" dirty="0">
                <a:effectLst/>
              </a:rPr>
              <a:t> </a:t>
            </a:r>
            <a:endParaRPr lang="en-US" dirty="0">
              <a:latin typeface="Times New Roman" charset="0"/>
              <a:cs typeface="Geneva"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5047BF-1C83-774C-AE98-ACFA47ADD28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69986" name="Rectangle 2"/>
          <p:cNvSpPr>
            <a:spLocks noGrp="1" noRot="1" noChangeAspect="1" noChangeArrowheads="1"/>
          </p:cNvSpPr>
          <p:nvPr>
            <p:ph type="sldImg"/>
          </p:nvPr>
        </p:nvSpPr>
        <p:spPr>
          <a:solidFill>
            <a:srgbClr val="FFFFFF"/>
          </a:solidFill>
          <a:ln/>
        </p:spPr>
      </p:sp>
      <p:sp>
        <p:nvSpPr>
          <p:cNvPr id="169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cs typeface="Geneva" charset="0"/>
              </a:rPr>
              <a:t>God blessed both Jacob and Esau to become fathers of the respective nations of Israel and Edom. </a:t>
            </a:r>
          </a:p>
          <a:p>
            <a:pPr eaLnBrk="1" hangingPunct="1"/>
            <a:r>
              <a:rPr lang="en-US" dirty="0">
                <a:latin typeface="Times New Roman" charset="0"/>
                <a:cs typeface="Geneva" charset="0"/>
              </a:rPr>
              <a:t>____________</a:t>
            </a:r>
          </a:p>
          <a:p>
            <a:pPr eaLnBrk="1" hangingPunct="1"/>
            <a:r>
              <a:rPr lang="en-US" dirty="0">
                <a:latin typeface="Times New Roman" charset="0"/>
                <a:cs typeface="Geneva" charset="0"/>
              </a:rPr>
              <a:t>Common-174</a:t>
            </a:r>
          </a:p>
          <a:p>
            <a:pPr eaLnBrk="1" hangingPunct="1"/>
            <a:r>
              <a:rPr lang="en-US" dirty="0">
                <a:latin typeface="Times New Roman" charset="0"/>
                <a:cs typeface="Geneva" charset="0"/>
              </a:rPr>
              <a:t>OS-01-Gen21-36-slide 97</a:t>
            </a:r>
          </a:p>
          <a:p>
            <a:pPr eaLnBrk="1" hangingPunct="1"/>
            <a:r>
              <a:rPr lang="en-US">
                <a:latin typeface="Times New Roman" charset="0"/>
                <a:cs typeface="Geneva" charset="0"/>
              </a:rPr>
              <a:t>OS-31-Obadiah-75</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89CB824-7C13-3241-A39D-4A79928500D8}"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62498" name="Rectangle 2"/>
          <p:cNvSpPr>
            <a:spLocks noGrp="1" noRot="1" noChangeAspect="1" noChangeArrowheads="1"/>
          </p:cNvSpPr>
          <p:nvPr>
            <p:ph type="sldImg"/>
          </p:nvPr>
        </p:nvSpPr>
        <p:spPr>
          <a:xfrm>
            <a:off x="1130300" y="674688"/>
            <a:ext cx="4597400" cy="3448050"/>
          </a:xfrm>
          <a:solidFill>
            <a:srgbClr val="FFFFFF"/>
          </a:solidFill>
          <a:ln/>
        </p:spPr>
      </p:sp>
      <p:sp>
        <p:nvSpPr>
          <p:cNvPr id="36249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CE0748-2F33-9243-ADE8-71C8D52FC85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2C54EDAB-DCBE-4ED6-A479-FC9B4BDE8713}" type="slidenum">
              <a:rPr lang="fr-FR" altLang="en-US" sz="1200"/>
              <a:pPr eaLnBrk="1" hangingPunct="1"/>
              <a:t>3</a:t>
            </a:fld>
            <a:endParaRPr lang="fr-FR" altLang="en-US" sz="1200"/>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9C6532-28C5-714F-AEA0-EE0351C012F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217E6D-5FB9-4249-BE71-954D2333380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B5EA8F-5AA2-484E-90CB-C3179AA7045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A4C792-B619-314D-9B68-14ED747481D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C1E0B1-A0ED-BB4A-AFB9-3B8EF421F61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BD1CAE-396E-DD44-830A-60C145D0BBC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6A25A7-64AD-2643-AF92-97253E5B399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2B799A-25FD-0B48-9C6B-3874A45B4DA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229A36-E621-5A46-ABB7-D9E8B159950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84817B-0B16-9841-BA2E-A5D929DC6BC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1087D178-D0A4-4285-9386-46A36C85A066}" type="slidenum">
              <a:rPr lang="fr-FR" altLang="en-US" sz="1200"/>
              <a:pPr eaLnBrk="1" hangingPunct="1"/>
              <a:t>4</a:t>
            </a:fld>
            <a:endParaRPr lang="fr-FR" altLang="en-US"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F46052-D422-8B4C-81EF-27D6AD1D03A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89D6CE-B4C7-B045-8334-5BBE5F0C7EE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4BB296-E7E5-0246-BE29-5F430A777DA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1753CF-8C06-6548-8888-DCE7A0FDD88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9B71C8B-8FE8-8243-A0D6-9CBB83EEAC6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5C5903-02E9-3E44-97D0-F4D1DCC67DF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18BBCC-62A9-FE44-9ED3-6B353E4495B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ABCFF9-548C-E94A-8E6D-FDF337AA9A1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2338" name="Rectangle 2"/>
          <p:cNvSpPr>
            <a:spLocks noGrp="1" noRot="1" noChangeAspect="1" noChangeArrowheads="1"/>
          </p:cNvSpPr>
          <p:nvPr>
            <p:ph type="sldImg"/>
          </p:nvPr>
        </p:nvSpPr>
        <p:spPr>
          <a:solidFill>
            <a:srgbClr val="FFFFFF"/>
          </a:solidFill>
          <a:ln/>
        </p:spPr>
      </p:sp>
      <p:sp>
        <p:nvSpPr>
          <p:cNvPr id="14233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6220459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541B0F-3678-9B4F-A879-0672A912E04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3298" name="Rectangle 2"/>
          <p:cNvSpPr>
            <a:spLocks noGrp="1" noRot="1" noChangeAspect="1" noChangeArrowheads="1"/>
          </p:cNvSpPr>
          <p:nvPr>
            <p:ph type="sldImg"/>
          </p:nvPr>
        </p:nvSpPr>
        <p:spPr>
          <a:solidFill>
            <a:srgbClr val="FFFFFF"/>
          </a:solidFill>
          <a:ln/>
        </p:spPr>
      </p:sp>
      <p:sp>
        <p:nvSpPr>
          <p:cNvPr id="183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4848508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C00A71-CE5D-B14F-A2A2-E7E32633D27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253537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E6F2C6DF-1375-43A2-9E2F-4F8815C5EDCD}" type="slidenum">
              <a:rPr lang="fr-FR" altLang="en-US" sz="1200"/>
              <a:pPr eaLnBrk="1" hangingPunct="1"/>
              <a:t>5</a:t>
            </a:fld>
            <a:endParaRPr lang="fr-FR" altLang="en-US" sz="1200"/>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2062B0-19AD-AB43-9103-AF893B8E527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7394" name="Rectangle 2"/>
          <p:cNvSpPr>
            <a:spLocks noGrp="1" noRot="1" noChangeAspect="1" noChangeArrowheads="1"/>
          </p:cNvSpPr>
          <p:nvPr>
            <p:ph type="sldImg"/>
          </p:nvPr>
        </p:nvSpPr>
        <p:spPr>
          <a:solidFill>
            <a:srgbClr val="FFFFFF"/>
          </a:solidFill>
          <a:ln/>
        </p:spPr>
      </p:sp>
      <p:sp>
        <p:nvSpPr>
          <p:cNvPr id="187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9441619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6311480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2147429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1776969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1386428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281612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B73DFC-A067-3B45-92B9-9337637DFD0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extLst>
      <p:ext uri="{BB962C8B-B14F-4D97-AF65-F5344CB8AC3E}">
        <p14:creationId xmlns:p14="http://schemas.microsoft.com/office/powerpoint/2010/main" val="23711576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CF69D4C-0194-4DE3-B5CB-9BD5C67B9CDC}" type="slidenum">
              <a:rPr lang="en-US" altLang="en-US" sz="1200">
                <a:solidFill>
                  <a:prstClr val="black"/>
                </a:solidFill>
              </a:rPr>
              <a:pPr/>
              <a:t>61</a:t>
            </a:fld>
            <a:endParaRPr lang="en-US" altLang="en-US" sz="1200">
              <a:solidFill>
                <a:prstClr val="black"/>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4A55FC45-B6BF-43CB-B3D0-9BB16DE33176}" type="slidenum">
              <a:rPr lang="fr-FR" altLang="en-US" sz="1200"/>
              <a:pPr eaLnBrk="1" hangingPunct="1"/>
              <a:t>6</a:t>
            </a:fld>
            <a:endParaRPr lang="fr-FR" altLang="en-US" sz="1200"/>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97A30BC2-2C82-492F-90C6-CE1EC749D4AB}" type="slidenum">
              <a:rPr lang="fr-FR" altLang="en-US" sz="1200"/>
              <a:pPr eaLnBrk="1" hangingPunct="1"/>
              <a:t>7</a:t>
            </a:fld>
            <a:endParaRPr lang="fr-FR" altLang="en-US" sz="1200"/>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48682AE9-C763-459B-8EAC-083740834B44}" type="slidenum">
              <a:rPr lang="fr-FR" altLang="en-US" sz="1200"/>
              <a:pPr eaLnBrk="1" hangingPunct="1"/>
              <a:t>8</a:t>
            </a:fld>
            <a:endParaRPr lang="fr-FR" altLang="en-US" sz="1200"/>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A575C3C8-7044-4211-8AAB-48953F525167}" type="slidenum">
              <a:rPr lang="fr-FR" altLang="en-US" sz="1200"/>
              <a:pPr eaLnBrk="1" hangingPunct="1"/>
              <a:t>9</a:t>
            </a:fld>
            <a:endParaRPr lang="fr-FR" altLang="en-US" sz="1200"/>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37804EE-02CE-4B32-83FA-C33D7FE202F9}" type="slidenum">
              <a:rPr lang="en-US" altLang="en-US"/>
              <a:pPr/>
              <a:t>‹#›</a:t>
            </a:fld>
            <a:endParaRPr lang="en-US" altLang="en-US"/>
          </a:p>
        </p:txBody>
      </p:sp>
    </p:spTree>
    <p:extLst>
      <p:ext uri="{BB962C8B-B14F-4D97-AF65-F5344CB8AC3E}">
        <p14:creationId xmlns:p14="http://schemas.microsoft.com/office/powerpoint/2010/main" val="2353798155"/>
      </p:ext>
    </p:extLst>
  </p:cSld>
  <p:clrMapOvr>
    <a:masterClrMapping/>
  </p:clrMapOvr>
  <p:transition spd="slow">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5D0247B6-0897-49D4-9A12-68F809936B9E}" type="slidenum">
              <a:rPr lang="en-US" altLang="en-US"/>
              <a:pPr/>
              <a:t>‹#›</a:t>
            </a:fld>
            <a:endParaRPr lang="en-US" altLang="en-US"/>
          </a:p>
        </p:txBody>
      </p:sp>
    </p:spTree>
    <p:extLst>
      <p:ext uri="{BB962C8B-B14F-4D97-AF65-F5344CB8AC3E}">
        <p14:creationId xmlns:p14="http://schemas.microsoft.com/office/powerpoint/2010/main" val="3621025758"/>
      </p:ext>
    </p:extLst>
  </p:cSld>
  <p:clrMapOvr>
    <a:masterClrMapping/>
  </p:clrMapOvr>
  <p:transition spd="slow">
    <p:zoom/>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9902568"/>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2171857"/>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8239383"/>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21890"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421891" name="Rectangle 3"/>
          <p:cNvSpPr>
            <a:spLocks noGrp="1" noChangeArrowheads="1"/>
          </p:cNvSpPr>
          <p:nvPr>
            <p:ph type="subTitle" idx="1"/>
          </p:nvPr>
        </p:nvSpPr>
        <p:spPr>
          <a:xfrm>
            <a:off x="914400" y="3581400"/>
            <a:ext cx="6400800" cy="1752600"/>
          </a:xfrm>
        </p:spPr>
        <p:txBody>
          <a:bodyPr/>
          <a:lstStyle>
            <a:lvl1pPr marL="0" indent="0" algn="ctr">
              <a:buFont typeface="Wingdings"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580893-DBA9-5F48-A860-FD6759D0589A}" type="slidenum">
              <a:rPr lang="en-US"/>
              <a:pPr>
                <a:defRPr/>
              </a:pPr>
              <a:t>‹#›</a:t>
            </a:fld>
            <a:endParaRPr lang="en-US"/>
          </a:p>
        </p:txBody>
      </p:sp>
    </p:spTree>
    <p:extLst>
      <p:ext uri="{BB962C8B-B14F-4D97-AF65-F5344CB8AC3E}">
        <p14:creationId xmlns:p14="http://schemas.microsoft.com/office/powerpoint/2010/main" val="27624482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20EC7F-E17C-1B40-BFBA-9343ED0B994C}" type="slidenum">
              <a:rPr lang="en-US"/>
              <a:pPr>
                <a:defRPr/>
              </a:pPr>
              <a:t>‹#›</a:t>
            </a:fld>
            <a:endParaRPr lang="en-US"/>
          </a:p>
        </p:txBody>
      </p:sp>
    </p:spTree>
    <p:extLst>
      <p:ext uri="{BB962C8B-B14F-4D97-AF65-F5344CB8AC3E}">
        <p14:creationId xmlns:p14="http://schemas.microsoft.com/office/powerpoint/2010/main" val="12233867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F16F6D-9ADE-BE4A-8784-09221CEC956C}" type="slidenum">
              <a:rPr lang="en-US"/>
              <a:pPr>
                <a:defRPr/>
              </a:pPr>
              <a:t>‹#›</a:t>
            </a:fld>
            <a:endParaRPr lang="en-US"/>
          </a:p>
        </p:txBody>
      </p:sp>
    </p:spTree>
    <p:extLst>
      <p:ext uri="{BB962C8B-B14F-4D97-AF65-F5344CB8AC3E}">
        <p14:creationId xmlns:p14="http://schemas.microsoft.com/office/powerpoint/2010/main" val="361546775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164F4E-58E3-814A-9461-8B7EDEB876E9}" type="slidenum">
              <a:rPr lang="en-US"/>
              <a:pPr>
                <a:defRPr/>
              </a:pPr>
              <a:t>‹#›</a:t>
            </a:fld>
            <a:endParaRPr lang="en-US"/>
          </a:p>
        </p:txBody>
      </p:sp>
    </p:spTree>
    <p:extLst>
      <p:ext uri="{BB962C8B-B14F-4D97-AF65-F5344CB8AC3E}">
        <p14:creationId xmlns:p14="http://schemas.microsoft.com/office/powerpoint/2010/main" val="241392839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95826D-B875-FB4E-9CD2-808638998B91}" type="slidenum">
              <a:rPr lang="en-US"/>
              <a:pPr>
                <a:defRPr/>
              </a:pPr>
              <a:t>‹#›</a:t>
            </a:fld>
            <a:endParaRPr lang="en-US"/>
          </a:p>
        </p:txBody>
      </p:sp>
    </p:spTree>
    <p:extLst>
      <p:ext uri="{BB962C8B-B14F-4D97-AF65-F5344CB8AC3E}">
        <p14:creationId xmlns:p14="http://schemas.microsoft.com/office/powerpoint/2010/main" val="343711662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3636C8F-D20F-C042-8274-909E85AB47AE}" type="slidenum">
              <a:rPr lang="en-US"/>
              <a:pPr>
                <a:defRPr/>
              </a:pPr>
              <a:t>‹#›</a:t>
            </a:fld>
            <a:endParaRPr lang="en-US"/>
          </a:p>
        </p:txBody>
      </p:sp>
    </p:spTree>
    <p:extLst>
      <p:ext uri="{BB962C8B-B14F-4D97-AF65-F5344CB8AC3E}">
        <p14:creationId xmlns:p14="http://schemas.microsoft.com/office/powerpoint/2010/main" val="39974755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407B70F-D708-FD44-87D2-109100D670CA}" type="slidenum">
              <a:rPr lang="en-US"/>
              <a:pPr>
                <a:defRPr/>
              </a:pPr>
              <a:t>‹#›</a:t>
            </a:fld>
            <a:endParaRPr lang="en-US"/>
          </a:p>
        </p:txBody>
      </p:sp>
    </p:spTree>
    <p:extLst>
      <p:ext uri="{BB962C8B-B14F-4D97-AF65-F5344CB8AC3E}">
        <p14:creationId xmlns:p14="http://schemas.microsoft.com/office/powerpoint/2010/main" val="1152839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4F2BBA8-56E2-4B33-8827-F239CF5608A4}" type="slidenum">
              <a:rPr lang="en-US" altLang="en-US"/>
              <a:pPr/>
              <a:t>‹#›</a:t>
            </a:fld>
            <a:endParaRPr lang="en-US" altLang="en-US"/>
          </a:p>
        </p:txBody>
      </p:sp>
    </p:spTree>
    <p:extLst>
      <p:ext uri="{BB962C8B-B14F-4D97-AF65-F5344CB8AC3E}">
        <p14:creationId xmlns:p14="http://schemas.microsoft.com/office/powerpoint/2010/main" val="2339878710"/>
      </p:ext>
    </p:extLst>
  </p:cSld>
  <p:clrMapOvr>
    <a:masterClrMapping/>
  </p:clrMapOvr>
  <p:transition spd="slow">
    <p:zoom/>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B3EF62-AECD-6644-8D3F-A4EB58C7BBE1}" type="slidenum">
              <a:rPr lang="en-US"/>
              <a:pPr>
                <a:defRPr/>
              </a:pPr>
              <a:t>‹#›</a:t>
            </a:fld>
            <a:endParaRPr lang="en-US"/>
          </a:p>
        </p:txBody>
      </p:sp>
    </p:spTree>
    <p:extLst>
      <p:ext uri="{BB962C8B-B14F-4D97-AF65-F5344CB8AC3E}">
        <p14:creationId xmlns:p14="http://schemas.microsoft.com/office/powerpoint/2010/main" val="218761559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43A325-18B7-C94B-840C-AEBB5E066394}" type="slidenum">
              <a:rPr lang="en-US"/>
              <a:pPr>
                <a:defRPr/>
              </a:pPr>
              <a:t>‹#›</a:t>
            </a:fld>
            <a:endParaRPr lang="en-US"/>
          </a:p>
        </p:txBody>
      </p:sp>
    </p:spTree>
    <p:extLst>
      <p:ext uri="{BB962C8B-B14F-4D97-AF65-F5344CB8AC3E}">
        <p14:creationId xmlns:p14="http://schemas.microsoft.com/office/powerpoint/2010/main" val="389225233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A47BA5-6091-5344-9D20-A2816AF4C23E}" type="slidenum">
              <a:rPr lang="en-US"/>
              <a:pPr>
                <a:defRPr/>
              </a:pPr>
              <a:t>‹#›</a:t>
            </a:fld>
            <a:endParaRPr lang="en-US"/>
          </a:p>
        </p:txBody>
      </p:sp>
    </p:spTree>
    <p:extLst>
      <p:ext uri="{BB962C8B-B14F-4D97-AF65-F5344CB8AC3E}">
        <p14:creationId xmlns:p14="http://schemas.microsoft.com/office/powerpoint/2010/main" val="128217190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6B7F8A-40D8-A246-9039-7B7024B17580}" type="slidenum">
              <a:rPr lang="en-US"/>
              <a:pPr>
                <a:defRPr/>
              </a:pPr>
              <a:t>‹#›</a:t>
            </a:fld>
            <a:endParaRPr lang="en-US"/>
          </a:p>
        </p:txBody>
      </p:sp>
    </p:spTree>
    <p:extLst>
      <p:ext uri="{BB962C8B-B14F-4D97-AF65-F5344CB8AC3E}">
        <p14:creationId xmlns:p14="http://schemas.microsoft.com/office/powerpoint/2010/main" val="409126895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ea typeface="+mn-ea"/>
                  <a:cs typeface="+mn-cs"/>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ea typeface="+mn-ea"/>
                  <a:cs typeface="+mn-cs"/>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mn-ea"/>
                <a:cs typeface="+mn-cs"/>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AEBDD901-5E59-7B43-A9F7-14F4D95506FE}" type="slidenum">
              <a:rPr lang="en-US"/>
              <a:pPr>
                <a:defRPr/>
              </a:pPr>
              <a:t>‹#›</a:t>
            </a:fld>
            <a:endParaRPr lang="en-US"/>
          </a:p>
        </p:txBody>
      </p:sp>
    </p:spTree>
    <p:extLst>
      <p:ext uri="{BB962C8B-B14F-4D97-AF65-F5344CB8AC3E}">
        <p14:creationId xmlns:p14="http://schemas.microsoft.com/office/powerpoint/2010/main" val="109792895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8675161-CB35-E84A-B92A-197DD9289C5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8952692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5F1CEDEB-C91F-354E-8017-B25149523F60}"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558003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B17DF7EE-4D50-794D-B8F5-911888915FE5}"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36453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6BC76B41-83BA-D045-8369-89A22B03A010}"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396441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CAF40AF4-EBAF-6844-AB37-646A2277693E}"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51563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70700"/>
            <a:chOff x="0" y="0"/>
            <a:chExt cx="5770" cy="4328"/>
          </a:xfrm>
        </p:grpSpPr>
        <p:sp>
          <p:nvSpPr>
            <p:cNvPr id="5"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kumimoji="1" lang="en-US" altLang="en-US" sz="1800">
                <a:solidFill>
                  <a:srgbClr val="2F1311"/>
                </a:solidFill>
              </a:endParaRPr>
            </a:p>
          </p:txBody>
        </p:sp>
        <p:sp>
          <p:nvSpPr>
            <p:cNvPr id="6"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kumimoji="1" lang="en-US" altLang="en-US" sz="1800">
                <a:solidFill>
                  <a:srgbClr val="2F1311"/>
                </a:solidFill>
              </a:endParaRPr>
            </a:p>
          </p:txBody>
        </p:sp>
        <p:sp>
          <p:nvSpPr>
            <p:cNvPr id="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kumimoji="1" lang="en-US" altLang="en-US" sz="1800">
                <a:solidFill>
                  <a:srgbClr val="2F1311"/>
                </a:solidFill>
              </a:endParaRPr>
            </a:p>
          </p:txBody>
        </p:sp>
        <p:grpSp>
          <p:nvGrpSpPr>
            <p:cNvPr id="8" name="Group 6"/>
            <p:cNvGrpSpPr>
              <a:grpSpLocks/>
            </p:cNvGrpSpPr>
            <p:nvPr/>
          </p:nvGrpSpPr>
          <p:grpSpPr bwMode="auto">
            <a:xfrm>
              <a:off x="4944" y="-1"/>
              <a:ext cx="816" cy="3976"/>
              <a:chOff x="4944" y="-1"/>
              <a:chExt cx="816" cy="3976"/>
            </a:xfrm>
          </p:grpSpPr>
          <p:grpSp>
            <p:nvGrpSpPr>
              <p:cNvPr id="20" name="Group 7"/>
              <p:cNvGrpSpPr>
                <a:grpSpLocks/>
              </p:cNvGrpSpPr>
              <p:nvPr userDrawn="1"/>
            </p:nvGrpSpPr>
            <p:grpSpPr bwMode="auto">
              <a:xfrm>
                <a:off x="5280" y="-1"/>
                <a:ext cx="480" cy="1432"/>
                <a:chOff x="5280" y="-1"/>
                <a:chExt cx="480" cy="1432"/>
              </a:xfrm>
            </p:grpSpPr>
            <p:grpSp>
              <p:nvGrpSpPr>
                <p:cNvPr id="41" name="Group 8"/>
                <p:cNvGrpSpPr>
                  <a:grpSpLocks/>
                </p:cNvGrpSpPr>
                <p:nvPr userDrawn="1"/>
              </p:nvGrpSpPr>
              <p:grpSpPr bwMode="auto">
                <a:xfrm rot="-5400000">
                  <a:off x="5485" y="-1"/>
                  <a:ext cx="175" cy="176"/>
                  <a:chOff x="1667" y="323"/>
                  <a:chExt cx="1700" cy="2560"/>
                </a:xfrm>
              </p:grpSpPr>
              <p:grpSp>
                <p:nvGrpSpPr>
                  <p:cNvPr id="50" name="Group 9"/>
                  <p:cNvGrpSpPr>
                    <a:grpSpLocks/>
                  </p:cNvGrpSpPr>
                  <p:nvPr/>
                </p:nvGrpSpPr>
                <p:grpSpPr bwMode="auto">
                  <a:xfrm>
                    <a:off x="1667" y="323"/>
                    <a:ext cx="1700" cy="2560"/>
                    <a:chOff x="1667" y="323"/>
                    <a:chExt cx="1700" cy="2560"/>
                  </a:xfrm>
                </p:grpSpPr>
                <p:sp>
                  <p:nvSpPr>
                    <p:cNvPr id="57" name="Freeform 10"/>
                    <p:cNvSpPr>
                      <a:spLocks/>
                    </p:cNvSpPr>
                    <p:nvPr/>
                  </p:nvSpPr>
                  <p:spPr bwMode="auto">
                    <a:xfrm>
                      <a:off x="2148" y="330"/>
                      <a:ext cx="1234" cy="2560"/>
                    </a:xfrm>
                    <a:custGeom>
                      <a:avLst/>
                      <a:gdLst>
                        <a:gd name="T0" fmla="*/ 338 w 1231"/>
                        <a:gd name="T1" fmla="*/ 283 h 2560"/>
                        <a:gd name="T2" fmla="*/ 416 w 1231"/>
                        <a:gd name="T3" fmla="*/ 115 h 2560"/>
                        <a:gd name="T4" fmla="*/ 584 w 1231"/>
                        <a:gd name="T5" fmla="*/ 7 h 2560"/>
                        <a:gd name="T6" fmla="*/ 897 w 1231"/>
                        <a:gd name="T7" fmla="*/ 61 h 2560"/>
                        <a:gd name="T8" fmla="*/ 1054 w 1231"/>
                        <a:gd name="T9" fmla="*/ 349 h 2560"/>
                        <a:gd name="T10" fmla="*/ 981 w 1231"/>
                        <a:gd name="T11" fmla="*/ 769 h 2560"/>
                        <a:gd name="T12" fmla="*/ 945 w 1231"/>
                        <a:gd name="T13" fmla="*/ 943 h 2560"/>
                        <a:gd name="T14" fmla="*/ 1108 w 1231"/>
                        <a:gd name="T15" fmla="*/ 1075 h 2560"/>
                        <a:gd name="T16" fmla="*/ 1234 w 1231"/>
                        <a:gd name="T17" fmla="*/ 1525 h 2560"/>
                        <a:gd name="T18" fmla="*/ 1126 w 1231"/>
                        <a:gd name="T19" fmla="*/ 1969 h 2560"/>
                        <a:gd name="T20" fmla="*/ 909 w 1231"/>
                        <a:gd name="T21" fmla="*/ 2077 h 2560"/>
                        <a:gd name="T22" fmla="*/ 723 w 1231"/>
                        <a:gd name="T23" fmla="*/ 2059 h 2560"/>
                        <a:gd name="T24" fmla="*/ 657 w 1231"/>
                        <a:gd name="T25" fmla="*/ 2251 h 2560"/>
                        <a:gd name="T26" fmla="*/ 530 w 1231"/>
                        <a:gd name="T27" fmla="*/ 2527 h 2560"/>
                        <a:gd name="T28" fmla="*/ 212 w 1231"/>
                        <a:gd name="T29" fmla="*/ 2509 h 2560"/>
                        <a:gd name="T30" fmla="*/ 31 w 1231"/>
                        <a:gd name="T31" fmla="*/ 2227 h 2560"/>
                        <a:gd name="T32" fmla="*/ 25 w 1231"/>
                        <a:gd name="T33" fmla="*/ 1969 h 2560"/>
                        <a:gd name="T34" fmla="*/ 145 w 1231"/>
                        <a:gd name="T35" fmla="*/ 1651 h 2560"/>
                        <a:gd name="T36" fmla="*/ 260 w 1231"/>
                        <a:gd name="T37" fmla="*/ 1513 h 2560"/>
                        <a:gd name="T38" fmla="*/ 218 w 1231"/>
                        <a:gd name="T39" fmla="*/ 1729 h 2560"/>
                        <a:gd name="T40" fmla="*/ 73 w 1231"/>
                        <a:gd name="T41" fmla="*/ 2023 h 2560"/>
                        <a:gd name="T42" fmla="*/ 169 w 1231"/>
                        <a:gd name="T43" fmla="*/ 2323 h 2560"/>
                        <a:gd name="T44" fmla="*/ 440 w 1231"/>
                        <a:gd name="T45" fmla="*/ 2431 h 2560"/>
                        <a:gd name="T46" fmla="*/ 596 w 1231"/>
                        <a:gd name="T47" fmla="*/ 2227 h 2560"/>
                        <a:gd name="T48" fmla="*/ 578 w 1231"/>
                        <a:gd name="T49" fmla="*/ 1807 h 2560"/>
                        <a:gd name="T50" fmla="*/ 494 w 1231"/>
                        <a:gd name="T51" fmla="*/ 1531 h 2560"/>
                        <a:gd name="T52" fmla="*/ 536 w 1231"/>
                        <a:gd name="T53" fmla="*/ 1459 h 2560"/>
                        <a:gd name="T54" fmla="*/ 627 w 1231"/>
                        <a:gd name="T55" fmla="*/ 1633 h 2560"/>
                        <a:gd name="T56" fmla="*/ 723 w 1231"/>
                        <a:gd name="T57" fmla="*/ 1933 h 2560"/>
                        <a:gd name="T58" fmla="*/ 969 w 1231"/>
                        <a:gd name="T59" fmla="*/ 1963 h 2560"/>
                        <a:gd name="T60" fmla="*/ 1138 w 1231"/>
                        <a:gd name="T61" fmla="*/ 1687 h 2560"/>
                        <a:gd name="T62" fmla="*/ 1120 w 1231"/>
                        <a:gd name="T63" fmla="*/ 1273 h 2560"/>
                        <a:gd name="T64" fmla="*/ 885 w 1231"/>
                        <a:gd name="T65" fmla="*/ 1057 h 2560"/>
                        <a:gd name="T66" fmla="*/ 681 w 1231"/>
                        <a:gd name="T67" fmla="*/ 1129 h 2560"/>
                        <a:gd name="T68" fmla="*/ 578 w 1231"/>
                        <a:gd name="T69" fmla="*/ 1117 h 2560"/>
                        <a:gd name="T70" fmla="*/ 621 w 1231"/>
                        <a:gd name="T71" fmla="*/ 1033 h 2560"/>
                        <a:gd name="T72" fmla="*/ 813 w 1231"/>
                        <a:gd name="T73" fmla="*/ 937 h 2560"/>
                        <a:gd name="T74" fmla="*/ 951 w 1231"/>
                        <a:gd name="T75" fmla="*/ 613 h 2560"/>
                        <a:gd name="T76" fmla="*/ 885 w 1231"/>
                        <a:gd name="T77" fmla="*/ 175 h 2560"/>
                        <a:gd name="T78" fmla="*/ 621 w 1231"/>
                        <a:gd name="T79" fmla="*/ 103 h 2560"/>
                        <a:gd name="T80" fmla="*/ 392 w 1231"/>
                        <a:gd name="T81" fmla="*/ 355 h 2560"/>
                        <a:gd name="T82" fmla="*/ 404 w 1231"/>
                        <a:gd name="T83" fmla="*/ 763 h 2560"/>
                        <a:gd name="T84" fmla="*/ 344 w 1231"/>
                        <a:gd name="T85" fmla="*/ 949 h 2560"/>
                        <a:gd name="T86" fmla="*/ 290 w 1231"/>
                        <a:gd name="T87" fmla="*/ 685 h 2560"/>
                        <a:gd name="T88" fmla="*/ 308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GB" sz="1800">
                        <a:solidFill>
                          <a:srgbClr val="2F1311"/>
                        </a:solidFill>
                        <a:latin typeface="Arial" pitchFamily="34" charset="0"/>
                      </a:endParaRPr>
                    </a:p>
                  </p:txBody>
                </p:sp>
                <p:sp>
                  <p:nvSpPr>
                    <p:cNvPr id="58" name="Freeform 11"/>
                    <p:cNvSpPr>
                      <a:spLocks/>
                    </p:cNvSpPr>
                    <p:nvPr/>
                  </p:nvSpPr>
                  <p:spPr bwMode="auto">
                    <a:xfrm>
                      <a:off x="1672" y="359"/>
                      <a:ext cx="865" cy="2065"/>
                    </a:xfrm>
                    <a:custGeom>
                      <a:avLst/>
                      <a:gdLst>
                        <a:gd name="T0" fmla="*/ 785 w 865"/>
                        <a:gd name="T1" fmla="*/ 528 h 2071"/>
                        <a:gd name="T2" fmla="*/ 797 w 865"/>
                        <a:gd name="T3" fmla="*/ 349 h 2071"/>
                        <a:gd name="T4" fmla="*/ 863 w 865"/>
                        <a:gd name="T5" fmla="*/ 205 h 2071"/>
                        <a:gd name="T6" fmla="*/ 809 w 865"/>
                        <a:gd name="T7" fmla="*/ 217 h 2071"/>
                        <a:gd name="T8" fmla="*/ 749 w 865"/>
                        <a:gd name="T9" fmla="*/ 217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5 h 2071"/>
                        <a:gd name="T22" fmla="*/ 119 w 865"/>
                        <a:gd name="T23" fmla="*/ 403 h 2071"/>
                        <a:gd name="T24" fmla="*/ 131 w 865"/>
                        <a:gd name="T25" fmla="*/ 588 h 2071"/>
                        <a:gd name="T26" fmla="*/ 173 w 865"/>
                        <a:gd name="T27" fmla="*/ 780 h 2071"/>
                        <a:gd name="T28" fmla="*/ 197 w 865"/>
                        <a:gd name="T29" fmla="*/ 881 h 2071"/>
                        <a:gd name="T30" fmla="*/ 167 w 865"/>
                        <a:gd name="T31" fmla="*/ 983 h 2071"/>
                        <a:gd name="T32" fmla="*/ 65 w 865"/>
                        <a:gd name="T33" fmla="*/ 1121 h 2071"/>
                        <a:gd name="T34" fmla="*/ 17 w 865"/>
                        <a:gd name="T35" fmla="*/ 1294 h 2071"/>
                        <a:gd name="T36" fmla="*/ 5 w 865"/>
                        <a:gd name="T37" fmla="*/ 1546 h 2071"/>
                        <a:gd name="T38" fmla="*/ 47 w 865"/>
                        <a:gd name="T39" fmla="*/ 1743 h 2071"/>
                        <a:gd name="T40" fmla="*/ 131 w 865"/>
                        <a:gd name="T41" fmla="*/ 1893 h 2071"/>
                        <a:gd name="T42" fmla="*/ 299 w 865"/>
                        <a:gd name="T43" fmla="*/ 1982 h 2071"/>
                        <a:gd name="T44" fmla="*/ 425 w 865"/>
                        <a:gd name="T45" fmla="*/ 1976 h 2071"/>
                        <a:gd name="T46" fmla="*/ 467 w 865"/>
                        <a:gd name="T47" fmla="*/ 1988 h 2071"/>
                        <a:gd name="T48" fmla="*/ 497 w 865"/>
                        <a:gd name="T49" fmla="*/ 2060 h 2071"/>
                        <a:gd name="T50" fmla="*/ 497 w 865"/>
                        <a:gd name="T51" fmla="*/ 1958 h 2071"/>
                        <a:gd name="T52" fmla="*/ 557 w 865"/>
                        <a:gd name="T53" fmla="*/ 1773 h 2071"/>
                        <a:gd name="T54" fmla="*/ 617 w 865"/>
                        <a:gd name="T55" fmla="*/ 1653 h 2071"/>
                        <a:gd name="T56" fmla="*/ 581 w 865"/>
                        <a:gd name="T57" fmla="*/ 1695 h 2071"/>
                        <a:gd name="T58" fmla="*/ 515 w 865"/>
                        <a:gd name="T59" fmla="*/ 1815 h 2071"/>
                        <a:gd name="T60" fmla="*/ 407 w 865"/>
                        <a:gd name="T61" fmla="*/ 1898 h 2071"/>
                        <a:gd name="T62" fmla="*/ 269 w 865"/>
                        <a:gd name="T63" fmla="*/ 1893 h 2071"/>
                        <a:gd name="T64" fmla="*/ 179 w 865"/>
                        <a:gd name="T65" fmla="*/ 1809 h 2071"/>
                        <a:gd name="T66" fmla="*/ 113 w 865"/>
                        <a:gd name="T67" fmla="*/ 1635 h 2071"/>
                        <a:gd name="T68" fmla="*/ 107 w 865"/>
                        <a:gd name="T69" fmla="*/ 1390 h 2071"/>
                        <a:gd name="T70" fmla="*/ 137 w 865"/>
                        <a:gd name="T71" fmla="*/ 1187 h 2071"/>
                        <a:gd name="T72" fmla="*/ 203 w 865"/>
                        <a:gd name="T73" fmla="*/ 1067 h 2071"/>
                        <a:gd name="T74" fmla="*/ 323 w 865"/>
                        <a:gd name="T75" fmla="*/ 1019 h 2071"/>
                        <a:gd name="T76" fmla="*/ 509 w 865"/>
                        <a:gd name="T77" fmla="*/ 1073 h 2071"/>
                        <a:gd name="T78" fmla="*/ 611 w 865"/>
                        <a:gd name="T79" fmla="*/ 1121 h 2071"/>
                        <a:gd name="T80" fmla="*/ 665 w 865"/>
                        <a:gd name="T81" fmla="*/ 1097 h 2071"/>
                        <a:gd name="T82" fmla="*/ 659 w 865"/>
                        <a:gd name="T83" fmla="*/ 1043 h 2071"/>
                        <a:gd name="T84" fmla="*/ 611 w 865"/>
                        <a:gd name="T85" fmla="*/ 1001 h 2071"/>
                        <a:gd name="T86" fmla="*/ 497 w 865"/>
                        <a:gd name="T87" fmla="*/ 977 h 2071"/>
                        <a:gd name="T88" fmla="*/ 323 w 865"/>
                        <a:gd name="T89" fmla="*/ 893 h 2071"/>
                        <a:gd name="T90" fmla="*/ 233 w 865"/>
                        <a:gd name="T91" fmla="*/ 678 h 2071"/>
                        <a:gd name="T92" fmla="*/ 209 w 865"/>
                        <a:gd name="T93" fmla="*/ 415 h 2071"/>
                        <a:gd name="T94" fmla="*/ 317 w 865"/>
                        <a:gd name="T95" fmla="*/ 170 h 2071"/>
                        <a:gd name="T96" fmla="*/ 485 w 865"/>
                        <a:gd name="T97" fmla="*/ 110 h 2071"/>
                        <a:gd name="T98" fmla="*/ 617 w 865"/>
                        <a:gd name="T99" fmla="*/ 164 h 2071"/>
                        <a:gd name="T100" fmla="*/ 707 w 865"/>
                        <a:gd name="T101" fmla="*/ 289 h 2071"/>
                        <a:gd name="T102" fmla="*/ 737 w 865"/>
                        <a:gd name="T103" fmla="*/ 427 h 2071"/>
                        <a:gd name="T104" fmla="*/ 773 w 865"/>
                        <a:gd name="T105" fmla="*/ 600 h 2071"/>
                        <a:gd name="T106" fmla="*/ 809 w 865"/>
                        <a:gd name="T107" fmla="*/ 582 h 2071"/>
                        <a:gd name="T108" fmla="*/ 785 w 865"/>
                        <a:gd name="T109" fmla="*/ 528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GB" sz="1800">
                        <a:solidFill>
                          <a:srgbClr val="2F1311"/>
                        </a:solidFill>
                        <a:latin typeface="Arial" pitchFamily="34" charset="0"/>
                      </a:endParaRPr>
                    </a:p>
                  </p:txBody>
                </p:sp>
              </p:grpSp>
              <p:sp>
                <p:nvSpPr>
                  <p:cNvPr id="51" name="Oval 12"/>
                  <p:cNvSpPr>
                    <a:spLocks noChangeArrowheads="1"/>
                  </p:cNvSpPr>
                  <p:nvPr/>
                </p:nvSpPr>
                <p:spPr bwMode="auto">
                  <a:xfrm>
                    <a:off x="2391" y="1407"/>
                    <a:ext cx="175" cy="247"/>
                  </a:xfrm>
                  <a:prstGeom prst="ellipse">
                    <a:avLst/>
                  </a:pr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endParaRPr lang="en-US" altLang="en-US" sz="1800">
                      <a:solidFill>
                        <a:srgbClr val="2F1311"/>
                      </a:solidFill>
                    </a:endParaRPr>
                  </a:p>
                </p:txBody>
              </p:sp>
              <p:sp>
                <p:nvSpPr>
                  <p:cNvPr id="52" name="Freeform 13"/>
                  <p:cNvSpPr>
                    <a:spLocks/>
                  </p:cNvSpPr>
                  <p:nvPr/>
                </p:nvSpPr>
                <p:spPr bwMode="auto">
                  <a:xfrm>
                    <a:off x="2634" y="723"/>
                    <a:ext cx="262" cy="524"/>
                  </a:xfrm>
                  <a:custGeom>
                    <a:avLst/>
                    <a:gdLst>
                      <a:gd name="T0" fmla="*/ 3 w 266"/>
                      <a:gd name="T1" fmla="*/ 486 h 521"/>
                      <a:gd name="T2" fmla="*/ 27 w 266"/>
                      <a:gd name="T3" fmla="*/ 275 h 521"/>
                      <a:gd name="T4" fmla="*/ 109 w 266"/>
                      <a:gd name="T5" fmla="*/ 45 h 521"/>
                      <a:gd name="T6" fmla="*/ 180 w 266"/>
                      <a:gd name="T7" fmla="*/ 3 h 521"/>
                      <a:gd name="T8" fmla="*/ 233 w 266"/>
                      <a:gd name="T9" fmla="*/ 39 h 521"/>
                      <a:gd name="T10" fmla="*/ 257 w 266"/>
                      <a:gd name="T11" fmla="*/ 130 h 521"/>
                      <a:gd name="T12" fmla="*/ 204 w 266"/>
                      <a:gd name="T13" fmla="*/ 275 h 521"/>
                      <a:gd name="T14" fmla="*/ 103 w 266"/>
                      <a:gd name="T15" fmla="*/ 480 h 521"/>
                      <a:gd name="T16" fmla="*/ 44 w 266"/>
                      <a:gd name="T17" fmla="*/ 504 h 521"/>
                      <a:gd name="T18" fmla="*/ 3 w 266"/>
                      <a:gd name="T19" fmla="*/ 486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GB" sz="1800">
                      <a:solidFill>
                        <a:srgbClr val="2F1311"/>
                      </a:solidFill>
                      <a:latin typeface="Arial" pitchFamily="34" charset="0"/>
                    </a:endParaRPr>
                  </a:p>
                </p:txBody>
              </p:sp>
              <p:sp>
                <p:nvSpPr>
                  <p:cNvPr id="53" name="Freeform 14"/>
                  <p:cNvSpPr>
                    <a:spLocks/>
                  </p:cNvSpPr>
                  <p:nvPr/>
                </p:nvSpPr>
                <p:spPr bwMode="auto">
                  <a:xfrm>
                    <a:off x="2702" y="1596"/>
                    <a:ext cx="398" cy="349"/>
                  </a:xfrm>
                  <a:custGeom>
                    <a:avLst/>
                    <a:gdLst>
                      <a:gd name="T0" fmla="*/ 102 w 392"/>
                      <a:gd name="T1" fmla="*/ 206 h 340"/>
                      <a:gd name="T2" fmla="*/ 16 w 392"/>
                      <a:gd name="T3" fmla="*/ 89 h 340"/>
                      <a:gd name="T4" fmla="*/ 4 w 392"/>
                      <a:gd name="T5" fmla="*/ 46 h 340"/>
                      <a:gd name="T6" fmla="*/ 28 w 392"/>
                      <a:gd name="T7" fmla="*/ 3 h 340"/>
                      <a:gd name="T8" fmla="*/ 132 w 392"/>
                      <a:gd name="T9" fmla="*/ 28 h 340"/>
                      <a:gd name="T10" fmla="*/ 254 w 392"/>
                      <a:gd name="T11" fmla="*/ 77 h 340"/>
                      <a:gd name="T12" fmla="*/ 370 w 392"/>
                      <a:gd name="T13" fmla="*/ 163 h 340"/>
                      <a:gd name="T14" fmla="*/ 394 w 392"/>
                      <a:gd name="T15" fmla="*/ 280 h 340"/>
                      <a:gd name="T16" fmla="*/ 345 w 392"/>
                      <a:gd name="T17" fmla="*/ 342 h 340"/>
                      <a:gd name="T18" fmla="*/ 248 w 392"/>
                      <a:gd name="T19" fmla="*/ 323 h 340"/>
                      <a:gd name="T20" fmla="*/ 102 w 392"/>
                      <a:gd name="T21" fmla="*/ 206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GB" sz="1800">
                      <a:solidFill>
                        <a:srgbClr val="2F1311"/>
                      </a:solidFill>
                      <a:latin typeface="Arial" pitchFamily="34" charset="0"/>
                    </a:endParaRPr>
                  </a:p>
                </p:txBody>
              </p:sp>
              <p:sp>
                <p:nvSpPr>
                  <p:cNvPr id="54" name="Freeform 15"/>
                  <p:cNvSpPr>
                    <a:spLocks/>
                  </p:cNvSpPr>
                  <p:nvPr/>
                </p:nvSpPr>
                <p:spPr bwMode="auto">
                  <a:xfrm>
                    <a:off x="2430" y="1930"/>
                    <a:ext cx="146" cy="567"/>
                  </a:xfrm>
                  <a:custGeom>
                    <a:avLst/>
                    <a:gdLst>
                      <a:gd name="T0" fmla="*/ 17 w 151"/>
                      <a:gd name="T1" fmla="*/ 168 h 558"/>
                      <a:gd name="T2" fmla="*/ 41 w 151"/>
                      <a:gd name="T3" fmla="*/ 40 h 558"/>
                      <a:gd name="T4" fmla="*/ 64 w 151"/>
                      <a:gd name="T5" fmla="*/ 3 h 558"/>
                      <a:gd name="T6" fmla="*/ 104 w 151"/>
                      <a:gd name="T7" fmla="*/ 27 h 558"/>
                      <a:gd name="T8" fmla="*/ 133 w 151"/>
                      <a:gd name="T9" fmla="*/ 168 h 558"/>
                      <a:gd name="T10" fmla="*/ 139 w 151"/>
                      <a:gd name="T11" fmla="*/ 430 h 558"/>
                      <a:gd name="T12" fmla="*/ 93 w 151"/>
                      <a:gd name="T13" fmla="*/ 552 h 558"/>
                      <a:gd name="T14" fmla="*/ 23 w 151"/>
                      <a:gd name="T15" fmla="*/ 521 h 558"/>
                      <a:gd name="T16" fmla="*/ 0 w 151"/>
                      <a:gd name="T17" fmla="*/ 320 h 558"/>
                      <a:gd name="T18" fmla="*/ 17 w 151"/>
                      <a:gd name="T19" fmla="*/ 168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GB" sz="1800">
                      <a:solidFill>
                        <a:srgbClr val="2F1311"/>
                      </a:solidFill>
                      <a:latin typeface="Arial" pitchFamily="34" charset="0"/>
                    </a:endParaRPr>
                  </a:p>
                </p:txBody>
              </p:sp>
              <p:sp>
                <p:nvSpPr>
                  <p:cNvPr id="55" name="Freeform 16"/>
                  <p:cNvSpPr>
                    <a:spLocks/>
                  </p:cNvSpPr>
                  <p:nvPr/>
                </p:nvSpPr>
                <p:spPr bwMode="auto">
                  <a:xfrm>
                    <a:off x="1905" y="1596"/>
                    <a:ext cx="389" cy="247"/>
                  </a:xfrm>
                  <a:custGeom>
                    <a:avLst/>
                    <a:gdLst>
                      <a:gd name="T0" fmla="*/ 174 w 392"/>
                      <a:gd name="T1" fmla="*/ 60 h 253"/>
                      <a:gd name="T2" fmla="*/ 305 w 392"/>
                      <a:gd name="T3" fmla="*/ 19 h 253"/>
                      <a:gd name="T4" fmla="*/ 364 w 392"/>
                      <a:gd name="T5" fmla="*/ 7 h 253"/>
                      <a:gd name="T6" fmla="*/ 382 w 392"/>
                      <a:gd name="T7" fmla="*/ 60 h 253"/>
                      <a:gd name="T8" fmla="*/ 323 w 392"/>
                      <a:gd name="T9" fmla="*/ 130 h 253"/>
                      <a:gd name="T10" fmla="*/ 192 w 392"/>
                      <a:gd name="T11" fmla="*/ 218 h 253"/>
                      <a:gd name="T12" fmla="*/ 37 w 392"/>
                      <a:gd name="T13" fmla="*/ 241 h 253"/>
                      <a:gd name="T14" fmla="*/ 1 w 392"/>
                      <a:gd name="T15" fmla="*/ 183 h 253"/>
                      <a:gd name="T16" fmla="*/ 43 w 392"/>
                      <a:gd name="T17" fmla="*/ 112 h 253"/>
                      <a:gd name="T18" fmla="*/ 174 w 392"/>
                      <a:gd name="T19" fmla="*/ 60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GB" sz="1800">
                      <a:solidFill>
                        <a:srgbClr val="2F1311"/>
                      </a:solidFill>
                      <a:latin typeface="Arial" pitchFamily="34" charset="0"/>
                    </a:endParaRPr>
                  </a:p>
                </p:txBody>
              </p:sp>
              <p:sp>
                <p:nvSpPr>
                  <p:cNvPr id="56" name="Freeform 17"/>
                  <p:cNvSpPr>
                    <a:spLocks/>
                  </p:cNvSpPr>
                  <p:nvPr/>
                </p:nvSpPr>
                <p:spPr bwMode="auto">
                  <a:xfrm>
                    <a:off x="2090" y="912"/>
                    <a:ext cx="233" cy="378"/>
                  </a:xfrm>
                  <a:custGeom>
                    <a:avLst/>
                    <a:gdLst>
                      <a:gd name="T0" fmla="*/ 76 w 238"/>
                      <a:gd name="T1" fmla="*/ 264 h 386"/>
                      <a:gd name="T2" fmla="*/ 23 w 238"/>
                      <a:gd name="T3" fmla="*/ 188 h 386"/>
                      <a:gd name="T4" fmla="*/ 0 w 238"/>
                      <a:gd name="T5" fmla="*/ 94 h 386"/>
                      <a:gd name="T6" fmla="*/ 23 w 238"/>
                      <a:gd name="T7" fmla="*/ 12 h 386"/>
                      <a:gd name="T8" fmla="*/ 117 w 238"/>
                      <a:gd name="T9" fmla="*/ 24 h 386"/>
                      <a:gd name="T10" fmla="*/ 176 w 238"/>
                      <a:gd name="T11" fmla="*/ 129 h 386"/>
                      <a:gd name="T12" fmla="*/ 229 w 238"/>
                      <a:gd name="T13" fmla="*/ 300 h 386"/>
                      <a:gd name="T14" fmla="*/ 200 w 238"/>
                      <a:gd name="T15" fmla="*/ 370 h 386"/>
                      <a:gd name="T16" fmla="*/ 164 w 238"/>
                      <a:gd name="T17" fmla="*/ 347 h 386"/>
                      <a:gd name="T18" fmla="*/ 76 w 238"/>
                      <a:gd name="T19" fmla="*/ 26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GB" sz="1800">
                      <a:solidFill>
                        <a:srgbClr val="2F1311"/>
                      </a:solidFill>
                      <a:latin typeface="Arial" pitchFamily="34" charset="0"/>
                    </a:endParaRPr>
                  </a:p>
                </p:txBody>
              </p:sp>
            </p:grpSp>
            <p:pic>
              <p:nvPicPr>
                <p:cNvPr id="42" name="Picture 1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2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Group 26"/>
              <p:cNvGrpSpPr>
                <a:grpSpLocks/>
              </p:cNvGrpSpPr>
              <p:nvPr userDrawn="1"/>
            </p:nvGrpSpPr>
            <p:grpSpPr bwMode="auto">
              <a:xfrm>
                <a:off x="4944" y="1008"/>
                <a:ext cx="522" cy="2967"/>
                <a:chOff x="4944" y="1008"/>
                <a:chExt cx="522" cy="2967"/>
              </a:xfrm>
            </p:grpSpPr>
            <p:pic>
              <p:nvPicPr>
                <p:cNvPr id="22" name="Picture 2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4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4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4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9"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GB" sz="1800">
                <a:solidFill>
                  <a:srgbClr val="2F1311"/>
                </a:solidFill>
                <a:latin typeface="Arial" pitchFamily="34" charset="0"/>
              </a:endParaRPr>
            </a:p>
          </p:txBody>
        </p:sp>
        <p:sp>
          <p:nvSpPr>
            <p:cNvPr id="10"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eaLnBrk="0" hangingPunct="0">
                <a:defRPr/>
              </a:pPr>
              <a:endParaRPr lang="en-US" sz="1800">
                <a:solidFill>
                  <a:srgbClr val="2F1311"/>
                </a:solidFill>
                <a:latin typeface="Arial" pitchFamily="-108" charset="0"/>
              </a:endParaRPr>
            </a:p>
          </p:txBody>
        </p:sp>
        <p:sp>
          <p:nvSpPr>
            <p:cNvPr id="11"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eaLnBrk="0" hangingPunct="0">
                <a:defRPr/>
              </a:pPr>
              <a:endParaRPr lang="en-US" sz="1800">
                <a:solidFill>
                  <a:srgbClr val="2F1311"/>
                </a:solidFill>
                <a:latin typeface="Arial" pitchFamily="-108" charset="0"/>
              </a:endParaRPr>
            </a:p>
          </p:txBody>
        </p:sp>
        <p:sp>
          <p:nvSpPr>
            <p:cNvPr id="12"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GB" sz="1800">
                <a:solidFill>
                  <a:srgbClr val="2F1311"/>
                </a:solidFill>
                <a:latin typeface="Arial" pitchFamily="34" charset="0"/>
              </a:endParaRPr>
            </a:p>
          </p:txBody>
        </p:sp>
        <p:sp>
          <p:nvSpPr>
            <p:cNvPr id="13"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GB" sz="1800">
                <a:solidFill>
                  <a:srgbClr val="2F1311"/>
                </a:solidFill>
                <a:latin typeface="Arial" pitchFamily="34" charset="0"/>
              </a:endParaRPr>
            </a:p>
          </p:txBody>
        </p:sp>
        <p:sp>
          <p:nvSpPr>
            <p:cNvPr id="14"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GB" sz="1800">
                <a:solidFill>
                  <a:srgbClr val="2F1311"/>
                </a:solidFill>
                <a:latin typeface="Arial" pitchFamily="34" charset="0"/>
              </a:endParaRPr>
            </a:p>
          </p:txBody>
        </p:sp>
        <p:sp>
          <p:nvSpPr>
            <p:cNvPr id="15"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GB" sz="1800">
                <a:solidFill>
                  <a:srgbClr val="2F1311"/>
                </a:solidFill>
                <a:latin typeface="Arial" pitchFamily="34" charset="0"/>
              </a:endParaRPr>
            </a:p>
          </p:txBody>
        </p:sp>
        <p:sp>
          <p:nvSpPr>
            <p:cNvPr id="16"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eaLnBrk="0" hangingPunct="0">
                <a:defRPr/>
              </a:pPr>
              <a:endParaRPr lang="en-US" sz="1800">
                <a:solidFill>
                  <a:srgbClr val="2F1311"/>
                </a:solidFill>
                <a:latin typeface="Arial" pitchFamily="-108" charset="0"/>
              </a:endParaRPr>
            </a:p>
          </p:txBody>
        </p:sp>
        <p:sp>
          <p:nvSpPr>
            <p:cNvPr id="17"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kumimoji="1" lang="en-US" altLang="en-US" sz="1800">
                <a:solidFill>
                  <a:srgbClr val="2F1311"/>
                </a:solidFill>
              </a:endParaRPr>
            </a:p>
          </p:txBody>
        </p:sp>
        <p:sp>
          <p:nvSpPr>
            <p:cNvPr id="18"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a:noFill/>
              <a:round/>
              <a:headEnd/>
              <a:tailEnd/>
            </a:ln>
            <a:effectLst/>
          </p:spPr>
          <p:txBody>
            <a:bodyPr wrap="none" anchor="ctr"/>
            <a:lstStyle/>
            <a:p>
              <a:pPr eaLnBrk="0" hangingPunct="0">
                <a:defRPr/>
              </a:pPr>
              <a:endParaRPr lang="en-US" sz="1800">
                <a:solidFill>
                  <a:srgbClr val="2F1311"/>
                </a:solidFill>
                <a:latin typeface="Arial" pitchFamily="-108" charset="0"/>
              </a:endParaRPr>
            </a:p>
          </p:txBody>
        </p:sp>
        <p:sp>
          <p:nvSpPr>
            <p:cNvPr id="19" name="AutoShape 56"/>
            <p:cNvSpPr>
              <a:spLocks noChangeArrowheads="1"/>
            </p:cNvSpPr>
            <p:nvPr/>
          </p:nvSpPr>
          <p:spPr bwMode="hidden">
            <a:xfrm rot="5400000">
              <a:off x="2724" y="2089"/>
              <a:ext cx="4320" cy="142"/>
            </a:xfrm>
            <a:custGeom>
              <a:avLst/>
              <a:gdLst>
                <a:gd name="T0" fmla="*/ 852 w 21600"/>
                <a:gd name="T1" fmla="*/ 0 h 21600"/>
                <a:gd name="T2" fmla="*/ 432 w 21600"/>
                <a:gd name="T3" fmla="*/ 1 h 21600"/>
                <a:gd name="T4" fmla="*/ 12 w 21600"/>
                <a:gd name="T5" fmla="*/ 0 h 21600"/>
                <a:gd name="T6" fmla="*/ 432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pPr eaLnBrk="0" hangingPunct="0"/>
              <a:endParaRPr lang="en-GB" sz="1800">
                <a:solidFill>
                  <a:srgbClr val="2F1311"/>
                </a:solidFill>
                <a:latin typeface="Arial" pitchFamily="34" charset="0"/>
              </a:endParaRPr>
            </a:p>
          </p:txBody>
        </p:sp>
      </p:grpSp>
      <p:sp>
        <p:nvSpPr>
          <p:cNvPr id="19513" name="Rectangle 57"/>
          <p:cNvSpPr>
            <a:spLocks noGrp="1" noChangeArrowheads="1"/>
          </p:cNvSpPr>
          <p:nvPr>
            <p:ph type="ctrTitle" sz="quarter"/>
          </p:nvPr>
        </p:nvSpPr>
        <p:spPr>
          <a:xfrm>
            <a:off x="685800" y="1370013"/>
            <a:ext cx="6965950" cy="2057400"/>
          </a:xfrm>
        </p:spPr>
        <p:txBody>
          <a:bodyPr/>
          <a:lstStyle>
            <a:lvl1pPr>
              <a:defRPr/>
            </a:lvl1pPr>
          </a:lstStyle>
          <a:p>
            <a:r>
              <a:rPr lang="en-US"/>
              <a:t>Click to edit Master title style</a:t>
            </a:r>
          </a:p>
        </p:txBody>
      </p:sp>
      <p:sp>
        <p:nvSpPr>
          <p:cNvPr id="19514" name="Rectangle 58"/>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r>
              <a:rPr lang="en-US"/>
              <a:t>Click to edit Master subtitle style</a:t>
            </a:r>
          </a:p>
        </p:txBody>
      </p:sp>
      <p:sp>
        <p:nvSpPr>
          <p:cNvPr id="59" name="Rectangle 59"/>
          <p:cNvSpPr>
            <a:spLocks noGrp="1" noChangeArrowheads="1"/>
          </p:cNvSpPr>
          <p:nvPr>
            <p:ph type="dt" sz="quarter" idx="10"/>
          </p:nvPr>
        </p:nvSpPr>
        <p:spPr/>
        <p:txBody>
          <a:bodyPr/>
          <a:lstStyle>
            <a:lvl1pPr>
              <a:defRPr/>
            </a:lvl1pPr>
          </a:lstStyle>
          <a:p>
            <a:endParaRPr lang="en-US" altLang="en-US">
              <a:solidFill>
                <a:srgbClr val="2F1311"/>
              </a:solidFill>
            </a:endParaRPr>
          </a:p>
        </p:txBody>
      </p:sp>
      <p:sp>
        <p:nvSpPr>
          <p:cNvPr id="60" name="Rectangle 60"/>
          <p:cNvSpPr>
            <a:spLocks noGrp="1" noChangeArrowheads="1"/>
          </p:cNvSpPr>
          <p:nvPr>
            <p:ph type="ftr" sz="quarter" idx="11"/>
          </p:nvPr>
        </p:nvSpPr>
        <p:spPr/>
        <p:txBody>
          <a:bodyPr/>
          <a:lstStyle>
            <a:lvl1pPr>
              <a:defRPr/>
            </a:lvl1pPr>
          </a:lstStyle>
          <a:p>
            <a:endParaRPr lang="en-US" altLang="en-US">
              <a:solidFill>
                <a:srgbClr val="2F1311"/>
              </a:solidFill>
            </a:endParaRPr>
          </a:p>
        </p:txBody>
      </p:sp>
      <p:sp>
        <p:nvSpPr>
          <p:cNvPr id="61" name="Rectangle 61"/>
          <p:cNvSpPr>
            <a:spLocks noGrp="1" noChangeArrowheads="1"/>
          </p:cNvSpPr>
          <p:nvPr>
            <p:ph type="sldNum" sz="quarter" idx="12"/>
          </p:nvPr>
        </p:nvSpPr>
        <p:spPr/>
        <p:txBody>
          <a:bodyPr/>
          <a:lstStyle>
            <a:lvl1pPr>
              <a:defRPr/>
            </a:lvl1pPr>
          </a:lstStyle>
          <a:p>
            <a:fld id="{0A84290D-9B2C-43CD-B6BE-0C7494A028D4}" type="slidenum">
              <a:rPr lang="en-US" altLang="en-US">
                <a:solidFill>
                  <a:srgbClr val="2F1311"/>
                </a:solidFill>
              </a:rPr>
              <a:pPr/>
              <a:t>‹#›</a:t>
            </a:fld>
            <a:endParaRPr lang="en-US" altLang="en-US">
              <a:solidFill>
                <a:srgbClr val="2F1311"/>
              </a:solidFill>
            </a:endParaRPr>
          </a:p>
        </p:txBody>
      </p:sp>
    </p:spTree>
    <p:extLst>
      <p:ext uri="{BB962C8B-B14F-4D97-AF65-F5344CB8AC3E}">
        <p14:creationId xmlns:p14="http://schemas.microsoft.com/office/powerpoint/2010/main" val="64733181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7803718F-FA68-9247-9252-337464DFF205}"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8292492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1A24C5A-3CA3-394E-AF32-536536B66FB1}"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7491969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C5BAEE0-F3CD-A44B-993B-CE52E563E966}"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467812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5FF6B31B-200E-4945-BCE0-B835FB57D12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289008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CD3DB8D5-9172-594B-A6FE-3E2A6C94BFA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635918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19E98D-E418-FC40-87E4-C700292D6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168116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89E857-5F65-9449-A89C-16A354B30C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683544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10F7E3-1C96-D04B-AFB4-E16C182F58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694930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D1573B25-8F55-9E42-9462-376B0D78EF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18624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D46CDA77-21FC-E54E-8FE4-D25A10EE89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3363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endParaRPr lang="en-US" alt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endParaRPr lang="en-US" alt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fld id="{1B507CAB-08DE-4CCE-B28C-7B0E0024DE5F}" type="slidenum">
              <a:rPr lang="en-US" altLang="en-US">
                <a:solidFill>
                  <a:srgbClr val="2F1311"/>
                </a:solidFill>
              </a:rPr>
              <a:pPr/>
              <a:t>‹#›</a:t>
            </a:fld>
            <a:endParaRPr lang="en-US" altLang="en-US">
              <a:solidFill>
                <a:srgbClr val="2F1311"/>
              </a:solidFill>
            </a:endParaRPr>
          </a:p>
        </p:txBody>
      </p:sp>
    </p:spTree>
    <p:extLst>
      <p:ext uri="{BB962C8B-B14F-4D97-AF65-F5344CB8AC3E}">
        <p14:creationId xmlns:p14="http://schemas.microsoft.com/office/powerpoint/2010/main" val="55074361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73AFCA2E-68D6-6044-B1A9-F964EB8A91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761058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FB7A0B0A-A598-E144-BFC6-4DD88534D8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39332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17490A-90B2-154A-AAED-2DE142F09B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556552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1A869A-0581-5A4C-BF79-B33D347EE2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384422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3109B7-25B2-D341-AC62-69771AABFD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935060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EFB1A4-B7E0-C443-97F9-EB199BB41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702584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AEBDD901-5E59-7B43-A9F7-14F4D95506F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574010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8675161-CB35-E84A-B92A-197DD9289C5E}"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7153792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5F1CEDEB-C91F-354E-8017-B25149523F60}"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561795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B17DF7EE-4D50-794D-B8F5-911888915FE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99862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endParaRPr lang="en-US" alt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endParaRPr lang="en-US" alt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fld id="{F1FA5024-F7C7-47FC-8324-8677CA45CFD9}" type="slidenum">
              <a:rPr lang="en-US" altLang="en-US">
                <a:solidFill>
                  <a:srgbClr val="2F1311"/>
                </a:solidFill>
              </a:rPr>
              <a:pPr/>
              <a:t>‹#›</a:t>
            </a:fld>
            <a:endParaRPr lang="en-US" altLang="en-US">
              <a:solidFill>
                <a:srgbClr val="2F1311"/>
              </a:solidFill>
            </a:endParaRPr>
          </a:p>
        </p:txBody>
      </p:sp>
    </p:spTree>
    <p:extLst>
      <p:ext uri="{BB962C8B-B14F-4D97-AF65-F5344CB8AC3E}">
        <p14:creationId xmlns:p14="http://schemas.microsoft.com/office/powerpoint/2010/main" val="19149381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6BC76B41-83BA-D045-8369-89A22B03A010}"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5310840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CAF40AF4-EBAF-6844-AB37-646A2277693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2662893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7803718F-FA68-9247-9252-337464DFF205}"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6427414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E1A24C5A-3CA3-394E-AF32-536536B66FB1}"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2019456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7C5BAEE0-F3CD-A44B-993B-CE52E563E96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1878310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5FF6B31B-200E-4945-BCE0-B835FB57D123}"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1986096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D3DB8D5-9172-594B-A6FE-3E2A6C94BFA7}"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901560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endParaRPr lang="en-US" alt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endParaRPr lang="en-US" alt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fld id="{88A4310F-5619-44F7-9085-448E55819D84}" type="slidenum">
              <a:rPr lang="en-US" altLang="en-US">
                <a:solidFill>
                  <a:srgbClr val="2F1311"/>
                </a:solidFill>
              </a:rPr>
              <a:pPr/>
              <a:t>‹#›</a:t>
            </a:fld>
            <a:endParaRPr lang="en-US" altLang="en-US">
              <a:solidFill>
                <a:srgbClr val="2F1311"/>
              </a:solidFill>
            </a:endParaRPr>
          </a:p>
        </p:txBody>
      </p:sp>
    </p:spTree>
    <p:extLst>
      <p:ext uri="{BB962C8B-B14F-4D97-AF65-F5344CB8AC3E}">
        <p14:creationId xmlns:p14="http://schemas.microsoft.com/office/powerpoint/2010/main" val="1919875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endParaRPr lang="en-US" altLang="en-US">
              <a:solidFill>
                <a:srgbClr val="2F1311"/>
              </a:solidFill>
            </a:endParaRPr>
          </a:p>
        </p:txBody>
      </p:sp>
      <p:sp>
        <p:nvSpPr>
          <p:cNvPr id="8" name="Rectangle 60"/>
          <p:cNvSpPr>
            <a:spLocks noGrp="1" noChangeArrowheads="1"/>
          </p:cNvSpPr>
          <p:nvPr>
            <p:ph type="ftr" sz="quarter" idx="11"/>
          </p:nvPr>
        </p:nvSpPr>
        <p:spPr>
          <a:ln/>
        </p:spPr>
        <p:txBody>
          <a:bodyPr/>
          <a:lstStyle>
            <a:lvl1pPr>
              <a:defRPr/>
            </a:lvl1pPr>
          </a:lstStyle>
          <a:p>
            <a:endParaRPr lang="en-US" altLang="en-US">
              <a:solidFill>
                <a:srgbClr val="2F1311"/>
              </a:solidFill>
            </a:endParaRPr>
          </a:p>
        </p:txBody>
      </p:sp>
      <p:sp>
        <p:nvSpPr>
          <p:cNvPr id="9" name="Rectangle 61"/>
          <p:cNvSpPr>
            <a:spLocks noGrp="1" noChangeArrowheads="1"/>
          </p:cNvSpPr>
          <p:nvPr>
            <p:ph type="sldNum" sz="quarter" idx="12"/>
          </p:nvPr>
        </p:nvSpPr>
        <p:spPr>
          <a:ln/>
        </p:spPr>
        <p:txBody>
          <a:bodyPr/>
          <a:lstStyle>
            <a:lvl1pPr>
              <a:defRPr/>
            </a:lvl1pPr>
          </a:lstStyle>
          <a:p>
            <a:fld id="{98AFAA3D-66E8-4849-9ACF-79198B7B143F}" type="slidenum">
              <a:rPr lang="en-US" altLang="en-US">
                <a:solidFill>
                  <a:srgbClr val="2F1311"/>
                </a:solidFill>
              </a:rPr>
              <a:pPr/>
              <a:t>‹#›</a:t>
            </a:fld>
            <a:endParaRPr lang="en-US" altLang="en-US">
              <a:solidFill>
                <a:srgbClr val="2F1311"/>
              </a:solidFill>
            </a:endParaRPr>
          </a:p>
        </p:txBody>
      </p:sp>
    </p:spTree>
    <p:extLst>
      <p:ext uri="{BB962C8B-B14F-4D97-AF65-F5344CB8AC3E}">
        <p14:creationId xmlns:p14="http://schemas.microsoft.com/office/powerpoint/2010/main" val="952326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endParaRPr lang="en-US" altLang="en-US">
              <a:solidFill>
                <a:srgbClr val="2F1311"/>
              </a:solidFill>
            </a:endParaRPr>
          </a:p>
        </p:txBody>
      </p:sp>
      <p:sp>
        <p:nvSpPr>
          <p:cNvPr id="4" name="Rectangle 60"/>
          <p:cNvSpPr>
            <a:spLocks noGrp="1" noChangeArrowheads="1"/>
          </p:cNvSpPr>
          <p:nvPr>
            <p:ph type="ftr" sz="quarter" idx="11"/>
          </p:nvPr>
        </p:nvSpPr>
        <p:spPr>
          <a:ln/>
        </p:spPr>
        <p:txBody>
          <a:bodyPr/>
          <a:lstStyle>
            <a:lvl1pPr>
              <a:defRPr/>
            </a:lvl1pPr>
          </a:lstStyle>
          <a:p>
            <a:endParaRPr lang="en-US" altLang="en-US">
              <a:solidFill>
                <a:srgbClr val="2F1311"/>
              </a:solidFill>
            </a:endParaRPr>
          </a:p>
        </p:txBody>
      </p:sp>
      <p:sp>
        <p:nvSpPr>
          <p:cNvPr id="5" name="Rectangle 61"/>
          <p:cNvSpPr>
            <a:spLocks noGrp="1" noChangeArrowheads="1"/>
          </p:cNvSpPr>
          <p:nvPr>
            <p:ph type="sldNum" sz="quarter" idx="12"/>
          </p:nvPr>
        </p:nvSpPr>
        <p:spPr>
          <a:ln/>
        </p:spPr>
        <p:txBody>
          <a:bodyPr/>
          <a:lstStyle>
            <a:lvl1pPr>
              <a:defRPr/>
            </a:lvl1pPr>
          </a:lstStyle>
          <a:p>
            <a:fld id="{33897293-3F42-476C-865B-995B0C7B5BBF}" type="slidenum">
              <a:rPr lang="en-US" altLang="en-US">
                <a:solidFill>
                  <a:srgbClr val="2F1311"/>
                </a:solidFill>
              </a:rPr>
              <a:pPr/>
              <a:t>‹#›</a:t>
            </a:fld>
            <a:endParaRPr lang="en-US" altLang="en-US">
              <a:solidFill>
                <a:srgbClr val="2F1311"/>
              </a:solidFill>
            </a:endParaRPr>
          </a:p>
        </p:txBody>
      </p:sp>
    </p:spTree>
    <p:extLst>
      <p:ext uri="{BB962C8B-B14F-4D97-AF65-F5344CB8AC3E}">
        <p14:creationId xmlns:p14="http://schemas.microsoft.com/office/powerpoint/2010/main" val="3948069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endParaRPr lang="en-US" altLang="en-US">
              <a:solidFill>
                <a:srgbClr val="2F1311"/>
              </a:solidFill>
            </a:endParaRPr>
          </a:p>
        </p:txBody>
      </p:sp>
      <p:sp>
        <p:nvSpPr>
          <p:cNvPr id="3" name="Rectangle 60"/>
          <p:cNvSpPr>
            <a:spLocks noGrp="1" noChangeArrowheads="1"/>
          </p:cNvSpPr>
          <p:nvPr>
            <p:ph type="ftr" sz="quarter" idx="11"/>
          </p:nvPr>
        </p:nvSpPr>
        <p:spPr>
          <a:ln/>
        </p:spPr>
        <p:txBody>
          <a:bodyPr/>
          <a:lstStyle>
            <a:lvl1pPr>
              <a:defRPr/>
            </a:lvl1pPr>
          </a:lstStyle>
          <a:p>
            <a:endParaRPr lang="en-US" altLang="en-US">
              <a:solidFill>
                <a:srgbClr val="2F1311"/>
              </a:solidFill>
            </a:endParaRPr>
          </a:p>
        </p:txBody>
      </p:sp>
      <p:sp>
        <p:nvSpPr>
          <p:cNvPr id="4" name="Rectangle 61"/>
          <p:cNvSpPr>
            <a:spLocks noGrp="1" noChangeArrowheads="1"/>
          </p:cNvSpPr>
          <p:nvPr>
            <p:ph type="sldNum" sz="quarter" idx="12"/>
          </p:nvPr>
        </p:nvSpPr>
        <p:spPr>
          <a:ln/>
        </p:spPr>
        <p:txBody>
          <a:bodyPr/>
          <a:lstStyle>
            <a:lvl1pPr>
              <a:defRPr/>
            </a:lvl1pPr>
          </a:lstStyle>
          <a:p>
            <a:fld id="{93E99EB0-D084-483C-B20B-3E8E20774C9D}" type="slidenum">
              <a:rPr lang="en-US" altLang="en-US">
                <a:solidFill>
                  <a:srgbClr val="2F1311"/>
                </a:solidFill>
              </a:rPr>
              <a:pPr/>
              <a:t>‹#›</a:t>
            </a:fld>
            <a:endParaRPr lang="en-US" altLang="en-US">
              <a:solidFill>
                <a:srgbClr val="2F1311"/>
              </a:solidFill>
            </a:endParaRPr>
          </a:p>
        </p:txBody>
      </p:sp>
    </p:spTree>
    <p:extLst>
      <p:ext uri="{BB962C8B-B14F-4D97-AF65-F5344CB8AC3E}">
        <p14:creationId xmlns:p14="http://schemas.microsoft.com/office/powerpoint/2010/main" val="2993452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endParaRPr lang="en-US" alt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endParaRPr lang="en-US" alt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fld id="{1F13823C-EBD1-4114-9230-48D5940EEA45}" type="slidenum">
              <a:rPr lang="en-US" altLang="en-US">
                <a:solidFill>
                  <a:srgbClr val="2F1311"/>
                </a:solidFill>
              </a:rPr>
              <a:pPr/>
              <a:t>‹#›</a:t>
            </a:fld>
            <a:endParaRPr lang="en-US" altLang="en-US">
              <a:solidFill>
                <a:srgbClr val="2F1311"/>
              </a:solidFill>
            </a:endParaRPr>
          </a:p>
        </p:txBody>
      </p:sp>
    </p:spTree>
    <p:extLst>
      <p:ext uri="{BB962C8B-B14F-4D97-AF65-F5344CB8AC3E}">
        <p14:creationId xmlns:p14="http://schemas.microsoft.com/office/powerpoint/2010/main" val="1041209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3FD0289-7827-4101-B269-A4BDBA3F566A}" type="slidenum">
              <a:rPr lang="en-US" altLang="en-US"/>
              <a:pPr/>
              <a:t>‹#›</a:t>
            </a:fld>
            <a:endParaRPr lang="en-US" altLang="en-US"/>
          </a:p>
        </p:txBody>
      </p:sp>
    </p:spTree>
    <p:extLst>
      <p:ext uri="{BB962C8B-B14F-4D97-AF65-F5344CB8AC3E}">
        <p14:creationId xmlns:p14="http://schemas.microsoft.com/office/powerpoint/2010/main" val="2957959472"/>
      </p:ext>
    </p:extLst>
  </p:cSld>
  <p:clrMapOvr>
    <a:masterClrMapping/>
  </p:clrMapOvr>
  <p:transition spd="slow">
    <p:zo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endParaRPr lang="en-US" alt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endParaRPr lang="en-US" alt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fld id="{563F2BF4-ED39-4187-ACB1-FDDACE167D65}" type="slidenum">
              <a:rPr lang="en-US" altLang="en-US">
                <a:solidFill>
                  <a:srgbClr val="2F1311"/>
                </a:solidFill>
              </a:rPr>
              <a:pPr/>
              <a:t>‹#›</a:t>
            </a:fld>
            <a:endParaRPr lang="en-US" altLang="en-US">
              <a:solidFill>
                <a:srgbClr val="2F1311"/>
              </a:solidFill>
            </a:endParaRPr>
          </a:p>
        </p:txBody>
      </p:sp>
    </p:spTree>
    <p:extLst>
      <p:ext uri="{BB962C8B-B14F-4D97-AF65-F5344CB8AC3E}">
        <p14:creationId xmlns:p14="http://schemas.microsoft.com/office/powerpoint/2010/main" val="29517365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endParaRPr lang="en-US" alt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endParaRPr lang="en-US" alt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fld id="{6DE5DB9B-AEBF-428F-99B1-9486270BC7EA}" type="slidenum">
              <a:rPr lang="en-US" altLang="en-US">
                <a:solidFill>
                  <a:srgbClr val="2F1311"/>
                </a:solidFill>
              </a:rPr>
              <a:pPr/>
              <a:t>‹#›</a:t>
            </a:fld>
            <a:endParaRPr lang="en-US" altLang="en-US">
              <a:solidFill>
                <a:srgbClr val="2F1311"/>
              </a:solidFill>
            </a:endParaRPr>
          </a:p>
        </p:txBody>
      </p:sp>
    </p:spTree>
    <p:extLst>
      <p:ext uri="{BB962C8B-B14F-4D97-AF65-F5344CB8AC3E}">
        <p14:creationId xmlns:p14="http://schemas.microsoft.com/office/powerpoint/2010/main" val="1699317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endParaRPr lang="en-US" alt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endParaRPr lang="en-US" alt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fld id="{C25E3060-2500-4307-98E4-3D0D35F85511}" type="slidenum">
              <a:rPr lang="en-US" altLang="en-US">
                <a:solidFill>
                  <a:srgbClr val="2F1311"/>
                </a:solidFill>
              </a:rPr>
              <a:pPr/>
              <a:t>‹#›</a:t>
            </a:fld>
            <a:endParaRPr lang="en-US" altLang="en-US">
              <a:solidFill>
                <a:srgbClr val="2F1311"/>
              </a:solidFill>
            </a:endParaRPr>
          </a:p>
        </p:txBody>
      </p:sp>
    </p:spTree>
    <p:extLst>
      <p:ext uri="{BB962C8B-B14F-4D97-AF65-F5344CB8AC3E}">
        <p14:creationId xmlns:p14="http://schemas.microsoft.com/office/powerpoint/2010/main" val="5110704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53553921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08711312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96350956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63852258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63914488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429311664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11101245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FBDB2E29-C4FC-4748-8E31-C8E6D3A64C3D}" type="slidenum">
              <a:rPr lang="en-US" altLang="en-US"/>
              <a:pPr/>
              <a:t>‹#›</a:t>
            </a:fld>
            <a:endParaRPr lang="en-US" altLang="en-US"/>
          </a:p>
        </p:txBody>
      </p:sp>
    </p:spTree>
    <p:extLst>
      <p:ext uri="{BB962C8B-B14F-4D97-AF65-F5344CB8AC3E}">
        <p14:creationId xmlns:p14="http://schemas.microsoft.com/office/powerpoint/2010/main" val="691381270"/>
      </p:ext>
    </p:extLst>
  </p:cSld>
  <p:clrMapOvr>
    <a:masterClrMapping/>
  </p:clrMapOvr>
  <p:transition spd="slow">
    <p:zo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60317248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73749509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22093890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5536540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04F799C-DFE1-4641-B6AF-0970F7967F60}" type="slidenum">
              <a:rPr lang="en-US"/>
              <a:pPr>
                <a:defRPr/>
              </a:pPr>
              <a:t>‹#›</a:t>
            </a:fld>
            <a:endParaRPr lang="en-US"/>
          </a:p>
        </p:txBody>
      </p:sp>
    </p:spTree>
    <p:extLst>
      <p:ext uri="{BB962C8B-B14F-4D97-AF65-F5344CB8AC3E}">
        <p14:creationId xmlns:p14="http://schemas.microsoft.com/office/powerpoint/2010/main" val="808269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128913A-3C1C-734B-96A3-8FA363D08B13}" type="slidenum">
              <a:rPr lang="en-US"/>
              <a:pPr>
                <a:defRPr/>
              </a:pPr>
              <a:t>‹#›</a:t>
            </a:fld>
            <a:endParaRPr lang="en-US"/>
          </a:p>
        </p:txBody>
      </p:sp>
    </p:spTree>
    <p:extLst>
      <p:ext uri="{BB962C8B-B14F-4D97-AF65-F5344CB8AC3E}">
        <p14:creationId xmlns:p14="http://schemas.microsoft.com/office/powerpoint/2010/main" val="34164324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4C6077E-65AC-3F47-97B5-45AAFE0F68E6}" type="slidenum">
              <a:rPr lang="en-US"/>
              <a:pPr>
                <a:defRPr/>
              </a:pPr>
              <a:t>‹#›</a:t>
            </a:fld>
            <a:endParaRPr lang="en-US"/>
          </a:p>
        </p:txBody>
      </p:sp>
    </p:spTree>
    <p:extLst>
      <p:ext uri="{BB962C8B-B14F-4D97-AF65-F5344CB8AC3E}">
        <p14:creationId xmlns:p14="http://schemas.microsoft.com/office/powerpoint/2010/main" val="27606271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C8FEC04-5DA4-EF4C-A145-27A433D43DA6}" type="slidenum">
              <a:rPr lang="en-US"/>
              <a:pPr>
                <a:defRPr/>
              </a:pPr>
              <a:t>‹#›</a:t>
            </a:fld>
            <a:endParaRPr lang="en-US"/>
          </a:p>
        </p:txBody>
      </p:sp>
    </p:spTree>
    <p:extLst>
      <p:ext uri="{BB962C8B-B14F-4D97-AF65-F5344CB8AC3E}">
        <p14:creationId xmlns:p14="http://schemas.microsoft.com/office/powerpoint/2010/main" val="31255018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C6688CA-CC6E-E145-9CB4-6BF6D8B87328}" type="slidenum">
              <a:rPr lang="en-US"/>
              <a:pPr>
                <a:defRPr/>
              </a:pPr>
              <a:t>‹#›</a:t>
            </a:fld>
            <a:endParaRPr lang="en-US"/>
          </a:p>
        </p:txBody>
      </p:sp>
    </p:spTree>
    <p:extLst>
      <p:ext uri="{BB962C8B-B14F-4D97-AF65-F5344CB8AC3E}">
        <p14:creationId xmlns:p14="http://schemas.microsoft.com/office/powerpoint/2010/main" val="5440748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4D1DBF9A-EF65-8145-BFD8-2D3C500BA4B5}" type="slidenum">
              <a:rPr lang="en-US"/>
              <a:pPr>
                <a:defRPr/>
              </a:pPr>
              <a:t>‹#›</a:t>
            </a:fld>
            <a:endParaRPr lang="en-US"/>
          </a:p>
        </p:txBody>
      </p:sp>
    </p:spTree>
    <p:extLst>
      <p:ext uri="{BB962C8B-B14F-4D97-AF65-F5344CB8AC3E}">
        <p14:creationId xmlns:p14="http://schemas.microsoft.com/office/powerpoint/2010/main" val="2411001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997D361-526D-48E2-8E39-802050B18E8C}" type="slidenum">
              <a:rPr lang="en-US" altLang="en-US"/>
              <a:pPr/>
              <a:t>‹#›</a:t>
            </a:fld>
            <a:endParaRPr lang="en-US" altLang="en-US"/>
          </a:p>
        </p:txBody>
      </p:sp>
    </p:spTree>
    <p:extLst>
      <p:ext uri="{BB962C8B-B14F-4D97-AF65-F5344CB8AC3E}">
        <p14:creationId xmlns:p14="http://schemas.microsoft.com/office/powerpoint/2010/main" val="4147138631"/>
      </p:ext>
    </p:extLst>
  </p:cSld>
  <p:clrMapOvr>
    <a:masterClrMapping/>
  </p:clrMapOvr>
  <p:transition spd="slow">
    <p:zo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76EF84B-A94B-C14D-9CAC-0455ED6E3B53}" type="slidenum">
              <a:rPr lang="en-US"/>
              <a:pPr>
                <a:defRPr/>
              </a:pPr>
              <a:t>‹#›</a:t>
            </a:fld>
            <a:endParaRPr lang="en-US"/>
          </a:p>
        </p:txBody>
      </p:sp>
    </p:spTree>
    <p:extLst>
      <p:ext uri="{BB962C8B-B14F-4D97-AF65-F5344CB8AC3E}">
        <p14:creationId xmlns:p14="http://schemas.microsoft.com/office/powerpoint/2010/main" val="42881016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AC4CAFFD-765D-4C47-A76F-EA8EEB637941}" type="slidenum">
              <a:rPr lang="en-US"/>
              <a:pPr>
                <a:defRPr/>
              </a:pPr>
              <a:t>‹#›</a:t>
            </a:fld>
            <a:endParaRPr lang="en-US"/>
          </a:p>
        </p:txBody>
      </p:sp>
    </p:spTree>
    <p:extLst>
      <p:ext uri="{BB962C8B-B14F-4D97-AF65-F5344CB8AC3E}">
        <p14:creationId xmlns:p14="http://schemas.microsoft.com/office/powerpoint/2010/main" val="18619899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8E01E0E-F9B4-6B42-AB98-E82CC9D71249}" type="slidenum">
              <a:rPr lang="en-US"/>
              <a:pPr>
                <a:defRPr/>
              </a:pPr>
              <a:t>‹#›</a:t>
            </a:fld>
            <a:endParaRPr lang="en-US"/>
          </a:p>
        </p:txBody>
      </p:sp>
    </p:spTree>
    <p:extLst>
      <p:ext uri="{BB962C8B-B14F-4D97-AF65-F5344CB8AC3E}">
        <p14:creationId xmlns:p14="http://schemas.microsoft.com/office/powerpoint/2010/main" val="34614884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70D6923-0B28-684D-B907-927D6AF9AD67}" type="slidenum">
              <a:rPr lang="en-US"/>
              <a:pPr>
                <a:defRPr/>
              </a:pPr>
              <a:t>‹#›</a:t>
            </a:fld>
            <a:endParaRPr lang="en-US"/>
          </a:p>
        </p:txBody>
      </p:sp>
    </p:spTree>
    <p:extLst>
      <p:ext uri="{BB962C8B-B14F-4D97-AF65-F5344CB8AC3E}">
        <p14:creationId xmlns:p14="http://schemas.microsoft.com/office/powerpoint/2010/main" val="4126815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EA10090-125C-B24A-8F06-C5C928D9F3CD}" type="slidenum">
              <a:rPr lang="en-US"/>
              <a:pPr>
                <a:defRPr/>
              </a:pPr>
              <a:t>‹#›</a:t>
            </a:fld>
            <a:endParaRPr lang="en-US"/>
          </a:p>
        </p:txBody>
      </p:sp>
    </p:spTree>
    <p:extLst>
      <p:ext uri="{BB962C8B-B14F-4D97-AF65-F5344CB8AC3E}">
        <p14:creationId xmlns:p14="http://schemas.microsoft.com/office/powerpoint/2010/main" val="11740726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362593FD-05BB-9545-A83D-DE5B5E918162}" type="slidenum">
              <a:rPr lang="en-US"/>
              <a:pPr>
                <a:defRPr/>
              </a:pPr>
              <a:t>‹#›</a:t>
            </a:fld>
            <a:endParaRPr lang="en-US"/>
          </a:p>
        </p:txBody>
      </p:sp>
    </p:spTree>
    <p:extLst>
      <p:ext uri="{BB962C8B-B14F-4D97-AF65-F5344CB8AC3E}">
        <p14:creationId xmlns:p14="http://schemas.microsoft.com/office/powerpoint/2010/main" val="37967616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8798AEE-729E-474A-B492-F88980A401B8}" type="slidenum">
              <a:rPr lang="en-US"/>
              <a:pPr>
                <a:defRPr/>
              </a:pPr>
              <a:t>‹#›</a:t>
            </a:fld>
            <a:endParaRPr lang="en-US"/>
          </a:p>
        </p:txBody>
      </p:sp>
    </p:spTree>
    <p:extLst>
      <p:ext uri="{BB962C8B-B14F-4D97-AF65-F5344CB8AC3E}">
        <p14:creationId xmlns:p14="http://schemas.microsoft.com/office/powerpoint/2010/main" val="38731556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A8A344-600D-A94E-AAC2-42763B589AE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40935113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D4DF02-F392-764C-B898-A4296B64DA58}"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1911155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45B4CB-38E4-0448-A710-E1E9E081E794}"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519794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FF288798-6407-419D-84AE-9C8FFA9C8BA2}" type="slidenum">
              <a:rPr lang="en-US" altLang="en-US"/>
              <a:pPr/>
              <a:t>‹#›</a:t>
            </a:fld>
            <a:endParaRPr lang="en-US" altLang="en-US"/>
          </a:p>
        </p:txBody>
      </p:sp>
    </p:spTree>
    <p:extLst>
      <p:ext uri="{BB962C8B-B14F-4D97-AF65-F5344CB8AC3E}">
        <p14:creationId xmlns:p14="http://schemas.microsoft.com/office/powerpoint/2010/main" val="339949531"/>
      </p:ext>
    </p:extLst>
  </p:cSld>
  <p:clrMapOvr>
    <a:masterClrMapping/>
  </p:clrMapOvr>
  <p:transition spd="slow">
    <p:zo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04A387-9DB6-AB4D-8BA0-0B37F3E8AC61}"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8851528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E0AB5E7-F75E-A049-8F3B-D58CBF14F90B}"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41266258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76083C3-6D9F-C64D-A863-A2E8E843583D}"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4843902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895830F-ABE9-0E4B-AF7B-ADAC2A0D6EB1}"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2011550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1788FD-9948-8B4E-8AA0-D3F88C651F73}"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40155005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0C1088-3745-034D-A59E-78264804C88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0502031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A1CF4D-02A6-0646-B044-FE0CCFEB5D03}"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9545974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55B28E-CC43-524E-B2EC-1CAB4E056BD3}"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3054320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B0DEF894-8401-3446-8A66-7B5DAB83354F}" type="slidenum">
              <a:rPr lang="en-US"/>
              <a:pPr>
                <a:defRPr/>
              </a:pPr>
              <a:t>‹#›</a:t>
            </a:fld>
            <a:endParaRPr lang="en-US"/>
          </a:p>
        </p:txBody>
      </p:sp>
    </p:spTree>
    <p:extLst>
      <p:ext uri="{BB962C8B-B14F-4D97-AF65-F5344CB8AC3E}">
        <p14:creationId xmlns:p14="http://schemas.microsoft.com/office/powerpoint/2010/main" val="1348325175"/>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A90740FE-D983-4147-B649-AA7A4E229457}" type="slidenum">
              <a:rPr lang="en-US"/>
              <a:pPr>
                <a:defRPr/>
              </a:pPr>
              <a:t>‹#›</a:t>
            </a:fld>
            <a:endParaRPr lang="en-US"/>
          </a:p>
        </p:txBody>
      </p:sp>
    </p:spTree>
    <p:extLst>
      <p:ext uri="{BB962C8B-B14F-4D97-AF65-F5344CB8AC3E}">
        <p14:creationId xmlns:p14="http://schemas.microsoft.com/office/powerpoint/2010/main" val="3575601474"/>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66C33624-E664-47EB-B820-C3AD671DB348}" type="slidenum">
              <a:rPr lang="en-US" altLang="en-US"/>
              <a:pPr/>
              <a:t>‹#›</a:t>
            </a:fld>
            <a:endParaRPr lang="en-US" altLang="en-US"/>
          </a:p>
        </p:txBody>
      </p:sp>
    </p:spTree>
    <p:extLst>
      <p:ext uri="{BB962C8B-B14F-4D97-AF65-F5344CB8AC3E}">
        <p14:creationId xmlns:p14="http://schemas.microsoft.com/office/powerpoint/2010/main" val="772615896"/>
      </p:ext>
    </p:extLst>
  </p:cSld>
  <p:clrMapOvr>
    <a:masterClrMapping/>
  </p:clrMapOvr>
  <p:transition spd="slow">
    <p:zo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E3D65DC0-3650-D042-B753-ED580755EC87}" type="slidenum">
              <a:rPr lang="en-US"/>
              <a:pPr>
                <a:defRPr/>
              </a:pPr>
              <a:t>‹#›</a:t>
            </a:fld>
            <a:endParaRPr lang="en-US"/>
          </a:p>
        </p:txBody>
      </p:sp>
    </p:spTree>
    <p:extLst>
      <p:ext uri="{BB962C8B-B14F-4D97-AF65-F5344CB8AC3E}">
        <p14:creationId xmlns:p14="http://schemas.microsoft.com/office/powerpoint/2010/main" val="2353240453"/>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9D091E6C-90F6-2D48-879F-9DA9B88DC2F2}" type="slidenum">
              <a:rPr lang="en-US"/>
              <a:pPr>
                <a:defRPr/>
              </a:pPr>
              <a:t>‹#›</a:t>
            </a:fld>
            <a:endParaRPr lang="en-US"/>
          </a:p>
        </p:txBody>
      </p:sp>
    </p:spTree>
    <p:extLst>
      <p:ext uri="{BB962C8B-B14F-4D97-AF65-F5344CB8AC3E}">
        <p14:creationId xmlns:p14="http://schemas.microsoft.com/office/powerpoint/2010/main" val="1027873703"/>
      </p:ext>
    </p:extLst>
  </p:cSld>
  <p:clrMapOvr>
    <a:masterClrMapping/>
  </p:clrMapOvr>
  <p:transitio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0F735DD0-8C6E-1344-8D35-107CA03EABFE}" type="slidenum">
              <a:rPr lang="en-US"/>
              <a:pPr>
                <a:defRPr/>
              </a:pPr>
              <a:t>‹#›</a:t>
            </a:fld>
            <a:endParaRPr lang="en-US"/>
          </a:p>
        </p:txBody>
      </p:sp>
    </p:spTree>
    <p:extLst>
      <p:ext uri="{BB962C8B-B14F-4D97-AF65-F5344CB8AC3E}">
        <p14:creationId xmlns:p14="http://schemas.microsoft.com/office/powerpoint/2010/main" val="3934115228"/>
      </p:ext>
    </p:extLst>
  </p:cSld>
  <p:clrMapOvr>
    <a:masterClrMapping/>
  </p:clrMapOvr>
  <p:transitio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386E41C8-5E6D-0842-9418-C5C90ED2405B}" type="slidenum">
              <a:rPr lang="en-US"/>
              <a:pPr>
                <a:defRPr/>
              </a:pPr>
              <a:t>‹#›</a:t>
            </a:fld>
            <a:endParaRPr lang="en-US"/>
          </a:p>
        </p:txBody>
      </p:sp>
    </p:spTree>
    <p:extLst>
      <p:ext uri="{BB962C8B-B14F-4D97-AF65-F5344CB8AC3E}">
        <p14:creationId xmlns:p14="http://schemas.microsoft.com/office/powerpoint/2010/main" val="508717499"/>
      </p:ext>
    </p:extLst>
  </p:cSld>
  <p:clrMapOvr>
    <a:masterClrMapping/>
  </p:clrMapOvr>
  <p:transitio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7DC7A79A-D0D8-D741-9232-5B5F4E35A11D}" type="slidenum">
              <a:rPr lang="en-US"/>
              <a:pPr>
                <a:defRPr/>
              </a:pPr>
              <a:t>‹#›</a:t>
            </a:fld>
            <a:endParaRPr lang="en-US"/>
          </a:p>
        </p:txBody>
      </p:sp>
    </p:spTree>
    <p:extLst>
      <p:ext uri="{BB962C8B-B14F-4D97-AF65-F5344CB8AC3E}">
        <p14:creationId xmlns:p14="http://schemas.microsoft.com/office/powerpoint/2010/main" val="1509606737"/>
      </p:ext>
    </p:extLst>
  </p:cSld>
  <p:clrMapOvr>
    <a:masterClrMapping/>
  </p:clrMapOvr>
  <p:transitio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E8385EBA-5A27-CF40-9D3E-8331D061892E}" type="slidenum">
              <a:rPr lang="en-US"/>
              <a:pPr>
                <a:defRPr/>
              </a:pPr>
              <a:t>‹#›</a:t>
            </a:fld>
            <a:endParaRPr lang="en-US"/>
          </a:p>
        </p:txBody>
      </p:sp>
    </p:spTree>
    <p:extLst>
      <p:ext uri="{BB962C8B-B14F-4D97-AF65-F5344CB8AC3E}">
        <p14:creationId xmlns:p14="http://schemas.microsoft.com/office/powerpoint/2010/main" val="3927699351"/>
      </p:ext>
    </p:extLst>
  </p:cSld>
  <p:clrMapOvr>
    <a:masterClrMapping/>
  </p:clrMapOvr>
  <p:transitio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7332B240-9006-3144-90C2-49D1CC8521A6}" type="slidenum">
              <a:rPr lang="en-US"/>
              <a:pPr>
                <a:defRPr/>
              </a:pPr>
              <a:t>‹#›</a:t>
            </a:fld>
            <a:endParaRPr lang="en-US"/>
          </a:p>
        </p:txBody>
      </p:sp>
    </p:spTree>
    <p:extLst>
      <p:ext uri="{BB962C8B-B14F-4D97-AF65-F5344CB8AC3E}">
        <p14:creationId xmlns:p14="http://schemas.microsoft.com/office/powerpoint/2010/main" val="3161749219"/>
      </p:ext>
    </p:extLst>
  </p:cSld>
  <p:clrMapOvr>
    <a:masterClrMapping/>
  </p:clrMapOvr>
  <p:transitio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23EF273B-3E87-E546-8EAF-BC1469A858CE}" type="slidenum">
              <a:rPr lang="en-US"/>
              <a:pPr>
                <a:defRPr/>
              </a:pPr>
              <a:t>‹#›</a:t>
            </a:fld>
            <a:endParaRPr lang="en-US"/>
          </a:p>
        </p:txBody>
      </p:sp>
    </p:spTree>
    <p:extLst>
      <p:ext uri="{BB962C8B-B14F-4D97-AF65-F5344CB8AC3E}">
        <p14:creationId xmlns:p14="http://schemas.microsoft.com/office/powerpoint/2010/main" val="3728033198"/>
      </p:ext>
    </p:extLst>
  </p:cSld>
  <p:clrMapOvr>
    <a:masterClrMapping/>
  </p:clrMapOvr>
  <p:transitio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D61C0445-77D3-1244-85A8-7DF0189A98C4}" type="slidenum">
              <a:rPr lang="en-US"/>
              <a:pPr>
                <a:defRPr/>
              </a:pPr>
              <a:t>‹#›</a:t>
            </a:fld>
            <a:endParaRPr lang="en-US"/>
          </a:p>
        </p:txBody>
      </p:sp>
    </p:spTree>
    <p:extLst>
      <p:ext uri="{BB962C8B-B14F-4D97-AF65-F5344CB8AC3E}">
        <p14:creationId xmlns:p14="http://schemas.microsoft.com/office/powerpoint/2010/main" val="3380365481"/>
      </p:ext>
    </p:extLst>
  </p:cSld>
  <p:clrMapOvr>
    <a:masterClrMapping/>
  </p:clrMapOvr>
  <p:transitio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A8A344-600D-A94E-AAC2-42763B589AEC}"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226094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F271AA8B-6A91-451C-8BAB-0BB098D3890F}" type="slidenum">
              <a:rPr lang="en-US" altLang="en-US"/>
              <a:pPr/>
              <a:t>‹#›</a:t>
            </a:fld>
            <a:endParaRPr lang="en-US" altLang="en-US"/>
          </a:p>
        </p:txBody>
      </p:sp>
    </p:spTree>
    <p:extLst>
      <p:ext uri="{BB962C8B-B14F-4D97-AF65-F5344CB8AC3E}">
        <p14:creationId xmlns:p14="http://schemas.microsoft.com/office/powerpoint/2010/main" val="627572846"/>
      </p:ext>
    </p:extLst>
  </p:cSld>
  <p:clrMapOvr>
    <a:masterClrMapping/>
  </p:clrMapOvr>
  <p:transition spd="slow">
    <p:zo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D4DF02-F392-764C-B898-A4296B64DA58}"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13071338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45B4CB-38E4-0448-A710-E1E9E081E794}"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5602895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04A387-9DB6-AB4D-8BA0-0B37F3E8AC61}"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13624156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E0AB5E7-F75E-A049-8F3B-D58CBF14F90B}"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1143112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76083C3-6D9F-C64D-A863-A2E8E843583D}"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9187312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895830F-ABE9-0E4B-AF7B-ADAC2A0D6EB1}"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3384680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1788FD-9948-8B4E-8AA0-D3F88C651F73}"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6497740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0C1088-3745-034D-A59E-78264804C88C}"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13253287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A1CF4D-02A6-0646-B044-FE0CCFEB5D03}"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7669025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55B28E-CC43-524E-B2EC-1CAB4E056BD3}"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052989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3714135F-0D18-4CE9-AAF3-4C9483B47642}" type="slidenum">
              <a:rPr lang="en-US" altLang="en-US"/>
              <a:pPr/>
              <a:t>‹#›</a:t>
            </a:fld>
            <a:endParaRPr lang="en-US" altLang="en-US"/>
          </a:p>
        </p:txBody>
      </p:sp>
    </p:spTree>
    <p:extLst>
      <p:ext uri="{BB962C8B-B14F-4D97-AF65-F5344CB8AC3E}">
        <p14:creationId xmlns:p14="http://schemas.microsoft.com/office/powerpoint/2010/main" val="3145697731"/>
      </p:ext>
    </p:extLst>
  </p:cSld>
  <p:clrMapOvr>
    <a:masterClrMapping/>
  </p:clrMapOvr>
  <p:transition spd="slow">
    <p:zo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A8A344-600D-A94E-AAC2-42763B589AEC}" type="slidenum">
              <a:rPr lang="en-US"/>
              <a:pPr>
                <a:defRPr/>
              </a:pPr>
              <a:t>‹#›</a:t>
            </a:fld>
            <a:endParaRPr lang="en-US"/>
          </a:p>
        </p:txBody>
      </p:sp>
    </p:spTree>
    <p:extLst>
      <p:ext uri="{BB962C8B-B14F-4D97-AF65-F5344CB8AC3E}">
        <p14:creationId xmlns:p14="http://schemas.microsoft.com/office/powerpoint/2010/main" val="28829797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D4DF02-F392-764C-B898-A4296B64DA58}" type="slidenum">
              <a:rPr lang="en-US"/>
              <a:pPr>
                <a:defRPr/>
              </a:pPr>
              <a:t>‹#›</a:t>
            </a:fld>
            <a:endParaRPr lang="en-US"/>
          </a:p>
        </p:txBody>
      </p:sp>
    </p:spTree>
    <p:extLst>
      <p:ext uri="{BB962C8B-B14F-4D97-AF65-F5344CB8AC3E}">
        <p14:creationId xmlns:p14="http://schemas.microsoft.com/office/powerpoint/2010/main" val="17432339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45B4CB-38E4-0448-A710-E1E9E081E794}" type="slidenum">
              <a:rPr lang="en-US"/>
              <a:pPr>
                <a:defRPr/>
              </a:pPr>
              <a:t>‹#›</a:t>
            </a:fld>
            <a:endParaRPr lang="en-US"/>
          </a:p>
        </p:txBody>
      </p:sp>
    </p:spTree>
    <p:extLst>
      <p:ext uri="{BB962C8B-B14F-4D97-AF65-F5344CB8AC3E}">
        <p14:creationId xmlns:p14="http://schemas.microsoft.com/office/powerpoint/2010/main" val="11960380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04A387-9DB6-AB4D-8BA0-0B37F3E8AC61}" type="slidenum">
              <a:rPr lang="en-US"/>
              <a:pPr>
                <a:defRPr/>
              </a:pPr>
              <a:t>‹#›</a:t>
            </a:fld>
            <a:endParaRPr lang="en-US"/>
          </a:p>
        </p:txBody>
      </p:sp>
    </p:spTree>
    <p:extLst>
      <p:ext uri="{BB962C8B-B14F-4D97-AF65-F5344CB8AC3E}">
        <p14:creationId xmlns:p14="http://schemas.microsoft.com/office/powerpoint/2010/main" val="14272485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E0AB5E7-F75E-A049-8F3B-D58CBF14F90B}" type="slidenum">
              <a:rPr lang="en-US"/>
              <a:pPr>
                <a:defRPr/>
              </a:pPr>
              <a:t>‹#›</a:t>
            </a:fld>
            <a:endParaRPr lang="en-US"/>
          </a:p>
        </p:txBody>
      </p:sp>
    </p:spTree>
    <p:extLst>
      <p:ext uri="{BB962C8B-B14F-4D97-AF65-F5344CB8AC3E}">
        <p14:creationId xmlns:p14="http://schemas.microsoft.com/office/powerpoint/2010/main" val="38182599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76083C3-6D9F-C64D-A863-A2E8E843583D}" type="slidenum">
              <a:rPr lang="en-US"/>
              <a:pPr>
                <a:defRPr/>
              </a:pPr>
              <a:t>‹#›</a:t>
            </a:fld>
            <a:endParaRPr lang="en-US"/>
          </a:p>
        </p:txBody>
      </p:sp>
    </p:spTree>
    <p:extLst>
      <p:ext uri="{BB962C8B-B14F-4D97-AF65-F5344CB8AC3E}">
        <p14:creationId xmlns:p14="http://schemas.microsoft.com/office/powerpoint/2010/main" val="21442165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895830F-ABE9-0E4B-AF7B-ADAC2A0D6EB1}" type="slidenum">
              <a:rPr lang="en-US"/>
              <a:pPr>
                <a:defRPr/>
              </a:pPr>
              <a:t>‹#›</a:t>
            </a:fld>
            <a:endParaRPr lang="en-US"/>
          </a:p>
        </p:txBody>
      </p:sp>
    </p:spTree>
    <p:extLst>
      <p:ext uri="{BB962C8B-B14F-4D97-AF65-F5344CB8AC3E}">
        <p14:creationId xmlns:p14="http://schemas.microsoft.com/office/powerpoint/2010/main" val="13605247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1788FD-9948-8B4E-8AA0-D3F88C651F73}" type="slidenum">
              <a:rPr lang="en-US"/>
              <a:pPr>
                <a:defRPr/>
              </a:pPr>
              <a:t>‹#›</a:t>
            </a:fld>
            <a:endParaRPr lang="en-US"/>
          </a:p>
        </p:txBody>
      </p:sp>
    </p:spTree>
    <p:extLst>
      <p:ext uri="{BB962C8B-B14F-4D97-AF65-F5344CB8AC3E}">
        <p14:creationId xmlns:p14="http://schemas.microsoft.com/office/powerpoint/2010/main" val="24048188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0C1088-3745-034D-A59E-78264804C88C}" type="slidenum">
              <a:rPr lang="en-US"/>
              <a:pPr>
                <a:defRPr/>
              </a:pPr>
              <a:t>‹#›</a:t>
            </a:fld>
            <a:endParaRPr lang="en-US"/>
          </a:p>
        </p:txBody>
      </p:sp>
    </p:spTree>
    <p:extLst>
      <p:ext uri="{BB962C8B-B14F-4D97-AF65-F5344CB8AC3E}">
        <p14:creationId xmlns:p14="http://schemas.microsoft.com/office/powerpoint/2010/main" val="28140333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A1CF4D-02A6-0646-B044-FE0CCFEB5D03}" type="slidenum">
              <a:rPr lang="en-US"/>
              <a:pPr>
                <a:defRPr/>
              </a:pPr>
              <a:t>‹#›</a:t>
            </a:fld>
            <a:endParaRPr lang="en-US"/>
          </a:p>
        </p:txBody>
      </p:sp>
    </p:spTree>
    <p:extLst>
      <p:ext uri="{BB962C8B-B14F-4D97-AF65-F5344CB8AC3E}">
        <p14:creationId xmlns:p14="http://schemas.microsoft.com/office/powerpoint/2010/main" val="514296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DAC9E0F4-98BA-4DDF-8CA0-7E1E9E08E9FD}" type="slidenum">
              <a:rPr lang="en-US" altLang="en-US"/>
              <a:pPr/>
              <a:t>‹#›</a:t>
            </a:fld>
            <a:endParaRPr lang="en-US" altLang="en-US"/>
          </a:p>
        </p:txBody>
      </p:sp>
    </p:spTree>
    <p:extLst>
      <p:ext uri="{BB962C8B-B14F-4D97-AF65-F5344CB8AC3E}">
        <p14:creationId xmlns:p14="http://schemas.microsoft.com/office/powerpoint/2010/main" val="4144998673"/>
      </p:ext>
    </p:extLst>
  </p:cSld>
  <p:clrMapOvr>
    <a:masterClrMapping/>
  </p:clrMapOvr>
  <p:transition spd="slow">
    <p:zo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55B28E-CC43-524E-B2EC-1CAB4E056BD3}" type="slidenum">
              <a:rPr lang="en-US"/>
              <a:pPr>
                <a:defRPr/>
              </a:pPr>
              <a:t>‹#›</a:t>
            </a:fld>
            <a:endParaRPr lang="en-US"/>
          </a:p>
        </p:txBody>
      </p:sp>
    </p:spTree>
    <p:extLst>
      <p:ext uri="{BB962C8B-B14F-4D97-AF65-F5344CB8AC3E}">
        <p14:creationId xmlns:p14="http://schemas.microsoft.com/office/powerpoint/2010/main" val="25549315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1009420"/>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462240"/>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690095"/>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8488730"/>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3604039"/>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6592467"/>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1974953"/>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3359085"/>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8281585"/>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6.jpe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7.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6.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6.jpe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6.jpe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Clique para editar o estilo do título mestre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Clique para editar os estilos do texto mestre</a:t>
            </a:r>
          </a:p>
          <a:p>
            <a:pPr lvl="1"/>
            <a:r>
              <a:rPr lang="en-US" altLang="en-US"/>
              <a:t>Segundo nível</a:t>
            </a:r>
          </a:p>
          <a:p>
            <a:pPr lvl="2"/>
            <a:r>
              <a:rPr lang="en-US" altLang="en-US"/>
              <a:t>Terceiro nível</a:t>
            </a:r>
          </a:p>
          <a:p>
            <a:pPr lvl="3"/>
            <a:r>
              <a:rPr lang="en-US" altLang="en-US"/>
              <a:t>Quarto nível</a:t>
            </a:r>
          </a:p>
          <a:p>
            <a:pPr lvl="4"/>
            <a:r>
              <a:rPr lang="en-US" altLang="en-US"/>
              <a:t>Quinto nível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EF8F97DE-678B-45FC-9B91-2A5E64675C6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zoom/>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08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effectLst/>
                <a:latin typeface="+mn-lt"/>
                <a:ea typeface="+mn-ea"/>
                <a:cs typeface="+mn-cs"/>
              </a:defRPr>
            </a:lvl1pPr>
          </a:lstStyle>
          <a:p>
            <a:pPr>
              <a:defRPr/>
            </a:pPr>
            <a:endParaRPr lang="en-US"/>
          </a:p>
        </p:txBody>
      </p:sp>
      <p:sp>
        <p:nvSpPr>
          <p:cNvPr id="4208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effectLst/>
                <a:latin typeface="+mn-lt"/>
                <a:ea typeface="+mn-ea"/>
                <a:cs typeface="+mn-cs"/>
              </a:defRPr>
            </a:lvl1pPr>
          </a:lstStyle>
          <a:p>
            <a:pPr>
              <a:defRPr/>
            </a:pPr>
            <a:endParaRPr lang="en-US"/>
          </a:p>
        </p:txBody>
      </p:sp>
      <p:sp>
        <p:nvSpPr>
          <p:cNvPr id="4208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effectLst/>
                <a:latin typeface="Times New Roman" charset="0"/>
              </a:defRPr>
            </a:lvl1pPr>
          </a:lstStyle>
          <a:p>
            <a:pPr>
              <a:defRPr/>
            </a:pPr>
            <a:fld id="{BFF14431-6D57-B740-8B70-A8A32FD9300B}" type="slidenum">
              <a:rPr lang="en-US"/>
              <a:pPr>
                <a:defRPr/>
              </a:pPr>
              <a:t>‹#›</a:t>
            </a:fld>
            <a:endParaRPr lang="en-US"/>
          </a:p>
        </p:txBody>
      </p:sp>
    </p:spTree>
    <p:extLst>
      <p:ext uri="{BB962C8B-B14F-4D97-AF65-F5344CB8AC3E}">
        <p14:creationId xmlns:p14="http://schemas.microsoft.com/office/powerpoint/2010/main" val="3897902993"/>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ctr" rtl="0" eaLnBrk="0" fontAlgn="base" hangingPunct="0">
        <a:spcBef>
          <a:spcPct val="0"/>
        </a:spcBef>
        <a:spcAft>
          <a:spcPct val="0"/>
        </a:spcAft>
        <a:defRPr sz="4400" i="1">
          <a:solidFill>
            <a:schemeClr val="tx2"/>
          </a:solidFill>
          <a:latin typeface="Arial"/>
          <a:ea typeface="ＭＳ Ｐゴシック" charset="0"/>
          <a:cs typeface="Arial"/>
        </a:defRPr>
      </a:lvl1pPr>
      <a:lvl2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imes New Roman" charset="0"/>
        </a:defRPr>
      </a:lvl6pPr>
      <a:lvl7pPr marL="914400" algn="ctr" rtl="0" fontAlgn="base">
        <a:spcBef>
          <a:spcPct val="0"/>
        </a:spcBef>
        <a:spcAft>
          <a:spcPct val="0"/>
        </a:spcAft>
        <a:defRPr sz="4400" i="1">
          <a:solidFill>
            <a:schemeClr val="tx2"/>
          </a:solidFill>
          <a:latin typeface="Times New Roman" charset="0"/>
        </a:defRPr>
      </a:lvl7pPr>
      <a:lvl8pPr marL="1371600" algn="ctr" rtl="0" fontAlgn="base">
        <a:spcBef>
          <a:spcPct val="0"/>
        </a:spcBef>
        <a:spcAft>
          <a:spcPct val="0"/>
        </a:spcAft>
        <a:defRPr sz="4400" i="1">
          <a:solidFill>
            <a:schemeClr val="tx2"/>
          </a:solidFill>
          <a:latin typeface="Times New Roman" charset="0"/>
        </a:defRPr>
      </a:lvl8pPr>
      <a:lvl9pPr marL="1828800" algn="ct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ＭＳ Ｐゴシック" charset="-128"/>
        </a:defRPr>
      </a:lvl6pPr>
      <a:lvl7pPr marL="2971800" indent="-228600" algn="l" rtl="0" fontAlgn="base">
        <a:spcBef>
          <a:spcPct val="20000"/>
        </a:spcBef>
        <a:spcAft>
          <a:spcPct val="0"/>
        </a:spcAft>
        <a:buSzPct val="65000"/>
        <a:buChar char="•"/>
        <a:defRPr sz="2000">
          <a:solidFill>
            <a:schemeClr val="tx1"/>
          </a:solidFill>
          <a:latin typeface="+mn-lt"/>
          <a:ea typeface="ＭＳ Ｐゴシック" charset="-128"/>
        </a:defRPr>
      </a:lvl7pPr>
      <a:lvl8pPr marL="3429000" indent="-228600" algn="l" rtl="0" fontAlgn="base">
        <a:spcBef>
          <a:spcPct val="20000"/>
        </a:spcBef>
        <a:spcAft>
          <a:spcPct val="0"/>
        </a:spcAft>
        <a:buSzPct val="65000"/>
        <a:buChar char="•"/>
        <a:defRPr sz="2000">
          <a:solidFill>
            <a:schemeClr val="tx1"/>
          </a:solidFill>
          <a:latin typeface="+mn-lt"/>
          <a:ea typeface="ＭＳ Ｐゴシック" charset="-128"/>
        </a:defRPr>
      </a:lvl8pPr>
      <a:lvl9pPr marL="3886200" indent="-228600" algn="l" rtl="0" fontAlgn="base">
        <a:spcBef>
          <a:spcPct val="20000"/>
        </a:spcBef>
        <a:spcAft>
          <a:spcPct val="0"/>
        </a:spcAft>
        <a:buSzPct val="65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defRPr>
            </a:lvl1pPr>
          </a:lstStyle>
          <a:p>
            <a:pPr>
              <a:defRPr/>
            </a:pPr>
            <a:fld id="{B4E3F15A-0697-8C46-924F-7C682906136C}"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ea typeface="+mn-ea"/>
                  <a:cs typeface="+mn-cs"/>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ea typeface="+mn-ea"/>
                  <a:cs typeface="+mn-cs"/>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ea typeface="+mn-ea"/>
                  <a:cs typeface="+mn-cs"/>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ea typeface="+mn-ea"/>
                  <a:cs typeface="+mn-cs"/>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mn-ea"/>
                <a:cs typeface="+mn-cs"/>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2664020"/>
      </p:ext>
    </p:extLst>
  </p:cSld>
  <p:clrMap bg1="dk2" tx1="lt1" bg2="dk1" tx2="lt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charset="-128"/>
          <a:cs typeface="Arial"/>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0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base">
              <a:spcBef>
                <a:spcPct val="0"/>
              </a:spcBef>
              <a:defRPr sz="1400">
                <a:effectLst/>
                <a:latin typeface="+mn-lt"/>
                <a:ea typeface="+mn-ea"/>
                <a:cs typeface="+mn-cs"/>
              </a:defRPr>
            </a:lvl1pPr>
          </a:lstStyle>
          <a:p>
            <a:pPr>
              <a:defRPr/>
            </a:pPr>
            <a:endParaRPr lang="en-US">
              <a:solidFill>
                <a:srgbClr val="000000"/>
              </a:solidFill>
              <a:latin typeface="Times New Roman"/>
            </a:endParaRPr>
          </a:p>
        </p:txBody>
      </p:sp>
      <p:sp>
        <p:nvSpPr>
          <p:cNvPr id="470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base">
              <a:spcBef>
                <a:spcPct val="0"/>
              </a:spcBef>
              <a:defRPr sz="1400">
                <a:effectLst/>
                <a:latin typeface="+mn-lt"/>
                <a:ea typeface="+mn-ea"/>
                <a:cs typeface="+mn-cs"/>
              </a:defRPr>
            </a:lvl1pPr>
          </a:lstStyle>
          <a:p>
            <a:pPr>
              <a:defRPr/>
            </a:pPr>
            <a:endParaRPr lang="en-US">
              <a:solidFill>
                <a:srgbClr val="000000"/>
              </a:solidFill>
              <a:latin typeface="Times New Roman"/>
            </a:endParaRPr>
          </a:p>
        </p:txBody>
      </p:sp>
      <p:sp>
        <p:nvSpPr>
          <p:cNvPr id="470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base">
              <a:spcBef>
                <a:spcPct val="0"/>
              </a:spcBef>
              <a:defRPr sz="1400">
                <a:effectLst/>
                <a:latin typeface="Times New Roman" charset="0"/>
              </a:defRPr>
            </a:lvl1pPr>
          </a:lstStyle>
          <a:p>
            <a:pPr>
              <a:defRPr/>
            </a:pPr>
            <a:fld id="{3F3817FD-58C2-8743-813B-60C1622552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7262547"/>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charset="0"/>
                <a:ea typeface="+mn-ea"/>
                <a:cs typeface="+mn-cs"/>
              </a:defRPr>
            </a:lvl1pPr>
          </a:lstStyle>
          <a:p>
            <a:pPr>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defRPr>
            </a:lvl1pPr>
          </a:lstStyle>
          <a:p>
            <a:pPr>
              <a:defRPr/>
            </a:pPr>
            <a:fld id="{B4E3F15A-0697-8C46-924F-7C682906136C}" type="slidenum">
              <a:rPr lang="en-US">
                <a:solidFill>
                  <a:srgbClr val="FFFFFF"/>
                </a:solidFill>
              </a:rPr>
              <a:pPr>
                <a:defRPr/>
              </a:pPr>
              <a:t>‹#›</a:t>
            </a:fld>
            <a:endParaRPr 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charset="0"/>
                <a:ea typeface="+mn-ea"/>
                <a:cs typeface="+mn-cs"/>
              </a:defRPr>
            </a:lvl1pPr>
          </a:lstStyle>
          <a:p>
            <a:pPr>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2828587"/>
      </p:ext>
    </p:extLst>
  </p:cSld>
  <p:clrMap bg1="dk2" tx1="lt1" bg2="dk1" tx2="lt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charset="-128"/>
          <a:cs typeface="Arial"/>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59875" cy="6870700"/>
            <a:chOff x="0" y="0"/>
            <a:chExt cx="5770" cy="4328"/>
          </a:xfrm>
        </p:grpSpPr>
        <p:sp>
          <p:nvSpPr>
            <p:cNvPr id="1032"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kumimoji="1" lang="en-US" altLang="en-US" sz="1800">
                <a:solidFill>
                  <a:srgbClr val="2F1311"/>
                </a:solidFill>
              </a:endParaRPr>
            </a:p>
          </p:txBody>
        </p:sp>
        <p:sp>
          <p:nvSpPr>
            <p:cNvPr id="1033"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kumimoji="1" lang="en-US" altLang="en-US" sz="1800">
                <a:solidFill>
                  <a:srgbClr val="2F1311"/>
                </a:solidFill>
              </a:endParaRPr>
            </a:p>
          </p:txBody>
        </p:sp>
        <p:sp>
          <p:nvSpPr>
            <p:cNvPr id="1843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kumimoji="1" lang="en-US" altLang="en-US" sz="1800">
                <a:solidFill>
                  <a:srgbClr val="2F1311"/>
                </a:solidFill>
              </a:endParaRPr>
            </a:p>
          </p:txBody>
        </p:sp>
        <p:grpSp>
          <p:nvGrpSpPr>
            <p:cNvPr id="1035" name="Group 6"/>
            <p:cNvGrpSpPr>
              <a:grpSpLocks/>
            </p:cNvGrpSpPr>
            <p:nvPr/>
          </p:nvGrpSpPr>
          <p:grpSpPr bwMode="auto">
            <a:xfrm>
              <a:off x="4944" y="1"/>
              <a:ext cx="816" cy="3974"/>
              <a:chOff x="4944" y="1"/>
              <a:chExt cx="816" cy="3974"/>
            </a:xfrm>
          </p:grpSpPr>
          <p:grpSp>
            <p:nvGrpSpPr>
              <p:cNvPr id="1047" name="Group 7"/>
              <p:cNvGrpSpPr>
                <a:grpSpLocks/>
              </p:cNvGrpSpPr>
              <p:nvPr userDrawn="1"/>
            </p:nvGrpSpPr>
            <p:grpSpPr bwMode="auto">
              <a:xfrm>
                <a:off x="5280" y="1"/>
                <a:ext cx="480" cy="1430"/>
                <a:chOff x="5280" y="1"/>
                <a:chExt cx="480" cy="1430"/>
              </a:xfrm>
            </p:grpSpPr>
            <p:grpSp>
              <p:nvGrpSpPr>
                <p:cNvPr id="1068" name="Group 8"/>
                <p:cNvGrpSpPr>
                  <a:grpSpLocks/>
                </p:cNvGrpSpPr>
                <p:nvPr userDrawn="1"/>
              </p:nvGrpSpPr>
              <p:grpSpPr bwMode="auto">
                <a:xfrm rot="-5400000">
                  <a:off x="5484" y="0"/>
                  <a:ext cx="174" cy="176"/>
                  <a:chOff x="1657" y="323"/>
                  <a:chExt cx="1691" cy="2560"/>
                </a:xfrm>
              </p:grpSpPr>
              <p:grpSp>
                <p:nvGrpSpPr>
                  <p:cNvPr id="1077" name="Group 9"/>
                  <p:cNvGrpSpPr>
                    <a:grpSpLocks/>
                  </p:cNvGrpSpPr>
                  <p:nvPr/>
                </p:nvGrpSpPr>
                <p:grpSpPr bwMode="auto">
                  <a:xfrm>
                    <a:off x="1657" y="323"/>
                    <a:ext cx="1691" cy="2560"/>
                    <a:chOff x="1657" y="323"/>
                    <a:chExt cx="1691" cy="2560"/>
                  </a:xfrm>
                </p:grpSpPr>
                <p:sp>
                  <p:nvSpPr>
                    <p:cNvPr id="1084" name="Freeform 10"/>
                    <p:cNvSpPr>
                      <a:spLocks/>
                    </p:cNvSpPr>
                    <p:nvPr/>
                  </p:nvSpPr>
                  <p:spPr bwMode="auto">
                    <a:xfrm>
                      <a:off x="2153" y="323"/>
                      <a:ext cx="1234" cy="2560"/>
                    </a:xfrm>
                    <a:custGeom>
                      <a:avLst/>
                      <a:gdLst>
                        <a:gd name="T0" fmla="*/ 338 w 1231"/>
                        <a:gd name="T1" fmla="*/ 283 h 2560"/>
                        <a:gd name="T2" fmla="*/ 416 w 1231"/>
                        <a:gd name="T3" fmla="*/ 115 h 2560"/>
                        <a:gd name="T4" fmla="*/ 584 w 1231"/>
                        <a:gd name="T5" fmla="*/ 7 h 2560"/>
                        <a:gd name="T6" fmla="*/ 897 w 1231"/>
                        <a:gd name="T7" fmla="*/ 61 h 2560"/>
                        <a:gd name="T8" fmla="*/ 1054 w 1231"/>
                        <a:gd name="T9" fmla="*/ 349 h 2560"/>
                        <a:gd name="T10" fmla="*/ 981 w 1231"/>
                        <a:gd name="T11" fmla="*/ 769 h 2560"/>
                        <a:gd name="T12" fmla="*/ 945 w 1231"/>
                        <a:gd name="T13" fmla="*/ 943 h 2560"/>
                        <a:gd name="T14" fmla="*/ 1108 w 1231"/>
                        <a:gd name="T15" fmla="*/ 1075 h 2560"/>
                        <a:gd name="T16" fmla="*/ 1234 w 1231"/>
                        <a:gd name="T17" fmla="*/ 1525 h 2560"/>
                        <a:gd name="T18" fmla="*/ 1126 w 1231"/>
                        <a:gd name="T19" fmla="*/ 1969 h 2560"/>
                        <a:gd name="T20" fmla="*/ 909 w 1231"/>
                        <a:gd name="T21" fmla="*/ 2077 h 2560"/>
                        <a:gd name="T22" fmla="*/ 723 w 1231"/>
                        <a:gd name="T23" fmla="*/ 2059 h 2560"/>
                        <a:gd name="T24" fmla="*/ 657 w 1231"/>
                        <a:gd name="T25" fmla="*/ 2251 h 2560"/>
                        <a:gd name="T26" fmla="*/ 530 w 1231"/>
                        <a:gd name="T27" fmla="*/ 2527 h 2560"/>
                        <a:gd name="T28" fmla="*/ 212 w 1231"/>
                        <a:gd name="T29" fmla="*/ 2509 h 2560"/>
                        <a:gd name="T30" fmla="*/ 31 w 1231"/>
                        <a:gd name="T31" fmla="*/ 2227 h 2560"/>
                        <a:gd name="T32" fmla="*/ 25 w 1231"/>
                        <a:gd name="T33" fmla="*/ 1969 h 2560"/>
                        <a:gd name="T34" fmla="*/ 145 w 1231"/>
                        <a:gd name="T35" fmla="*/ 1651 h 2560"/>
                        <a:gd name="T36" fmla="*/ 260 w 1231"/>
                        <a:gd name="T37" fmla="*/ 1513 h 2560"/>
                        <a:gd name="T38" fmla="*/ 218 w 1231"/>
                        <a:gd name="T39" fmla="*/ 1729 h 2560"/>
                        <a:gd name="T40" fmla="*/ 73 w 1231"/>
                        <a:gd name="T41" fmla="*/ 2023 h 2560"/>
                        <a:gd name="T42" fmla="*/ 169 w 1231"/>
                        <a:gd name="T43" fmla="*/ 2323 h 2560"/>
                        <a:gd name="T44" fmla="*/ 440 w 1231"/>
                        <a:gd name="T45" fmla="*/ 2431 h 2560"/>
                        <a:gd name="T46" fmla="*/ 596 w 1231"/>
                        <a:gd name="T47" fmla="*/ 2227 h 2560"/>
                        <a:gd name="T48" fmla="*/ 578 w 1231"/>
                        <a:gd name="T49" fmla="*/ 1807 h 2560"/>
                        <a:gd name="T50" fmla="*/ 494 w 1231"/>
                        <a:gd name="T51" fmla="*/ 1531 h 2560"/>
                        <a:gd name="T52" fmla="*/ 536 w 1231"/>
                        <a:gd name="T53" fmla="*/ 1459 h 2560"/>
                        <a:gd name="T54" fmla="*/ 627 w 1231"/>
                        <a:gd name="T55" fmla="*/ 1633 h 2560"/>
                        <a:gd name="T56" fmla="*/ 723 w 1231"/>
                        <a:gd name="T57" fmla="*/ 1933 h 2560"/>
                        <a:gd name="T58" fmla="*/ 969 w 1231"/>
                        <a:gd name="T59" fmla="*/ 1963 h 2560"/>
                        <a:gd name="T60" fmla="*/ 1138 w 1231"/>
                        <a:gd name="T61" fmla="*/ 1687 h 2560"/>
                        <a:gd name="T62" fmla="*/ 1120 w 1231"/>
                        <a:gd name="T63" fmla="*/ 1273 h 2560"/>
                        <a:gd name="T64" fmla="*/ 885 w 1231"/>
                        <a:gd name="T65" fmla="*/ 1057 h 2560"/>
                        <a:gd name="T66" fmla="*/ 681 w 1231"/>
                        <a:gd name="T67" fmla="*/ 1129 h 2560"/>
                        <a:gd name="T68" fmla="*/ 578 w 1231"/>
                        <a:gd name="T69" fmla="*/ 1117 h 2560"/>
                        <a:gd name="T70" fmla="*/ 621 w 1231"/>
                        <a:gd name="T71" fmla="*/ 1033 h 2560"/>
                        <a:gd name="T72" fmla="*/ 813 w 1231"/>
                        <a:gd name="T73" fmla="*/ 937 h 2560"/>
                        <a:gd name="T74" fmla="*/ 951 w 1231"/>
                        <a:gd name="T75" fmla="*/ 613 h 2560"/>
                        <a:gd name="T76" fmla="*/ 885 w 1231"/>
                        <a:gd name="T77" fmla="*/ 175 h 2560"/>
                        <a:gd name="T78" fmla="*/ 621 w 1231"/>
                        <a:gd name="T79" fmla="*/ 103 h 2560"/>
                        <a:gd name="T80" fmla="*/ 392 w 1231"/>
                        <a:gd name="T81" fmla="*/ 355 h 2560"/>
                        <a:gd name="T82" fmla="*/ 404 w 1231"/>
                        <a:gd name="T83" fmla="*/ 763 h 2560"/>
                        <a:gd name="T84" fmla="*/ 344 w 1231"/>
                        <a:gd name="T85" fmla="*/ 949 h 2560"/>
                        <a:gd name="T86" fmla="*/ 290 w 1231"/>
                        <a:gd name="T87" fmla="*/ 685 h 2560"/>
                        <a:gd name="T88" fmla="*/ 308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GB" sz="1800">
                        <a:solidFill>
                          <a:srgbClr val="2F1311"/>
                        </a:solidFill>
                        <a:latin typeface="Arial" pitchFamily="34" charset="0"/>
                      </a:endParaRPr>
                    </a:p>
                  </p:txBody>
                </p:sp>
                <p:sp>
                  <p:nvSpPr>
                    <p:cNvPr id="1085" name="Freeform 11"/>
                    <p:cNvSpPr>
                      <a:spLocks/>
                    </p:cNvSpPr>
                    <p:nvPr/>
                  </p:nvSpPr>
                  <p:spPr bwMode="auto">
                    <a:xfrm>
                      <a:off x="1676" y="352"/>
                      <a:ext cx="865" cy="2065"/>
                    </a:xfrm>
                    <a:custGeom>
                      <a:avLst/>
                      <a:gdLst>
                        <a:gd name="T0" fmla="*/ 785 w 865"/>
                        <a:gd name="T1" fmla="*/ 528 h 2071"/>
                        <a:gd name="T2" fmla="*/ 797 w 865"/>
                        <a:gd name="T3" fmla="*/ 349 h 2071"/>
                        <a:gd name="T4" fmla="*/ 863 w 865"/>
                        <a:gd name="T5" fmla="*/ 205 h 2071"/>
                        <a:gd name="T6" fmla="*/ 809 w 865"/>
                        <a:gd name="T7" fmla="*/ 217 h 2071"/>
                        <a:gd name="T8" fmla="*/ 749 w 865"/>
                        <a:gd name="T9" fmla="*/ 217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5 h 2071"/>
                        <a:gd name="T22" fmla="*/ 119 w 865"/>
                        <a:gd name="T23" fmla="*/ 403 h 2071"/>
                        <a:gd name="T24" fmla="*/ 131 w 865"/>
                        <a:gd name="T25" fmla="*/ 588 h 2071"/>
                        <a:gd name="T26" fmla="*/ 173 w 865"/>
                        <a:gd name="T27" fmla="*/ 780 h 2071"/>
                        <a:gd name="T28" fmla="*/ 197 w 865"/>
                        <a:gd name="T29" fmla="*/ 881 h 2071"/>
                        <a:gd name="T30" fmla="*/ 167 w 865"/>
                        <a:gd name="T31" fmla="*/ 983 h 2071"/>
                        <a:gd name="T32" fmla="*/ 65 w 865"/>
                        <a:gd name="T33" fmla="*/ 1121 h 2071"/>
                        <a:gd name="T34" fmla="*/ 17 w 865"/>
                        <a:gd name="T35" fmla="*/ 1294 h 2071"/>
                        <a:gd name="T36" fmla="*/ 5 w 865"/>
                        <a:gd name="T37" fmla="*/ 1546 h 2071"/>
                        <a:gd name="T38" fmla="*/ 47 w 865"/>
                        <a:gd name="T39" fmla="*/ 1743 h 2071"/>
                        <a:gd name="T40" fmla="*/ 131 w 865"/>
                        <a:gd name="T41" fmla="*/ 1893 h 2071"/>
                        <a:gd name="T42" fmla="*/ 299 w 865"/>
                        <a:gd name="T43" fmla="*/ 1982 h 2071"/>
                        <a:gd name="T44" fmla="*/ 425 w 865"/>
                        <a:gd name="T45" fmla="*/ 1976 h 2071"/>
                        <a:gd name="T46" fmla="*/ 467 w 865"/>
                        <a:gd name="T47" fmla="*/ 1988 h 2071"/>
                        <a:gd name="T48" fmla="*/ 497 w 865"/>
                        <a:gd name="T49" fmla="*/ 2060 h 2071"/>
                        <a:gd name="T50" fmla="*/ 497 w 865"/>
                        <a:gd name="T51" fmla="*/ 1958 h 2071"/>
                        <a:gd name="T52" fmla="*/ 557 w 865"/>
                        <a:gd name="T53" fmla="*/ 1773 h 2071"/>
                        <a:gd name="T54" fmla="*/ 617 w 865"/>
                        <a:gd name="T55" fmla="*/ 1653 h 2071"/>
                        <a:gd name="T56" fmla="*/ 581 w 865"/>
                        <a:gd name="T57" fmla="*/ 1695 h 2071"/>
                        <a:gd name="T58" fmla="*/ 515 w 865"/>
                        <a:gd name="T59" fmla="*/ 1815 h 2071"/>
                        <a:gd name="T60" fmla="*/ 407 w 865"/>
                        <a:gd name="T61" fmla="*/ 1898 h 2071"/>
                        <a:gd name="T62" fmla="*/ 269 w 865"/>
                        <a:gd name="T63" fmla="*/ 1893 h 2071"/>
                        <a:gd name="T64" fmla="*/ 179 w 865"/>
                        <a:gd name="T65" fmla="*/ 1809 h 2071"/>
                        <a:gd name="T66" fmla="*/ 113 w 865"/>
                        <a:gd name="T67" fmla="*/ 1635 h 2071"/>
                        <a:gd name="T68" fmla="*/ 107 w 865"/>
                        <a:gd name="T69" fmla="*/ 1390 h 2071"/>
                        <a:gd name="T70" fmla="*/ 137 w 865"/>
                        <a:gd name="T71" fmla="*/ 1187 h 2071"/>
                        <a:gd name="T72" fmla="*/ 203 w 865"/>
                        <a:gd name="T73" fmla="*/ 1067 h 2071"/>
                        <a:gd name="T74" fmla="*/ 323 w 865"/>
                        <a:gd name="T75" fmla="*/ 1019 h 2071"/>
                        <a:gd name="T76" fmla="*/ 509 w 865"/>
                        <a:gd name="T77" fmla="*/ 1073 h 2071"/>
                        <a:gd name="T78" fmla="*/ 611 w 865"/>
                        <a:gd name="T79" fmla="*/ 1121 h 2071"/>
                        <a:gd name="T80" fmla="*/ 665 w 865"/>
                        <a:gd name="T81" fmla="*/ 1097 h 2071"/>
                        <a:gd name="T82" fmla="*/ 659 w 865"/>
                        <a:gd name="T83" fmla="*/ 1043 h 2071"/>
                        <a:gd name="T84" fmla="*/ 611 w 865"/>
                        <a:gd name="T85" fmla="*/ 1001 h 2071"/>
                        <a:gd name="T86" fmla="*/ 497 w 865"/>
                        <a:gd name="T87" fmla="*/ 977 h 2071"/>
                        <a:gd name="T88" fmla="*/ 323 w 865"/>
                        <a:gd name="T89" fmla="*/ 893 h 2071"/>
                        <a:gd name="T90" fmla="*/ 233 w 865"/>
                        <a:gd name="T91" fmla="*/ 678 h 2071"/>
                        <a:gd name="T92" fmla="*/ 209 w 865"/>
                        <a:gd name="T93" fmla="*/ 415 h 2071"/>
                        <a:gd name="T94" fmla="*/ 317 w 865"/>
                        <a:gd name="T95" fmla="*/ 170 h 2071"/>
                        <a:gd name="T96" fmla="*/ 485 w 865"/>
                        <a:gd name="T97" fmla="*/ 110 h 2071"/>
                        <a:gd name="T98" fmla="*/ 617 w 865"/>
                        <a:gd name="T99" fmla="*/ 164 h 2071"/>
                        <a:gd name="T100" fmla="*/ 707 w 865"/>
                        <a:gd name="T101" fmla="*/ 289 h 2071"/>
                        <a:gd name="T102" fmla="*/ 737 w 865"/>
                        <a:gd name="T103" fmla="*/ 427 h 2071"/>
                        <a:gd name="T104" fmla="*/ 773 w 865"/>
                        <a:gd name="T105" fmla="*/ 600 h 2071"/>
                        <a:gd name="T106" fmla="*/ 809 w 865"/>
                        <a:gd name="T107" fmla="*/ 582 h 2071"/>
                        <a:gd name="T108" fmla="*/ 785 w 865"/>
                        <a:gd name="T109" fmla="*/ 528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GB" sz="1800">
                        <a:solidFill>
                          <a:srgbClr val="2F1311"/>
                        </a:solidFill>
                        <a:latin typeface="Arial" pitchFamily="34" charset="0"/>
                      </a:endParaRPr>
                    </a:p>
                  </p:txBody>
                </p:sp>
              </p:grpSp>
              <p:sp>
                <p:nvSpPr>
                  <p:cNvPr id="1078" name="Oval 12"/>
                  <p:cNvSpPr>
                    <a:spLocks noChangeArrowheads="1"/>
                  </p:cNvSpPr>
                  <p:nvPr/>
                </p:nvSpPr>
                <p:spPr bwMode="auto">
                  <a:xfrm>
                    <a:off x="2396" y="1399"/>
                    <a:ext cx="175" cy="247"/>
                  </a:xfrm>
                  <a:prstGeom prst="ellipse">
                    <a:avLst/>
                  </a:pr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endParaRPr lang="en-US" altLang="en-US" sz="1800">
                      <a:solidFill>
                        <a:srgbClr val="2F1311"/>
                      </a:solidFill>
                    </a:endParaRPr>
                  </a:p>
                </p:txBody>
              </p:sp>
              <p:sp>
                <p:nvSpPr>
                  <p:cNvPr id="1079" name="Freeform 13"/>
                  <p:cNvSpPr>
                    <a:spLocks/>
                  </p:cNvSpPr>
                  <p:nvPr/>
                </p:nvSpPr>
                <p:spPr bwMode="auto">
                  <a:xfrm>
                    <a:off x="2639" y="716"/>
                    <a:ext cx="262" cy="524"/>
                  </a:xfrm>
                  <a:custGeom>
                    <a:avLst/>
                    <a:gdLst>
                      <a:gd name="T0" fmla="*/ 3 w 266"/>
                      <a:gd name="T1" fmla="*/ 486 h 521"/>
                      <a:gd name="T2" fmla="*/ 27 w 266"/>
                      <a:gd name="T3" fmla="*/ 275 h 521"/>
                      <a:gd name="T4" fmla="*/ 109 w 266"/>
                      <a:gd name="T5" fmla="*/ 45 h 521"/>
                      <a:gd name="T6" fmla="*/ 180 w 266"/>
                      <a:gd name="T7" fmla="*/ 3 h 521"/>
                      <a:gd name="T8" fmla="*/ 233 w 266"/>
                      <a:gd name="T9" fmla="*/ 39 h 521"/>
                      <a:gd name="T10" fmla="*/ 257 w 266"/>
                      <a:gd name="T11" fmla="*/ 130 h 521"/>
                      <a:gd name="T12" fmla="*/ 204 w 266"/>
                      <a:gd name="T13" fmla="*/ 275 h 521"/>
                      <a:gd name="T14" fmla="*/ 103 w 266"/>
                      <a:gd name="T15" fmla="*/ 480 h 521"/>
                      <a:gd name="T16" fmla="*/ 44 w 266"/>
                      <a:gd name="T17" fmla="*/ 504 h 521"/>
                      <a:gd name="T18" fmla="*/ 3 w 266"/>
                      <a:gd name="T19" fmla="*/ 486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GB" sz="1800">
                      <a:solidFill>
                        <a:srgbClr val="2F1311"/>
                      </a:solidFill>
                      <a:latin typeface="Arial" pitchFamily="34" charset="0"/>
                    </a:endParaRPr>
                  </a:p>
                </p:txBody>
              </p:sp>
              <p:sp>
                <p:nvSpPr>
                  <p:cNvPr id="1080" name="Freeform 14"/>
                  <p:cNvSpPr>
                    <a:spLocks/>
                  </p:cNvSpPr>
                  <p:nvPr/>
                </p:nvSpPr>
                <p:spPr bwMode="auto">
                  <a:xfrm>
                    <a:off x="2707" y="1588"/>
                    <a:ext cx="398" cy="349"/>
                  </a:xfrm>
                  <a:custGeom>
                    <a:avLst/>
                    <a:gdLst>
                      <a:gd name="T0" fmla="*/ 102 w 392"/>
                      <a:gd name="T1" fmla="*/ 206 h 340"/>
                      <a:gd name="T2" fmla="*/ 16 w 392"/>
                      <a:gd name="T3" fmla="*/ 89 h 340"/>
                      <a:gd name="T4" fmla="*/ 4 w 392"/>
                      <a:gd name="T5" fmla="*/ 46 h 340"/>
                      <a:gd name="T6" fmla="*/ 28 w 392"/>
                      <a:gd name="T7" fmla="*/ 3 h 340"/>
                      <a:gd name="T8" fmla="*/ 132 w 392"/>
                      <a:gd name="T9" fmla="*/ 28 h 340"/>
                      <a:gd name="T10" fmla="*/ 254 w 392"/>
                      <a:gd name="T11" fmla="*/ 77 h 340"/>
                      <a:gd name="T12" fmla="*/ 370 w 392"/>
                      <a:gd name="T13" fmla="*/ 163 h 340"/>
                      <a:gd name="T14" fmla="*/ 394 w 392"/>
                      <a:gd name="T15" fmla="*/ 280 h 340"/>
                      <a:gd name="T16" fmla="*/ 345 w 392"/>
                      <a:gd name="T17" fmla="*/ 342 h 340"/>
                      <a:gd name="T18" fmla="*/ 248 w 392"/>
                      <a:gd name="T19" fmla="*/ 323 h 340"/>
                      <a:gd name="T20" fmla="*/ 102 w 392"/>
                      <a:gd name="T21" fmla="*/ 206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GB" sz="1800">
                      <a:solidFill>
                        <a:srgbClr val="2F1311"/>
                      </a:solidFill>
                      <a:latin typeface="Arial" pitchFamily="34" charset="0"/>
                    </a:endParaRPr>
                  </a:p>
                </p:txBody>
              </p:sp>
              <p:sp>
                <p:nvSpPr>
                  <p:cNvPr id="1081" name="Freeform 15"/>
                  <p:cNvSpPr>
                    <a:spLocks/>
                  </p:cNvSpPr>
                  <p:nvPr/>
                </p:nvSpPr>
                <p:spPr bwMode="auto">
                  <a:xfrm>
                    <a:off x="2434" y="1923"/>
                    <a:ext cx="146" cy="567"/>
                  </a:xfrm>
                  <a:custGeom>
                    <a:avLst/>
                    <a:gdLst>
                      <a:gd name="T0" fmla="*/ 17 w 151"/>
                      <a:gd name="T1" fmla="*/ 168 h 558"/>
                      <a:gd name="T2" fmla="*/ 41 w 151"/>
                      <a:gd name="T3" fmla="*/ 40 h 558"/>
                      <a:gd name="T4" fmla="*/ 64 w 151"/>
                      <a:gd name="T5" fmla="*/ 3 h 558"/>
                      <a:gd name="T6" fmla="*/ 104 w 151"/>
                      <a:gd name="T7" fmla="*/ 27 h 558"/>
                      <a:gd name="T8" fmla="*/ 133 w 151"/>
                      <a:gd name="T9" fmla="*/ 168 h 558"/>
                      <a:gd name="T10" fmla="*/ 139 w 151"/>
                      <a:gd name="T11" fmla="*/ 430 h 558"/>
                      <a:gd name="T12" fmla="*/ 93 w 151"/>
                      <a:gd name="T13" fmla="*/ 552 h 558"/>
                      <a:gd name="T14" fmla="*/ 23 w 151"/>
                      <a:gd name="T15" fmla="*/ 521 h 558"/>
                      <a:gd name="T16" fmla="*/ 0 w 151"/>
                      <a:gd name="T17" fmla="*/ 320 h 558"/>
                      <a:gd name="T18" fmla="*/ 17 w 151"/>
                      <a:gd name="T19" fmla="*/ 168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GB" sz="1800">
                      <a:solidFill>
                        <a:srgbClr val="2F1311"/>
                      </a:solidFill>
                      <a:latin typeface="Arial" pitchFamily="34" charset="0"/>
                    </a:endParaRPr>
                  </a:p>
                </p:txBody>
              </p:sp>
              <p:sp>
                <p:nvSpPr>
                  <p:cNvPr id="1082" name="Freeform 16"/>
                  <p:cNvSpPr>
                    <a:spLocks/>
                  </p:cNvSpPr>
                  <p:nvPr/>
                </p:nvSpPr>
                <p:spPr bwMode="auto">
                  <a:xfrm>
                    <a:off x="1910" y="1588"/>
                    <a:ext cx="389" cy="247"/>
                  </a:xfrm>
                  <a:custGeom>
                    <a:avLst/>
                    <a:gdLst>
                      <a:gd name="T0" fmla="*/ 174 w 392"/>
                      <a:gd name="T1" fmla="*/ 60 h 253"/>
                      <a:gd name="T2" fmla="*/ 305 w 392"/>
                      <a:gd name="T3" fmla="*/ 19 h 253"/>
                      <a:gd name="T4" fmla="*/ 364 w 392"/>
                      <a:gd name="T5" fmla="*/ 7 h 253"/>
                      <a:gd name="T6" fmla="*/ 382 w 392"/>
                      <a:gd name="T7" fmla="*/ 60 h 253"/>
                      <a:gd name="T8" fmla="*/ 323 w 392"/>
                      <a:gd name="T9" fmla="*/ 130 h 253"/>
                      <a:gd name="T10" fmla="*/ 192 w 392"/>
                      <a:gd name="T11" fmla="*/ 218 h 253"/>
                      <a:gd name="T12" fmla="*/ 37 w 392"/>
                      <a:gd name="T13" fmla="*/ 241 h 253"/>
                      <a:gd name="T14" fmla="*/ 1 w 392"/>
                      <a:gd name="T15" fmla="*/ 183 h 253"/>
                      <a:gd name="T16" fmla="*/ 43 w 392"/>
                      <a:gd name="T17" fmla="*/ 112 h 253"/>
                      <a:gd name="T18" fmla="*/ 174 w 392"/>
                      <a:gd name="T19" fmla="*/ 60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GB" sz="1800">
                      <a:solidFill>
                        <a:srgbClr val="2F1311"/>
                      </a:solidFill>
                      <a:latin typeface="Arial" pitchFamily="34" charset="0"/>
                    </a:endParaRPr>
                  </a:p>
                </p:txBody>
              </p:sp>
              <p:sp>
                <p:nvSpPr>
                  <p:cNvPr id="1083" name="Freeform 17"/>
                  <p:cNvSpPr>
                    <a:spLocks/>
                  </p:cNvSpPr>
                  <p:nvPr/>
                </p:nvSpPr>
                <p:spPr bwMode="auto">
                  <a:xfrm>
                    <a:off x="2094" y="905"/>
                    <a:ext cx="233" cy="378"/>
                  </a:xfrm>
                  <a:custGeom>
                    <a:avLst/>
                    <a:gdLst>
                      <a:gd name="T0" fmla="*/ 76 w 238"/>
                      <a:gd name="T1" fmla="*/ 264 h 386"/>
                      <a:gd name="T2" fmla="*/ 23 w 238"/>
                      <a:gd name="T3" fmla="*/ 188 h 386"/>
                      <a:gd name="T4" fmla="*/ 0 w 238"/>
                      <a:gd name="T5" fmla="*/ 94 h 386"/>
                      <a:gd name="T6" fmla="*/ 23 w 238"/>
                      <a:gd name="T7" fmla="*/ 12 h 386"/>
                      <a:gd name="T8" fmla="*/ 117 w 238"/>
                      <a:gd name="T9" fmla="*/ 24 h 386"/>
                      <a:gd name="T10" fmla="*/ 176 w 238"/>
                      <a:gd name="T11" fmla="*/ 129 h 386"/>
                      <a:gd name="T12" fmla="*/ 229 w 238"/>
                      <a:gd name="T13" fmla="*/ 300 h 386"/>
                      <a:gd name="T14" fmla="*/ 200 w 238"/>
                      <a:gd name="T15" fmla="*/ 370 h 386"/>
                      <a:gd name="T16" fmla="*/ 164 w 238"/>
                      <a:gd name="T17" fmla="*/ 347 h 386"/>
                      <a:gd name="T18" fmla="*/ 76 w 238"/>
                      <a:gd name="T19" fmla="*/ 26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GB" sz="1800">
                      <a:solidFill>
                        <a:srgbClr val="2F1311"/>
                      </a:solidFill>
                      <a:latin typeface="Arial" pitchFamily="34" charset="0"/>
                    </a:endParaRPr>
                  </a:p>
                </p:txBody>
              </p:sp>
            </p:grpSp>
            <p:pic>
              <p:nvPicPr>
                <p:cNvPr id="1069" name="Picture 1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0" name="Picture 1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1" name="Picture 2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2" name="Picture 2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3" name="Picture 2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4" name="Picture 2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 name="Picture 2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6" name="Picture 2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8" name="Group 26"/>
              <p:cNvGrpSpPr>
                <a:grpSpLocks/>
              </p:cNvGrpSpPr>
              <p:nvPr userDrawn="1"/>
            </p:nvGrpSpPr>
            <p:grpSpPr bwMode="auto">
              <a:xfrm>
                <a:off x="4944" y="1008"/>
                <a:ext cx="522" cy="2967"/>
                <a:chOff x="4944" y="1008"/>
                <a:chExt cx="522" cy="2967"/>
              </a:xfrm>
            </p:grpSpPr>
            <p:pic>
              <p:nvPicPr>
                <p:cNvPr id="1049" name="Picture 2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2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2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3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3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3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3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3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3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3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3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0" name="Picture 3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1" name="Picture 3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2" name="Picture 4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 name="Picture 4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 name="Picture 4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 name="Picture 4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6" name="Picture 4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7" name="Picture 4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36"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GB" sz="1800">
                <a:solidFill>
                  <a:srgbClr val="2F1311"/>
                </a:solidFill>
                <a:latin typeface="Arial" pitchFamily="34" charset="0"/>
              </a:endParaRPr>
            </a:p>
          </p:txBody>
        </p:sp>
        <p:sp>
          <p:nvSpPr>
            <p:cNvPr id="18479"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eaLnBrk="0" hangingPunct="0">
                <a:defRPr/>
              </a:pPr>
              <a:endParaRPr lang="en-US" sz="1800">
                <a:solidFill>
                  <a:srgbClr val="2F1311"/>
                </a:solidFill>
                <a:latin typeface="Arial" pitchFamily="-108" charset="0"/>
              </a:endParaRPr>
            </a:p>
          </p:txBody>
        </p:sp>
        <p:sp>
          <p:nvSpPr>
            <p:cNvPr id="18480"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eaLnBrk="0" hangingPunct="0">
                <a:defRPr/>
              </a:pPr>
              <a:endParaRPr lang="en-US" sz="1800">
                <a:solidFill>
                  <a:srgbClr val="2F1311"/>
                </a:solidFill>
                <a:latin typeface="Arial" pitchFamily="-108" charset="0"/>
              </a:endParaRPr>
            </a:p>
          </p:txBody>
        </p:sp>
        <p:sp>
          <p:nvSpPr>
            <p:cNvPr id="1039"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GB" sz="1800">
                <a:solidFill>
                  <a:srgbClr val="2F1311"/>
                </a:solidFill>
                <a:latin typeface="Arial" pitchFamily="34" charset="0"/>
              </a:endParaRPr>
            </a:p>
          </p:txBody>
        </p:sp>
        <p:sp>
          <p:nvSpPr>
            <p:cNvPr id="1040"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GB" sz="1800">
                <a:solidFill>
                  <a:srgbClr val="2F1311"/>
                </a:solidFill>
                <a:latin typeface="Arial" pitchFamily="34" charset="0"/>
              </a:endParaRPr>
            </a:p>
          </p:txBody>
        </p:sp>
        <p:sp>
          <p:nvSpPr>
            <p:cNvPr id="1041"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GB" sz="1800">
                <a:solidFill>
                  <a:srgbClr val="2F1311"/>
                </a:solidFill>
                <a:latin typeface="Arial" pitchFamily="34" charset="0"/>
              </a:endParaRPr>
            </a:p>
          </p:txBody>
        </p:sp>
        <p:sp>
          <p:nvSpPr>
            <p:cNvPr id="1042"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GB" sz="1800">
                <a:solidFill>
                  <a:srgbClr val="2F1311"/>
                </a:solidFill>
                <a:latin typeface="Arial" pitchFamily="34" charset="0"/>
              </a:endParaRPr>
            </a:p>
          </p:txBody>
        </p:sp>
        <p:sp>
          <p:nvSpPr>
            <p:cNvPr id="18485"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eaLnBrk="0" hangingPunct="0">
                <a:defRPr/>
              </a:pPr>
              <a:endParaRPr lang="en-US" sz="1800">
                <a:solidFill>
                  <a:srgbClr val="2F1311"/>
                </a:solidFill>
                <a:latin typeface="Arial" pitchFamily="-108" charset="0"/>
              </a:endParaRPr>
            </a:p>
          </p:txBody>
        </p:sp>
        <p:sp>
          <p:nvSpPr>
            <p:cNvPr id="1044"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kumimoji="1" lang="en-US" altLang="en-US" sz="1800">
                <a:solidFill>
                  <a:srgbClr val="2F1311"/>
                </a:solidFill>
              </a:endParaRPr>
            </a:p>
          </p:txBody>
        </p:sp>
        <p:sp>
          <p:nvSpPr>
            <p:cNvPr id="18487"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a:noFill/>
              <a:round/>
              <a:headEnd/>
              <a:tailEnd/>
            </a:ln>
            <a:effectLst/>
          </p:spPr>
          <p:txBody>
            <a:bodyPr wrap="none" anchor="ctr"/>
            <a:lstStyle/>
            <a:p>
              <a:pPr eaLnBrk="0" hangingPunct="0">
                <a:defRPr/>
              </a:pPr>
              <a:endParaRPr lang="en-US" sz="1800">
                <a:solidFill>
                  <a:srgbClr val="2F1311"/>
                </a:solidFill>
                <a:latin typeface="Arial" pitchFamily="-108" charset="0"/>
              </a:endParaRPr>
            </a:p>
          </p:txBody>
        </p:sp>
        <p:sp>
          <p:nvSpPr>
            <p:cNvPr id="1046" name="AutoShape 56"/>
            <p:cNvSpPr>
              <a:spLocks noChangeArrowheads="1"/>
            </p:cNvSpPr>
            <p:nvPr/>
          </p:nvSpPr>
          <p:spPr bwMode="hidden">
            <a:xfrm rot="5400000">
              <a:off x="2724" y="2089"/>
              <a:ext cx="4320" cy="142"/>
            </a:xfrm>
            <a:custGeom>
              <a:avLst/>
              <a:gdLst>
                <a:gd name="T0" fmla="*/ 852 w 21600"/>
                <a:gd name="T1" fmla="*/ 0 h 21600"/>
                <a:gd name="T2" fmla="*/ 432 w 21600"/>
                <a:gd name="T3" fmla="*/ 1 h 21600"/>
                <a:gd name="T4" fmla="*/ 12 w 21600"/>
                <a:gd name="T5" fmla="*/ 0 h 21600"/>
                <a:gd name="T6" fmla="*/ 432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pPr eaLnBrk="0" hangingPunct="0"/>
              <a:endParaRPr lang="en-GB" sz="1800">
                <a:solidFill>
                  <a:srgbClr val="2F1311"/>
                </a:solidFill>
                <a:latin typeface="Arial" pitchFamily="34" charset="0"/>
              </a:endParaRPr>
            </a:p>
          </p:txBody>
        </p:sp>
      </p:grpSp>
      <p:sp>
        <p:nvSpPr>
          <p:cNvPr id="1027"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8491"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vl1pPr>
          </a:lstStyle>
          <a:p>
            <a:endParaRPr lang="en-US" altLang="en-US">
              <a:solidFill>
                <a:srgbClr val="2F1311"/>
              </a:solidFill>
              <a:latin typeface="Arial" pitchFamily="34" charset="0"/>
            </a:endParaRPr>
          </a:p>
        </p:txBody>
      </p:sp>
      <p:sp>
        <p:nvSpPr>
          <p:cNvPr id="18492"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endParaRPr lang="en-US" altLang="en-US">
              <a:solidFill>
                <a:srgbClr val="2F1311"/>
              </a:solidFill>
              <a:latin typeface="Arial" pitchFamily="34" charset="0"/>
            </a:endParaRPr>
          </a:p>
        </p:txBody>
      </p:sp>
      <p:sp>
        <p:nvSpPr>
          <p:cNvPr id="18493"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fld id="{1582CCEB-633C-40FE-9D0C-59A727252A75}" type="slidenum">
              <a:rPr lang="en-US" altLang="en-US">
                <a:solidFill>
                  <a:srgbClr val="2F1311"/>
                </a:solidFill>
                <a:latin typeface="Arial" pitchFamily="34" charset="0"/>
              </a:rPr>
              <a:pPr/>
              <a:t>‹#›</a:t>
            </a:fld>
            <a:endParaRPr lang="en-US" altLang="en-US">
              <a:solidFill>
                <a:srgbClr val="2F1311"/>
              </a:solidFill>
              <a:latin typeface="Arial" pitchFamily="34" charset="0"/>
            </a:endParaRPr>
          </a:p>
        </p:txBody>
      </p:sp>
    </p:spTree>
    <p:extLst>
      <p:ext uri="{BB962C8B-B14F-4D97-AF65-F5344CB8AC3E}">
        <p14:creationId xmlns:p14="http://schemas.microsoft.com/office/powerpoint/2010/main" val="15524565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40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chemeClr val="tx2"/>
          </a:solidFill>
          <a:latin typeface="Arial" pitchFamily="-108" charset="0"/>
          <a:ea typeface="ＭＳ Ｐゴシック" charset="-128"/>
          <a:cs typeface="ＭＳ Ｐゴシック" charset="-128"/>
        </a:defRPr>
      </a:lvl2pPr>
      <a:lvl3pPr algn="l" rtl="0" eaLnBrk="0" fontAlgn="base" hangingPunct="0">
        <a:spcBef>
          <a:spcPct val="0"/>
        </a:spcBef>
        <a:spcAft>
          <a:spcPct val="0"/>
        </a:spcAft>
        <a:defRPr sz="4000">
          <a:solidFill>
            <a:schemeClr val="tx2"/>
          </a:solidFill>
          <a:latin typeface="Arial" pitchFamily="-108" charset="0"/>
          <a:ea typeface="ＭＳ Ｐゴシック" charset="-128"/>
          <a:cs typeface="ＭＳ Ｐゴシック" charset="-128"/>
        </a:defRPr>
      </a:lvl3pPr>
      <a:lvl4pPr algn="l" rtl="0" eaLnBrk="0" fontAlgn="base" hangingPunct="0">
        <a:spcBef>
          <a:spcPct val="0"/>
        </a:spcBef>
        <a:spcAft>
          <a:spcPct val="0"/>
        </a:spcAft>
        <a:defRPr sz="4000">
          <a:solidFill>
            <a:schemeClr val="tx2"/>
          </a:solidFill>
          <a:latin typeface="Arial" pitchFamily="-108" charset="0"/>
          <a:ea typeface="ＭＳ Ｐゴシック" charset="-128"/>
          <a:cs typeface="ＭＳ Ｐゴシック" charset="-128"/>
        </a:defRPr>
      </a:lvl4pPr>
      <a:lvl5pPr algn="l" rtl="0" eaLnBrk="0" fontAlgn="base" hangingPunct="0">
        <a:spcBef>
          <a:spcPct val="0"/>
        </a:spcBef>
        <a:spcAft>
          <a:spcPct val="0"/>
        </a:spcAft>
        <a:defRPr sz="4000">
          <a:solidFill>
            <a:schemeClr val="tx2"/>
          </a:solidFill>
          <a:latin typeface="Arial" pitchFamily="-108" charset="0"/>
          <a:ea typeface="ＭＳ Ｐゴシック" charset="-128"/>
          <a:cs typeface="ＭＳ Ｐゴシック" charset="-128"/>
        </a:defRPr>
      </a:lvl5pPr>
      <a:lvl6pPr marL="457200" algn="l" rtl="0" fontAlgn="base">
        <a:spcBef>
          <a:spcPct val="0"/>
        </a:spcBef>
        <a:spcAft>
          <a:spcPct val="0"/>
        </a:spcAft>
        <a:defRPr sz="4000">
          <a:solidFill>
            <a:schemeClr val="tx2"/>
          </a:solidFill>
          <a:latin typeface="Arial" pitchFamily="-108" charset="0"/>
        </a:defRPr>
      </a:lvl6pPr>
      <a:lvl7pPr marL="914400" algn="l" rtl="0" fontAlgn="base">
        <a:spcBef>
          <a:spcPct val="0"/>
        </a:spcBef>
        <a:spcAft>
          <a:spcPct val="0"/>
        </a:spcAft>
        <a:defRPr sz="4000">
          <a:solidFill>
            <a:schemeClr val="tx2"/>
          </a:solidFill>
          <a:latin typeface="Arial" pitchFamily="-108" charset="0"/>
        </a:defRPr>
      </a:lvl7pPr>
      <a:lvl8pPr marL="1371600" algn="l" rtl="0" fontAlgn="base">
        <a:spcBef>
          <a:spcPct val="0"/>
        </a:spcBef>
        <a:spcAft>
          <a:spcPct val="0"/>
        </a:spcAft>
        <a:defRPr sz="4000">
          <a:solidFill>
            <a:schemeClr val="tx2"/>
          </a:solidFill>
          <a:latin typeface="Arial" pitchFamily="-108" charset="0"/>
        </a:defRPr>
      </a:lvl8pPr>
      <a:lvl9pPr marL="1828800" algn="l" rtl="0" fontAlgn="base">
        <a:spcBef>
          <a:spcPct val="0"/>
        </a:spcBef>
        <a:spcAft>
          <a:spcPct val="0"/>
        </a:spcAft>
        <a:defRPr sz="4000">
          <a:solidFill>
            <a:schemeClr val="tx2"/>
          </a:solidFill>
          <a:latin typeface="Arial" pitchFamily="-10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1487282045"/>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D92283E2-0B11-0E46-9C66-121E2D9A7D99}" type="slidenum">
              <a:rPr lang="en-US"/>
              <a:pPr>
                <a:defRPr/>
              </a:pPr>
              <a:t>‹#›</a:t>
            </a:fld>
            <a:endParaRPr lang="en-US"/>
          </a:p>
        </p:txBody>
      </p:sp>
    </p:spTree>
    <p:extLst>
      <p:ext uri="{BB962C8B-B14F-4D97-AF65-F5344CB8AC3E}">
        <p14:creationId xmlns:p14="http://schemas.microsoft.com/office/powerpoint/2010/main" val="195726563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28" charset="0"/>
                <a:ea typeface="+mn-ea"/>
                <a:cs typeface="+mn-cs"/>
              </a:defRPr>
            </a:lvl1pPr>
          </a:lstStyle>
          <a:p>
            <a:pPr>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28" charset="0"/>
                <a:ea typeface="+mn-ea"/>
                <a:cs typeface="+mn-cs"/>
              </a:defRPr>
            </a:lvl1pPr>
          </a:lstStyle>
          <a:p>
            <a:pPr>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0A8BF2A-7CF6-9049-98C9-1763F628E521}"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91464216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0">
                <a:solidFill>
                  <a:srgbClr val="000000"/>
                </a:solidFill>
                <a:effectLs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0">
                <a:solidFill>
                  <a:srgbClr val="000000"/>
                </a:solidFill>
                <a:effectLs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0">
                <a:solidFill>
                  <a:srgbClr val="000000"/>
                </a:solidFill>
                <a:effectLst/>
                <a:cs typeface="+mn-cs"/>
              </a:defRPr>
            </a:lvl1pPr>
          </a:lstStyle>
          <a:p>
            <a:pPr>
              <a:defRPr/>
            </a:pPr>
            <a:fld id="{AE796780-2B26-4C4E-B8B5-79D3B5856EB8}" type="slidenum">
              <a:rPr lang="en-US"/>
              <a:pPr>
                <a:defRPr/>
              </a:pPr>
              <a:t>‹#›</a:t>
            </a:fld>
            <a:endParaRPr lang="en-US"/>
          </a:p>
        </p:txBody>
      </p:sp>
    </p:spTree>
    <p:extLst>
      <p:ext uri="{BB962C8B-B14F-4D97-AF65-F5344CB8AC3E}">
        <p14:creationId xmlns:p14="http://schemas.microsoft.com/office/powerpoint/2010/main" val="56556406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28" charset="0"/>
                <a:ea typeface="+mn-ea"/>
                <a:cs typeface="+mn-cs"/>
              </a:defRPr>
            </a:lvl1pPr>
          </a:lstStyle>
          <a:p>
            <a:pPr>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28" charset="0"/>
                <a:ea typeface="+mn-ea"/>
                <a:cs typeface="+mn-cs"/>
              </a:defRPr>
            </a:lvl1pPr>
          </a:lstStyle>
          <a:p>
            <a:pPr>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0A8BF2A-7CF6-9049-98C9-1763F628E521}"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305703201"/>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2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2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0A8BF2A-7CF6-9049-98C9-1763F628E521}" type="slidenum">
              <a:rPr lang="en-US"/>
              <a:pPr>
                <a:defRPr/>
              </a:pPr>
              <a:t>‹#›</a:t>
            </a:fld>
            <a:endParaRPr lang="en-US"/>
          </a:p>
        </p:txBody>
      </p:sp>
    </p:spTree>
    <p:extLst>
      <p:ext uri="{BB962C8B-B14F-4D97-AF65-F5344CB8AC3E}">
        <p14:creationId xmlns:p14="http://schemas.microsoft.com/office/powerpoint/2010/main" val="1512195462"/>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609481639"/>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69.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34.xml"/><Relationship Id="rId4" Type="http://schemas.openxmlformats.org/officeDocument/2006/relationships/slide" Target="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6.xml"/><Relationship Id="rId1" Type="http://schemas.openxmlformats.org/officeDocument/2006/relationships/slideLayout" Target="../slideLayouts/slideLayout81.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7.xml"/><Relationship Id="rId1" Type="http://schemas.openxmlformats.org/officeDocument/2006/relationships/slideLayout" Target="../slideLayouts/slideLayout81.xml"/><Relationship Id="rId6" Type="http://schemas.openxmlformats.org/officeDocument/2006/relationships/image" Target="../media/image42.jpeg"/><Relationship Id="rId5" Type="http://schemas.openxmlformats.org/officeDocument/2006/relationships/slide" Target="slide22.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97.xml"/></Relationships>
</file>

<file path=ppt/slides/_rels/slide29.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29.xml"/><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80.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80.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81.xml"/><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8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5.xml"/><Relationship Id="rId1" Type="http://schemas.openxmlformats.org/officeDocument/2006/relationships/themeOverride" Target="../theme/themeOverride1.xml"/><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81.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81.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7.xml"/><Relationship Id="rId1" Type="http://schemas.openxmlformats.org/officeDocument/2006/relationships/slideLayout" Target="../slideLayouts/slideLayout81.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80.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80.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81.xml"/><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1.xml"/><Relationship Id="rId1" Type="http://schemas.openxmlformats.org/officeDocument/2006/relationships/slideLayout" Target="../slideLayouts/slideLayout81.xml"/></Relationships>
</file>

<file path=ppt/slides/_rels/slide4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2.xml"/><Relationship Id="rId1" Type="http://schemas.openxmlformats.org/officeDocument/2006/relationships/slideLayout" Target="../slideLayouts/slideLayout81.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3.xml"/><Relationship Id="rId1" Type="http://schemas.openxmlformats.org/officeDocument/2006/relationships/slideLayout" Target="../slideLayouts/slideLayout81.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4.xml"/><Relationship Id="rId1" Type="http://schemas.openxmlformats.org/officeDocument/2006/relationships/slideLayout" Target="../slideLayouts/slideLayout81.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5.xml"/><Relationship Id="rId1" Type="http://schemas.openxmlformats.org/officeDocument/2006/relationships/slideLayout" Target="../slideLayouts/slideLayout81.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6.xml"/><Relationship Id="rId1" Type="http://schemas.openxmlformats.org/officeDocument/2006/relationships/slideLayout" Target="../slideLayouts/slideLayout81.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104.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120.xml"/><Relationship Id="rId5" Type="http://schemas.openxmlformats.org/officeDocument/2006/relationships/image" Target="../media/image64.jpeg"/><Relationship Id="rId4" Type="http://schemas.openxmlformats.org/officeDocument/2006/relationships/hyperlink" Target="http://images.google.com.sg/imgres?imgurl=www.angelfire.com/il2/HebrewIsraelites/AncientEgyptianFamily.JPG&amp;imgrefurl=http://www.angelfire.com/il2/HebrewIsraelites/colorofHebrews2.html&amp;h=657&amp;w=590&amp;prev=/images?q=ancient+israel&amp;start=20&amp;svnum=10&amp;hl=en&amp;lr=&amp;ie=UTF-8&amp;oe=UTF-8&amp;sa=N"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9.xml"/><Relationship Id="rId1" Type="http://schemas.openxmlformats.org/officeDocument/2006/relationships/slideLayout" Target="../slideLayouts/slideLayout125.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142.xml"/><Relationship Id="rId5" Type="http://schemas.openxmlformats.org/officeDocument/2006/relationships/image" Target="../media/image64.jpeg"/><Relationship Id="rId4" Type="http://schemas.openxmlformats.org/officeDocument/2006/relationships/hyperlink" Target="http://images.google.com.sg/imgres?imgurl=www.angelfire.com/il2/HebrewIsraelites/AncientEgyptianFamily.JPG&amp;imgrefurl=http://www.angelfire.com/il2/HebrewIsraelites/colorofHebrews2.html&amp;h=657&amp;w=590&amp;prev=/images?q=ancient+israel&amp;start=20&amp;svnum=10&amp;hl=en&amp;lr=&amp;ie=UTF-8&amp;oe=UTF-8&amp;sa=N"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2.xml"/><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3.xml"/><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5.xml"/><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56.xml"/><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4.xml"/></Relationships>
</file>

<file path=ppt/slides/_rels/slide5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4.xml"/></Relationships>
</file>

<file path=ppt/slides/_rels/slide5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8.xml"/><Relationship Id="rId1" Type="http://schemas.openxmlformats.org/officeDocument/2006/relationships/slideLayout" Target="../slideLayouts/slideLayout33.xml"/><Relationship Id="rId4" Type="http://schemas.openxmlformats.org/officeDocument/2006/relationships/image" Target="../media/image75.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Siq0002">
            <a:extLst>
              <a:ext uri="{FF2B5EF4-FFF2-40B4-BE49-F238E27FC236}">
                <a16:creationId xmlns:a16="http://schemas.microsoft.com/office/drawing/2014/main" id="{552DD58E-AE31-7244-94AE-3318A886ADB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1275"/>
            <a:ext cx="9144000" cy="689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104449" name="Oval 4"/>
          <p:cNvSpPr>
            <a:spLocks noChangeArrowheads="1"/>
          </p:cNvSpPr>
          <p:nvPr/>
        </p:nvSpPr>
        <p:spPr bwMode="auto">
          <a:xfrm>
            <a:off x="179512" y="260648"/>
            <a:ext cx="5184576" cy="1944216"/>
          </a:xfrm>
          <a:prstGeom prst="ellipse">
            <a:avLst/>
          </a:prstGeom>
          <a:solidFill>
            <a:schemeClr val="bg2"/>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DACA9C"/>
              </a:solidFill>
              <a:effectLst/>
              <a:uLnTx/>
              <a:uFillTx/>
              <a:latin typeface="Times New Roman" charset="0"/>
              <a:ea typeface="ＭＳ Ｐゴシック" charset="0"/>
            </a:endParaRPr>
          </a:p>
        </p:txBody>
      </p:sp>
      <p:sp>
        <p:nvSpPr>
          <p:cNvPr id="104452" name="Rectangle 9"/>
          <p:cNvSpPr>
            <a:spLocks noGrp="1" noChangeArrowheads="1"/>
          </p:cNvSpPr>
          <p:nvPr>
            <p:ph type="ctrTitle"/>
          </p:nvPr>
        </p:nvSpPr>
        <p:spPr>
          <a:xfrm>
            <a:off x="532685" y="794049"/>
            <a:ext cx="4543371" cy="940750"/>
          </a:xfrm>
          <a:noFill/>
          <a:ln cap="flat">
            <a:noFill/>
            <a:miter lim="800000"/>
            <a:headEnd/>
            <a:tailEnd/>
          </a:ln>
        </p:spPr>
        <p:txBody>
          <a:bodyPr wrap="none"/>
          <a:lstStyle/>
          <a:p>
            <a:pPr eaLnBrk="1" hangingPunct="1"/>
            <a:r>
              <a:rPr lang="en-US" b="1" i="0" dirty="0">
                <a:solidFill>
                  <a:schemeClr val="accent2">
                    <a:lumMod val="20000"/>
                    <a:lumOff val="80000"/>
                  </a:schemeClr>
                </a:solidFill>
                <a:latin typeface="Arial" charset="0"/>
                <a:ea typeface="Geneva" charset="0"/>
                <a:cs typeface="Geneva" charset="0"/>
              </a:rPr>
              <a:t>THE NABATEANS</a:t>
            </a:r>
          </a:p>
        </p:txBody>
      </p:sp>
      <p:sp>
        <p:nvSpPr>
          <p:cNvPr id="2" name="Rectangle 1">
            <a:extLst>
              <a:ext uri="{FF2B5EF4-FFF2-40B4-BE49-F238E27FC236}">
                <a16:creationId xmlns:a16="http://schemas.microsoft.com/office/drawing/2014/main" id="{9B6D2DA1-09C2-2464-6923-35C60D382626}"/>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20965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4452"/>
                                        </p:tgtEl>
                                        <p:attrNameLst>
                                          <p:attrName>style.visibility</p:attrName>
                                        </p:attrNameLst>
                                      </p:cBhvr>
                                      <p:to>
                                        <p:strVal val="visible"/>
                                      </p:to>
                                    </p:set>
                                    <p:animEffect transition="in" filter="fade">
                                      <p:cBhvr>
                                        <p:cTn id="7" dur="1000"/>
                                        <p:tgtEl>
                                          <p:spTgt spid="104452"/>
                                        </p:tgtEl>
                                      </p:cBhvr>
                                    </p:animEffect>
                                    <p:anim calcmode="lin" valueType="num">
                                      <p:cBhvr>
                                        <p:cTn id="8" dur="1000" fill="hold"/>
                                        <p:tgtEl>
                                          <p:spTgt spid="104452"/>
                                        </p:tgtEl>
                                        <p:attrNameLst>
                                          <p:attrName>ppt_x</p:attrName>
                                        </p:attrNameLst>
                                      </p:cBhvr>
                                      <p:tavLst>
                                        <p:tav tm="0">
                                          <p:val>
                                            <p:strVal val="#ppt_x"/>
                                          </p:val>
                                        </p:tav>
                                        <p:tav tm="100000">
                                          <p:val>
                                            <p:strVal val="#ppt_x"/>
                                          </p:val>
                                        </p:tav>
                                      </p:tavLst>
                                    </p:anim>
                                    <p:anim calcmode="lin" valueType="num">
                                      <p:cBhvr>
                                        <p:cTn id="9" dur="1000" fill="hold"/>
                                        <p:tgtEl>
                                          <p:spTgt spid="10445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4449"/>
                                        </p:tgtEl>
                                        <p:attrNameLst>
                                          <p:attrName>style.visibility</p:attrName>
                                        </p:attrNameLst>
                                      </p:cBhvr>
                                      <p:to>
                                        <p:strVal val="visible"/>
                                      </p:to>
                                    </p:set>
                                    <p:animEffect transition="in" filter="fade">
                                      <p:cBhvr>
                                        <p:cTn id="12" dur="1000"/>
                                        <p:tgtEl>
                                          <p:spTgt spid="104449"/>
                                        </p:tgtEl>
                                      </p:cBhvr>
                                    </p:animEffect>
                                    <p:anim calcmode="lin" valueType="num">
                                      <p:cBhvr>
                                        <p:cTn id="13" dur="1000" fill="hold"/>
                                        <p:tgtEl>
                                          <p:spTgt spid="104449"/>
                                        </p:tgtEl>
                                        <p:attrNameLst>
                                          <p:attrName>ppt_x</p:attrName>
                                        </p:attrNameLst>
                                      </p:cBhvr>
                                      <p:tavLst>
                                        <p:tav tm="0">
                                          <p:val>
                                            <p:strVal val="#ppt_x"/>
                                          </p:val>
                                        </p:tav>
                                        <p:tav tm="100000">
                                          <p:val>
                                            <p:strVal val="#ppt_x"/>
                                          </p:val>
                                        </p:tav>
                                      </p:tavLst>
                                    </p:anim>
                                    <p:anim calcmode="lin" valueType="num">
                                      <p:cBhvr>
                                        <p:cTn id="14" dur="1000" fill="hold"/>
                                        <p:tgtEl>
                                          <p:spTgt spid="1044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49" grpId="0" animBg="1"/>
      <p:bldP spid="10445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A Jordan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 Box 4"/>
          <p:cNvSpPr txBox="1">
            <a:spLocks noChangeArrowheads="1"/>
          </p:cNvSpPr>
          <p:nvPr/>
        </p:nvSpPr>
        <p:spPr bwMode="auto">
          <a:xfrm>
            <a:off x="5562600" y="0"/>
            <a:ext cx="3581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s-PE" altLang="en-US" b="1">
                <a:latin typeface="Comic Sans MS" pitchFamily="66" charset="0"/>
              </a:rPr>
              <a:t>The Nabateans were Bedouins that lived on the commerce of spices, like incense, myrrh and aromatic plants.</a:t>
            </a:r>
          </a:p>
        </p:txBody>
      </p:sp>
    </p:spTree>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fade">
                                      <p:cBhvr>
                                        <p:cTn id="7" dur="2000"/>
                                        <p:tgtEl>
                                          <p:spTgt spid="36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3" descr="A Jordan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5"/>
          <p:cNvSpPr txBox="1">
            <a:spLocks noChangeArrowheads="1"/>
          </p:cNvSpPr>
          <p:nvPr/>
        </p:nvSpPr>
        <p:spPr bwMode="auto">
          <a:xfrm>
            <a:off x="0" y="6054725"/>
            <a:ext cx="9144000" cy="830263"/>
          </a:xfrm>
          <a:prstGeom prst="rect">
            <a:avLst/>
          </a:prstGeom>
          <a:solidFill>
            <a:srgbClr val="2C1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s-PE" altLang="en-US" b="1">
                <a:solidFill>
                  <a:schemeClr val="bg1"/>
                </a:solidFill>
                <a:latin typeface="Comic Sans MS" pitchFamily="66" charset="0"/>
              </a:rPr>
              <a:t>By the year AD 60 Petra was conquered and became part of the Roman Empire. </a:t>
            </a:r>
          </a:p>
        </p:txBody>
      </p:sp>
    </p:spTree>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fade">
                                      <p:cBhvr>
                                        <p:cTn id="7" dur="20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A Jordan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0"/>
            <a:ext cx="456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 Box 4"/>
          <p:cNvSpPr txBox="1">
            <a:spLocks noChangeArrowheads="1"/>
          </p:cNvSpPr>
          <p:nvPr/>
        </p:nvSpPr>
        <p:spPr bwMode="auto">
          <a:xfrm>
            <a:off x="152400" y="1219200"/>
            <a:ext cx="3200400" cy="3232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s-PE" altLang="en-US" b="1">
                <a:solidFill>
                  <a:srgbClr val="FFFFFF"/>
                </a:solidFill>
                <a:effectLst>
                  <a:outerShdw blurRad="38100" dist="38100" dir="2700000" algn="tl">
                    <a:srgbClr val="000000"/>
                  </a:outerShdw>
                </a:effectLst>
                <a:latin typeface="Comic Sans MS" pitchFamily="66" charset="0"/>
              </a:rPr>
              <a:t>Through the years,</a:t>
            </a:r>
          </a:p>
          <a:p>
            <a:pPr algn="ctr" eaLnBrk="1" hangingPunct="1"/>
            <a:r>
              <a:rPr lang="es-PE" altLang="en-US" b="1">
                <a:solidFill>
                  <a:srgbClr val="FFFFFF"/>
                </a:solidFill>
                <a:effectLst>
                  <a:outerShdw blurRad="38100" dist="38100" dir="2700000" algn="tl">
                    <a:srgbClr val="000000"/>
                  </a:outerShdw>
                </a:effectLst>
                <a:latin typeface="Comic Sans MS" pitchFamily="66" charset="0"/>
              </a:rPr>
              <a:t> the wind has left</a:t>
            </a:r>
          </a:p>
          <a:p>
            <a:pPr algn="ctr" eaLnBrk="1" hangingPunct="1"/>
            <a:r>
              <a:rPr lang="es-PE" altLang="en-US" b="1">
                <a:solidFill>
                  <a:srgbClr val="FFFFFF"/>
                </a:solidFill>
                <a:effectLst>
                  <a:outerShdw blurRad="38100" dist="38100" dir="2700000" algn="tl">
                    <a:srgbClr val="000000"/>
                  </a:outerShdw>
                </a:effectLst>
                <a:latin typeface="Comic Sans MS" pitchFamily="66" charset="0"/>
              </a:rPr>
              <a:t> its contribution,</a:t>
            </a:r>
          </a:p>
          <a:p>
            <a:pPr algn="ctr" eaLnBrk="1" hangingPunct="1"/>
            <a:r>
              <a:rPr lang="es-PE" altLang="en-US" b="1">
                <a:solidFill>
                  <a:srgbClr val="FFFFFF"/>
                </a:solidFill>
                <a:effectLst>
                  <a:outerShdw blurRad="38100" dist="38100" dir="2700000" algn="tl">
                    <a:srgbClr val="000000"/>
                  </a:outerShdw>
                </a:effectLst>
                <a:latin typeface="Comic Sans MS" pitchFamily="66" charset="0"/>
              </a:rPr>
              <a:t> carving the most</a:t>
            </a:r>
          </a:p>
          <a:p>
            <a:pPr algn="ctr" eaLnBrk="1" hangingPunct="1"/>
            <a:r>
              <a:rPr lang="es-PE" altLang="en-US" b="1">
                <a:solidFill>
                  <a:srgbClr val="FFFFFF"/>
                </a:solidFill>
                <a:effectLst>
                  <a:outerShdw blurRad="38100" dist="38100" dir="2700000" algn="tl">
                    <a:srgbClr val="000000"/>
                  </a:outerShdw>
                </a:effectLst>
                <a:latin typeface="Comic Sans MS" pitchFamily="66" charset="0"/>
              </a:rPr>
              <a:t> beautiful forms</a:t>
            </a:r>
          </a:p>
          <a:p>
            <a:pPr algn="ctr" eaLnBrk="1" hangingPunct="1"/>
            <a:r>
              <a:rPr lang="es-PE" altLang="en-US" b="1">
                <a:solidFill>
                  <a:srgbClr val="FFFFFF"/>
                </a:solidFill>
                <a:effectLst>
                  <a:outerShdw blurRad="38100" dist="38100" dir="2700000" algn="tl">
                    <a:srgbClr val="000000"/>
                  </a:outerShdw>
                </a:effectLst>
                <a:latin typeface="Comic Sans MS" pitchFamily="66" charset="0"/>
              </a:rPr>
              <a:t> in the mountains of</a:t>
            </a:r>
          </a:p>
          <a:p>
            <a:pPr algn="ctr" eaLnBrk="1" hangingPunct="1"/>
            <a:r>
              <a:rPr lang="es-PE" altLang="en-US" b="1">
                <a:solidFill>
                  <a:srgbClr val="FFFFFF"/>
                </a:solidFill>
                <a:effectLst>
                  <a:outerShdw blurRad="38100" dist="38100" dir="2700000" algn="tl">
                    <a:srgbClr val="000000"/>
                  </a:outerShdw>
                </a:effectLst>
                <a:latin typeface="Comic Sans MS" pitchFamily="66" charset="0"/>
              </a:rPr>
              <a:t>calcareous rock.  </a:t>
            </a:r>
          </a:p>
          <a:p>
            <a:pPr algn="ctr" eaLnBrk="1" hangingPunct="1"/>
            <a:endParaRPr lang="es-PE" altLang="en-US" sz="3600" b="1">
              <a:solidFill>
                <a:srgbClr val="FFFFFF"/>
              </a:solidFill>
              <a:effectLst>
                <a:outerShdw blurRad="38100" dist="38100" dir="2700000" algn="tl">
                  <a:srgbClr val="000000"/>
                </a:outerShdw>
              </a:effectLst>
            </a:endParaRPr>
          </a:p>
        </p:txBody>
      </p:sp>
    </p:spTree>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6084"/>
                                        </p:tgtEl>
                                        <p:attrNameLst>
                                          <p:attrName>style.visibility</p:attrName>
                                        </p:attrNameLst>
                                      </p:cBhvr>
                                      <p:to>
                                        <p:strVal val="visible"/>
                                      </p:to>
                                    </p:set>
                                    <p:animEffect transition="in" filter="fade">
                                      <p:cBhvr>
                                        <p:cTn id="7" dur="2000"/>
                                        <p:tgtEl>
                                          <p:spTgt spid="46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7" descr="A Jordan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6163" y="0"/>
            <a:ext cx="4511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6" name="Text Box 10"/>
          <p:cNvSpPr txBox="1">
            <a:spLocks noChangeArrowheads="1"/>
          </p:cNvSpPr>
          <p:nvPr/>
        </p:nvSpPr>
        <p:spPr bwMode="auto">
          <a:xfrm>
            <a:off x="0" y="1989138"/>
            <a:ext cx="2198688" cy="3786187"/>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s-PE" altLang="en-US" b="1">
                <a:solidFill>
                  <a:srgbClr val="FFFFFF"/>
                </a:solidFill>
                <a:effectLst>
                  <a:outerShdw blurRad="38100" dist="38100" dir="2700000" algn="tl">
                    <a:srgbClr val="000000"/>
                  </a:outerShdw>
                </a:effectLst>
                <a:latin typeface="Comic Sans MS" pitchFamily="66" charset="0"/>
              </a:rPr>
              <a:t>Petra was utilized for the final scene of the movies Indiana Jones and The Last Crusade </a:t>
            </a:r>
          </a:p>
          <a:p>
            <a:pPr algn="ctr" eaLnBrk="1" hangingPunct="1"/>
            <a:endParaRPr lang="es-PE" altLang="en-US" b="1">
              <a:solidFill>
                <a:srgbClr val="FFFFFF"/>
              </a:solidFill>
              <a:effectLst>
                <a:outerShdw blurRad="38100" dist="38100" dir="2700000" algn="tl">
                  <a:srgbClr val="000000"/>
                </a:outerShdw>
              </a:effectLst>
              <a:latin typeface="Comic Sans MS" pitchFamily="66" charset="0"/>
            </a:endParaRPr>
          </a:p>
        </p:txBody>
      </p:sp>
    </p:spTree>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4826">
                                            <p:txEl>
                                              <p:charRg st="21" end="38"/>
                                            </p:txEl>
                                          </p:spTgt>
                                        </p:tgtEl>
                                        <p:attrNameLst>
                                          <p:attrName>style.visibility</p:attrName>
                                        </p:attrNameLst>
                                      </p:cBhvr>
                                      <p:to>
                                        <p:strVal val="visible"/>
                                      </p:to>
                                    </p:set>
                                    <p:animEffect transition="in" filter="fade">
                                      <p:cBhvr>
                                        <p:cTn id="7" dur="2000"/>
                                        <p:tgtEl>
                                          <p:spTgt spid="34826">
                                            <p:txEl>
                                              <p:charRg st="21" end="3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4" descr="A Jordan 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61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5"/>
          <p:cNvSpPr txBox="1">
            <a:spLocks noChangeArrowheads="1"/>
          </p:cNvSpPr>
          <p:nvPr/>
        </p:nvSpPr>
        <p:spPr bwMode="auto">
          <a:xfrm>
            <a:off x="134938" y="2997200"/>
            <a:ext cx="3065462"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s-PE" altLang="en-US" b="1">
                <a:solidFill>
                  <a:srgbClr val="FFFFFF"/>
                </a:solidFill>
                <a:effectLst>
                  <a:outerShdw blurRad="38100" dist="38100" dir="2700000" algn="tl">
                    <a:srgbClr val="000000"/>
                  </a:outerShdw>
                </a:effectLst>
                <a:latin typeface="Comic Sans MS" pitchFamily="66" charset="0"/>
              </a:rPr>
              <a:t>Note the details</a:t>
            </a:r>
          </a:p>
          <a:p>
            <a:pPr algn="ctr" eaLnBrk="1" hangingPunct="1"/>
            <a:r>
              <a:rPr lang="es-PE" altLang="en-US" b="1">
                <a:solidFill>
                  <a:srgbClr val="FFFFFF"/>
                </a:solidFill>
                <a:effectLst>
                  <a:outerShdw blurRad="38100" dist="38100" dir="2700000" algn="tl">
                    <a:srgbClr val="000000"/>
                  </a:outerShdw>
                </a:effectLst>
                <a:latin typeface="Comic Sans MS" pitchFamily="66" charset="0"/>
              </a:rPr>
              <a:t> in the interior carvings </a:t>
            </a:r>
          </a:p>
        </p:txBody>
      </p:sp>
    </p:spTree>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fade">
                                      <p:cBhvr>
                                        <p:cTn id="7" dur="2000"/>
                                        <p:tgtEl>
                                          <p:spTgt spid="13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A Jordan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 Box 4"/>
          <p:cNvSpPr txBox="1">
            <a:spLocks noChangeArrowheads="1"/>
          </p:cNvSpPr>
          <p:nvPr/>
        </p:nvSpPr>
        <p:spPr bwMode="auto">
          <a:xfrm>
            <a:off x="0" y="0"/>
            <a:ext cx="9144000" cy="46196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s-PE" altLang="en-US" b="1">
                <a:solidFill>
                  <a:schemeClr val="bg1"/>
                </a:solidFill>
                <a:effectLst>
                  <a:outerShdw blurRad="38100" dist="38100" dir="2700000" algn="tl">
                    <a:srgbClr val="000000"/>
                  </a:outerShdw>
                </a:effectLst>
                <a:latin typeface="Comic Sans MS" pitchFamily="66" charset="0"/>
              </a:rPr>
              <a:t>The colors in the stones are natural. </a:t>
            </a:r>
          </a:p>
        </p:txBody>
      </p:sp>
    </p:spTree>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3796">
                                            <p:txEl>
                                              <p:pRg st="0" end="0"/>
                                            </p:txEl>
                                          </p:spTgt>
                                        </p:tgtEl>
                                        <p:attrNameLst>
                                          <p:attrName>style.visibility</p:attrName>
                                        </p:attrNameLst>
                                      </p:cBhvr>
                                      <p:to>
                                        <p:strVal val="visible"/>
                                      </p:to>
                                    </p:set>
                                    <p:animEffect transition="in" filter="fade">
                                      <p:cBhvr>
                                        <p:cTn id="7" dur="2000"/>
                                        <p:tgtEl>
                                          <p:spTgt spid="33796">
                                            <p:txEl>
                                              <p:pRg st="0" end="0"/>
                                            </p:txEl>
                                          </p:spTgt>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3796">
                                            <p:txEl>
                                              <p:charRg st="39" end="39"/>
                                            </p:txEl>
                                          </p:spTgt>
                                        </p:tgtEl>
                                        <p:attrNameLst>
                                          <p:attrName>style.visibility</p:attrName>
                                        </p:attrNameLst>
                                      </p:cBhvr>
                                      <p:to>
                                        <p:strVal val="visible"/>
                                      </p:to>
                                    </p:set>
                                    <p:animEffect transition="in" filter="fade">
                                      <p:cBhvr>
                                        <p:cTn id="11" dur="2000"/>
                                        <p:tgtEl>
                                          <p:spTgt spid="33796">
                                            <p:txEl>
                                              <p:charRg st="39" end="3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09" name="Group 10"/>
          <p:cNvGrpSpPr>
            <a:grpSpLocks/>
          </p:cNvGrpSpPr>
          <p:nvPr/>
        </p:nvGrpSpPr>
        <p:grpSpPr bwMode="auto">
          <a:xfrm>
            <a:off x="0" y="0"/>
            <a:ext cx="9144000" cy="6858000"/>
            <a:chOff x="0" y="0"/>
            <a:chExt cx="5760" cy="4320"/>
          </a:xfrm>
        </p:grpSpPr>
        <p:pic>
          <p:nvPicPr>
            <p:cNvPr id="43013" name="Picture 2" descr="A Jordan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 y="0"/>
              <a:ext cx="2832" cy="1968"/>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3014" name="Picture 3" descr="A Jordan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16"/>
              <a:ext cx="2880" cy="2304"/>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3015" name="Picture 4" descr="A Jordan 2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 y="2016"/>
              <a:ext cx="2832" cy="2304"/>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3016" name="Picture 6" descr="A Jordan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880" cy="1968"/>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43010" name="Line 8"/>
          <p:cNvSpPr>
            <a:spLocks noChangeShapeType="1"/>
          </p:cNvSpPr>
          <p:nvPr/>
        </p:nvSpPr>
        <p:spPr bwMode="auto">
          <a:xfrm>
            <a:off x="0" y="6477000"/>
            <a:ext cx="45720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11" name="Line 9"/>
          <p:cNvSpPr>
            <a:spLocks noChangeShapeType="1"/>
          </p:cNvSpPr>
          <p:nvPr/>
        </p:nvSpPr>
        <p:spPr bwMode="auto">
          <a:xfrm>
            <a:off x="4648200" y="6477000"/>
            <a:ext cx="44958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4283" name="Text Box 11"/>
          <p:cNvSpPr txBox="1">
            <a:spLocks noChangeArrowheads="1"/>
          </p:cNvSpPr>
          <p:nvPr/>
        </p:nvSpPr>
        <p:spPr bwMode="auto">
          <a:xfrm>
            <a:off x="0" y="2895600"/>
            <a:ext cx="9144000" cy="830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s-PE" altLang="en-US" b="1">
                <a:solidFill>
                  <a:srgbClr val="FFFFFF"/>
                </a:solidFill>
                <a:latin typeface="Comic Sans MS" pitchFamily="66" charset="0"/>
              </a:rPr>
              <a:t>The natural colored geological composition of the sand is favorable for "natural paintings" such as these. </a:t>
            </a:r>
          </a:p>
        </p:txBody>
      </p:sp>
    </p:spTree>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283"/>
                                        </p:tgtEl>
                                        <p:attrNameLst>
                                          <p:attrName>style.visibility</p:attrName>
                                        </p:attrNameLst>
                                      </p:cBhvr>
                                      <p:to>
                                        <p:strVal val="visible"/>
                                      </p:to>
                                    </p:set>
                                    <p:animEffect transition="in" filter="fade">
                                      <p:cBhvr>
                                        <p:cTn id="7" dur="2000"/>
                                        <p:tgtEl>
                                          <p:spTgt spid="54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7" name="Group 30"/>
          <p:cNvGrpSpPr>
            <a:grpSpLocks/>
          </p:cNvGrpSpPr>
          <p:nvPr/>
        </p:nvGrpSpPr>
        <p:grpSpPr bwMode="auto">
          <a:xfrm>
            <a:off x="0" y="0"/>
            <a:ext cx="9144000" cy="6858000"/>
            <a:chOff x="0" y="0"/>
            <a:chExt cx="5760" cy="4320"/>
          </a:xfrm>
        </p:grpSpPr>
        <p:pic>
          <p:nvPicPr>
            <p:cNvPr id="45062" name="Picture 18" descr="A Jordan 3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1824"/>
              <a:ext cx="2400" cy="2256"/>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3" name="Picture 22" descr="A Jordan 3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3" y="1824"/>
              <a:ext cx="1617" cy="2448"/>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4" name="Picture 23" descr="A Jordan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24"/>
              <a:ext cx="1617" cy="2496"/>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5" name="Picture 25" descr="A Jordan 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688" cy="1764"/>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6" name="Picture 26" descr="A Jordan 29-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84" y="0"/>
              <a:ext cx="2976" cy="1762"/>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45058" name="Line 27"/>
          <p:cNvSpPr>
            <a:spLocks noChangeShapeType="1"/>
          </p:cNvSpPr>
          <p:nvPr/>
        </p:nvSpPr>
        <p:spPr bwMode="auto">
          <a:xfrm>
            <a:off x="0" y="6477000"/>
            <a:ext cx="25908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5059" name="Line 28"/>
          <p:cNvSpPr>
            <a:spLocks noChangeShapeType="1"/>
          </p:cNvSpPr>
          <p:nvPr/>
        </p:nvSpPr>
        <p:spPr bwMode="auto">
          <a:xfrm>
            <a:off x="2667000" y="6477000"/>
            <a:ext cx="38100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5060" name="Line 29"/>
          <p:cNvSpPr>
            <a:spLocks noChangeShapeType="1"/>
          </p:cNvSpPr>
          <p:nvPr/>
        </p:nvSpPr>
        <p:spPr bwMode="auto">
          <a:xfrm>
            <a:off x="6553200" y="6477000"/>
            <a:ext cx="25908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7135" name="Text Box 31"/>
          <p:cNvSpPr txBox="1">
            <a:spLocks noChangeArrowheads="1"/>
          </p:cNvSpPr>
          <p:nvPr/>
        </p:nvSpPr>
        <p:spPr bwMode="auto">
          <a:xfrm>
            <a:off x="0" y="6027738"/>
            <a:ext cx="9144000" cy="8302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s-PE" altLang="en-US" b="1">
                <a:solidFill>
                  <a:schemeClr val="bg1"/>
                </a:solidFill>
                <a:latin typeface="Comic Sans MS" pitchFamily="66" charset="0"/>
              </a:rPr>
              <a:t>These formations found in the walls of some mountains take one’s breath away!</a:t>
            </a:r>
          </a:p>
        </p:txBody>
      </p:sp>
    </p:spTree>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135"/>
                                        </p:tgtEl>
                                        <p:attrNameLst>
                                          <p:attrName>style.visibility</p:attrName>
                                        </p:attrNameLst>
                                      </p:cBhvr>
                                      <p:to>
                                        <p:strVal val="visible"/>
                                      </p:to>
                                    </p:set>
                                    <p:animEffect transition="in" filter="fade">
                                      <p:cBhvr>
                                        <p:cTn id="7" dur="2000"/>
                                        <p:tgtEl>
                                          <p:spTgt spid="47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A Petra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Rectangle 5"/>
          <p:cNvSpPr>
            <a:spLocks noChangeArrowheads="1"/>
          </p:cNvSpPr>
          <p:nvPr/>
        </p:nvSpPr>
        <p:spPr bwMode="auto">
          <a:xfrm>
            <a:off x="6934200" y="0"/>
            <a:ext cx="2209800" cy="1752600"/>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pic>
        <p:nvPicPr>
          <p:cNvPr id="30723" name="Picture 3" descr="A Petra 8"/>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010400" y="76200"/>
            <a:ext cx="20574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 Box 7"/>
          <p:cNvSpPr txBox="1">
            <a:spLocks noChangeArrowheads="1"/>
          </p:cNvSpPr>
          <p:nvPr/>
        </p:nvSpPr>
        <p:spPr bwMode="auto">
          <a:xfrm>
            <a:off x="0" y="0"/>
            <a:ext cx="6877050" cy="12001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s-PE" altLang="en-US" b="1">
                <a:solidFill>
                  <a:srgbClr val="FFFFFF"/>
                </a:solidFill>
                <a:latin typeface="Comic Sans MS" pitchFamily="66" charset="0"/>
              </a:rPr>
              <a:t>The Nabateans also carved a sophisticated hydraulic system with tunnels and tanks of water to bring water to Petra</a:t>
            </a:r>
          </a:p>
        </p:txBody>
      </p:sp>
    </p:spTree>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727"/>
                                        </p:tgtEl>
                                        <p:attrNameLst>
                                          <p:attrName>style.visibility</p:attrName>
                                        </p:attrNameLst>
                                      </p:cBhvr>
                                      <p:to>
                                        <p:strVal val="visible"/>
                                      </p:to>
                                    </p:set>
                                    <p:animEffect transition="in" filter="fade">
                                      <p:cBhvr>
                                        <p:cTn id="7" dur="2000"/>
                                        <p:tgtEl>
                                          <p:spTgt spid="30727"/>
                                        </p:tgtEl>
                                      </p:cBhvr>
                                    </p:animEffect>
                                  </p:childTnLst>
                                </p:cTn>
                              </p:par>
                            </p:childTnLst>
                          </p:cTn>
                        </p:par>
                        <p:par>
                          <p:cTn id="8" fill="hold" nodeType="afterGroup">
                            <p:stCondLst>
                              <p:cond delay="2000"/>
                            </p:stCondLst>
                            <p:childTnLst>
                              <p:par>
                                <p:cTn id="9" presetID="6" presetClass="emph" presetSubtype="0" fill="hold" nodeType="afterEffect">
                                  <p:stCondLst>
                                    <p:cond delay="2000"/>
                                  </p:stCondLst>
                                  <p:childTnLst>
                                    <p:animScale>
                                      <p:cBhvr>
                                        <p:cTn id="10" dur="2000" fill="hold"/>
                                        <p:tgtEl>
                                          <p:spTgt spid="3072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A Petra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 Box 5"/>
          <p:cNvSpPr txBox="1">
            <a:spLocks noChangeArrowheads="1"/>
          </p:cNvSpPr>
          <p:nvPr/>
        </p:nvSpPr>
        <p:spPr bwMode="auto">
          <a:xfrm>
            <a:off x="0" y="5949950"/>
            <a:ext cx="9144000" cy="461963"/>
          </a:xfrm>
          <a:prstGeom prst="rect">
            <a:avLst/>
          </a:prstGeom>
          <a:solidFill>
            <a:srgbClr val="000000"/>
          </a:solid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s-PE" altLang="en-US" b="1">
                <a:solidFill>
                  <a:schemeClr val="bg1"/>
                </a:solidFill>
                <a:effectLst>
                  <a:outerShdw blurRad="38100" dist="38100" dir="2700000" algn="tl">
                    <a:srgbClr val="808080"/>
                  </a:outerShdw>
                </a:effectLst>
                <a:latin typeface="Comic Sans MS" pitchFamily="66" charset="0"/>
              </a:rPr>
              <a:t>This theater, in Greek-Roman style, sat 4,000 spectators.  </a:t>
            </a:r>
          </a:p>
        </p:txBody>
      </p:sp>
    </p:spTree>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2293">
                                            <p:txEl>
                                              <p:pRg st="0" end="0"/>
                                            </p:txEl>
                                          </p:spTgt>
                                        </p:tgtEl>
                                        <p:attrNameLst>
                                          <p:attrName>style.visibility</p:attrName>
                                        </p:attrNameLst>
                                      </p:cBhvr>
                                      <p:to>
                                        <p:strVal val="visible"/>
                                      </p:to>
                                    </p:set>
                                    <p:animEffect transition="in" filter="fade">
                                      <p:cBhvr>
                                        <p:cTn id="7" dur="2000"/>
                                        <p:tgtEl>
                                          <p:spTgt spid="1229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5" descr="A Jordan 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Rectangle 4"/>
          <p:cNvSpPr>
            <a:spLocks noChangeArrowheads="1"/>
          </p:cNvSpPr>
          <p:nvPr/>
        </p:nvSpPr>
        <p:spPr bwMode="auto">
          <a:xfrm>
            <a:off x="1752600" y="6477000"/>
            <a:ext cx="7239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lnSpc>
                <a:spcPct val="120000"/>
              </a:lnSpc>
            </a:pPr>
            <a:r>
              <a:rPr lang="pt-BR" altLang="en-US" sz="1400" b="1">
                <a:latin typeface="Comic Sans MS" pitchFamily="66" charset="0"/>
              </a:rPr>
              <a:t>Music:  "Helwa Already Baladi" (My Country is Beautiful) Singer:  Dalidá </a:t>
            </a:r>
            <a:endParaRPr lang="en-US" altLang="en-US" sz="1400" b="1">
              <a:latin typeface="Comic Sans MS" pitchFamily="66" charset="0"/>
            </a:endParaRPr>
          </a:p>
        </p:txBody>
      </p:sp>
      <p:sp>
        <p:nvSpPr>
          <p:cNvPr id="39943" name="Text Box 7"/>
          <p:cNvSpPr txBox="1">
            <a:spLocks noChangeArrowheads="1"/>
          </p:cNvSpPr>
          <p:nvPr/>
        </p:nvSpPr>
        <p:spPr bwMode="auto">
          <a:xfrm>
            <a:off x="0" y="0"/>
            <a:ext cx="9144000" cy="554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s-PE" altLang="en-US" sz="4000">
                <a:solidFill>
                  <a:schemeClr val="bg1"/>
                </a:solidFill>
                <a:latin typeface="Comic Sans MS" pitchFamily="66" charset="0"/>
              </a:rPr>
              <a:t>Jordan’s City of Petra is one of the </a:t>
            </a:r>
            <a:br>
              <a:rPr lang="es-PE" altLang="en-US" sz="4000">
                <a:solidFill>
                  <a:schemeClr val="bg1"/>
                </a:solidFill>
                <a:latin typeface="Comic Sans MS" pitchFamily="66" charset="0"/>
              </a:rPr>
            </a:br>
            <a:r>
              <a:rPr lang="es-PE" altLang="en-US" sz="4000">
                <a:solidFill>
                  <a:schemeClr val="bg1"/>
                </a:solidFill>
                <a:latin typeface="Comic Sans MS" pitchFamily="66" charset="0"/>
              </a:rPr>
              <a:t>7 New Wonders of the World</a:t>
            </a:r>
            <a:endParaRPr lang="es-PE" altLang="en-US" sz="2000">
              <a:solidFill>
                <a:schemeClr val="bg1"/>
              </a:solidFill>
              <a:latin typeface="Comic Sans MS" pitchFamily="66" charset="0"/>
            </a:endParaRPr>
          </a:p>
          <a:p>
            <a:pPr algn="ctr" eaLnBrk="1" hangingPunct="1"/>
            <a:endParaRPr lang="es-PE" altLang="en-US" sz="2000">
              <a:solidFill>
                <a:schemeClr val="bg1"/>
              </a:solidFill>
              <a:latin typeface="Comic Sans MS" pitchFamily="66" charset="0"/>
            </a:endParaRPr>
          </a:p>
          <a:p>
            <a:pPr algn="ctr" eaLnBrk="1" hangingPunct="1"/>
            <a:endParaRPr lang="es-PE" altLang="en-US" sz="2000">
              <a:solidFill>
                <a:schemeClr val="bg1"/>
              </a:solidFill>
              <a:latin typeface="Comic Sans MS" pitchFamily="66" charset="0"/>
            </a:endParaRPr>
          </a:p>
          <a:p>
            <a:pPr algn="ctr" eaLnBrk="1" hangingPunct="1"/>
            <a:endParaRPr lang="es-PE" altLang="en-US" sz="2000">
              <a:solidFill>
                <a:schemeClr val="bg1"/>
              </a:solidFill>
              <a:latin typeface="Comic Sans MS" pitchFamily="66" charset="0"/>
            </a:endParaRPr>
          </a:p>
          <a:p>
            <a:pPr algn="ctr" eaLnBrk="1" hangingPunct="1"/>
            <a:endParaRPr lang="es-PE" altLang="en-US" sz="2000">
              <a:solidFill>
                <a:schemeClr val="bg1"/>
              </a:solidFill>
              <a:latin typeface="Comic Sans MS" pitchFamily="66" charset="0"/>
            </a:endParaRPr>
          </a:p>
          <a:p>
            <a:pPr algn="ctr" eaLnBrk="1" hangingPunct="1"/>
            <a:endParaRPr lang="es-PE" altLang="en-US" sz="2000">
              <a:solidFill>
                <a:schemeClr val="bg1"/>
              </a:solidFill>
              <a:latin typeface="Comic Sans MS" pitchFamily="66" charset="0"/>
            </a:endParaRPr>
          </a:p>
          <a:p>
            <a:pPr algn="ctr" eaLnBrk="1" hangingPunct="1"/>
            <a:endParaRPr lang="es-PE" altLang="en-US" sz="2000">
              <a:solidFill>
                <a:schemeClr val="bg1"/>
              </a:solidFill>
              <a:latin typeface="Comic Sans MS" pitchFamily="66" charset="0"/>
            </a:endParaRPr>
          </a:p>
          <a:p>
            <a:pPr algn="ctr" eaLnBrk="1" hangingPunct="1"/>
            <a:endParaRPr lang="es-PE" altLang="en-US" sz="2000">
              <a:solidFill>
                <a:schemeClr val="bg1"/>
              </a:solidFill>
              <a:latin typeface="Comic Sans MS" pitchFamily="66" charset="0"/>
            </a:endParaRPr>
          </a:p>
          <a:p>
            <a:pPr algn="ctr" eaLnBrk="1" hangingPunct="1"/>
            <a:endParaRPr lang="es-PE" altLang="en-US" sz="2000">
              <a:solidFill>
                <a:schemeClr val="bg1"/>
              </a:solidFill>
              <a:latin typeface="Comic Sans MS" pitchFamily="66" charset="0"/>
            </a:endParaRPr>
          </a:p>
          <a:p>
            <a:pPr algn="ctr" eaLnBrk="1" hangingPunct="1"/>
            <a:endParaRPr lang="es-PE" altLang="en-US" sz="2000">
              <a:solidFill>
                <a:schemeClr val="bg1"/>
              </a:solidFill>
              <a:latin typeface="Comic Sans MS" pitchFamily="66" charset="0"/>
            </a:endParaRPr>
          </a:p>
          <a:p>
            <a:pPr algn="ctr" eaLnBrk="1" hangingPunct="1"/>
            <a:endParaRPr lang="es-PE" altLang="en-US" sz="2000">
              <a:solidFill>
                <a:schemeClr val="bg1"/>
              </a:solidFill>
              <a:latin typeface="Comic Sans MS" pitchFamily="66" charset="0"/>
            </a:endParaRPr>
          </a:p>
          <a:p>
            <a:pPr algn="ctr" eaLnBrk="1" hangingPunct="1"/>
            <a:endParaRPr lang="es-PE" altLang="en-US" sz="2000">
              <a:solidFill>
                <a:schemeClr val="bg1"/>
              </a:solidFill>
              <a:latin typeface="Comic Sans MS" pitchFamily="66" charset="0"/>
            </a:endParaRPr>
          </a:p>
          <a:p>
            <a:pPr algn="ctr" eaLnBrk="1" hangingPunct="1"/>
            <a:endParaRPr lang="es-PE" altLang="en-US" sz="2000">
              <a:solidFill>
                <a:schemeClr val="bg1"/>
              </a:solidFill>
              <a:latin typeface="Comic Sans MS" pitchFamily="66" charset="0"/>
            </a:endParaRPr>
          </a:p>
          <a:p>
            <a:pPr algn="ctr" eaLnBrk="1" hangingPunct="1"/>
            <a:endParaRPr lang="es-PE" altLang="en-US" sz="2000">
              <a:solidFill>
                <a:schemeClr val="bg1"/>
              </a:solidFill>
              <a:latin typeface="Comic Sans MS" pitchFamily="66" charset="0"/>
            </a:endParaRPr>
          </a:p>
          <a:p>
            <a:pPr algn="ctr" eaLnBrk="1" hangingPunct="1"/>
            <a:endParaRPr lang="es-PE" altLang="en-US" sz="1800" i="1">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39943">
                                            <p:txEl>
                                              <p:charRg st="0" end="29"/>
                                            </p:txEl>
                                          </p:spTgt>
                                        </p:tgtEl>
                                        <p:attrNameLst>
                                          <p:attrName>style.visibility</p:attrName>
                                        </p:attrNameLst>
                                      </p:cBhvr>
                                      <p:to>
                                        <p:strVal val="visible"/>
                                      </p:to>
                                    </p:set>
                                    <p:anim calcmode="lin" valueType="num">
                                      <p:cBhvr>
                                        <p:cTn id="7" dur="2000" fill="hold"/>
                                        <p:tgtEl>
                                          <p:spTgt spid="39943">
                                            <p:txEl>
                                              <p:charRg st="0" end="29"/>
                                            </p:txEl>
                                          </p:spTgt>
                                        </p:tgtEl>
                                        <p:attrNameLst>
                                          <p:attrName>ppt_w</p:attrName>
                                        </p:attrNameLst>
                                      </p:cBhvr>
                                      <p:tavLst>
                                        <p:tav tm="0">
                                          <p:val>
                                            <p:fltVal val="0"/>
                                          </p:val>
                                        </p:tav>
                                        <p:tav tm="100000">
                                          <p:val>
                                            <p:strVal val="#ppt_w"/>
                                          </p:val>
                                        </p:tav>
                                      </p:tavLst>
                                    </p:anim>
                                    <p:anim calcmode="lin" valueType="num">
                                      <p:cBhvr>
                                        <p:cTn id="8" dur="2000" fill="hold"/>
                                        <p:tgtEl>
                                          <p:spTgt spid="39943">
                                            <p:txEl>
                                              <p:charRg st="0" end="29"/>
                                            </p:txEl>
                                          </p:spTgt>
                                        </p:tgtEl>
                                        <p:attrNameLst>
                                          <p:attrName>ppt_h</p:attrName>
                                        </p:attrNameLst>
                                      </p:cBhvr>
                                      <p:tavLst>
                                        <p:tav tm="0">
                                          <p:val>
                                            <p:fltVal val="0"/>
                                          </p:val>
                                        </p:tav>
                                        <p:tav tm="100000">
                                          <p:val>
                                            <p:strVal val="#ppt_h"/>
                                          </p:val>
                                        </p:tav>
                                      </p:tavLst>
                                    </p:anim>
                                    <p:animEffect transition="in" filter="fade">
                                      <p:cBhvr>
                                        <p:cTn id="9" dur="2000"/>
                                        <p:tgtEl>
                                          <p:spTgt spid="39943">
                                            <p:txEl>
                                              <p:charRg st="0" end="29"/>
                                            </p:txEl>
                                          </p:spTgt>
                                        </p:tgtEl>
                                      </p:cBhvr>
                                    </p:animEffect>
                                  </p:childTnLst>
                                </p:cTn>
                              </p:par>
                            </p:childTnLst>
                          </p:cTn>
                        </p:par>
                        <p:par>
                          <p:cTn id="10" fill="hold" nodeType="afterGroup">
                            <p:stCondLst>
                              <p:cond delay="2000"/>
                            </p:stCondLst>
                            <p:childTnLst>
                              <p:par>
                                <p:cTn id="11" presetID="10" presetClass="entr" presetSubtype="0" fill="hold" nodeType="afterEffect">
                                  <p:stCondLst>
                                    <p:cond delay="0"/>
                                  </p:stCondLst>
                                  <p:iterate type="lt">
                                    <p:tmPct val="2000"/>
                                  </p:iterate>
                                  <p:childTnLst>
                                    <p:set>
                                      <p:cBhvr>
                                        <p:cTn id="12" dur="1" fill="hold">
                                          <p:stCondLst>
                                            <p:cond delay="0"/>
                                          </p:stCondLst>
                                        </p:cTn>
                                        <p:tgtEl>
                                          <p:spTgt spid="39943">
                                            <p:txEl>
                                              <p:charRg st="29" end="70"/>
                                            </p:txEl>
                                          </p:spTgt>
                                        </p:tgtEl>
                                        <p:attrNameLst>
                                          <p:attrName>style.visibility</p:attrName>
                                        </p:attrNameLst>
                                      </p:cBhvr>
                                      <p:to>
                                        <p:strVal val="visible"/>
                                      </p:to>
                                    </p:set>
                                    <p:animEffect transition="in" filter="fade">
                                      <p:cBhvr>
                                        <p:cTn id="13" dur="2000"/>
                                        <p:tgtEl>
                                          <p:spTgt spid="39943">
                                            <p:txEl>
                                              <p:charRg st="29" end="70"/>
                                            </p:txEl>
                                          </p:spTgt>
                                        </p:tgtEl>
                                      </p:cBhvr>
                                    </p:animEffect>
                                  </p:childTnLst>
                                </p:cTn>
                              </p:par>
                            </p:childTnLst>
                          </p:cTn>
                        </p:par>
                        <p:par>
                          <p:cTn id="14" fill="hold" nodeType="afterGroup">
                            <p:stCondLst>
                              <p:cond delay="5040"/>
                            </p:stCondLst>
                            <p:childTnLst>
                              <p:par>
                                <p:cTn id="15" presetID="10" presetClass="entr" presetSubtype="0" fill="hold" nodeType="afterEffect">
                                  <p:stCondLst>
                                    <p:cond delay="0"/>
                                  </p:stCondLst>
                                  <p:iterate type="lt">
                                    <p:tmPct val="2000"/>
                                  </p:iterate>
                                  <p:childTnLst>
                                    <p:set>
                                      <p:cBhvr>
                                        <p:cTn id="16" dur="1" fill="hold">
                                          <p:stCondLst>
                                            <p:cond delay="0"/>
                                          </p:stCondLst>
                                        </p:cTn>
                                        <p:tgtEl>
                                          <p:spTgt spid="39943">
                                            <p:txEl>
                                              <p:charRg st="74" end="74"/>
                                            </p:txEl>
                                          </p:spTgt>
                                        </p:tgtEl>
                                        <p:attrNameLst>
                                          <p:attrName>style.visibility</p:attrName>
                                        </p:attrNameLst>
                                      </p:cBhvr>
                                      <p:to>
                                        <p:strVal val="visible"/>
                                      </p:to>
                                    </p:set>
                                    <p:animEffect transition="in" filter="fade">
                                      <p:cBhvr>
                                        <p:cTn id="17" dur="2000"/>
                                        <p:tgtEl>
                                          <p:spTgt spid="39943">
                                            <p:txEl>
                                              <p:charRg st="74" end="74"/>
                                            </p:txEl>
                                          </p:spTgt>
                                        </p:tgtEl>
                                      </p:cBhvr>
                                    </p:animEffect>
                                  </p:childTnLst>
                                </p:cTn>
                              </p:par>
                            </p:childTnLst>
                          </p:cTn>
                        </p:par>
                        <p:par>
                          <p:cTn id="18" fill="hold" nodeType="afterGroup">
                            <p:stCondLst>
                              <p:cond delay="7000"/>
                            </p:stCondLst>
                            <p:childTnLst>
                              <p:par>
                                <p:cTn id="19" presetID="10" presetClass="entr" presetSubtype="0" fill="hold" nodeType="afterEffect">
                                  <p:stCondLst>
                                    <p:cond delay="0"/>
                                  </p:stCondLst>
                                  <p:iterate type="lt">
                                    <p:tmPct val="2000"/>
                                  </p:iterate>
                                  <p:childTnLst>
                                    <p:set>
                                      <p:cBhvr>
                                        <p:cTn id="20" dur="1" fill="hold">
                                          <p:stCondLst>
                                            <p:cond delay="0"/>
                                          </p:stCondLst>
                                        </p:cTn>
                                        <p:tgtEl>
                                          <p:spTgt spid="39943">
                                            <p:txEl>
                                              <p:charRg st="74" end="74"/>
                                            </p:txEl>
                                          </p:spTgt>
                                        </p:tgtEl>
                                        <p:attrNameLst>
                                          <p:attrName>style.visibility</p:attrName>
                                        </p:attrNameLst>
                                      </p:cBhvr>
                                      <p:to>
                                        <p:strVal val="visible"/>
                                      </p:to>
                                    </p:set>
                                    <p:animEffect transition="in" filter="fade">
                                      <p:cBhvr>
                                        <p:cTn id="21" dur="2000"/>
                                        <p:tgtEl>
                                          <p:spTgt spid="39943">
                                            <p:txEl>
                                              <p:charRg st="74" end="74"/>
                                            </p:txEl>
                                          </p:spTgt>
                                        </p:tgtEl>
                                      </p:cBhvr>
                                    </p:animEffect>
                                  </p:childTnLst>
                                </p:cTn>
                              </p:par>
                            </p:childTnLst>
                          </p:cTn>
                        </p:par>
                        <p:par>
                          <p:cTn id="22" fill="hold" nodeType="afterGroup">
                            <p:stCondLst>
                              <p:cond delay="8960"/>
                            </p:stCondLst>
                            <p:childTnLst>
                              <p:par>
                                <p:cTn id="23" presetID="40" presetClass="entr" presetSubtype="0" fill="hold" grpId="0" nodeType="afterEffect">
                                  <p:stCondLst>
                                    <p:cond delay="0"/>
                                  </p:stCondLst>
                                  <p:iterate type="lt">
                                    <p:tmPct val="10000"/>
                                  </p:iterate>
                                  <p:childTnLst>
                                    <p:set>
                                      <p:cBhvr>
                                        <p:cTn id="24" dur="1" fill="hold">
                                          <p:stCondLst>
                                            <p:cond delay="0"/>
                                          </p:stCondLst>
                                        </p:cTn>
                                        <p:tgtEl>
                                          <p:spTgt spid="39940"/>
                                        </p:tgtEl>
                                        <p:attrNameLst>
                                          <p:attrName>style.visibility</p:attrName>
                                        </p:attrNameLst>
                                      </p:cBhvr>
                                      <p:to>
                                        <p:strVal val="visible"/>
                                      </p:to>
                                    </p:set>
                                    <p:animEffect transition="in" filter="fade">
                                      <p:cBhvr>
                                        <p:cTn id="25" dur="1000"/>
                                        <p:tgtEl>
                                          <p:spTgt spid="39940"/>
                                        </p:tgtEl>
                                      </p:cBhvr>
                                    </p:animEffect>
                                    <p:anim calcmode="lin" valueType="num">
                                      <p:cBhvr>
                                        <p:cTn id="26" dur="1000" fill="hold"/>
                                        <p:tgtEl>
                                          <p:spTgt spid="39940"/>
                                        </p:tgtEl>
                                        <p:attrNameLst>
                                          <p:attrName>ppt_x</p:attrName>
                                        </p:attrNameLst>
                                      </p:cBhvr>
                                      <p:tavLst>
                                        <p:tav tm="0">
                                          <p:val>
                                            <p:strVal val="#ppt_x-.1"/>
                                          </p:val>
                                        </p:tav>
                                        <p:tav tm="100000">
                                          <p:val>
                                            <p:strVal val="#ppt_x"/>
                                          </p:val>
                                        </p:tav>
                                      </p:tavLst>
                                    </p:anim>
                                    <p:anim calcmode="lin" valueType="num">
                                      <p:cBhvr>
                                        <p:cTn id="27" dur="1000" fill="hold"/>
                                        <p:tgtEl>
                                          <p:spTgt spid="399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0" descr="A Jordan 23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Text Box 11"/>
          <p:cNvSpPr txBox="1">
            <a:spLocks noChangeArrowheads="1"/>
          </p:cNvSpPr>
          <p:nvPr/>
        </p:nvSpPr>
        <p:spPr bwMode="auto">
          <a:xfrm>
            <a:off x="466725" y="1341438"/>
            <a:ext cx="2124075" cy="4154487"/>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s-PE" altLang="en-US" b="1">
                <a:solidFill>
                  <a:srgbClr val="FFFFFF"/>
                </a:solidFill>
                <a:effectLst>
                  <a:outerShdw blurRad="38100" dist="38100" dir="2700000" algn="tl">
                    <a:srgbClr val="000000"/>
                  </a:outerShdw>
                </a:effectLst>
                <a:latin typeface="Comic Sans MS" pitchFamily="66" charset="0"/>
              </a:rPr>
              <a:t>In AD 551 a second great earthquake destroyed almost all the city, so Petra was never again inhabited.  </a:t>
            </a:r>
          </a:p>
          <a:p>
            <a:pPr algn="ctr" eaLnBrk="1" hangingPunct="1"/>
            <a:endParaRPr lang="es-PE" altLang="en-US" b="1">
              <a:solidFill>
                <a:srgbClr val="FFFFFF"/>
              </a:solidFill>
              <a:effectLst>
                <a:outerShdw blurRad="38100" dist="38100" dir="2700000" algn="tl">
                  <a:srgbClr val="000000"/>
                </a:outerShdw>
              </a:effectLst>
              <a:latin typeface="Comic Sans MS" pitchFamily="66" charset="0"/>
            </a:endParaRPr>
          </a:p>
          <a:p>
            <a:pPr algn="ctr" eaLnBrk="1" hangingPunct="1"/>
            <a:endParaRPr lang="es-PE" altLang="en-US" b="1">
              <a:solidFill>
                <a:srgbClr val="FFFFFF"/>
              </a:solidFill>
              <a:effectLst>
                <a:outerShdw blurRad="38100" dist="38100" dir="2700000" algn="tl">
                  <a:srgbClr val="000000"/>
                </a:outerShdw>
              </a:effectLst>
              <a:latin typeface="Comic Sans MS" pitchFamily="66" charset="0"/>
            </a:endParaRPr>
          </a:p>
        </p:txBody>
      </p:sp>
    </p:spTree>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227"/>
                                        </p:tgtEl>
                                        <p:attrNameLst>
                                          <p:attrName>style.visibility</p:attrName>
                                        </p:attrNameLst>
                                      </p:cBhvr>
                                      <p:to>
                                        <p:strVal val="visible"/>
                                      </p:to>
                                    </p:set>
                                    <p:animEffect transition="in" filter="fade">
                                      <p:cBhvr>
                                        <p:cTn id="7" dur="2000"/>
                                        <p:tgtEl>
                                          <p:spTgt spid="9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descr="Jordan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315913"/>
            <a:ext cx="9251950" cy="758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1" name="Text Box 7"/>
          <p:cNvSpPr txBox="1">
            <a:spLocks noChangeArrowheads="1"/>
          </p:cNvSpPr>
          <p:nvPr/>
        </p:nvSpPr>
        <p:spPr bwMode="auto">
          <a:xfrm>
            <a:off x="-152400" y="260350"/>
            <a:ext cx="9296400" cy="132397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s-PE" altLang="en-US" sz="4000" b="1">
                <a:solidFill>
                  <a:schemeClr val="bg1"/>
                </a:solidFill>
                <a:effectLst>
                  <a:outerShdw blurRad="38100" dist="38100" dir="2700000" algn="tl">
                    <a:srgbClr val="000000"/>
                  </a:outerShdw>
                </a:effectLst>
                <a:latin typeface="Comic Sans MS" pitchFamily="66" charset="0"/>
              </a:rPr>
              <a:t>Jordan’s City of Petra is one of the 7 New Wonders of the World</a:t>
            </a:r>
          </a:p>
        </p:txBody>
      </p:sp>
    </p:spTree>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73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1"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9-20 at 3.15.1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2031379"/>
          </a:xfrm>
          <a:effectLst>
            <a:outerShdw blurRad="63500" dist="35921" dir="2700000" algn="ctr" rotWithShape="0">
              <a:schemeClr val="tx2">
                <a:alpha val="74998"/>
              </a:schemeClr>
            </a:outerShdw>
          </a:effectLst>
        </p:spPr>
        <p:txBody>
          <a:bodyPr anchor="t"/>
          <a:lstStyle/>
          <a:p>
            <a:pPr>
              <a:defRPr/>
            </a:pPr>
            <a:r>
              <a:rPr lang="mr-IN"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The vision of Obadiah</a:t>
            </a:r>
            <a:r>
              <a:rPr lang="mr-IN"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 </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(Obadiah 1 </a:t>
            </a:r>
            <a:r>
              <a:rPr lang="en-US" sz="4800" b="1" dirty="0">
                <a:effectLst>
                  <a:glow rad="127000">
                    <a:schemeClr val="tx1"/>
                  </a:glow>
                </a:effectLst>
                <a:latin typeface="Arial" charset="0"/>
                <a:ea typeface="ＭＳ Ｐゴシック" charset="0"/>
                <a:cs typeface="ＭＳ Ｐゴシック" charset="0"/>
              </a:rPr>
              <a:t>NIV</a:t>
            </a:r>
            <a:r>
              <a:rPr lang="en-US" sz="54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107504" y="5445224"/>
            <a:ext cx="9144000" cy="12392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 king = No Time Period</a:t>
            </a:r>
          </a:p>
        </p:txBody>
      </p:sp>
      <p:sp>
        <p:nvSpPr>
          <p:cNvPr id="7" name="AutoShape 24">
            <a:hlinkClick r:id="rId4" action="ppaction://hlinksldjump" highlightClick="1"/>
          </p:cNvPr>
          <p:cNvSpPr>
            <a:spLocks noChangeArrowheads="1"/>
          </p:cNvSpPr>
          <p:nvPr/>
        </p:nvSpPr>
        <p:spPr bwMode="auto">
          <a:xfrm>
            <a:off x="8458200" y="6324600"/>
            <a:ext cx="685800" cy="533400"/>
          </a:xfrm>
          <a:prstGeom prst="actionButtonHome">
            <a:avLst/>
          </a:prstGeom>
          <a:solidFill>
            <a:srgbClr val="F9DBD3"/>
          </a:solidFill>
          <a:ln w="9525">
            <a:solidFill>
              <a:srgbClr val="463634"/>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Text" lastClr="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98393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431C2E-0C3A-9B84-3BC8-0819C0A0C6C4}"/>
              </a:ext>
            </a:extLst>
          </p:cNvPr>
          <p:cNvPicPr>
            <a:picLocks noChangeAspect="1"/>
          </p:cNvPicPr>
          <p:nvPr/>
        </p:nvPicPr>
        <p:blipFill rotWithShape="1">
          <a:blip r:embed="rId3"/>
          <a:srcRect l="2680"/>
          <a:stretch/>
        </p:blipFill>
        <p:spPr>
          <a:xfrm>
            <a:off x="0" y="8332"/>
            <a:ext cx="9144000" cy="6843471"/>
          </a:xfrm>
          <a:prstGeom prst="rect">
            <a:avLst/>
          </a:prstGeom>
        </p:spPr>
      </p:pic>
      <p:sp>
        <p:nvSpPr>
          <p:cNvPr id="6" name="Right Arrow 5">
            <a:extLst>
              <a:ext uri="{FF2B5EF4-FFF2-40B4-BE49-F238E27FC236}">
                <a16:creationId xmlns:a16="http://schemas.microsoft.com/office/drawing/2014/main" id="{BF7A9407-0596-EBA2-9C55-162C09AA9A86}"/>
              </a:ext>
            </a:extLst>
          </p:cNvPr>
          <p:cNvSpPr/>
          <p:nvPr/>
        </p:nvSpPr>
        <p:spPr bwMode="auto">
          <a:xfrm rot="4088460">
            <a:off x="-484799" y="3297634"/>
            <a:ext cx="4266677" cy="600855"/>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endParaRPr>
          </a:p>
        </p:txBody>
      </p:sp>
      <p:sp>
        <p:nvSpPr>
          <p:cNvPr id="7" name="Text Box 9">
            <a:extLst>
              <a:ext uri="{FF2B5EF4-FFF2-40B4-BE49-F238E27FC236}">
                <a16:creationId xmlns:a16="http://schemas.microsoft.com/office/drawing/2014/main" id="{FF488F38-B4E0-F382-79BA-4985843EBFFB}"/>
              </a:ext>
            </a:extLst>
          </p:cNvPr>
          <p:cNvSpPr txBox="1">
            <a:spLocks noChangeArrowheads="1"/>
          </p:cNvSpPr>
          <p:nvPr/>
        </p:nvSpPr>
        <p:spPr bwMode="auto">
          <a:xfrm>
            <a:off x="179512" y="875736"/>
            <a:ext cx="1689886"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1" fontAlgn="t"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ISRAEL</a:t>
            </a:r>
          </a:p>
        </p:txBody>
      </p:sp>
      <p:sp>
        <p:nvSpPr>
          <p:cNvPr id="8" name="Text Box 9">
            <a:extLst>
              <a:ext uri="{FF2B5EF4-FFF2-40B4-BE49-F238E27FC236}">
                <a16:creationId xmlns:a16="http://schemas.microsoft.com/office/drawing/2014/main" id="{DEF35EB3-95FF-3F6B-888B-094FCF6A73F4}"/>
              </a:ext>
            </a:extLst>
          </p:cNvPr>
          <p:cNvSpPr txBox="1">
            <a:spLocks noChangeArrowheads="1"/>
          </p:cNvSpPr>
          <p:nvPr/>
        </p:nvSpPr>
        <p:spPr bwMode="auto">
          <a:xfrm>
            <a:off x="2339752" y="6074864"/>
            <a:ext cx="1415772"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1" fontAlgn="t"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EDOM</a:t>
            </a: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4572000" y="-27384"/>
            <a:ext cx="4572000" cy="5256583"/>
          </a:xfrm>
          <a:effectLst>
            <a:outerShdw blurRad="63500" dist="35921" dir="2700000" algn="ctr" rotWithShape="0">
              <a:schemeClr val="tx2">
                <a:alpha val="74998"/>
              </a:schemeClr>
            </a:outerShdw>
          </a:effectLst>
        </p:spPr>
        <p:txBody>
          <a:bodyPr anchor="ctr"/>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is what the Sovereign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says about Edom</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(Obadiah 1b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6139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3039491"/>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"We have heard a message from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 envoy was sent to the nations to say,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Rise, and let us go against her for battle</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(Obadiah 1c </a:t>
            </a:r>
            <a:r>
              <a:rPr lang="en-US" sz="2800" b="1" dirty="0">
                <a:effectLst>
                  <a:glow rad="127000">
                    <a:schemeClr val="tx1"/>
                  </a:glow>
                </a:effectLst>
                <a:latin typeface="Arial" charset="0"/>
                <a:ea typeface="ＭＳ Ｐゴシック" charset="0"/>
                <a:cs typeface="ＭＳ Ｐゴシック" charset="0"/>
              </a:rPr>
              <a:t>NIV</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3"/>
          <a:stretch>
            <a:fillRect/>
          </a:stretch>
        </p:blipFill>
        <p:spPr>
          <a:xfrm>
            <a:off x="0" y="2954600"/>
            <a:ext cx="9144000" cy="4434840"/>
          </a:xfrm>
          <a:prstGeom prst="rect">
            <a:avLst/>
          </a:prstGeom>
        </p:spPr>
      </p:pic>
    </p:spTree>
    <p:extLst>
      <p:ext uri="{BB962C8B-B14F-4D97-AF65-F5344CB8AC3E}">
        <p14:creationId xmlns:p14="http://schemas.microsoft.com/office/powerpoint/2010/main" val="31581990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1959371"/>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See, I will make you small among the nations; you will be utterly despised</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(Obadiah 2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a:blip r:embed="rId3"/>
          <a:stretch>
            <a:fillRect/>
          </a:stretch>
        </p:blipFill>
        <p:spPr>
          <a:xfrm>
            <a:off x="1403648" y="1916832"/>
            <a:ext cx="6096000" cy="4572000"/>
          </a:xfrm>
          <a:prstGeom prst="rect">
            <a:avLst/>
          </a:prstGeom>
        </p:spPr>
      </p:pic>
    </p:spTree>
    <p:extLst>
      <p:ext uri="{BB962C8B-B14F-4D97-AF65-F5344CB8AC3E}">
        <p14:creationId xmlns:p14="http://schemas.microsoft.com/office/powerpoint/2010/main" val="32538613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4" descr="Siq000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41275"/>
            <a:ext cx="9144000" cy="6899275"/>
          </a:xfrm>
          <a:noFill/>
        </p:spPr>
      </p:pic>
      <p:sp>
        <p:nvSpPr>
          <p:cNvPr id="44037" name="Rectangle 5"/>
          <p:cNvSpPr>
            <a:spLocks noGrp="1" noChangeArrowheads="1"/>
          </p:cNvSpPr>
          <p:nvPr>
            <p:ph type="title"/>
          </p:nvPr>
        </p:nvSpPr>
        <p:spPr>
          <a:xfrm>
            <a:off x="0" y="244624"/>
            <a:ext cx="9144000" cy="1600200"/>
          </a:xfrm>
          <a:gradFill rotWithShape="1">
            <a:gsLst>
              <a:gs pos="0">
                <a:schemeClr val="bg2">
                  <a:alpha val="94000"/>
                </a:schemeClr>
              </a:gs>
              <a:gs pos="100000">
                <a:schemeClr val="accent1">
                  <a:gamma/>
                  <a:shade val="46275"/>
                  <a:invGamma/>
                </a:schemeClr>
              </a:gs>
            </a:gsLst>
            <a:lin ang="5400000" scaled="1"/>
          </a:gradFill>
        </p:spPr>
        <p:txBody>
          <a:bodyPr/>
          <a:lstStyle/>
          <a:p>
            <a:pPr eaLnBrk="1" hangingPunct="1">
              <a:defRPr/>
            </a:pPr>
            <a:r>
              <a:rPr lang="mr-IN" sz="2400" b="1" i="0" dirty="0">
                <a:solidFill>
                  <a:srgbClr val="FFFFFF"/>
                </a:solidFill>
                <a:effectLst>
                  <a:outerShdw blurRad="50800" dist="50800" dir="2700000" algn="tl" rotWithShape="0">
                    <a:srgbClr val="000000">
                      <a:alpha val="80000"/>
                    </a:srgbClr>
                  </a:outerShdw>
                </a:effectLst>
                <a:ea typeface="+mj-ea"/>
                <a:cs typeface="+mj-cs"/>
              </a:rPr>
              <a:t>"</a:t>
            </a:r>
            <a:r>
              <a:rPr lang="en-US" sz="2400" b="1" i="0" dirty="0">
                <a:solidFill>
                  <a:srgbClr val="FFFFFF"/>
                </a:solidFill>
                <a:effectLst>
                  <a:outerShdw blurRad="50800" dist="50800" dir="2700000" algn="tl" rotWithShape="0">
                    <a:srgbClr val="000000">
                      <a:alpha val="80000"/>
                    </a:srgbClr>
                  </a:outerShdw>
                </a:effectLst>
                <a:ea typeface="+mj-ea"/>
                <a:cs typeface="+mj-cs"/>
              </a:rPr>
              <a:t>The pride of your heart has deceived you, you who live in the clefts of the rock, in your lofty dwelling, who say in your heart, </a:t>
            </a:r>
            <a:r>
              <a:rPr lang="mr-IN" sz="2400" b="1" i="0" dirty="0">
                <a:solidFill>
                  <a:srgbClr val="FFFFFF"/>
                </a:solidFill>
                <a:effectLst>
                  <a:outerShdw blurRad="50800" dist="50800" dir="2700000" algn="tl" rotWithShape="0">
                    <a:srgbClr val="000000">
                      <a:alpha val="80000"/>
                    </a:srgbClr>
                  </a:outerShdw>
                </a:effectLst>
                <a:ea typeface="+mj-ea"/>
                <a:cs typeface="+mj-cs"/>
              </a:rPr>
              <a:t>'</a:t>
            </a:r>
            <a:r>
              <a:rPr lang="en-US" sz="2400" b="1" i="0" dirty="0">
                <a:solidFill>
                  <a:srgbClr val="FFFFFF"/>
                </a:solidFill>
                <a:effectLst>
                  <a:outerShdw blurRad="50800" dist="50800" dir="2700000" algn="tl" rotWithShape="0">
                    <a:srgbClr val="000000">
                      <a:alpha val="80000"/>
                    </a:srgbClr>
                  </a:outerShdw>
                </a:effectLst>
                <a:ea typeface="+mj-ea"/>
                <a:cs typeface="+mj-cs"/>
              </a:rPr>
              <a:t>Who will bring me down to the ground?</a:t>
            </a:r>
            <a:r>
              <a:rPr lang="mr-IN" sz="2400" b="1" i="0" dirty="0">
                <a:solidFill>
                  <a:srgbClr val="FFFFFF"/>
                </a:solidFill>
                <a:effectLst>
                  <a:outerShdw blurRad="50800" dist="50800" dir="2700000" algn="tl" rotWithShape="0">
                    <a:srgbClr val="000000">
                      <a:alpha val="80000"/>
                    </a:srgbClr>
                  </a:outerShdw>
                </a:effectLst>
                <a:ea typeface="+mj-ea"/>
                <a:cs typeface="+mj-cs"/>
              </a:rPr>
              <a:t>'"</a:t>
            </a:r>
            <a:r>
              <a:rPr lang="en-US" sz="2400" b="1" i="0" dirty="0">
                <a:solidFill>
                  <a:srgbClr val="FFFFFF"/>
                </a:solidFill>
                <a:effectLst>
                  <a:outerShdw blurRad="50800" dist="50800" dir="2700000" algn="tl" rotWithShape="0">
                    <a:srgbClr val="000000">
                      <a:alpha val="80000"/>
                    </a:srgbClr>
                  </a:outerShdw>
                </a:effectLst>
                <a:ea typeface="+mj-ea"/>
                <a:cs typeface="+mj-cs"/>
              </a:rPr>
              <a:t> (Obadiah 3)</a:t>
            </a:r>
          </a:p>
        </p:txBody>
      </p:sp>
      <p:sp>
        <p:nvSpPr>
          <p:cNvPr id="195587" name="Text Box 7"/>
          <p:cNvSpPr txBox="1">
            <a:spLocks noChangeArrowheads="1"/>
          </p:cNvSpPr>
          <p:nvPr/>
        </p:nvSpPr>
        <p:spPr bwMode="auto">
          <a:xfrm>
            <a:off x="8311163" y="-76200"/>
            <a:ext cx="86934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598c</a:t>
            </a:r>
          </a:p>
        </p:txBody>
      </p:sp>
    </p:spTree>
    <p:extLst>
      <p:ext uri="{BB962C8B-B14F-4D97-AF65-F5344CB8AC3E}">
        <p14:creationId xmlns:p14="http://schemas.microsoft.com/office/powerpoint/2010/main" val="42009124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dissolve">
                                      <p:cBhvr>
                                        <p:cTn id="7" dur="500"/>
                                        <p:tgtEl>
                                          <p:spTgt spid="44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ChangeArrowheads="1"/>
          </p:cNvSpPr>
          <p:nvPr>
            <p:ph type="title"/>
          </p:nvPr>
        </p:nvSpPr>
        <p:spPr>
          <a:xfrm>
            <a:off x="4662488" y="381000"/>
            <a:ext cx="3581400" cy="2362200"/>
          </a:xfrm>
        </p:spPr>
        <p:txBody>
          <a:bodyPr/>
          <a:lstStyle/>
          <a:p>
            <a:pPr eaLnBrk="1" hangingPunct="1"/>
            <a:r>
              <a:rPr lang="en-US" b="1">
                <a:solidFill>
                  <a:srgbClr val="996633"/>
                </a:solidFill>
                <a:latin typeface="Arial" charset="0"/>
                <a:ea typeface="Geneva" charset="0"/>
              </a:rPr>
              <a:t>Geographical Setting</a:t>
            </a:r>
          </a:p>
        </p:txBody>
      </p:sp>
      <p:graphicFrame>
        <p:nvGraphicFramePr>
          <p:cNvPr id="168962" name="Object 2"/>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name="Photo Editor Photo" r:id="rId3" imgW="5133333" imgH="8097380" progId="MSPhotoEd.3">
                  <p:embed/>
                </p:oleObj>
              </mc:Choice>
              <mc:Fallback>
                <p:oleObj name="Photo Editor Photo" r:id="rId3" imgW="5133333" imgH="8097380" progId="MSPhotoEd.3">
                  <p:embed/>
                  <p:pic>
                    <p:nvPicPr>
                      <p:cNvPr id="168962" name="Object 2"/>
                      <p:cNvPicPr>
                        <a:picLocks noChangeAspect="1" noChangeArrowheads="1"/>
                      </p:cNvPicPr>
                      <p:nvPr/>
                    </p:nvPicPr>
                    <p:blipFill>
                      <a:blip r:embed="rId4">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68963" name="AutoShape 4">
            <a:hlinkClick r:id="rId5"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63634"/>
              </a:solidFill>
              <a:effectLst/>
              <a:uLnTx/>
              <a:uFillTx/>
              <a:latin typeface="Arial" charset="0"/>
              <a:ea typeface="ＭＳ Ｐゴシック" charset="0"/>
              <a:cs typeface="Arial" charset="0"/>
            </a:endParaRPr>
          </a:p>
        </p:txBody>
      </p:sp>
      <p:sp>
        <p:nvSpPr>
          <p:cNvPr id="104453" name="Text Box 5" descr="Purple mesh"/>
          <p:cNvSpPr txBox="1">
            <a:spLocks noChangeArrowheads="1"/>
          </p:cNvSpPr>
          <p:nvPr/>
        </p:nvSpPr>
        <p:spPr bwMode="auto">
          <a:xfrm>
            <a:off x="2400300" y="6262688"/>
            <a:ext cx="1235075" cy="519112"/>
          </a:xfrm>
          <a:prstGeom prst="rect">
            <a:avLst/>
          </a:prstGeom>
          <a:blipFill dpi="0" rotWithShape="0">
            <a:blip r:embed="rId6"/>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Edom</a:t>
            </a:r>
          </a:p>
        </p:txBody>
      </p:sp>
      <p:sp>
        <p:nvSpPr>
          <p:cNvPr id="168965" name="Text Box 6"/>
          <p:cNvSpPr txBox="1">
            <a:spLocks noChangeArrowheads="1"/>
          </p:cNvSpPr>
          <p:nvPr/>
        </p:nvSpPr>
        <p:spPr bwMode="auto">
          <a:xfrm>
            <a:off x="8305800" y="76200"/>
            <a:ext cx="88582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463634"/>
                </a:solidFill>
                <a:effectLst/>
                <a:uLnTx/>
                <a:uFillTx/>
                <a:latin typeface="Arial" charset="0"/>
                <a:ea typeface="ＭＳ Ｐゴシック" charset="0"/>
                <a:cs typeface="Arial" charset="0"/>
              </a:rPr>
              <a:t>444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463634"/>
                </a:solidFill>
                <a:effectLst/>
                <a:uLnTx/>
                <a:uFillTx/>
                <a:latin typeface="Arial" charset="0"/>
                <a:ea typeface="ＭＳ Ｐゴシック" charset="0"/>
                <a:cs typeface="Arial" charset="0"/>
              </a:rPr>
              <a:t>598d</a:t>
            </a:r>
          </a:p>
        </p:txBody>
      </p:sp>
      <p:sp>
        <p:nvSpPr>
          <p:cNvPr id="104455" name="Text Box 7" descr="Purple mesh"/>
          <p:cNvSpPr txBox="1">
            <a:spLocks noChangeArrowheads="1"/>
          </p:cNvSpPr>
          <p:nvPr/>
        </p:nvSpPr>
        <p:spPr bwMode="auto">
          <a:xfrm>
            <a:off x="2400300" y="5410200"/>
            <a:ext cx="1235075" cy="519113"/>
          </a:xfrm>
          <a:prstGeom prst="rect">
            <a:avLst/>
          </a:prstGeom>
          <a:blipFill dpi="0" rotWithShape="0">
            <a:blip r:embed="rId6"/>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Esau</a:t>
            </a:r>
          </a:p>
        </p:txBody>
      </p:sp>
      <p:sp>
        <p:nvSpPr>
          <p:cNvPr id="104456" name="AutoShape 8"/>
          <p:cNvSpPr>
            <a:spLocks noChangeArrowheads="1"/>
          </p:cNvSpPr>
          <p:nvPr/>
        </p:nvSpPr>
        <p:spPr bwMode="auto">
          <a:xfrm rot="16200000" flipV="1">
            <a:off x="2781300" y="59055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04457" name="Text Box 9"/>
          <p:cNvSpPr txBox="1">
            <a:spLocks noChangeArrowheads="1"/>
          </p:cNvSpPr>
          <p:nvPr/>
        </p:nvSpPr>
        <p:spPr bwMode="auto">
          <a:xfrm>
            <a:off x="1066800" y="4814888"/>
            <a:ext cx="1235075" cy="519112"/>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Israel</a:t>
            </a:r>
          </a:p>
        </p:txBody>
      </p:sp>
      <p:sp>
        <p:nvSpPr>
          <p:cNvPr id="104458" name="Text Box 10"/>
          <p:cNvSpPr txBox="1">
            <a:spLocks noChangeArrowheads="1"/>
          </p:cNvSpPr>
          <p:nvPr/>
        </p:nvSpPr>
        <p:spPr bwMode="auto">
          <a:xfrm>
            <a:off x="1066800" y="3962400"/>
            <a:ext cx="1235075" cy="519113"/>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Jacob</a:t>
            </a:r>
          </a:p>
        </p:txBody>
      </p:sp>
      <p:sp>
        <p:nvSpPr>
          <p:cNvPr id="104459" name="AutoShape 11"/>
          <p:cNvSpPr>
            <a:spLocks noChangeArrowheads="1"/>
          </p:cNvSpPr>
          <p:nvPr/>
        </p:nvSpPr>
        <p:spPr bwMode="auto">
          <a:xfrm rot="16200000" flipV="1">
            <a:off x="1447800" y="44577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1046665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4458"/>
                                        </p:tgtEl>
                                        <p:attrNameLst>
                                          <p:attrName>style.visibility</p:attrName>
                                        </p:attrNameLst>
                                      </p:cBhvr>
                                      <p:to>
                                        <p:strVal val="visible"/>
                                      </p:to>
                                    </p:set>
                                    <p:animEffect transition="in" filter="strips(downLeft)">
                                      <p:cBhvr>
                                        <p:cTn id="7" dur="500"/>
                                        <p:tgtEl>
                                          <p:spTgt spid="104458"/>
                                        </p:tgtEl>
                                      </p:cBhvr>
                                    </p:animEffect>
                                  </p:childTnLst>
                                </p:cTn>
                              </p:par>
                            </p:childTnLst>
                          </p:cTn>
                        </p:par>
                        <p:par>
                          <p:cTn id="8" fill="hold" nodeType="afterGroup">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04455"/>
                                        </p:tgtEl>
                                        <p:attrNameLst>
                                          <p:attrName>style.visibility</p:attrName>
                                        </p:attrNameLst>
                                      </p:cBhvr>
                                      <p:to>
                                        <p:strVal val="visible"/>
                                      </p:to>
                                    </p:set>
                                    <p:animEffect transition="in" filter="strips(downLeft)">
                                      <p:cBhvr>
                                        <p:cTn id="11" dur="500"/>
                                        <p:tgtEl>
                                          <p:spTgt spid="10445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04459"/>
                                        </p:tgtEl>
                                        <p:attrNameLst>
                                          <p:attrName>style.visibility</p:attrName>
                                        </p:attrNameLst>
                                      </p:cBhvr>
                                      <p:to>
                                        <p:strVal val="visible"/>
                                      </p:to>
                                    </p:set>
                                    <p:animEffect transition="in" filter="wipe(up)">
                                      <p:cBhvr>
                                        <p:cTn id="16" dur="500"/>
                                        <p:tgtEl>
                                          <p:spTgt spid="104459"/>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04457"/>
                                        </p:tgtEl>
                                        <p:attrNameLst>
                                          <p:attrName>style.visibility</p:attrName>
                                        </p:attrNameLst>
                                      </p:cBhvr>
                                      <p:to>
                                        <p:strVal val="visible"/>
                                      </p:to>
                                    </p:set>
                                    <p:animEffect transition="in" filter="dissolve">
                                      <p:cBhvr>
                                        <p:cTn id="20" dur="500"/>
                                        <p:tgtEl>
                                          <p:spTgt spid="10445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04456"/>
                                        </p:tgtEl>
                                        <p:attrNameLst>
                                          <p:attrName>style.visibility</p:attrName>
                                        </p:attrNameLst>
                                      </p:cBhvr>
                                      <p:to>
                                        <p:strVal val="visible"/>
                                      </p:to>
                                    </p:set>
                                    <p:animEffect transition="in" filter="wipe(up)">
                                      <p:cBhvr>
                                        <p:cTn id="25" dur="500"/>
                                        <p:tgtEl>
                                          <p:spTgt spid="104456"/>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04453"/>
                                        </p:tgtEl>
                                        <p:attrNameLst>
                                          <p:attrName>style.visibility</p:attrName>
                                        </p:attrNameLst>
                                      </p:cBhvr>
                                      <p:to>
                                        <p:strVal val="visible"/>
                                      </p:to>
                                    </p:set>
                                    <p:animEffect transition="in" filter="dissolve">
                                      <p:cBhvr>
                                        <p:cTn id="29" dur="500"/>
                                        <p:tgtEl>
                                          <p:spTgt spid="104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3" grpId="0" animBg="1"/>
      <p:bldP spid="104455" grpId="0" animBg="1"/>
      <p:bldP spid="104456" grpId="0" animBg="1"/>
      <p:bldP spid="104457" grpId="0" animBg="1"/>
      <p:bldP spid="104458" grpId="0" animBg="1"/>
      <p:bldP spid="10445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2"/>
          <p:cNvSpPr>
            <a:spLocks noChangeArrowheads="1"/>
          </p:cNvSpPr>
          <p:nvPr/>
        </p:nvSpPr>
        <p:spPr bwMode="auto">
          <a:xfrm>
            <a:off x="0" y="0"/>
            <a:ext cx="9144000" cy="6858000"/>
          </a:xfrm>
          <a:prstGeom prst="rect">
            <a:avLst/>
          </a:prstGeom>
          <a:solidFill>
            <a:srgbClr val="FFFFE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pic>
        <p:nvPicPr>
          <p:cNvPr id="361474" name="Picture 3" descr="OJBSO02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0"/>
            <a:ext cx="59007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5" name="Rectangle 5"/>
          <p:cNvSpPr>
            <a:spLocks noGrp="1" noChangeArrowheads="1"/>
          </p:cNvSpPr>
          <p:nvPr>
            <p:ph type="title" idx="4294967295"/>
          </p:nvPr>
        </p:nvSpPr>
        <p:spPr>
          <a:xfrm>
            <a:off x="5486400" y="6172200"/>
            <a:ext cx="3581400" cy="579438"/>
          </a:xfrm>
          <a:noFill/>
        </p:spPr>
        <p:txBody>
          <a:bodyPr anchor="t">
            <a:spAutoFit/>
          </a:bodyPr>
          <a:lstStyle/>
          <a:p>
            <a:pPr algn="r" eaLnBrk="1" hangingPunct="1">
              <a:spcBef>
                <a:spcPct val="50000"/>
              </a:spcBef>
            </a:pPr>
            <a:r>
              <a:rPr lang="en-US" altLang="zh-CN" sz="3200" b="1" dirty="0">
                <a:solidFill>
                  <a:schemeClr val="tx1"/>
                </a:solidFill>
                <a:latin typeface="Arial" charset="0"/>
                <a:ea typeface="ＭＳ Ｐゴシック" charset="0"/>
              </a:rPr>
              <a:t>Genesis 27:1-40</a:t>
            </a:r>
          </a:p>
        </p:txBody>
      </p:sp>
      <p:sp>
        <p:nvSpPr>
          <p:cNvPr id="2" name="Rectangle 5">
            <a:extLst>
              <a:ext uri="{FF2B5EF4-FFF2-40B4-BE49-F238E27FC236}">
                <a16:creationId xmlns:a16="http://schemas.microsoft.com/office/drawing/2014/main" id="{D590A847-14A0-85AF-3A9E-B13C30DDFB54}"/>
              </a:ext>
            </a:extLst>
          </p:cNvPr>
          <p:cNvSpPr txBox="1">
            <a:spLocks noChangeArrowheads="1"/>
          </p:cNvSpPr>
          <p:nvPr/>
        </p:nvSpPr>
        <p:spPr bwMode="auto">
          <a:xfrm>
            <a:off x="4719918" y="605118"/>
            <a:ext cx="4213412"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zh-CN" sz="3600" b="1" i="0" u="none" strike="noStrike" kern="0" cap="none" spc="0" normalizeH="0" baseline="0" noProof="0" dirty="0">
                <a:ln>
                  <a:noFill/>
                </a:ln>
                <a:solidFill>
                  <a:srgbClr val="000000"/>
                </a:solidFill>
                <a:effectLst/>
                <a:uLnTx/>
                <a:uFillTx/>
                <a:latin typeface="Arial" charset="0"/>
                <a:ea typeface="ＭＳ Ｐゴシック" charset="0"/>
              </a:rPr>
              <a:t>God chose Jacob,</a:t>
            </a:r>
            <a:br>
              <a:rPr kumimoji="0" lang="en-US" altLang="zh-CN" sz="3600" b="1" i="0" u="none" strike="noStrike" kern="0" cap="none" spc="0" normalizeH="0" baseline="0" noProof="0" dirty="0">
                <a:ln>
                  <a:noFill/>
                </a:ln>
                <a:solidFill>
                  <a:srgbClr val="000000"/>
                </a:solidFill>
                <a:effectLst/>
                <a:uLnTx/>
                <a:uFillTx/>
                <a:latin typeface="Arial" charset="0"/>
                <a:ea typeface="ＭＳ Ｐゴシック" charset="0"/>
              </a:rPr>
            </a:br>
            <a:r>
              <a:rPr kumimoji="0" lang="en-US" altLang="zh-CN" sz="3600" b="1" i="0" u="none" strike="noStrike" kern="0" cap="none" spc="0" normalizeH="0" baseline="0" noProof="0" dirty="0">
                <a:ln>
                  <a:noFill/>
                </a:ln>
                <a:solidFill>
                  <a:srgbClr val="000000"/>
                </a:solidFill>
                <a:effectLst/>
                <a:uLnTx/>
                <a:uFillTx/>
                <a:latin typeface="Arial" charset="0"/>
                <a:ea typeface="ＭＳ Ｐゴシック" charset="0"/>
              </a:rPr>
              <a:t>not Esau</a:t>
            </a:r>
          </a:p>
        </p:txBody>
      </p:sp>
    </p:spTree>
    <p:extLst>
      <p:ext uri="{BB962C8B-B14F-4D97-AF65-F5344CB8AC3E}">
        <p14:creationId xmlns:p14="http://schemas.microsoft.com/office/powerpoint/2010/main" val="491992987"/>
      </p:ext>
    </p:extLst>
  </p:cSld>
  <p:clrMapOvr>
    <a:masterClrMapping/>
  </p:clrMapOvr>
  <p:transition spd="med">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ChangeArrowheads="1"/>
          </p:cNvSpPr>
          <p:nvPr>
            <p:ph type="title"/>
          </p:nvPr>
        </p:nvSpPr>
        <p:spPr>
          <a:xfrm>
            <a:off x="3276600" y="685800"/>
            <a:ext cx="3108325" cy="762000"/>
          </a:xfrm>
        </p:spPr>
        <p:txBody>
          <a:bodyPr/>
          <a:lstStyle/>
          <a:p>
            <a:pPr eaLnBrk="1" hangingPunct="1"/>
            <a:r>
              <a:rPr lang="en-US" b="1">
                <a:solidFill>
                  <a:srgbClr val="996633"/>
                </a:solidFill>
                <a:latin typeface="Arial" charset="0"/>
                <a:ea typeface="Geneva" charset="0"/>
                <a:cs typeface="Geneva" charset="0"/>
              </a:rPr>
              <a:t>Purpose</a:t>
            </a:r>
          </a:p>
        </p:txBody>
      </p:sp>
      <p:sp>
        <p:nvSpPr>
          <p:cNvPr id="6152" name="Text Box 8"/>
          <p:cNvSpPr txBox="1">
            <a:spLocks noChangeArrowheads="1"/>
          </p:cNvSpPr>
          <p:nvPr/>
        </p:nvSpPr>
        <p:spPr bwMode="auto">
          <a:xfrm>
            <a:off x="762000" y="3733800"/>
            <a:ext cx="73914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AA947E"/>
              </a:solidFill>
              <a:effectDag name="">
                <a:cont type="tree" name="">
                  <a:effect ref="fillLine"/>
                  <a:outerShdw dist="38100" dir="13500000" algn="br">
                    <a:srgbClr val="FFFFFF"/>
                  </a:outerShdw>
                </a:cont>
                <a:cont type="tree" name="">
                  <a:effect ref="fillLine"/>
                  <a:outerShdw dist="38100" dir="2700000" algn="tl">
                    <a:srgbClr val="666666"/>
                  </a:outerShdw>
                </a:cont>
                <a:effect ref="fillLine"/>
              </a:effectDag>
              <a:uLnTx/>
              <a:uFillTx/>
              <a:latin typeface="Times New Roman" pitchFamily="-128" charset="0"/>
              <a:ea typeface="ＭＳ Ｐゴシック" charset="0"/>
            </a:endParaRPr>
          </a:p>
        </p:txBody>
      </p:sp>
      <p:sp>
        <p:nvSpPr>
          <p:cNvPr id="140291" name="AutoShape 13">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63634"/>
              </a:solidFill>
              <a:effectLst/>
              <a:uLnTx/>
              <a:uFillTx/>
              <a:latin typeface="Times New Roman" charset="0"/>
              <a:ea typeface="ＭＳ Ｐゴシック" charset="0"/>
            </a:endParaRPr>
          </a:p>
        </p:txBody>
      </p:sp>
      <p:sp>
        <p:nvSpPr>
          <p:cNvPr id="140292" name="Text Box 14"/>
          <p:cNvSpPr txBox="1">
            <a:spLocks noChangeArrowheads="1"/>
          </p:cNvSpPr>
          <p:nvPr/>
        </p:nvSpPr>
        <p:spPr bwMode="auto">
          <a:xfrm>
            <a:off x="8426450" y="7620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463634"/>
                </a:solidFill>
                <a:effectLst/>
                <a:uLnTx/>
                <a:uFillTx/>
                <a:latin typeface="Times New Roman" charset="0"/>
                <a:ea typeface="ＭＳ Ｐゴシック" charset="0"/>
              </a:rPr>
              <a:t>597</a:t>
            </a:r>
          </a:p>
        </p:txBody>
      </p:sp>
      <p:sp>
        <p:nvSpPr>
          <p:cNvPr id="140293" name="Rectangle 12"/>
          <p:cNvSpPr txBox="1">
            <a:spLocks noChangeArrowheads="1"/>
          </p:cNvSpPr>
          <p:nvPr/>
        </p:nvSpPr>
        <p:spPr bwMode="auto">
          <a:xfrm>
            <a:off x="457200" y="2874963"/>
            <a:ext cx="7010400" cy="293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20000"/>
              </a:spcBef>
              <a:spcAft>
                <a:spcPct val="0"/>
              </a:spcAft>
              <a:buClr>
                <a:srgbClr val="795241"/>
              </a:buClr>
              <a:buSzPct val="65000"/>
              <a:buFontTx/>
              <a:buAutoNum type="arabicPeriod"/>
              <a:tabLst/>
              <a:defRPr/>
            </a:pPr>
            <a:r>
              <a:rPr kumimoji="0" lang="en-US" sz="2800" b="1" i="0" u="none" strike="noStrike" kern="1200" cap="none" spc="0" normalizeH="0" baseline="0" noProof="0" dirty="0">
                <a:ln>
                  <a:noFill/>
                </a:ln>
                <a:solidFill>
                  <a:srgbClr val="463634"/>
                </a:solidFill>
                <a:effectLst/>
                <a:uLnTx/>
                <a:uFillTx/>
                <a:latin typeface="Arial" charset="0"/>
                <a:ea typeface="ＭＳ Ｐゴシック" charset="0"/>
                <a:cs typeface="Times New Roman" charset="0"/>
              </a:rPr>
              <a:t>to delineate God</a:t>
            </a:r>
            <a:r>
              <a:rPr kumimoji="0" lang="mr-IN" altLang="ja-JP" sz="2800" b="1" i="0" u="none" strike="noStrike" kern="1200" cap="none" spc="0" normalizeH="0" baseline="0" noProof="0" dirty="0">
                <a:ln>
                  <a:noFill/>
                </a:ln>
                <a:solidFill>
                  <a:srgbClr val="463634"/>
                </a:solidFill>
                <a:effectLst/>
                <a:uLnTx/>
                <a:uFillTx/>
                <a:latin typeface="Arial" charset="0"/>
                <a:ea typeface="ＭＳ Ｐゴシック" charset="0"/>
                <a:cs typeface="Times New Roman" charset="0"/>
              </a:rPr>
              <a:t>'</a:t>
            </a:r>
            <a:r>
              <a:rPr kumimoji="0" lang="en-US" sz="2800" b="1" i="0" u="none" strike="noStrike" kern="1200" cap="none" spc="0" normalizeH="0" baseline="0" noProof="0" dirty="0">
                <a:ln>
                  <a:noFill/>
                </a:ln>
                <a:solidFill>
                  <a:srgbClr val="463634"/>
                </a:solidFill>
                <a:effectLst/>
                <a:uLnTx/>
                <a:uFillTx/>
                <a:latin typeface="Arial" charset="0"/>
                <a:ea typeface="ＭＳ Ｐゴシック" charset="0"/>
                <a:cs typeface="Times New Roman" charset="0"/>
              </a:rPr>
              <a:t>s </a:t>
            </a:r>
            <a:r>
              <a:rPr kumimoji="0" lang="en-US" sz="2800" b="1" i="0" u="sng" strike="noStrike" kern="1200" cap="none" spc="0" normalizeH="0" baseline="0" noProof="0" dirty="0">
                <a:ln>
                  <a:noFill/>
                </a:ln>
                <a:solidFill>
                  <a:srgbClr val="463634"/>
                </a:solidFill>
                <a:effectLst/>
                <a:uLnTx/>
                <a:uFillTx/>
                <a:latin typeface="Arial" charset="0"/>
                <a:ea typeface="ＭＳ Ｐゴシック" charset="0"/>
                <a:cs typeface="Times New Roman" charset="0"/>
              </a:rPr>
              <a:t>judgment on Edom </a:t>
            </a:r>
            <a:r>
              <a:rPr kumimoji="0" lang="en-US" sz="2800" b="1" i="0" u="none" strike="noStrike" kern="1200" cap="none" spc="0" normalizeH="0" baseline="0" noProof="0" dirty="0">
                <a:ln>
                  <a:noFill/>
                </a:ln>
                <a:solidFill>
                  <a:srgbClr val="463634"/>
                </a:solidFill>
                <a:effectLst/>
                <a:uLnTx/>
                <a:uFillTx/>
                <a:latin typeface="Arial" charset="0"/>
                <a:ea typeface="ＭＳ Ｐゴシック" charset="0"/>
                <a:cs typeface="Times New Roman" charset="0"/>
              </a:rPr>
              <a:t>for its lack of brotherly concern for Judah</a:t>
            </a:r>
          </a:p>
          <a:p>
            <a:pPr marL="457200" marR="0" lvl="0" indent="-457200" algn="l" defTabSz="914400" rtl="0" eaLnBrk="1" fontAlgn="base" latinLnBrk="0" hangingPunct="1">
              <a:lnSpc>
                <a:spcPct val="100000"/>
              </a:lnSpc>
              <a:spcBef>
                <a:spcPct val="20000"/>
              </a:spcBef>
              <a:spcAft>
                <a:spcPct val="0"/>
              </a:spcAft>
              <a:buClr>
                <a:srgbClr val="795241"/>
              </a:buClr>
              <a:buSzPct val="65000"/>
              <a:buFontTx/>
              <a:buAutoNum type="arabicPeriod"/>
              <a:tabLst/>
              <a:defRPr/>
            </a:pPr>
            <a:r>
              <a:rPr kumimoji="0" lang="en-US" sz="2800" b="1" i="0" u="none" strike="noStrike" kern="1200" cap="none" spc="0" normalizeH="0" baseline="0" noProof="0" dirty="0">
                <a:ln>
                  <a:noFill/>
                </a:ln>
                <a:solidFill>
                  <a:srgbClr val="463634"/>
                </a:solidFill>
                <a:effectLst/>
                <a:uLnTx/>
                <a:uFillTx/>
                <a:latin typeface="Arial" charset="0"/>
                <a:ea typeface="ＭＳ Ｐゴシック" charset="0"/>
                <a:cs typeface="Times New Roman" charset="0"/>
              </a:rPr>
              <a:t>to set forth the </a:t>
            </a:r>
            <a:r>
              <a:rPr kumimoji="0" lang="en-US" sz="2800" b="1" i="0" u="sng" strike="noStrike" kern="1200" cap="none" spc="0" normalizeH="0" baseline="0" noProof="0" dirty="0">
                <a:ln>
                  <a:noFill/>
                </a:ln>
                <a:solidFill>
                  <a:srgbClr val="463634"/>
                </a:solidFill>
                <a:effectLst/>
                <a:uLnTx/>
                <a:uFillTx/>
                <a:latin typeface="Arial" charset="0"/>
                <a:ea typeface="ＭＳ Ｐゴシック" charset="0"/>
                <a:cs typeface="Times New Roman" charset="0"/>
              </a:rPr>
              <a:t>final triumph </a:t>
            </a:r>
            <a:r>
              <a:rPr kumimoji="0" lang="en-US" sz="2800" b="1" i="0" u="none" strike="noStrike" kern="1200" cap="none" spc="0" normalizeH="0" baseline="0" noProof="0" dirty="0">
                <a:ln>
                  <a:noFill/>
                </a:ln>
                <a:solidFill>
                  <a:srgbClr val="463634"/>
                </a:solidFill>
                <a:effectLst/>
                <a:uLnTx/>
                <a:uFillTx/>
                <a:latin typeface="Arial" charset="0"/>
                <a:ea typeface="ＭＳ Ｐゴシック" charset="0"/>
                <a:cs typeface="Times New Roman" charset="0"/>
              </a:rPr>
              <a:t>of right in the Day of the L</a:t>
            </a:r>
            <a:r>
              <a:rPr kumimoji="0" lang="en-US" sz="2400" b="1" i="0" u="none" strike="noStrike" kern="1200" cap="none" spc="0" normalizeH="0" baseline="0" noProof="0" dirty="0">
                <a:ln>
                  <a:noFill/>
                </a:ln>
                <a:solidFill>
                  <a:srgbClr val="463634"/>
                </a:solidFill>
                <a:effectLst/>
                <a:uLnTx/>
                <a:uFillTx/>
                <a:latin typeface="Arial" charset="0"/>
                <a:ea typeface="ＭＳ Ｐゴシック" charset="0"/>
                <a:cs typeface="Times New Roman" charset="0"/>
              </a:rPr>
              <a:t>ORD</a:t>
            </a:r>
            <a:endParaRPr kumimoji="0" lang="en-US" sz="2800" b="1" i="0" u="none" strike="noStrike" kern="1200" cap="none" spc="0" normalizeH="0" baseline="0" noProof="0" dirty="0">
              <a:ln>
                <a:noFill/>
              </a:ln>
              <a:solidFill>
                <a:srgbClr val="463634"/>
              </a:solidFill>
              <a:effectLst/>
              <a:uLnTx/>
              <a:uFillTx/>
              <a:latin typeface="Arial" charset="0"/>
              <a:ea typeface="ＭＳ Ｐゴシック" charset="0"/>
              <a:cs typeface="Times New Roman" charset="0"/>
            </a:endParaRPr>
          </a:p>
        </p:txBody>
      </p:sp>
      <p:sp>
        <p:nvSpPr>
          <p:cNvPr id="140294" name="Rectangle 12"/>
          <p:cNvSpPr txBox="1">
            <a:spLocks noChangeArrowheads="1"/>
          </p:cNvSpPr>
          <p:nvPr/>
        </p:nvSpPr>
        <p:spPr bwMode="auto">
          <a:xfrm>
            <a:off x="457200" y="1828800"/>
            <a:ext cx="7467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
                <a:srgbClr val="795241"/>
              </a:buClr>
              <a:buSzPct val="65000"/>
              <a:buFontTx/>
              <a:buNone/>
              <a:tabLst/>
              <a:defRPr/>
            </a:pPr>
            <a:r>
              <a:rPr kumimoji="0" lang="en-US" sz="3200" b="1" i="0" u="none" strike="noStrike" kern="1200" cap="none" spc="0" normalizeH="0" baseline="0" noProof="0">
                <a:ln>
                  <a:noFill/>
                </a:ln>
                <a:solidFill>
                  <a:srgbClr val="FF3300"/>
                </a:solidFill>
                <a:effectLst/>
                <a:uLnTx/>
                <a:uFillTx/>
                <a:latin typeface="Arial" charset="0"/>
                <a:ea typeface="ＭＳ Ｐゴシック" charset="0"/>
                <a:cs typeface="Times New Roman" charset="0"/>
              </a:rPr>
              <a:t>The book of Obadiah has a twofold purpose:</a:t>
            </a:r>
            <a:endParaRPr kumimoji="0" lang="en-US" sz="2800" b="1" i="0" u="none" strike="noStrike" kern="1200" cap="none" spc="0" normalizeH="0" baseline="0" noProof="0">
              <a:ln>
                <a:noFill/>
              </a:ln>
              <a:solidFill>
                <a:srgbClr val="463634"/>
              </a:solidFill>
              <a:effectLst/>
              <a:uLnTx/>
              <a:uFillTx/>
              <a:latin typeface="Arial" charset="0"/>
              <a:ea typeface="ＭＳ Ｐゴシック" charset="0"/>
              <a:cs typeface="Geneva" charset="0"/>
            </a:endParaRPr>
          </a:p>
        </p:txBody>
      </p:sp>
    </p:spTree>
    <p:extLst>
      <p:ext uri="{BB962C8B-B14F-4D97-AF65-F5344CB8AC3E}">
        <p14:creationId xmlns:p14="http://schemas.microsoft.com/office/powerpoint/2010/main" val="6223439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7" descr="A Jorda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Text Box 8"/>
          <p:cNvSpPr txBox="1">
            <a:spLocks noChangeArrowheads="1"/>
          </p:cNvSpPr>
          <p:nvPr/>
        </p:nvSpPr>
        <p:spPr bwMode="auto">
          <a:xfrm>
            <a:off x="0" y="0"/>
            <a:ext cx="9144000" cy="1200150"/>
          </a:xfrm>
          <a:prstGeom prst="rect">
            <a:avLst/>
          </a:prstGeom>
          <a:solidFill>
            <a:srgbClr val="993300">
              <a:alpha val="28999"/>
            </a:srgbClr>
          </a:solid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s-PE" altLang="en-US" b="1">
                <a:solidFill>
                  <a:schemeClr val="bg1"/>
                </a:solidFill>
                <a:effectLst>
                  <a:outerShdw blurRad="38100" dist="38100" dir="2700000" algn="tl">
                    <a:srgbClr val="000000"/>
                  </a:outerShdw>
                </a:effectLst>
                <a:latin typeface="Comic Sans MS" pitchFamily="66" charset="0"/>
              </a:rPr>
              <a:t>For 600 years it was thought that this city, in the middle of the desert of Jordan, was not real but only legendary like the Atlantis and Troy</a:t>
            </a:r>
          </a:p>
        </p:txBody>
      </p:sp>
    </p:spTree>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iterate type="lt">
                                    <p:tmPct val="2000"/>
                                  </p:iterate>
                                  <p:childTnLst>
                                    <p:set>
                                      <p:cBhvr>
                                        <p:cTn id="6" dur="1" fill="hold">
                                          <p:stCondLst>
                                            <p:cond delay="0"/>
                                          </p:stCondLst>
                                        </p:cTn>
                                        <p:tgtEl>
                                          <p:spTgt spid="43016"/>
                                        </p:tgtEl>
                                        <p:attrNameLst>
                                          <p:attrName>style.visibility</p:attrName>
                                        </p:attrNameLst>
                                      </p:cBhvr>
                                      <p:to>
                                        <p:strVal val="visible"/>
                                      </p:to>
                                    </p:set>
                                    <p:animEffect transition="in" filter="fade">
                                      <p:cBhvr>
                                        <p:cTn id="7" dur="2000"/>
                                        <p:tgtEl>
                                          <p:spTgt spid="43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ChangeArrowheads="1"/>
          </p:cNvSpPr>
          <p:nvPr>
            <p:ph type="ctrTitle"/>
          </p:nvPr>
        </p:nvSpPr>
        <p:spPr>
          <a:xfrm>
            <a:off x="4648200" y="76200"/>
            <a:ext cx="3124200" cy="4572000"/>
          </a:xfrm>
        </p:spPr>
        <p:txBody>
          <a:bodyPr/>
          <a:lstStyle/>
          <a:p>
            <a:pPr eaLnBrk="1" hangingPunct="1"/>
            <a:r>
              <a:rPr lang="en-US" b="1">
                <a:latin typeface="Arial" charset="0"/>
                <a:ea typeface="Geneva" charset="0"/>
                <a:cs typeface="Geneva" charset="0"/>
              </a:rPr>
              <a:t>National Geographic has several articles on Petra back to 1907</a:t>
            </a:r>
            <a:endParaRPr lang="en-US" sz="3200">
              <a:latin typeface="Arial" charset="0"/>
              <a:ea typeface="Geneva" charset="0"/>
              <a:cs typeface="Geneva" charset="0"/>
            </a:endParaRPr>
          </a:p>
        </p:txBody>
      </p:sp>
      <p:sp>
        <p:nvSpPr>
          <p:cNvPr id="171010" name="Rectangle 3"/>
          <p:cNvSpPr>
            <a:spLocks noGrp="1" noChangeArrowheads="1"/>
          </p:cNvSpPr>
          <p:nvPr>
            <p:ph type="subTitle" idx="1"/>
          </p:nvPr>
        </p:nvSpPr>
        <p:spPr>
          <a:xfrm rot="10800000" flipV="1">
            <a:off x="5029200" y="6248400"/>
            <a:ext cx="3810000" cy="609600"/>
          </a:xfrm>
        </p:spPr>
        <p:txBody>
          <a:bodyPr/>
          <a:lstStyle/>
          <a:p>
            <a:pPr eaLnBrk="1" hangingPunct="1">
              <a:buFont typeface="Wingdings" charset="0"/>
              <a:buNone/>
            </a:pPr>
            <a:r>
              <a:rPr lang="en-US" dirty="0">
                <a:latin typeface="Arial" charset="0"/>
                <a:ea typeface="Geneva" charset="0"/>
                <a:cs typeface="Geneva" charset="0"/>
              </a:rPr>
              <a:t>Here</a:t>
            </a:r>
            <a:r>
              <a:rPr lang="mr-IN" altLang="ja-JP" dirty="0">
                <a:latin typeface="Arial" charset="0"/>
                <a:ea typeface="Geneva" charset="0"/>
                <a:cs typeface="Geneva" charset="0"/>
              </a:rPr>
              <a:t>'</a:t>
            </a:r>
            <a:r>
              <a:rPr lang="en-US" dirty="0">
                <a:latin typeface="Arial" charset="0"/>
                <a:ea typeface="Geneva" charset="0"/>
                <a:cs typeface="Geneva" charset="0"/>
              </a:rPr>
              <a:t>s Dec. 1998</a:t>
            </a:r>
          </a:p>
        </p:txBody>
      </p:sp>
      <p:pic>
        <p:nvPicPr>
          <p:cNvPr id="171011" name="Picture 4" descr="298LC01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552475">
            <a:off x="0" y="-273050"/>
            <a:ext cx="4718050" cy="713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66849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Grp="1" noChangeArrowheads="1"/>
          </p:cNvSpPr>
          <p:nvPr>
            <p:ph type="ctrTitle"/>
          </p:nvPr>
        </p:nvSpPr>
        <p:spPr/>
        <p:txBody>
          <a:bodyPr/>
          <a:lstStyle/>
          <a:p>
            <a:pPr eaLnBrk="1" hangingPunct="1"/>
            <a:r>
              <a:rPr lang="en-US">
                <a:latin typeface="Arial" charset="0"/>
                <a:ea typeface="Geneva" charset="0"/>
                <a:cs typeface="Geneva" charset="0"/>
              </a:rPr>
              <a:t>Petra Article Front Page</a:t>
            </a:r>
          </a:p>
        </p:txBody>
      </p:sp>
      <p:sp>
        <p:nvSpPr>
          <p:cNvPr id="173058" name="Rectangle 3"/>
          <p:cNvSpPr>
            <a:spLocks noGrp="1" noChangeArrowheads="1"/>
          </p:cNvSpPr>
          <p:nvPr>
            <p:ph type="subTitle" idx="1"/>
          </p:nvPr>
        </p:nvSpPr>
        <p:spPr/>
        <p:txBody>
          <a:bodyPr/>
          <a:lstStyle/>
          <a:p>
            <a:pPr eaLnBrk="1" hangingPunct="1">
              <a:buFont typeface="Wingdings" charset="0"/>
              <a:buNone/>
            </a:pPr>
            <a:endParaRPr lang="en-US">
              <a:latin typeface="Arial" charset="0"/>
              <a:ea typeface="Geneva" charset="0"/>
              <a:cs typeface="Geneva" charset="0"/>
            </a:endParaRPr>
          </a:p>
        </p:txBody>
      </p:sp>
      <p:pic>
        <p:nvPicPr>
          <p:cNvPr id="173059" name="Picture 4" descr="ArticleIntr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42097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4" descr="MonasterybyA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5106" name="Picture 5" descr="MonasterybyAi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400" y="0"/>
            <a:ext cx="44958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5107" name="Rectangle 2"/>
          <p:cNvSpPr>
            <a:spLocks noGrp="1" noChangeArrowheads="1"/>
          </p:cNvSpPr>
          <p:nvPr>
            <p:ph type="title"/>
          </p:nvPr>
        </p:nvSpPr>
        <p:spPr>
          <a:xfrm>
            <a:off x="0" y="6172200"/>
            <a:ext cx="9144000" cy="685800"/>
          </a:xfrm>
          <a:solidFill>
            <a:srgbClr val="FFFFFF"/>
          </a:solidFill>
        </p:spPr>
        <p:txBody>
          <a:bodyPr/>
          <a:lstStyle/>
          <a:p>
            <a:pPr eaLnBrk="1" hangingPunct="1"/>
            <a:r>
              <a:rPr lang="en-US" b="1">
                <a:latin typeface="Arial" charset="0"/>
                <a:ea typeface="Geneva" charset="0"/>
                <a:cs typeface="Geneva" charset="0"/>
              </a:rPr>
              <a:t>Imagine living in this terrain!</a:t>
            </a:r>
            <a:endParaRPr lang="en-US">
              <a:latin typeface="Arial" charset="0"/>
              <a:ea typeface="Geneva" charset="0"/>
              <a:cs typeface="Geneva" charset="0"/>
            </a:endParaRPr>
          </a:p>
        </p:txBody>
      </p:sp>
    </p:spTree>
    <p:extLst>
      <p:ext uri="{BB962C8B-B14F-4D97-AF65-F5344CB8AC3E}">
        <p14:creationId xmlns:p14="http://schemas.microsoft.com/office/powerpoint/2010/main" val="33790150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4" descr="Siq"/>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41275"/>
            <a:ext cx="9144000" cy="6975475"/>
          </a:xfrm>
          <a:noFill/>
        </p:spPr>
      </p:pic>
      <p:sp>
        <p:nvSpPr>
          <p:cNvPr id="39941" name="Rectangle 5"/>
          <p:cNvSpPr>
            <a:spLocks noGrp="1" noChangeArrowheads="1"/>
          </p:cNvSpPr>
          <p:nvPr>
            <p:ph type="title"/>
          </p:nvPr>
        </p:nvSpPr>
        <p:spPr>
          <a:xfrm>
            <a:off x="-76200" y="152400"/>
            <a:ext cx="4503738" cy="1260475"/>
          </a:xfrm>
          <a:solidFill>
            <a:schemeClr val="tx1"/>
          </a:solidFill>
        </p:spPr>
        <p:txBody>
          <a:bodyPr/>
          <a:lstStyle/>
          <a:p>
            <a:pPr eaLnBrk="1" hangingPunct="1"/>
            <a:r>
              <a:rPr lang="en-US" sz="4800" b="1" dirty="0">
                <a:solidFill>
                  <a:srgbClr val="FFFFFF"/>
                </a:solidFill>
                <a:latin typeface="Arial" charset="0"/>
                <a:ea typeface="Geneva" charset="0"/>
              </a:rPr>
              <a:t>The </a:t>
            </a:r>
            <a:r>
              <a:rPr lang="en-US" sz="4800" b="1" dirty="0" err="1">
                <a:solidFill>
                  <a:srgbClr val="FFFFFF"/>
                </a:solidFill>
                <a:latin typeface="Arial" charset="0"/>
                <a:ea typeface="Geneva" charset="0"/>
              </a:rPr>
              <a:t>Siq</a:t>
            </a:r>
            <a:r>
              <a:rPr lang="en-US" sz="4800" b="1" dirty="0">
                <a:solidFill>
                  <a:srgbClr val="FFFFFF"/>
                </a:solidFill>
                <a:latin typeface="Arial" charset="0"/>
                <a:ea typeface="Geneva" charset="0"/>
              </a:rPr>
              <a:t> </a:t>
            </a:r>
            <a:br>
              <a:rPr lang="en-US" sz="4800" b="1" dirty="0">
                <a:solidFill>
                  <a:srgbClr val="FFFFFF"/>
                </a:solidFill>
                <a:latin typeface="Arial" charset="0"/>
                <a:ea typeface="Geneva" charset="0"/>
              </a:rPr>
            </a:br>
            <a:r>
              <a:rPr lang="en-US" sz="3200" b="1" dirty="0">
                <a:solidFill>
                  <a:srgbClr val="FFFFFF"/>
                </a:solidFill>
                <a:latin typeface="Arial" charset="0"/>
                <a:ea typeface="Geneva" charset="0"/>
              </a:rPr>
              <a:t>(pronounced </a:t>
            </a:r>
            <a:r>
              <a:rPr lang="mr-IN" altLang="ja-JP" sz="3200" b="1" dirty="0">
                <a:solidFill>
                  <a:srgbClr val="FFFFFF"/>
                </a:solidFill>
                <a:latin typeface="Arial" charset="0"/>
                <a:ea typeface="Geneva" charset="0"/>
              </a:rPr>
              <a:t>"</a:t>
            </a:r>
            <a:r>
              <a:rPr lang="en-US" sz="3200" b="1" dirty="0">
                <a:solidFill>
                  <a:srgbClr val="FFFFFF"/>
                </a:solidFill>
                <a:latin typeface="Arial" charset="0"/>
                <a:ea typeface="Geneva" charset="0"/>
              </a:rPr>
              <a:t>seek</a:t>
            </a:r>
            <a:r>
              <a:rPr lang="mr-IN" altLang="ja-JP" sz="3200" b="1" dirty="0">
                <a:solidFill>
                  <a:srgbClr val="FFFFFF"/>
                </a:solidFill>
                <a:latin typeface="Arial" charset="0"/>
                <a:ea typeface="Geneva" charset="0"/>
              </a:rPr>
              <a:t>"</a:t>
            </a:r>
            <a:r>
              <a:rPr lang="en-US" sz="3200" b="1" dirty="0">
                <a:solidFill>
                  <a:srgbClr val="FFFFFF"/>
                </a:solidFill>
                <a:latin typeface="Arial" charset="0"/>
                <a:ea typeface="Geneva" charset="0"/>
              </a:rPr>
              <a:t>)</a:t>
            </a:r>
          </a:p>
        </p:txBody>
      </p:sp>
      <p:sp>
        <p:nvSpPr>
          <p:cNvPr id="39943" name="Rectangle 7"/>
          <p:cNvSpPr>
            <a:spLocks noChangeArrowheads="1"/>
          </p:cNvSpPr>
          <p:nvPr/>
        </p:nvSpPr>
        <p:spPr bwMode="auto">
          <a:xfrm>
            <a:off x="0" y="1676400"/>
            <a:ext cx="3962400" cy="1981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The only entrance to Petra</a:t>
            </a:r>
            <a:endPar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9944" name="AutoShape 8"/>
          <p:cNvSpPr>
            <a:spLocks noChangeArrowheads="1"/>
          </p:cNvSpPr>
          <p:nvPr/>
        </p:nvSpPr>
        <p:spPr bwMode="auto">
          <a:xfrm rot="-1080250">
            <a:off x="0" y="5257800"/>
            <a:ext cx="4343400" cy="1066800"/>
          </a:xfrm>
          <a:prstGeom prst="rightArrowCallout">
            <a:avLst>
              <a:gd name="adj1" fmla="val 25000"/>
              <a:gd name="adj2" fmla="val 25000"/>
              <a:gd name="adj3" fmla="val 67857"/>
              <a:gd name="adj4" fmla="val 72574"/>
            </a:avLst>
          </a:prstGeom>
          <a:solidFill>
            <a:srgbClr val="0033CC"/>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charset="0"/>
              </a:rPr>
              <a:t>Water Course</a:t>
            </a:r>
          </a:p>
        </p:txBody>
      </p:sp>
      <p:sp>
        <p:nvSpPr>
          <p:cNvPr id="177157" name="Text Box 9"/>
          <p:cNvSpPr txBox="1">
            <a:spLocks noChangeArrowheads="1"/>
          </p:cNvSpPr>
          <p:nvPr/>
        </p:nvSpPr>
        <p:spPr bwMode="auto">
          <a:xfrm>
            <a:off x="8305800" y="76200"/>
            <a:ext cx="869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598c</a:t>
            </a:r>
          </a:p>
        </p:txBody>
      </p:sp>
    </p:spTree>
    <p:extLst>
      <p:ext uri="{BB962C8B-B14F-4D97-AF65-F5344CB8AC3E}">
        <p14:creationId xmlns:p14="http://schemas.microsoft.com/office/powerpoint/2010/main" val="3209480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animEffect transition="in" filter="dissolve">
                                      <p:cBhvr>
                                        <p:cTn id="7" dur="500"/>
                                        <p:tgtEl>
                                          <p:spTgt spid="399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9943"/>
                                        </p:tgtEl>
                                        <p:attrNameLst>
                                          <p:attrName>style.visibility</p:attrName>
                                        </p:attrNameLst>
                                      </p:cBhvr>
                                      <p:to>
                                        <p:strVal val="visible"/>
                                      </p:to>
                                    </p:set>
                                    <p:animEffect transition="in" filter="dissolve">
                                      <p:cBhvr>
                                        <p:cTn id="12" dur="5000"/>
                                        <p:tgtEl>
                                          <p:spTgt spid="399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39944"/>
                                        </p:tgtEl>
                                        <p:attrNameLst>
                                          <p:attrName>style.visibility</p:attrName>
                                        </p:attrNameLst>
                                      </p:cBhvr>
                                      <p:to>
                                        <p:strVal val="visible"/>
                                      </p:to>
                                    </p:set>
                                    <p:anim calcmode="lin" valueType="num">
                                      <p:cBhvr>
                                        <p:cTn id="17" dur="500" fill="hold"/>
                                        <p:tgtEl>
                                          <p:spTgt spid="39944"/>
                                        </p:tgtEl>
                                        <p:attrNameLst>
                                          <p:attrName>ppt_w</p:attrName>
                                        </p:attrNameLst>
                                      </p:cBhvr>
                                      <p:tavLst>
                                        <p:tav tm="0">
                                          <p:val>
                                            <p:fltVal val="0"/>
                                          </p:val>
                                        </p:tav>
                                        <p:tav tm="100000">
                                          <p:val>
                                            <p:strVal val="#ppt_w"/>
                                          </p:val>
                                        </p:tav>
                                      </p:tavLst>
                                    </p:anim>
                                    <p:anim calcmode="lin" valueType="num">
                                      <p:cBhvr>
                                        <p:cTn id="18" dur="500" fill="hold"/>
                                        <p:tgtEl>
                                          <p:spTgt spid="39944"/>
                                        </p:tgtEl>
                                        <p:attrNameLst>
                                          <p:attrName>ppt_h</p:attrName>
                                        </p:attrNameLst>
                                      </p:cBhvr>
                                      <p:tavLst>
                                        <p:tav tm="0">
                                          <p:val>
                                            <p:fltVal val="0"/>
                                          </p:val>
                                        </p:tav>
                                        <p:tav tm="100000">
                                          <p:val>
                                            <p:strVal val="#ppt_h"/>
                                          </p:val>
                                        </p:tav>
                                      </p:tavLst>
                                    </p:anim>
                                    <p:anim calcmode="lin" valueType="num">
                                      <p:cBhvr>
                                        <p:cTn id="19" dur="500" fill="hold"/>
                                        <p:tgtEl>
                                          <p:spTgt spid="39944"/>
                                        </p:tgtEl>
                                        <p:attrNameLst>
                                          <p:attrName>style.rotation</p:attrName>
                                        </p:attrNameLst>
                                      </p:cBhvr>
                                      <p:tavLst>
                                        <p:tav tm="0">
                                          <p:val>
                                            <p:fltVal val="360"/>
                                          </p:val>
                                        </p:tav>
                                        <p:tav tm="100000">
                                          <p:val>
                                            <p:fltVal val="0"/>
                                          </p:val>
                                        </p:tav>
                                      </p:tavLst>
                                    </p:anim>
                                    <p:animEffect transition="in" filter="fade">
                                      <p:cBhvr>
                                        <p:cTn id="20" dur="500"/>
                                        <p:tgtEl>
                                          <p:spTgt spid="39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nimBg="1"/>
      <p:bldP spid="39943" grpId="0" animBg="1"/>
      <p:bldP spid="399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9203" name="Picture 5" descr="Mosaic"/>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4163" y="2629"/>
            <a:ext cx="7496493" cy="62346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02" name="Rectangle 2"/>
          <p:cNvSpPr>
            <a:spLocks noGrp="1" noChangeArrowheads="1"/>
          </p:cNvSpPr>
          <p:nvPr>
            <p:ph type="title"/>
          </p:nvPr>
        </p:nvSpPr>
        <p:spPr>
          <a:xfrm>
            <a:off x="0" y="6096000"/>
            <a:ext cx="9144000" cy="762000"/>
          </a:xfrm>
          <a:solidFill>
            <a:srgbClr val="FFFFFF"/>
          </a:solidFill>
        </p:spPr>
        <p:txBody>
          <a:bodyPr/>
          <a:lstStyle/>
          <a:p>
            <a:pPr eaLnBrk="1" hangingPunct="1"/>
            <a:r>
              <a:rPr lang="en-US" sz="3200" b="1">
                <a:solidFill>
                  <a:schemeClr val="tx1">
                    <a:lumMod val="95000"/>
                    <a:lumOff val="5000"/>
                  </a:schemeClr>
                </a:solidFill>
                <a:latin typeface="Arial" charset="0"/>
                <a:ea typeface="Geneva" charset="0"/>
                <a:cs typeface="Geneva" charset="0"/>
              </a:rPr>
              <a:t>Water channels were buried for centuries</a:t>
            </a:r>
            <a:endParaRPr lang="en-US" sz="3200">
              <a:solidFill>
                <a:schemeClr val="tx1">
                  <a:lumMod val="95000"/>
                  <a:lumOff val="5000"/>
                </a:schemeClr>
              </a:solidFill>
              <a:latin typeface="Arial" charset="0"/>
              <a:ea typeface="Geneva" charset="0"/>
              <a:cs typeface="Geneva" charset="0"/>
            </a:endParaRPr>
          </a:p>
        </p:txBody>
      </p:sp>
    </p:spTree>
    <p:extLst>
      <p:ext uri="{BB962C8B-B14F-4D97-AF65-F5344CB8AC3E}">
        <p14:creationId xmlns:p14="http://schemas.microsoft.com/office/powerpoint/2010/main" val="3883267010"/>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5"/>
          <p:cNvSpPr>
            <a:spLocks noGrp="1" noChangeArrowheads="1"/>
          </p:cNvSpPr>
          <p:nvPr>
            <p:ph type="title"/>
          </p:nvPr>
        </p:nvSpPr>
        <p:spPr>
          <a:xfrm>
            <a:off x="4038600" y="5791200"/>
            <a:ext cx="3810000" cy="1143000"/>
          </a:xfrm>
        </p:spPr>
        <p:txBody>
          <a:bodyPr/>
          <a:lstStyle/>
          <a:p>
            <a:pPr eaLnBrk="1" hangingPunct="1"/>
            <a:r>
              <a:rPr lang="en-US">
                <a:solidFill>
                  <a:schemeClr val="tx1"/>
                </a:solidFill>
                <a:latin typeface="Arial" charset="0"/>
                <a:ea typeface="Geneva" charset="0"/>
                <a:cs typeface="Geneva" charset="0"/>
              </a:rPr>
              <a:t>Exit of the Siq</a:t>
            </a:r>
          </a:p>
        </p:txBody>
      </p:sp>
      <p:pic>
        <p:nvPicPr>
          <p:cNvPr id="181250" name="Picture 4" descr="Siq0001"/>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76200"/>
            <a:ext cx="4318000" cy="7162800"/>
          </a:xfrm>
          <a:noFill/>
        </p:spPr>
      </p:pic>
      <p:sp>
        <p:nvSpPr>
          <p:cNvPr id="181251" name="Text Box 7"/>
          <p:cNvSpPr txBox="1">
            <a:spLocks noChangeArrowheads="1"/>
          </p:cNvSpPr>
          <p:nvPr/>
        </p:nvSpPr>
        <p:spPr bwMode="auto">
          <a:xfrm>
            <a:off x="8305800" y="76200"/>
            <a:ext cx="8112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795241"/>
                </a:solidFill>
                <a:effectLst/>
                <a:uLnTx/>
                <a:uFillTx/>
                <a:latin typeface="Times New Roman" charset="0"/>
                <a:ea typeface="ＭＳ Ｐゴシック" charset="0"/>
              </a:rPr>
              <a:t>598b</a:t>
            </a:r>
          </a:p>
        </p:txBody>
      </p:sp>
    </p:spTree>
    <p:extLst>
      <p:ext uri="{BB962C8B-B14F-4D97-AF65-F5344CB8AC3E}">
        <p14:creationId xmlns:p14="http://schemas.microsoft.com/office/powerpoint/2010/main" val="19944073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ChangeArrowheads="1"/>
          </p:cNvSpPr>
          <p:nvPr>
            <p:ph type="title"/>
          </p:nvPr>
        </p:nvSpPr>
        <p:spPr/>
        <p:txBody>
          <a:bodyPr/>
          <a:lstStyle/>
          <a:p>
            <a:pPr eaLnBrk="1" hangingPunct="1"/>
            <a:r>
              <a:rPr lang="en-US">
                <a:latin typeface="Arial" charset="0"/>
                <a:ea typeface="Geneva" charset="0"/>
                <a:cs typeface="Geneva" charset="0"/>
              </a:rPr>
              <a:t>Dark Siq Exit</a:t>
            </a:r>
          </a:p>
        </p:txBody>
      </p:sp>
      <p:sp>
        <p:nvSpPr>
          <p:cNvPr id="183298" name="Rectangle 3"/>
          <p:cNvSpPr>
            <a:spLocks noGrp="1" noChangeArrowheads="1"/>
          </p:cNvSpPr>
          <p:nvPr>
            <p:ph type="body" idx="1"/>
          </p:nvPr>
        </p:nvSpPr>
        <p:spPr/>
        <p:txBody>
          <a:bodyPr/>
          <a:lstStyle/>
          <a:p>
            <a:pPr eaLnBrk="1" hangingPunct="1"/>
            <a:endParaRPr lang="en-US">
              <a:latin typeface="Arial" charset="0"/>
              <a:ea typeface="Geneva" charset="0"/>
              <a:cs typeface="Geneva" charset="0"/>
            </a:endParaRPr>
          </a:p>
        </p:txBody>
      </p:sp>
      <p:pic>
        <p:nvPicPr>
          <p:cNvPr id="183299" name="Picture 4" descr="SiqExi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000"/>
            <a:ext cx="9144000" cy="650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46113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6" descr="Petra_Kazneh4_tb_n031901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46" name="Rectangle 2"/>
          <p:cNvSpPr>
            <a:spLocks noGrp="1" noChangeArrowheads="1"/>
          </p:cNvSpPr>
          <p:nvPr>
            <p:ph type="title"/>
          </p:nvPr>
        </p:nvSpPr>
        <p:spPr>
          <a:xfrm>
            <a:off x="0" y="5715000"/>
            <a:ext cx="4038600" cy="1143000"/>
          </a:xfrm>
        </p:spPr>
        <p:txBody>
          <a:bodyPr/>
          <a:lstStyle/>
          <a:p>
            <a:pPr eaLnBrk="1" hangingPunct="1"/>
            <a:r>
              <a:rPr lang="en-US" sz="4800" b="1">
                <a:solidFill>
                  <a:srgbClr val="FFFFFF"/>
                </a:solidFill>
                <a:latin typeface="Arial" charset="0"/>
                <a:ea typeface="Geneva" charset="0"/>
                <a:cs typeface="Geneva" charset="0"/>
              </a:rPr>
              <a:t>The Treasury</a:t>
            </a:r>
          </a:p>
        </p:txBody>
      </p:sp>
      <p:sp>
        <p:nvSpPr>
          <p:cNvPr id="185347" name="Text Box 7"/>
          <p:cNvSpPr txBox="1">
            <a:spLocks noChangeArrowheads="1"/>
          </p:cNvSpPr>
          <p:nvPr/>
        </p:nvSpPr>
        <p:spPr bwMode="auto">
          <a:xfrm>
            <a:off x="8305800" y="76200"/>
            <a:ext cx="811213" cy="457200"/>
          </a:xfrm>
          <a:prstGeom prst="rect">
            <a:avLst/>
          </a:prstGeom>
          <a:solidFill>
            <a:srgbClr val="0033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rPr>
              <a:t>598b</a:t>
            </a:r>
          </a:p>
        </p:txBody>
      </p:sp>
    </p:spTree>
    <p:extLst>
      <p:ext uri="{BB962C8B-B14F-4D97-AF65-F5344CB8AC3E}">
        <p14:creationId xmlns:p14="http://schemas.microsoft.com/office/powerpoint/2010/main" val="28698049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4" descr="AtopTreasur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394" name="Rectangle 2"/>
          <p:cNvSpPr>
            <a:spLocks noGrp="1" noChangeArrowheads="1"/>
          </p:cNvSpPr>
          <p:nvPr>
            <p:ph type="ctrTitle"/>
          </p:nvPr>
        </p:nvSpPr>
        <p:spPr>
          <a:xfrm>
            <a:off x="0" y="6019800"/>
            <a:ext cx="9144000" cy="838200"/>
          </a:xfrm>
          <a:solidFill>
            <a:srgbClr val="FFFFFF"/>
          </a:solidFill>
        </p:spPr>
        <p:txBody>
          <a:bodyPr/>
          <a:lstStyle/>
          <a:p>
            <a:pPr eaLnBrk="1" hangingPunct="1"/>
            <a:r>
              <a:rPr lang="en-US" b="1">
                <a:latin typeface="Arial" charset="0"/>
                <a:ea typeface="Geneva" charset="0"/>
                <a:cs typeface="Geneva" charset="0"/>
              </a:rPr>
              <a:t>From atop the Treasury</a:t>
            </a:r>
            <a:endParaRPr lang="en-US">
              <a:latin typeface="Arial" charset="0"/>
              <a:ea typeface="Geneva" charset="0"/>
              <a:cs typeface="Geneva" charset="0"/>
            </a:endParaRPr>
          </a:p>
        </p:txBody>
      </p:sp>
    </p:spTree>
    <p:extLst>
      <p:ext uri="{BB962C8B-B14F-4D97-AF65-F5344CB8AC3E}">
        <p14:creationId xmlns:p14="http://schemas.microsoft.com/office/powerpoint/2010/main" val="38035600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0" y="2438400"/>
            <a:ext cx="4419600" cy="4038600"/>
          </a:xfrm>
        </p:spPr>
        <p:txBody>
          <a:bodyPr/>
          <a:lstStyle/>
          <a:p>
            <a:pPr eaLnBrk="1" hangingPunct="1"/>
            <a:r>
              <a:rPr lang="en-US" b="1">
                <a:latin typeface="Arial" charset="0"/>
                <a:ea typeface="Geneva" charset="0"/>
                <a:cs typeface="Geneva" charset="0"/>
              </a:rPr>
              <a:t>Nabataean engineers ingeniously collected the mere 6 inches of annual rainfall.</a:t>
            </a:r>
          </a:p>
        </p:txBody>
      </p:sp>
      <p:pic>
        <p:nvPicPr>
          <p:cNvPr id="189442" name="Picture 4" descr="Waterway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3113" y="0"/>
            <a:ext cx="45608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356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A Petra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 Box 4"/>
          <p:cNvSpPr txBox="1">
            <a:spLocks noChangeArrowheads="1"/>
          </p:cNvSpPr>
          <p:nvPr/>
        </p:nvSpPr>
        <p:spPr bwMode="auto">
          <a:xfrm>
            <a:off x="0" y="0"/>
            <a:ext cx="9144000" cy="1200150"/>
          </a:xfrm>
          <a:prstGeom prst="rect">
            <a:avLst/>
          </a:prstGeom>
          <a:solidFill>
            <a:srgbClr val="993300">
              <a:alpha val="37000"/>
            </a:srgbClr>
          </a:solid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s-PE" altLang="en-US" b="1">
                <a:solidFill>
                  <a:schemeClr val="bg1"/>
                </a:solidFill>
                <a:effectLst>
                  <a:outerShdw blurRad="38100" dist="38100" dir="2700000" algn="tl">
                    <a:srgbClr val="000000"/>
                  </a:outerShdw>
                </a:effectLst>
                <a:latin typeface="Comic Sans MS" pitchFamily="66" charset="0"/>
              </a:rPr>
              <a:t>The Swiss explorer who managed to find it in the 19th century had to travel through impressive paths as this among mountains of stone. </a:t>
            </a:r>
          </a:p>
        </p:txBody>
      </p:sp>
    </p:spTree>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700"/>
                                        </p:tgtEl>
                                        <p:attrNameLst>
                                          <p:attrName>style.visibility</p:attrName>
                                        </p:attrNameLst>
                                      </p:cBhvr>
                                      <p:to>
                                        <p:strVal val="visible"/>
                                      </p:to>
                                    </p:set>
                                    <p:animEffect transition="in" filter="fade">
                                      <p:cBhvr>
                                        <p:cTn id="7" dur="2000"/>
                                        <p:tgtEl>
                                          <p:spTgt spid="29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4" descr="Tomb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1490" name="Picture 5" descr="Tomb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5800" y="0"/>
            <a:ext cx="449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1" name="Rectangle 2"/>
          <p:cNvSpPr>
            <a:spLocks noGrp="1" noChangeArrowheads="1"/>
          </p:cNvSpPr>
          <p:nvPr>
            <p:ph type="title"/>
          </p:nvPr>
        </p:nvSpPr>
        <p:spPr>
          <a:xfrm>
            <a:off x="0" y="6019800"/>
            <a:ext cx="9144000" cy="838200"/>
          </a:xfrm>
          <a:solidFill>
            <a:srgbClr val="FFFFFF"/>
          </a:solidFill>
        </p:spPr>
        <p:txBody>
          <a:bodyPr/>
          <a:lstStyle/>
          <a:p>
            <a:pPr eaLnBrk="1" hangingPunct="1"/>
            <a:r>
              <a:rPr lang="en-US" sz="3600" b="1">
                <a:latin typeface="Arial" charset="0"/>
                <a:ea typeface="Geneva" charset="0"/>
                <a:cs typeface="Geneva" charset="0"/>
              </a:rPr>
              <a:t>Nabatean tombs east of the city center</a:t>
            </a:r>
          </a:p>
        </p:txBody>
      </p:sp>
    </p:spTree>
    <p:extLst>
      <p:ext uri="{BB962C8B-B14F-4D97-AF65-F5344CB8AC3E}">
        <p14:creationId xmlns:p14="http://schemas.microsoft.com/office/powerpoint/2010/main" val="41209593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2" descr="Mosaic"/>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8200" y="2514600"/>
            <a:ext cx="4724400" cy="3221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3538" name="Rectangle 3"/>
          <p:cNvSpPr>
            <a:spLocks noGrp="1" noChangeArrowheads="1"/>
          </p:cNvSpPr>
          <p:nvPr>
            <p:ph type="title"/>
          </p:nvPr>
        </p:nvSpPr>
        <p:spPr>
          <a:xfrm>
            <a:off x="0" y="914400"/>
            <a:ext cx="6400800" cy="1371600"/>
          </a:xfrm>
        </p:spPr>
        <p:txBody>
          <a:bodyPr/>
          <a:lstStyle/>
          <a:p>
            <a:pPr eaLnBrk="1" hangingPunct="1"/>
            <a:r>
              <a:rPr lang="en-US">
                <a:latin typeface="Arial" charset="0"/>
                <a:ea typeface="Geneva" charset="0"/>
                <a:cs typeface="Geneva" charset="0"/>
              </a:rPr>
              <a:t>Byzantine Church Mosaic (5th century)</a:t>
            </a:r>
          </a:p>
        </p:txBody>
      </p:sp>
    </p:spTree>
    <p:extLst>
      <p:ext uri="{BB962C8B-B14F-4D97-AF65-F5344CB8AC3E}">
        <p14:creationId xmlns:p14="http://schemas.microsoft.com/office/powerpoint/2010/main" val="20432708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4" descr="Siq000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41275"/>
            <a:ext cx="9144000" cy="6899275"/>
          </a:xfrm>
          <a:noFill/>
        </p:spPr>
      </p:pic>
      <p:sp>
        <p:nvSpPr>
          <p:cNvPr id="44037" name="Rectangle 5"/>
          <p:cNvSpPr>
            <a:spLocks noGrp="1" noChangeArrowheads="1"/>
          </p:cNvSpPr>
          <p:nvPr>
            <p:ph type="title"/>
          </p:nvPr>
        </p:nvSpPr>
        <p:spPr>
          <a:xfrm>
            <a:off x="0" y="244624"/>
            <a:ext cx="9144000" cy="1600200"/>
          </a:xfrm>
          <a:gradFill rotWithShape="1">
            <a:gsLst>
              <a:gs pos="0">
                <a:schemeClr val="bg2">
                  <a:alpha val="94000"/>
                </a:schemeClr>
              </a:gs>
              <a:gs pos="100000">
                <a:schemeClr val="accent1">
                  <a:gamma/>
                  <a:shade val="46275"/>
                  <a:invGamma/>
                </a:schemeClr>
              </a:gs>
            </a:gsLst>
            <a:lin ang="5400000" scaled="1"/>
          </a:gradFill>
        </p:spPr>
        <p:txBody>
          <a:bodyPr/>
          <a:lstStyle/>
          <a:p>
            <a:pPr eaLnBrk="1" hangingPunct="1">
              <a:defRPr/>
            </a:pPr>
            <a:r>
              <a:rPr lang="mr-IN" sz="2400" b="1" i="0" dirty="0">
                <a:solidFill>
                  <a:srgbClr val="FFFFFF"/>
                </a:solidFill>
                <a:effectLst>
                  <a:outerShdw blurRad="50800" dist="50800" dir="2700000" algn="tl" rotWithShape="0">
                    <a:srgbClr val="000000">
                      <a:alpha val="80000"/>
                    </a:srgbClr>
                  </a:outerShdw>
                </a:effectLst>
                <a:ea typeface="+mj-ea"/>
                <a:cs typeface="+mj-cs"/>
              </a:rPr>
              <a:t>"</a:t>
            </a:r>
            <a:r>
              <a:rPr lang="en-US" sz="2400" b="1" i="0" dirty="0">
                <a:solidFill>
                  <a:srgbClr val="FFFFFF"/>
                </a:solidFill>
                <a:effectLst>
                  <a:outerShdw blurRad="50800" dist="50800" dir="2700000" algn="tl" rotWithShape="0">
                    <a:srgbClr val="000000">
                      <a:alpha val="80000"/>
                    </a:srgbClr>
                  </a:outerShdw>
                </a:effectLst>
                <a:ea typeface="+mj-ea"/>
                <a:cs typeface="+mj-cs"/>
              </a:rPr>
              <a:t>The pride of your heart has deceived you, you who live in the clefts of the rock, in your lofty dwelling, who say in your heart, </a:t>
            </a:r>
            <a:r>
              <a:rPr lang="mr-IN" sz="2400" b="1" i="0" dirty="0">
                <a:solidFill>
                  <a:srgbClr val="FFFFFF"/>
                </a:solidFill>
                <a:effectLst>
                  <a:outerShdw blurRad="50800" dist="50800" dir="2700000" algn="tl" rotWithShape="0">
                    <a:srgbClr val="000000">
                      <a:alpha val="80000"/>
                    </a:srgbClr>
                  </a:outerShdw>
                </a:effectLst>
                <a:ea typeface="+mj-ea"/>
                <a:cs typeface="+mj-cs"/>
              </a:rPr>
              <a:t>'</a:t>
            </a:r>
            <a:r>
              <a:rPr lang="en-US" sz="2400" b="1" i="0" dirty="0">
                <a:solidFill>
                  <a:srgbClr val="FFFFFF"/>
                </a:solidFill>
                <a:effectLst>
                  <a:outerShdw blurRad="50800" dist="50800" dir="2700000" algn="tl" rotWithShape="0">
                    <a:srgbClr val="000000">
                      <a:alpha val="80000"/>
                    </a:srgbClr>
                  </a:outerShdw>
                </a:effectLst>
                <a:ea typeface="+mj-ea"/>
                <a:cs typeface="+mj-cs"/>
              </a:rPr>
              <a:t>Who will bring me down to the ground?</a:t>
            </a:r>
            <a:r>
              <a:rPr lang="mr-IN" sz="2400" b="1" i="0" dirty="0">
                <a:solidFill>
                  <a:srgbClr val="FFFFFF"/>
                </a:solidFill>
                <a:effectLst>
                  <a:outerShdw blurRad="50800" dist="50800" dir="2700000" algn="tl" rotWithShape="0">
                    <a:srgbClr val="000000">
                      <a:alpha val="80000"/>
                    </a:srgbClr>
                  </a:outerShdw>
                </a:effectLst>
                <a:ea typeface="+mj-ea"/>
                <a:cs typeface="+mj-cs"/>
              </a:rPr>
              <a:t>'"</a:t>
            </a:r>
            <a:r>
              <a:rPr lang="en-US" sz="2400" b="1" i="0" dirty="0">
                <a:solidFill>
                  <a:srgbClr val="FFFFFF"/>
                </a:solidFill>
                <a:effectLst>
                  <a:outerShdw blurRad="50800" dist="50800" dir="2700000" algn="tl" rotWithShape="0">
                    <a:srgbClr val="000000">
                      <a:alpha val="80000"/>
                    </a:srgbClr>
                  </a:outerShdw>
                </a:effectLst>
                <a:ea typeface="+mj-ea"/>
                <a:cs typeface="+mj-cs"/>
              </a:rPr>
              <a:t> (Obadiah 3)</a:t>
            </a:r>
          </a:p>
        </p:txBody>
      </p:sp>
      <p:sp>
        <p:nvSpPr>
          <p:cNvPr id="195587" name="Text Box 7"/>
          <p:cNvSpPr txBox="1">
            <a:spLocks noChangeArrowheads="1"/>
          </p:cNvSpPr>
          <p:nvPr/>
        </p:nvSpPr>
        <p:spPr bwMode="auto">
          <a:xfrm>
            <a:off x="8311163" y="-76200"/>
            <a:ext cx="86934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598c</a:t>
            </a:r>
          </a:p>
        </p:txBody>
      </p:sp>
    </p:spTree>
    <p:extLst>
      <p:ext uri="{BB962C8B-B14F-4D97-AF65-F5344CB8AC3E}">
        <p14:creationId xmlns:p14="http://schemas.microsoft.com/office/powerpoint/2010/main" val="7889672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dissolve">
                                      <p:cBhvr>
                                        <p:cTn id="7" dur="500"/>
                                        <p:tgtEl>
                                          <p:spTgt spid="44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4" descr="Colonnade"/>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a:noFill/>
        </p:spPr>
      </p:pic>
      <p:sp>
        <p:nvSpPr>
          <p:cNvPr id="201730" name="Rectangle 5"/>
          <p:cNvSpPr>
            <a:spLocks noGrp="1" noChangeArrowheads="1"/>
          </p:cNvSpPr>
          <p:nvPr>
            <p:ph type="title"/>
          </p:nvPr>
        </p:nvSpPr>
        <p:spPr>
          <a:xfrm>
            <a:off x="0" y="5867400"/>
            <a:ext cx="9144000" cy="990600"/>
          </a:xfrm>
        </p:spPr>
        <p:txBody>
          <a:bodyPr/>
          <a:lstStyle/>
          <a:p>
            <a:pPr eaLnBrk="1" hangingPunct="1"/>
            <a:r>
              <a:rPr lang="en-US">
                <a:latin typeface="Arial" charset="0"/>
                <a:ea typeface="Geneva" charset="0"/>
              </a:rPr>
              <a:t>Colonnade Envisioned</a:t>
            </a:r>
          </a:p>
        </p:txBody>
      </p:sp>
      <p:sp>
        <p:nvSpPr>
          <p:cNvPr id="201731" name="Text Box 7"/>
          <p:cNvSpPr txBox="1">
            <a:spLocks noChangeArrowheads="1"/>
          </p:cNvSpPr>
          <p:nvPr/>
        </p:nvSpPr>
        <p:spPr bwMode="auto">
          <a:xfrm>
            <a:off x="8305800" y="76200"/>
            <a:ext cx="869950" cy="461963"/>
          </a:xfrm>
          <a:prstGeom prst="rect">
            <a:avLst/>
          </a:prstGeom>
          <a:solidFill>
            <a:srgbClr val="0033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598c</a:t>
            </a:r>
          </a:p>
        </p:txBody>
      </p:sp>
    </p:spTree>
    <p:extLst>
      <p:ext uri="{BB962C8B-B14F-4D97-AF65-F5344CB8AC3E}">
        <p14:creationId xmlns:p14="http://schemas.microsoft.com/office/powerpoint/2010/main" val="27605965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4" descr="Colonnade0001"/>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52400" y="-304800"/>
            <a:ext cx="9144000" cy="7162800"/>
          </a:xfrm>
          <a:noFill/>
        </p:spPr>
      </p:pic>
      <p:sp>
        <p:nvSpPr>
          <p:cNvPr id="203778" name="Rectangle 5"/>
          <p:cNvSpPr>
            <a:spLocks noGrp="1" noChangeArrowheads="1"/>
          </p:cNvSpPr>
          <p:nvPr>
            <p:ph type="title"/>
          </p:nvPr>
        </p:nvSpPr>
        <p:spPr>
          <a:xfrm>
            <a:off x="-152400" y="5715000"/>
            <a:ext cx="9296400" cy="1295400"/>
          </a:xfrm>
        </p:spPr>
        <p:txBody>
          <a:bodyPr/>
          <a:lstStyle/>
          <a:p>
            <a:pPr eaLnBrk="1" hangingPunct="1"/>
            <a:r>
              <a:rPr lang="en-US">
                <a:latin typeface="Arial" charset="0"/>
                <a:ea typeface="Geneva" charset="0"/>
              </a:rPr>
              <a:t>Colonnade Realized</a:t>
            </a:r>
          </a:p>
        </p:txBody>
      </p:sp>
      <p:sp>
        <p:nvSpPr>
          <p:cNvPr id="203779" name="Text Box 7"/>
          <p:cNvSpPr txBox="1">
            <a:spLocks noChangeArrowheads="1"/>
          </p:cNvSpPr>
          <p:nvPr/>
        </p:nvSpPr>
        <p:spPr bwMode="auto">
          <a:xfrm>
            <a:off x="8305800" y="76200"/>
            <a:ext cx="869950" cy="461963"/>
          </a:xfrm>
          <a:prstGeom prst="rect">
            <a:avLst/>
          </a:prstGeom>
          <a:solidFill>
            <a:srgbClr val="0033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598c</a:t>
            </a:r>
          </a:p>
        </p:txBody>
      </p:sp>
    </p:spTree>
    <p:extLst>
      <p:ext uri="{BB962C8B-B14F-4D97-AF65-F5344CB8AC3E}">
        <p14:creationId xmlns:p14="http://schemas.microsoft.com/office/powerpoint/2010/main" val="35803965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4" descr="Nymphaleo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7010400"/>
          </a:xfrm>
          <a:noFill/>
        </p:spPr>
      </p:pic>
      <p:sp>
        <p:nvSpPr>
          <p:cNvPr id="205826" name="Rectangle 5"/>
          <p:cNvSpPr>
            <a:spLocks noGrp="1" noChangeArrowheads="1"/>
          </p:cNvSpPr>
          <p:nvPr>
            <p:ph type="title"/>
          </p:nvPr>
        </p:nvSpPr>
        <p:spPr>
          <a:xfrm>
            <a:off x="5791200" y="0"/>
            <a:ext cx="3657600" cy="990600"/>
          </a:xfrm>
        </p:spPr>
        <p:txBody>
          <a:bodyPr/>
          <a:lstStyle/>
          <a:p>
            <a:pPr eaLnBrk="1" hangingPunct="1"/>
            <a:r>
              <a:rPr lang="en-US">
                <a:latin typeface="Arial" charset="0"/>
                <a:ea typeface="Geneva" charset="0"/>
                <a:cs typeface="Geneva" charset="0"/>
              </a:rPr>
              <a:t>Nymphaleon</a:t>
            </a:r>
          </a:p>
        </p:txBody>
      </p:sp>
    </p:spTree>
    <p:extLst>
      <p:ext uri="{BB962C8B-B14F-4D97-AF65-F5344CB8AC3E}">
        <p14:creationId xmlns:p14="http://schemas.microsoft.com/office/powerpoint/2010/main" val="21490556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6" descr="Nymphaleon0001"/>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7724775"/>
          </a:xfrm>
          <a:noFill/>
        </p:spPr>
      </p:pic>
      <p:sp>
        <p:nvSpPr>
          <p:cNvPr id="207874" name="Rectangle 3"/>
          <p:cNvSpPr>
            <a:spLocks noGrp="1" noChangeArrowheads="1"/>
          </p:cNvSpPr>
          <p:nvPr>
            <p:ph type="title"/>
          </p:nvPr>
        </p:nvSpPr>
        <p:spPr>
          <a:xfrm>
            <a:off x="5791200" y="0"/>
            <a:ext cx="3657600" cy="990600"/>
          </a:xfrm>
        </p:spPr>
        <p:txBody>
          <a:bodyPr/>
          <a:lstStyle/>
          <a:p>
            <a:pPr eaLnBrk="1" hangingPunct="1"/>
            <a:r>
              <a:rPr lang="en-US">
                <a:latin typeface="Arial" charset="0"/>
                <a:ea typeface="Geneva" charset="0"/>
                <a:cs typeface="Geneva" charset="0"/>
              </a:rPr>
              <a:t>Nymphaleon</a:t>
            </a:r>
          </a:p>
        </p:txBody>
      </p:sp>
    </p:spTree>
    <p:extLst>
      <p:ext uri="{BB962C8B-B14F-4D97-AF65-F5344CB8AC3E}">
        <p14:creationId xmlns:p14="http://schemas.microsoft.com/office/powerpoint/2010/main" val="20011995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313" name="Group 2"/>
          <p:cNvGrpSpPr>
            <a:grpSpLocks/>
          </p:cNvGrpSpPr>
          <p:nvPr/>
        </p:nvGrpSpPr>
        <p:grpSpPr bwMode="auto">
          <a:xfrm>
            <a:off x="0" y="0"/>
            <a:ext cx="9144000" cy="6858000"/>
            <a:chOff x="0" y="0"/>
            <a:chExt cx="5760" cy="4320"/>
          </a:xfrm>
        </p:grpSpPr>
        <p:pic>
          <p:nvPicPr>
            <p:cNvPr id="141316" name="Picture 3" descr="SiqExi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277"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7012" name="Rectangle 4"/>
            <p:cNvSpPr>
              <a:spLocks noChangeArrowheads="1"/>
            </p:cNvSpPr>
            <p:nvPr/>
          </p:nvSpPr>
          <p:spPr bwMode="auto">
            <a:xfrm>
              <a:off x="2208" y="0"/>
              <a:ext cx="3552" cy="4320"/>
            </a:xfrm>
            <a:prstGeom prst="rect">
              <a:avLst/>
            </a:prstGeom>
            <a:solidFill>
              <a:schemeClr val="bg2"/>
            </a:solidFill>
            <a:ln w="9525">
              <a:noFill/>
              <a:miter lim="800000"/>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463634"/>
                </a:solidFill>
                <a:effectLst>
                  <a:outerShdw blurRad="38100" dist="38100" dir="2700000" algn="tl">
                    <a:srgbClr val="000000">
                      <a:alpha val="43137"/>
                    </a:srgbClr>
                  </a:outerShdw>
                </a:effectLst>
                <a:uLnTx/>
                <a:uFillTx/>
                <a:latin typeface="Garamond" charset="0"/>
                <a:ea typeface="ＭＳ Ｐゴシック" charset="0"/>
                <a:cs typeface="+mn-cs"/>
              </a:endParaRPr>
            </a:p>
          </p:txBody>
        </p:sp>
      </p:grpSp>
      <p:sp>
        <p:nvSpPr>
          <p:cNvPr id="141314" name="Rectangle 5"/>
          <p:cNvSpPr>
            <a:spLocks noGrp="1" noChangeArrowheads="1"/>
          </p:cNvSpPr>
          <p:nvPr>
            <p:ph type="title"/>
          </p:nvPr>
        </p:nvSpPr>
        <p:spPr>
          <a:xfrm>
            <a:off x="2160588" y="304800"/>
            <a:ext cx="7092950" cy="1447800"/>
          </a:xfrm>
        </p:spPr>
        <p:txBody>
          <a:bodyPr/>
          <a:lstStyle/>
          <a:p>
            <a:pPr eaLnBrk="1" hangingPunct="1"/>
            <a:r>
              <a:rPr lang="en-US" b="1">
                <a:solidFill>
                  <a:srgbClr val="F3E7F3"/>
                </a:solidFill>
                <a:latin typeface="Arial" panose="020B0604020202020204" pitchFamily="34" charset="0"/>
                <a:cs typeface="Arial" panose="020B0604020202020204" pitchFamily="34" charset="0"/>
              </a:rPr>
              <a:t>Who Lived at Petra?</a:t>
            </a:r>
            <a:endParaRPr lang="en-US" sz="4000" b="1">
              <a:latin typeface="Arial" panose="020B0604020202020204" pitchFamily="34" charset="0"/>
              <a:cs typeface="Arial" panose="020B0604020202020204" pitchFamily="34" charset="0"/>
            </a:endParaRPr>
          </a:p>
        </p:txBody>
      </p:sp>
      <p:sp>
        <p:nvSpPr>
          <p:cNvPr id="427014" name="Rectangle 6"/>
          <p:cNvSpPr>
            <a:spLocks noChangeArrowheads="1"/>
          </p:cNvSpPr>
          <p:nvPr/>
        </p:nvSpPr>
        <p:spPr bwMode="auto">
          <a:xfrm>
            <a:off x="2590800" y="1752600"/>
            <a:ext cx="67056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100000"/>
              </a:lnSpc>
              <a:spcBef>
                <a:spcPct val="20000"/>
              </a:spcBef>
              <a:spcAft>
                <a:spcPct val="0"/>
              </a:spcAft>
              <a:buClr>
                <a:srgbClr val="795241"/>
              </a:buClr>
              <a:buSzPct val="65000"/>
              <a:buFont typeface="Wingdings" charset="0"/>
              <a:buChar char="v"/>
              <a:tabLst/>
              <a:defRPr/>
            </a:pPr>
            <a:r>
              <a:rPr kumimoji="0" lang="en-US" sz="3200" b="1" i="0" u="none" strike="noStrike" kern="1200" cap="none" spc="0" normalizeH="0" baseline="0" noProof="0" dirty="0" err="1">
                <a:ln>
                  <a:noFill/>
                </a:ln>
                <a:solidFill>
                  <a:srgbClr val="FFFF00"/>
                </a:solidFill>
                <a:effectLst/>
                <a:uLnTx/>
                <a:uFillTx/>
                <a:latin typeface="Arial" panose="020B0604020202020204" pitchFamily="34" charset="0"/>
                <a:ea typeface="ＭＳ Ｐゴシック" charset="0"/>
                <a:cs typeface="Arial" panose="020B0604020202020204" pitchFamily="34" charset="0"/>
              </a:rPr>
              <a:t>Horites</a:t>
            </a:r>
            <a:r>
              <a:rPr kumimoji="0" lang="en-US"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 (Gen. 14:6): </a:t>
            </a:r>
            <a:br>
              <a:rPr kumimoji="0" lang="en-US"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br>
            <a:r>
              <a:rPr kumimoji="0" lang="en-US"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Pre-1850 (</a:t>
            </a:r>
            <a:r>
              <a:rPr kumimoji="0" lang="ja-JP" altLang="en-US" sz="2800" b="1" i="0" u="none" strike="noStrike" kern="1200" cap="none" spc="0" normalizeH="0" baseline="0" noProof="0">
                <a:ln>
                  <a:noFill/>
                </a:ln>
                <a:solidFill>
                  <a:srgbClr val="F3E7F3"/>
                </a:solidFill>
                <a:effectLst/>
                <a:uLnTx/>
                <a:uFillTx/>
                <a:latin typeface="Arial" panose="020B0604020202020204" pitchFamily="34" charset="0"/>
                <a:ea typeface="ＭＳ Ｐゴシック" charset="0"/>
                <a:cs typeface="Arial" panose="020B0604020202020204" pitchFamily="34" charset="0"/>
              </a:rPr>
              <a:t>“</a:t>
            </a:r>
            <a:r>
              <a:rPr kumimoji="0" lang="en-US" altLang="ja-JP"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hill country of Seir</a:t>
            </a:r>
            <a:r>
              <a:rPr kumimoji="0" lang="ja-JP" altLang="en-US" sz="2800" b="1" i="0" u="none" strike="noStrike" kern="1200" cap="none" spc="0" normalizeH="0" baseline="0" noProof="0">
                <a:ln>
                  <a:noFill/>
                </a:ln>
                <a:solidFill>
                  <a:srgbClr val="F3E7F3"/>
                </a:solidFill>
                <a:effectLst/>
                <a:uLnTx/>
                <a:uFillTx/>
                <a:latin typeface="Arial" panose="020B0604020202020204" pitchFamily="34" charset="0"/>
                <a:ea typeface="ＭＳ Ｐゴシック" charset="0"/>
                <a:cs typeface="Arial" panose="020B0604020202020204" pitchFamily="34" charset="0"/>
              </a:rPr>
              <a:t>”</a:t>
            </a:r>
            <a:r>
              <a:rPr kumimoji="0" lang="en-US" altLang="ja-JP"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a:t>
            </a:r>
          </a:p>
          <a:p>
            <a:pPr marL="342900" marR="0" lvl="0" indent="-342900" algn="l" defTabSz="914400" rtl="0" eaLnBrk="1" fontAlgn="base" latinLnBrk="0" hangingPunct="1">
              <a:lnSpc>
                <a:spcPct val="100000"/>
              </a:lnSpc>
              <a:spcBef>
                <a:spcPct val="20000"/>
              </a:spcBef>
              <a:spcAft>
                <a:spcPct val="0"/>
              </a:spcAft>
              <a:buClr>
                <a:srgbClr val="795241"/>
              </a:buClr>
              <a:buSzPct val="65000"/>
              <a:buFont typeface="Wingdings" charset="0"/>
              <a:buChar char="v"/>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Edomites</a:t>
            </a:r>
            <a:r>
              <a:rPr kumimoji="0" lang="en-US"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 (Amos 1:12): </a:t>
            </a:r>
            <a:br>
              <a:rPr kumimoji="0" lang="en-US"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br>
            <a:r>
              <a:rPr kumimoji="0" lang="en-US"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1850-552 </a:t>
            </a:r>
            <a:r>
              <a:rPr kumimoji="0" lang="en-US" sz="20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BC</a:t>
            </a:r>
            <a:r>
              <a:rPr kumimoji="0" lang="en-US"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 (</a:t>
            </a:r>
            <a:r>
              <a:rPr kumimoji="0" lang="ja-JP" altLang="en-US" sz="2800" b="1" i="0" u="none" strike="noStrike" kern="1200" cap="none" spc="0" normalizeH="0" baseline="0" noProof="0">
                <a:ln>
                  <a:noFill/>
                </a:ln>
                <a:solidFill>
                  <a:srgbClr val="F3E7F3"/>
                </a:solidFill>
                <a:effectLst/>
                <a:uLnTx/>
                <a:uFillTx/>
                <a:latin typeface="Arial" panose="020B0604020202020204" pitchFamily="34" charset="0"/>
                <a:ea typeface="ＭＳ Ｐゴシック" charset="0"/>
                <a:cs typeface="Arial" panose="020B0604020202020204" pitchFamily="34" charset="0"/>
              </a:rPr>
              <a:t>“</a:t>
            </a:r>
            <a:r>
              <a:rPr kumimoji="0" lang="en-US" altLang="ja-JP" sz="2800" b="1" i="0" u="none" strike="noStrike" kern="1200" cap="none" spc="0" normalizeH="0" baseline="0" noProof="0" dirty="0" err="1">
                <a:ln>
                  <a:noFill/>
                </a:ln>
                <a:solidFill>
                  <a:srgbClr val="F3E7F3"/>
                </a:solidFill>
                <a:effectLst/>
                <a:uLnTx/>
                <a:uFillTx/>
                <a:latin typeface="Arial" panose="020B0604020202020204" pitchFamily="34" charset="0"/>
                <a:ea typeface="ＭＳ Ｐゴシック" charset="0"/>
                <a:cs typeface="Arial" panose="020B0604020202020204" pitchFamily="34" charset="0"/>
              </a:rPr>
              <a:t>Sela</a:t>
            </a:r>
            <a:r>
              <a:rPr kumimoji="0" lang="ja-JP" altLang="en-US" sz="2800" b="1" i="0" u="none" strike="noStrike" kern="1200" cap="none" spc="0" normalizeH="0" baseline="0" noProof="0">
                <a:ln>
                  <a:noFill/>
                </a:ln>
                <a:solidFill>
                  <a:srgbClr val="F3E7F3"/>
                </a:solidFill>
                <a:effectLst/>
                <a:uLnTx/>
                <a:uFillTx/>
                <a:latin typeface="Arial" panose="020B0604020202020204" pitchFamily="34" charset="0"/>
                <a:ea typeface="ＭＳ Ｐゴシック" charset="0"/>
                <a:cs typeface="Arial" panose="020B0604020202020204" pitchFamily="34" charset="0"/>
              </a:rPr>
              <a:t>”</a:t>
            </a:r>
            <a:r>
              <a:rPr kumimoji="0" lang="en-US" altLang="ja-JP"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 Heb. </a:t>
            </a:r>
            <a:r>
              <a:rPr kumimoji="0" lang="ja-JP" altLang="en-US" sz="2800" b="1" i="0" u="none" strike="noStrike" kern="1200" cap="none" spc="0" normalizeH="0" baseline="0" noProof="0">
                <a:ln>
                  <a:noFill/>
                </a:ln>
                <a:solidFill>
                  <a:srgbClr val="F3E7F3"/>
                </a:solidFill>
                <a:effectLst/>
                <a:uLnTx/>
                <a:uFillTx/>
                <a:latin typeface="Arial" panose="020B0604020202020204" pitchFamily="34" charset="0"/>
                <a:ea typeface="ＭＳ Ｐゴシック" charset="0"/>
                <a:cs typeface="Arial" panose="020B0604020202020204" pitchFamily="34" charset="0"/>
              </a:rPr>
              <a:t>“</a:t>
            </a:r>
            <a:r>
              <a:rPr kumimoji="0" lang="en-US" altLang="ja-JP"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rock</a:t>
            </a:r>
            <a:r>
              <a:rPr kumimoji="0" lang="ja-JP" altLang="en-US" sz="2800" b="1" i="0" u="none" strike="noStrike" kern="1200" cap="none" spc="0" normalizeH="0" baseline="0" noProof="0">
                <a:ln>
                  <a:noFill/>
                </a:ln>
                <a:solidFill>
                  <a:srgbClr val="F3E7F3"/>
                </a:solidFill>
                <a:effectLst/>
                <a:uLnTx/>
                <a:uFillTx/>
                <a:latin typeface="Arial" panose="020B0604020202020204" pitchFamily="34" charset="0"/>
                <a:ea typeface="ＭＳ Ｐゴシック" charset="0"/>
                <a:cs typeface="Arial" panose="020B0604020202020204" pitchFamily="34" charset="0"/>
              </a:rPr>
              <a:t>”</a:t>
            </a:r>
            <a:r>
              <a:rPr kumimoji="0" lang="en-US" altLang="ja-JP"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a:t>
            </a:r>
          </a:p>
          <a:p>
            <a:pPr marL="342900" marR="0" lvl="0" indent="-342900" algn="l" defTabSz="914400" rtl="0" eaLnBrk="1" fontAlgn="base" latinLnBrk="0" hangingPunct="1">
              <a:lnSpc>
                <a:spcPct val="100000"/>
              </a:lnSpc>
              <a:spcBef>
                <a:spcPct val="20000"/>
              </a:spcBef>
              <a:spcAft>
                <a:spcPct val="0"/>
              </a:spcAft>
              <a:buClr>
                <a:srgbClr val="795241"/>
              </a:buClr>
              <a:buSzPct val="65000"/>
              <a:buFont typeface="Wingdings" charset="0"/>
              <a:buChar char="v"/>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Nabataeans</a:t>
            </a:r>
            <a:r>
              <a:rPr kumimoji="0" lang="en-US"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 (not in Bible)</a:t>
            </a:r>
            <a:br>
              <a:rPr kumimoji="0" lang="en-US"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br>
            <a:r>
              <a:rPr kumimoji="0" lang="en-US"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552 </a:t>
            </a:r>
            <a:r>
              <a:rPr kumimoji="0" lang="en-US" sz="20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BC-AD</a:t>
            </a:r>
            <a:r>
              <a:rPr kumimoji="0" lang="en-US"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 106 (</a:t>
            </a:r>
            <a:r>
              <a:rPr kumimoji="0" lang="ja-JP" altLang="en-US" sz="2800" b="1" i="0" u="none" strike="noStrike" kern="1200" cap="none" spc="0" normalizeH="0" baseline="0" noProof="0">
                <a:ln>
                  <a:noFill/>
                </a:ln>
                <a:solidFill>
                  <a:srgbClr val="F3E7F3"/>
                </a:solidFill>
                <a:effectLst/>
                <a:uLnTx/>
                <a:uFillTx/>
                <a:latin typeface="Arial" panose="020B0604020202020204" pitchFamily="34" charset="0"/>
                <a:ea typeface="ＭＳ Ｐゴシック" charset="0"/>
                <a:cs typeface="Arial" panose="020B0604020202020204" pitchFamily="34" charset="0"/>
              </a:rPr>
              <a:t>“</a:t>
            </a:r>
            <a:r>
              <a:rPr kumimoji="0" lang="en-US" altLang="ja-JP"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Petra</a:t>
            </a:r>
            <a:r>
              <a:rPr kumimoji="0" lang="ja-JP" altLang="en-US" sz="2800" b="1" i="0" u="none" strike="noStrike" kern="1200" cap="none" spc="0" normalizeH="0" baseline="0" noProof="0">
                <a:ln>
                  <a:noFill/>
                </a:ln>
                <a:solidFill>
                  <a:srgbClr val="F3E7F3"/>
                </a:solidFill>
                <a:effectLst/>
                <a:uLnTx/>
                <a:uFillTx/>
                <a:latin typeface="Arial" panose="020B0604020202020204" pitchFamily="34" charset="0"/>
                <a:ea typeface="ＭＳ Ｐゴシック" charset="0"/>
                <a:cs typeface="Arial" panose="020B0604020202020204" pitchFamily="34" charset="0"/>
              </a:rPr>
              <a:t>”</a:t>
            </a:r>
            <a:r>
              <a:rPr kumimoji="0" lang="en-US" altLang="ja-JP"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 Gr. </a:t>
            </a:r>
            <a:r>
              <a:rPr kumimoji="0" lang="ja-JP" altLang="en-US" sz="2800" b="1" i="0" u="none" strike="noStrike" kern="1200" cap="none" spc="0" normalizeH="0" baseline="0" noProof="0">
                <a:ln>
                  <a:noFill/>
                </a:ln>
                <a:solidFill>
                  <a:srgbClr val="F3E7F3"/>
                </a:solidFill>
                <a:effectLst/>
                <a:uLnTx/>
                <a:uFillTx/>
                <a:latin typeface="Arial" panose="020B0604020202020204" pitchFamily="34" charset="0"/>
                <a:ea typeface="ＭＳ Ｐゴシック" charset="0"/>
                <a:cs typeface="Arial" panose="020B0604020202020204" pitchFamily="34" charset="0"/>
              </a:rPr>
              <a:t>“</a:t>
            </a:r>
            <a:r>
              <a:rPr kumimoji="0" lang="en-US" altLang="ja-JP"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rock</a:t>
            </a:r>
            <a:r>
              <a:rPr kumimoji="0" lang="ja-JP" altLang="en-US" sz="2800" b="1" i="0" u="none" strike="noStrike" kern="1200" cap="none" spc="0" normalizeH="0" baseline="0" noProof="0">
                <a:ln>
                  <a:noFill/>
                </a:ln>
                <a:solidFill>
                  <a:srgbClr val="F3E7F3"/>
                </a:solidFill>
                <a:effectLst/>
                <a:uLnTx/>
                <a:uFillTx/>
                <a:latin typeface="Arial" panose="020B0604020202020204" pitchFamily="34" charset="0"/>
                <a:ea typeface="ＭＳ Ｐゴシック" charset="0"/>
                <a:cs typeface="Arial" panose="020B0604020202020204" pitchFamily="34" charset="0"/>
              </a:rPr>
              <a:t>”</a:t>
            </a:r>
            <a:r>
              <a:rPr kumimoji="0" lang="en-US" altLang="ja-JP"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a:t>
            </a:r>
          </a:p>
          <a:p>
            <a:pPr marL="342900" marR="0" lvl="0" indent="-342900" algn="l" defTabSz="914400" rtl="0" eaLnBrk="1" fontAlgn="base" latinLnBrk="0" hangingPunct="1">
              <a:lnSpc>
                <a:spcPct val="100000"/>
              </a:lnSpc>
              <a:spcBef>
                <a:spcPct val="20000"/>
              </a:spcBef>
              <a:spcAft>
                <a:spcPct val="0"/>
              </a:spcAft>
              <a:buClr>
                <a:srgbClr val="795241"/>
              </a:buClr>
              <a:buSzPct val="65000"/>
              <a:buFont typeface="Wingdings" charset="0"/>
              <a:buChar char="v"/>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Romans</a:t>
            </a:r>
            <a:r>
              <a:rPr kumimoji="0" lang="en-US"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 (post-NT)</a:t>
            </a:r>
            <a:br>
              <a:rPr kumimoji="0" lang="en-US"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br>
            <a:r>
              <a:rPr kumimoji="0" lang="en-US"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Post-</a:t>
            </a:r>
            <a:r>
              <a:rPr kumimoji="0" lang="en-US" sz="20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AD</a:t>
            </a:r>
            <a:r>
              <a:rPr kumimoji="0" lang="en-US"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 106 (</a:t>
            </a:r>
            <a:r>
              <a:rPr kumimoji="0" lang="ja-JP" altLang="en-US" sz="2800" b="1" i="0" u="none" strike="noStrike" kern="1200" cap="none" spc="0" normalizeH="0" baseline="0" noProof="0">
                <a:ln>
                  <a:noFill/>
                </a:ln>
                <a:solidFill>
                  <a:srgbClr val="F3E7F3"/>
                </a:solidFill>
                <a:effectLst/>
                <a:uLnTx/>
                <a:uFillTx/>
                <a:latin typeface="Arial" panose="020B0604020202020204" pitchFamily="34" charset="0"/>
                <a:ea typeface="ＭＳ Ｐゴシック" charset="0"/>
                <a:cs typeface="Arial" panose="020B0604020202020204" pitchFamily="34" charset="0"/>
              </a:rPr>
              <a:t>“</a:t>
            </a:r>
            <a:r>
              <a:rPr kumimoji="0" lang="en-US" altLang="ja-JP" sz="2800" b="1" i="0" u="none" strike="noStrike" kern="1200" cap="none" spc="0" normalizeH="0" baseline="0" noProof="0" dirty="0" err="1">
                <a:ln>
                  <a:noFill/>
                </a:ln>
                <a:solidFill>
                  <a:srgbClr val="F3E7F3"/>
                </a:solidFill>
                <a:effectLst/>
                <a:uLnTx/>
                <a:uFillTx/>
                <a:latin typeface="Arial" panose="020B0604020202020204" pitchFamily="34" charset="0"/>
                <a:ea typeface="ＭＳ Ｐゴシック" charset="0"/>
                <a:cs typeface="Arial" panose="020B0604020202020204" pitchFamily="34" charset="0"/>
              </a:rPr>
              <a:t>Hadriana</a:t>
            </a:r>
            <a:r>
              <a:rPr kumimoji="0" lang="ja-JP" altLang="en-US" sz="2800" b="1" i="0" u="none" strike="noStrike" kern="1200" cap="none" spc="0" normalizeH="0" baseline="0" noProof="0">
                <a:ln>
                  <a:noFill/>
                </a:ln>
                <a:solidFill>
                  <a:srgbClr val="F3E7F3"/>
                </a:solidFill>
                <a:effectLst/>
                <a:uLnTx/>
                <a:uFillTx/>
                <a:latin typeface="Arial" panose="020B0604020202020204" pitchFamily="34" charset="0"/>
                <a:ea typeface="ＭＳ Ｐゴシック" charset="0"/>
                <a:cs typeface="Arial" panose="020B0604020202020204" pitchFamily="34" charset="0"/>
              </a:rPr>
              <a:t>”</a:t>
            </a:r>
            <a:r>
              <a:rPr kumimoji="0" lang="en-US" altLang="ja-JP"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a:t>
            </a:r>
            <a:endParaRPr kumimoji="0" lang="en-US"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46507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7014">
                                            <p:txEl>
                                              <p:pRg st="0" end="0"/>
                                            </p:txEl>
                                          </p:spTgt>
                                        </p:tgtEl>
                                        <p:attrNameLst>
                                          <p:attrName>style.visibility</p:attrName>
                                        </p:attrNameLst>
                                      </p:cBhvr>
                                      <p:to>
                                        <p:strVal val="visible"/>
                                      </p:to>
                                    </p:set>
                                    <p:animEffect transition="in" filter="fade">
                                      <p:cBhvr>
                                        <p:cTn id="7" dur="500"/>
                                        <p:tgtEl>
                                          <p:spTgt spid="4270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7014">
                                            <p:txEl>
                                              <p:pRg st="1" end="1"/>
                                            </p:txEl>
                                          </p:spTgt>
                                        </p:tgtEl>
                                        <p:attrNameLst>
                                          <p:attrName>style.visibility</p:attrName>
                                        </p:attrNameLst>
                                      </p:cBhvr>
                                      <p:to>
                                        <p:strVal val="visible"/>
                                      </p:to>
                                    </p:set>
                                    <p:animEffect transition="in" filter="fade">
                                      <p:cBhvr>
                                        <p:cTn id="12" dur="500"/>
                                        <p:tgtEl>
                                          <p:spTgt spid="42701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7014">
                                            <p:txEl>
                                              <p:pRg st="2" end="2"/>
                                            </p:txEl>
                                          </p:spTgt>
                                        </p:tgtEl>
                                        <p:attrNameLst>
                                          <p:attrName>style.visibility</p:attrName>
                                        </p:attrNameLst>
                                      </p:cBhvr>
                                      <p:to>
                                        <p:strVal val="visible"/>
                                      </p:to>
                                    </p:set>
                                    <p:animEffect transition="in" filter="fade">
                                      <p:cBhvr>
                                        <p:cTn id="17" dur="500"/>
                                        <p:tgtEl>
                                          <p:spTgt spid="42701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7014">
                                            <p:txEl>
                                              <p:pRg st="3" end="3"/>
                                            </p:txEl>
                                          </p:spTgt>
                                        </p:tgtEl>
                                        <p:attrNameLst>
                                          <p:attrName>style.visibility</p:attrName>
                                        </p:attrNameLst>
                                      </p:cBhvr>
                                      <p:to>
                                        <p:strVal val="visible"/>
                                      </p:to>
                                    </p:set>
                                    <p:animEffect transition="in" filter="fade">
                                      <p:cBhvr>
                                        <p:cTn id="22" dur="500"/>
                                        <p:tgtEl>
                                          <p:spTgt spid="4270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014"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7971" name="Rectangle 3"/>
          <p:cNvSpPr>
            <a:spLocks noGrp="1" noRot="1" noChangeArrowheads="1"/>
          </p:cNvSpPr>
          <p:nvPr>
            <p:ph type="title" idx="4294967295"/>
          </p:nvPr>
        </p:nvSpPr>
        <p:spPr>
          <a:xfrm>
            <a:off x="1295400" y="152400"/>
            <a:ext cx="7315200" cy="762000"/>
          </a:xfrm>
          <a:solidFill>
            <a:srgbClr val="800080"/>
          </a:solidFill>
          <a:ln w="57150">
            <a:solidFill>
              <a:schemeClr val="bg2"/>
            </a:solidFill>
          </a:ln>
        </p:spPr>
        <p:txBody>
          <a:bodyPr/>
          <a:lstStyle/>
          <a:p>
            <a:pPr eaLnBrk="1" hangingPunct="1">
              <a:defRPr/>
            </a:pPr>
            <a:r>
              <a:rPr lang="en-US" sz="4000" dirty="0">
                <a:latin typeface="Arial" panose="020B0604020202020204" pitchFamily="34" charset="0"/>
                <a:cs typeface="Arial" panose="020B0604020202020204" pitchFamily="34" charset="0"/>
              </a:rPr>
              <a:t>Egypt to Mesopotamia Trade</a:t>
            </a:r>
          </a:p>
        </p:txBody>
      </p:sp>
      <p:pic>
        <p:nvPicPr>
          <p:cNvPr id="182275" name="Picture 4" descr="AncientEgyptianFamily">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 y="2895600"/>
            <a:ext cx="1549400" cy="171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7973" name="Freeform 5"/>
          <p:cNvSpPr>
            <a:spLocks/>
          </p:cNvSpPr>
          <p:nvPr/>
        </p:nvSpPr>
        <p:spPr bwMode="auto">
          <a:xfrm>
            <a:off x="1820863" y="2482850"/>
            <a:ext cx="2954337" cy="706438"/>
          </a:xfrm>
          <a:custGeom>
            <a:avLst/>
            <a:gdLst/>
            <a:ahLst/>
            <a:cxnLst>
              <a:cxn ang="0">
                <a:pos x="0" y="445"/>
              </a:cxn>
              <a:cxn ang="0">
                <a:pos x="53" y="418"/>
              </a:cxn>
              <a:cxn ang="0">
                <a:pos x="71" y="392"/>
              </a:cxn>
              <a:cxn ang="0">
                <a:pos x="169" y="374"/>
              </a:cxn>
              <a:cxn ang="0">
                <a:pos x="373" y="409"/>
              </a:cxn>
              <a:cxn ang="0">
                <a:pos x="480" y="400"/>
              </a:cxn>
              <a:cxn ang="0">
                <a:pos x="542" y="329"/>
              </a:cxn>
              <a:cxn ang="0">
                <a:pos x="577" y="187"/>
              </a:cxn>
              <a:cxn ang="0">
                <a:pos x="604" y="107"/>
              </a:cxn>
              <a:cxn ang="0">
                <a:pos x="906" y="0"/>
              </a:cxn>
              <a:cxn ang="0">
                <a:pos x="1662" y="27"/>
              </a:cxn>
              <a:cxn ang="0">
                <a:pos x="1786" y="45"/>
              </a:cxn>
              <a:cxn ang="0">
                <a:pos x="1831" y="54"/>
              </a:cxn>
            </a:cxnLst>
            <a:rect l="0" t="0" r="r" b="b"/>
            <a:pathLst>
              <a:path w="1861" h="445">
                <a:moveTo>
                  <a:pt x="0" y="445"/>
                </a:moveTo>
                <a:cubicBezTo>
                  <a:pt x="21" y="437"/>
                  <a:pt x="35" y="435"/>
                  <a:pt x="53" y="418"/>
                </a:cubicBezTo>
                <a:cubicBezTo>
                  <a:pt x="60" y="410"/>
                  <a:pt x="62" y="398"/>
                  <a:pt x="71" y="392"/>
                </a:cubicBezTo>
                <a:cubicBezTo>
                  <a:pt x="96" y="371"/>
                  <a:pt x="136" y="378"/>
                  <a:pt x="169" y="374"/>
                </a:cubicBezTo>
                <a:cubicBezTo>
                  <a:pt x="237" y="383"/>
                  <a:pt x="304" y="397"/>
                  <a:pt x="373" y="409"/>
                </a:cubicBezTo>
                <a:cubicBezTo>
                  <a:pt x="408" y="406"/>
                  <a:pt x="444" y="406"/>
                  <a:pt x="480" y="400"/>
                </a:cubicBezTo>
                <a:cubicBezTo>
                  <a:pt x="506" y="394"/>
                  <a:pt x="537" y="342"/>
                  <a:pt x="542" y="329"/>
                </a:cubicBezTo>
                <a:cubicBezTo>
                  <a:pt x="557" y="282"/>
                  <a:pt x="566" y="234"/>
                  <a:pt x="577" y="187"/>
                </a:cubicBezTo>
                <a:cubicBezTo>
                  <a:pt x="583" y="156"/>
                  <a:pt x="578" y="129"/>
                  <a:pt x="604" y="107"/>
                </a:cubicBezTo>
                <a:cubicBezTo>
                  <a:pt x="670" y="48"/>
                  <a:pt x="819" y="22"/>
                  <a:pt x="906" y="0"/>
                </a:cubicBezTo>
                <a:cubicBezTo>
                  <a:pt x="1164" y="5"/>
                  <a:pt x="1406" y="15"/>
                  <a:pt x="1662" y="27"/>
                </a:cubicBezTo>
                <a:cubicBezTo>
                  <a:pt x="1728" y="49"/>
                  <a:pt x="1649" y="25"/>
                  <a:pt x="1786" y="45"/>
                </a:cubicBezTo>
                <a:cubicBezTo>
                  <a:pt x="1861" y="55"/>
                  <a:pt x="1776" y="54"/>
                  <a:pt x="1831" y="54"/>
                </a:cubicBezTo>
              </a:path>
            </a:pathLst>
          </a:custGeom>
          <a:noFill/>
          <a:ln w="76200" cap="flat" cmpd="sng">
            <a:solidFill>
              <a:srgbClr val="FF3300"/>
            </a:solidFill>
            <a:prstDash val="solid"/>
            <a:round/>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charset="0"/>
              <a:ea typeface="ＭＳ Ｐゴシック" charset="0"/>
              <a:cs typeface="+mn-cs"/>
            </a:endParaRPr>
          </a:p>
        </p:txBody>
      </p:sp>
    </p:spTree>
    <p:extLst>
      <p:ext uri="{BB962C8B-B14F-4D97-AF65-F5344CB8AC3E}">
        <p14:creationId xmlns:p14="http://schemas.microsoft.com/office/powerpoint/2010/main" val="228671086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67973"/>
                                        </p:tgtEl>
                                        <p:attrNameLst>
                                          <p:attrName>style.visibility</p:attrName>
                                        </p:attrNameLst>
                                      </p:cBhvr>
                                      <p:to>
                                        <p:strVal val="visible"/>
                                      </p:to>
                                    </p:set>
                                    <p:animEffect transition="in" filter="wipe(left)">
                                      <p:cBhvr>
                                        <p:cTn id="7" dur="500"/>
                                        <p:tgtEl>
                                          <p:spTgt spid="4679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67971"/>
                                        </p:tgtEl>
                                        <p:attrNameLst>
                                          <p:attrName>style.visibility</p:attrName>
                                        </p:attrNameLst>
                                      </p:cBhvr>
                                      <p:to>
                                        <p:strVal val="visible"/>
                                      </p:to>
                                    </p:set>
                                    <p:animEffect transition="in" filter="wipe(down)">
                                      <p:cBhvr>
                                        <p:cTn id="12" dur="500"/>
                                        <p:tgtEl>
                                          <p:spTgt spid="467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97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ExodusMapBeitzel3"/>
          <p:cNvPicPr>
            <a:picLocks noChangeAspect="1" noChangeArrowheads="1"/>
          </p:cNvPicPr>
          <p:nvPr/>
        </p:nvPicPr>
        <p:blipFill rotWithShape="1">
          <a:blip r:embed="rId3" cstate="screen">
            <a:lum bright="-24000"/>
            <a:extLst>
              <a:ext uri="{28A0092B-C50C-407E-A947-70E740481C1C}">
                <a14:useLocalDpi xmlns:a14="http://schemas.microsoft.com/office/drawing/2010/main"/>
              </a:ext>
            </a:extLst>
          </a:blip>
          <a:srcRect b="36620"/>
          <a:stretch/>
        </p:blipFill>
        <p:spPr bwMode="auto">
          <a:xfrm>
            <a:off x="0" y="0"/>
            <a:ext cx="80883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043" name="Text Box 3"/>
          <p:cNvSpPr txBox="1">
            <a:spLocks noChangeArrowheads="1"/>
          </p:cNvSpPr>
          <p:nvPr/>
        </p:nvSpPr>
        <p:spPr bwMode="auto">
          <a:xfrm>
            <a:off x="8467725" y="76200"/>
            <a:ext cx="523875" cy="457200"/>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54</a:t>
            </a:r>
          </a:p>
        </p:txBody>
      </p:sp>
      <p:sp>
        <p:nvSpPr>
          <p:cNvPr id="184323" name="Rectangle 4"/>
          <p:cNvSpPr>
            <a:spLocks noGrp="1" noChangeArrowheads="1"/>
          </p:cNvSpPr>
          <p:nvPr>
            <p:ph type="ctrTitle"/>
          </p:nvPr>
        </p:nvSpPr>
        <p:spPr>
          <a:xfrm>
            <a:off x="7164288" y="2852936"/>
            <a:ext cx="1951712" cy="2328664"/>
          </a:xfrm>
          <a:solidFill>
            <a:srgbClr val="FFFFFF"/>
          </a:solidFill>
        </p:spPr>
        <p:txBody>
          <a:bodyPr/>
          <a:lstStyle/>
          <a:p>
            <a:pPr eaLnBrk="1" hangingPunct="1"/>
            <a:r>
              <a:rPr lang="en-US" sz="3200" b="1"/>
              <a:t>The King</a:t>
            </a:r>
            <a:r>
              <a:rPr lang="mr-IN" sz="3200" b="1"/>
              <a:t>'</a:t>
            </a:r>
            <a:r>
              <a:rPr lang="en-US" altLang="ja-JP" sz="3200" b="1"/>
              <a:t>s Highway</a:t>
            </a:r>
            <a:endParaRPr lang="en-US" sz="3200" b="1"/>
          </a:p>
        </p:txBody>
      </p:sp>
      <p:sp>
        <p:nvSpPr>
          <p:cNvPr id="471045" name="Freeform 5"/>
          <p:cNvSpPr>
            <a:spLocks/>
          </p:cNvSpPr>
          <p:nvPr/>
        </p:nvSpPr>
        <p:spPr bwMode="auto">
          <a:xfrm>
            <a:off x="0" y="-84138"/>
            <a:ext cx="6716713" cy="6462713"/>
          </a:xfrm>
          <a:custGeom>
            <a:avLst/>
            <a:gdLst/>
            <a:ahLst/>
            <a:cxnLst>
              <a:cxn ang="0">
                <a:pos x="0" y="3360"/>
              </a:cxn>
              <a:cxn ang="0">
                <a:pos x="267" y="3315"/>
              </a:cxn>
              <a:cxn ang="0">
                <a:pos x="444" y="3324"/>
              </a:cxn>
              <a:cxn ang="0">
                <a:pos x="702" y="3315"/>
              </a:cxn>
              <a:cxn ang="0">
                <a:pos x="889" y="3377"/>
              </a:cxn>
              <a:cxn ang="0">
                <a:pos x="1013" y="3413"/>
              </a:cxn>
              <a:cxn ang="0">
                <a:pos x="1227" y="3484"/>
              </a:cxn>
              <a:cxn ang="0">
                <a:pos x="1316" y="3511"/>
              </a:cxn>
              <a:cxn ang="0">
                <a:pos x="1636" y="3573"/>
              </a:cxn>
              <a:cxn ang="0">
                <a:pos x="1716" y="3617"/>
              </a:cxn>
              <a:cxn ang="0">
                <a:pos x="1876" y="3724"/>
              </a:cxn>
              <a:cxn ang="0">
                <a:pos x="2053" y="3760"/>
              </a:cxn>
              <a:cxn ang="0">
                <a:pos x="2187" y="3786"/>
              </a:cxn>
              <a:cxn ang="0">
                <a:pos x="2293" y="3813"/>
              </a:cxn>
              <a:cxn ang="0">
                <a:pos x="2373" y="3857"/>
              </a:cxn>
              <a:cxn ang="0">
                <a:pos x="2400" y="3866"/>
              </a:cxn>
              <a:cxn ang="0">
                <a:pos x="2516" y="3955"/>
              </a:cxn>
              <a:cxn ang="0">
                <a:pos x="2596" y="3991"/>
              </a:cxn>
              <a:cxn ang="0">
                <a:pos x="2782" y="4071"/>
              </a:cxn>
              <a:cxn ang="0">
                <a:pos x="3093" y="4044"/>
              </a:cxn>
              <a:cxn ang="0">
                <a:pos x="3200" y="3973"/>
              </a:cxn>
              <a:cxn ang="0">
                <a:pos x="3253" y="3937"/>
              </a:cxn>
              <a:cxn ang="0">
                <a:pos x="3333" y="3840"/>
              </a:cxn>
              <a:cxn ang="0">
                <a:pos x="3396" y="3769"/>
              </a:cxn>
              <a:cxn ang="0">
                <a:pos x="3458" y="3653"/>
              </a:cxn>
              <a:cxn ang="0">
                <a:pos x="3502" y="3493"/>
              </a:cxn>
              <a:cxn ang="0">
                <a:pos x="3600" y="3351"/>
              </a:cxn>
              <a:cxn ang="0">
                <a:pos x="3653" y="3226"/>
              </a:cxn>
              <a:cxn ang="0">
                <a:pos x="3707" y="3022"/>
              </a:cxn>
              <a:cxn ang="0">
                <a:pos x="3724" y="2969"/>
              </a:cxn>
              <a:cxn ang="0">
                <a:pos x="3689" y="2764"/>
              </a:cxn>
              <a:cxn ang="0">
                <a:pos x="3707" y="2657"/>
              </a:cxn>
              <a:cxn ang="0">
                <a:pos x="3716" y="2426"/>
              </a:cxn>
              <a:cxn ang="0">
                <a:pos x="3769" y="2417"/>
              </a:cxn>
              <a:cxn ang="0">
                <a:pos x="3849" y="2391"/>
              </a:cxn>
              <a:cxn ang="0">
                <a:pos x="3884" y="2337"/>
              </a:cxn>
              <a:cxn ang="0">
                <a:pos x="3902" y="2284"/>
              </a:cxn>
              <a:cxn ang="0">
                <a:pos x="3884" y="2257"/>
              </a:cxn>
              <a:cxn ang="0">
                <a:pos x="3893" y="2231"/>
              </a:cxn>
              <a:cxn ang="0">
                <a:pos x="3884" y="2097"/>
              </a:cxn>
              <a:cxn ang="0">
                <a:pos x="3902" y="1893"/>
              </a:cxn>
              <a:cxn ang="0">
                <a:pos x="3911" y="1866"/>
              </a:cxn>
              <a:cxn ang="0">
                <a:pos x="3920" y="1751"/>
              </a:cxn>
              <a:cxn ang="0">
                <a:pos x="4009" y="1724"/>
              </a:cxn>
              <a:cxn ang="0">
                <a:pos x="4036" y="1457"/>
              </a:cxn>
              <a:cxn ang="0">
                <a:pos x="4053" y="1155"/>
              </a:cxn>
              <a:cxn ang="0">
                <a:pos x="4116" y="995"/>
              </a:cxn>
              <a:cxn ang="0">
                <a:pos x="4160" y="773"/>
              </a:cxn>
              <a:cxn ang="0">
                <a:pos x="4169" y="613"/>
              </a:cxn>
              <a:cxn ang="0">
                <a:pos x="4178" y="320"/>
              </a:cxn>
              <a:cxn ang="0">
                <a:pos x="4187" y="266"/>
              </a:cxn>
              <a:cxn ang="0">
                <a:pos x="4222" y="62"/>
              </a:cxn>
              <a:cxn ang="0">
                <a:pos x="4231" y="0"/>
              </a:cxn>
            </a:cxnLst>
            <a:rect l="0" t="0" r="r" b="b"/>
            <a:pathLst>
              <a:path w="4231" h="4071">
                <a:moveTo>
                  <a:pt x="0" y="3360"/>
                </a:moveTo>
                <a:cubicBezTo>
                  <a:pt x="89" y="3329"/>
                  <a:pt x="172" y="3328"/>
                  <a:pt x="267" y="3315"/>
                </a:cubicBezTo>
                <a:cubicBezTo>
                  <a:pt x="311" y="3299"/>
                  <a:pt x="412" y="3321"/>
                  <a:pt x="444" y="3324"/>
                </a:cubicBezTo>
                <a:cubicBezTo>
                  <a:pt x="532" y="3318"/>
                  <a:pt x="615" y="3302"/>
                  <a:pt x="702" y="3315"/>
                </a:cubicBezTo>
                <a:cubicBezTo>
                  <a:pt x="764" y="3335"/>
                  <a:pt x="826" y="3356"/>
                  <a:pt x="889" y="3377"/>
                </a:cubicBezTo>
                <a:cubicBezTo>
                  <a:pt x="927" y="3389"/>
                  <a:pt x="978" y="3389"/>
                  <a:pt x="1013" y="3413"/>
                </a:cubicBezTo>
                <a:cubicBezTo>
                  <a:pt x="1073" y="3453"/>
                  <a:pt x="1156" y="3468"/>
                  <a:pt x="1227" y="3484"/>
                </a:cubicBezTo>
                <a:cubicBezTo>
                  <a:pt x="1257" y="3490"/>
                  <a:pt x="1285" y="3507"/>
                  <a:pt x="1316" y="3511"/>
                </a:cubicBezTo>
                <a:cubicBezTo>
                  <a:pt x="1417" y="3521"/>
                  <a:pt x="1537" y="3540"/>
                  <a:pt x="1636" y="3573"/>
                </a:cubicBezTo>
                <a:cubicBezTo>
                  <a:pt x="1696" y="3614"/>
                  <a:pt x="1668" y="3602"/>
                  <a:pt x="1716" y="3617"/>
                </a:cubicBezTo>
                <a:cubicBezTo>
                  <a:pt x="1758" y="3661"/>
                  <a:pt x="1816" y="3704"/>
                  <a:pt x="1876" y="3724"/>
                </a:cubicBezTo>
                <a:cubicBezTo>
                  <a:pt x="1931" y="3762"/>
                  <a:pt x="1981" y="3754"/>
                  <a:pt x="2053" y="3760"/>
                </a:cubicBezTo>
                <a:cubicBezTo>
                  <a:pt x="2097" y="3768"/>
                  <a:pt x="2141" y="3778"/>
                  <a:pt x="2187" y="3786"/>
                </a:cubicBezTo>
                <a:cubicBezTo>
                  <a:pt x="2221" y="3797"/>
                  <a:pt x="2257" y="3803"/>
                  <a:pt x="2293" y="3813"/>
                </a:cubicBezTo>
                <a:cubicBezTo>
                  <a:pt x="2333" y="3853"/>
                  <a:pt x="2307" y="3835"/>
                  <a:pt x="2373" y="3857"/>
                </a:cubicBezTo>
                <a:cubicBezTo>
                  <a:pt x="2382" y="3859"/>
                  <a:pt x="2400" y="3866"/>
                  <a:pt x="2400" y="3866"/>
                </a:cubicBezTo>
                <a:cubicBezTo>
                  <a:pt x="2426" y="3892"/>
                  <a:pt x="2481" y="3943"/>
                  <a:pt x="2516" y="3955"/>
                </a:cubicBezTo>
                <a:cubicBezTo>
                  <a:pt x="2579" y="3976"/>
                  <a:pt x="2553" y="3962"/>
                  <a:pt x="2596" y="3991"/>
                </a:cubicBezTo>
                <a:cubicBezTo>
                  <a:pt x="2643" y="4063"/>
                  <a:pt x="2701" y="4062"/>
                  <a:pt x="2782" y="4071"/>
                </a:cubicBezTo>
                <a:cubicBezTo>
                  <a:pt x="2838" y="4067"/>
                  <a:pt x="3042" y="4071"/>
                  <a:pt x="3093" y="4044"/>
                </a:cubicBezTo>
                <a:cubicBezTo>
                  <a:pt x="3129" y="4023"/>
                  <a:pt x="3164" y="3996"/>
                  <a:pt x="3200" y="3973"/>
                </a:cubicBezTo>
                <a:cubicBezTo>
                  <a:pt x="3217" y="3961"/>
                  <a:pt x="3253" y="3937"/>
                  <a:pt x="3253" y="3937"/>
                </a:cubicBezTo>
                <a:cubicBezTo>
                  <a:pt x="3280" y="3896"/>
                  <a:pt x="3293" y="3865"/>
                  <a:pt x="3333" y="3840"/>
                </a:cubicBezTo>
                <a:cubicBezTo>
                  <a:pt x="3345" y="3803"/>
                  <a:pt x="3363" y="3789"/>
                  <a:pt x="3396" y="3769"/>
                </a:cubicBezTo>
                <a:cubicBezTo>
                  <a:pt x="3409" y="3723"/>
                  <a:pt x="3445" y="3691"/>
                  <a:pt x="3458" y="3653"/>
                </a:cubicBezTo>
                <a:cubicBezTo>
                  <a:pt x="3469" y="3617"/>
                  <a:pt x="3487" y="3515"/>
                  <a:pt x="3502" y="3493"/>
                </a:cubicBezTo>
                <a:cubicBezTo>
                  <a:pt x="3536" y="3440"/>
                  <a:pt x="3574" y="3417"/>
                  <a:pt x="3600" y="3351"/>
                </a:cubicBezTo>
                <a:cubicBezTo>
                  <a:pt x="3617" y="3304"/>
                  <a:pt x="3632" y="3268"/>
                  <a:pt x="3653" y="3226"/>
                </a:cubicBezTo>
                <a:cubicBezTo>
                  <a:pt x="3682" y="3165"/>
                  <a:pt x="3686" y="3086"/>
                  <a:pt x="3707" y="3022"/>
                </a:cubicBezTo>
                <a:cubicBezTo>
                  <a:pt x="3712" y="3004"/>
                  <a:pt x="3724" y="2969"/>
                  <a:pt x="3724" y="2969"/>
                </a:cubicBezTo>
                <a:cubicBezTo>
                  <a:pt x="3718" y="2864"/>
                  <a:pt x="3735" y="2833"/>
                  <a:pt x="3689" y="2764"/>
                </a:cubicBezTo>
                <a:cubicBezTo>
                  <a:pt x="3693" y="2728"/>
                  <a:pt x="3704" y="2693"/>
                  <a:pt x="3707" y="2657"/>
                </a:cubicBezTo>
                <a:cubicBezTo>
                  <a:pt x="3712" y="2580"/>
                  <a:pt x="3696" y="2500"/>
                  <a:pt x="3716" y="2426"/>
                </a:cubicBezTo>
                <a:cubicBezTo>
                  <a:pt x="3720" y="2408"/>
                  <a:pt x="3751" y="2420"/>
                  <a:pt x="3769" y="2417"/>
                </a:cubicBezTo>
                <a:cubicBezTo>
                  <a:pt x="3796" y="2411"/>
                  <a:pt x="3849" y="2391"/>
                  <a:pt x="3849" y="2391"/>
                </a:cubicBezTo>
                <a:cubicBezTo>
                  <a:pt x="3860" y="2373"/>
                  <a:pt x="3877" y="2357"/>
                  <a:pt x="3884" y="2337"/>
                </a:cubicBezTo>
                <a:cubicBezTo>
                  <a:pt x="3890" y="2319"/>
                  <a:pt x="3902" y="2284"/>
                  <a:pt x="3902" y="2284"/>
                </a:cubicBezTo>
                <a:cubicBezTo>
                  <a:pt x="3896" y="2275"/>
                  <a:pt x="3885" y="2267"/>
                  <a:pt x="3884" y="2257"/>
                </a:cubicBezTo>
                <a:cubicBezTo>
                  <a:pt x="3882" y="2247"/>
                  <a:pt x="3893" y="2240"/>
                  <a:pt x="3893" y="2231"/>
                </a:cubicBezTo>
                <a:cubicBezTo>
                  <a:pt x="3893" y="2186"/>
                  <a:pt x="3887" y="2141"/>
                  <a:pt x="3884" y="2097"/>
                </a:cubicBezTo>
                <a:cubicBezTo>
                  <a:pt x="3890" y="2029"/>
                  <a:pt x="3894" y="1960"/>
                  <a:pt x="3902" y="1893"/>
                </a:cubicBezTo>
                <a:cubicBezTo>
                  <a:pt x="3903" y="1883"/>
                  <a:pt x="3909" y="1875"/>
                  <a:pt x="3911" y="1866"/>
                </a:cubicBezTo>
                <a:cubicBezTo>
                  <a:pt x="3915" y="1827"/>
                  <a:pt x="3909" y="1787"/>
                  <a:pt x="3920" y="1751"/>
                </a:cubicBezTo>
                <a:cubicBezTo>
                  <a:pt x="3920" y="1749"/>
                  <a:pt x="3999" y="1727"/>
                  <a:pt x="4009" y="1724"/>
                </a:cubicBezTo>
                <a:cubicBezTo>
                  <a:pt x="4071" y="1629"/>
                  <a:pt x="4023" y="1712"/>
                  <a:pt x="4036" y="1457"/>
                </a:cubicBezTo>
                <a:cubicBezTo>
                  <a:pt x="4040" y="1356"/>
                  <a:pt x="4041" y="1255"/>
                  <a:pt x="4053" y="1155"/>
                </a:cubicBezTo>
                <a:cubicBezTo>
                  <a:pt x="4059" y="1096"/>
                  <a:pt x="4098" y="1048"/>
                  <a:pt x="4116" y="995"/>
                </a:cubicBezTo>
                <a:cubicBezTo>
                  <a:pt x="4124" y="919"/>
                  <a:pt x="4104" y="828"/>
                  <a:pt x="4160" y="773"/>
                </a:cubicBezTo>
                <a:cubicBezTo>
                  <a:pt x="4165" y="718"/>
                  <a:pt x="4182" y="665"/>
                  <a:pt x="4169" y="613"/>
                </a:cubicBezTo>
                <a:cubicBezTo>
                  <a:pt x="4172" y="515"/>
                  <a:pt x="4172" y="417"/>
                  <a:pt x="4178" y="320"/>
                </a:cubicBezTo>
                <a:cubicBezTo>
                  <a:pt x="4178" y="301"/>
                  <a:pt x="4185" y="284"/>
                  <a:pt x="4187" y="266"/>
                </a:cubicBezTo>
                <a:cubicBezTo>
                  <a:pt x="4195" y="165"/>
                  <a:pt x="4176" y="130"/>
                  <a:pt x="4222" y="62"/>
                </a:cubicBezTo>
                <a:cubicBezTo>
                  <a:pt x="4231" y="7"/>
                  <a:pt x="4231" y="27"/>
                  <a:pt x="4231" y="0"/>
                </a:cubicBezTo>
              </a:path>
            </a:pathLst>
          </a:custGeom>
          <a:noFill/>
          <a:ln w="57150" cap="flat" cmpd="sng">
            <a:solidFill>
              <a:srgbClr val="CC3300"/>
            </a:solidFill>
            <a:prstDash val="solid"/>
            <a:round/>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Garamond" charset="0"/>
              <a:ea typeface="ＭＳ Ｐゴシック" charset="0"/>
            </a:endParaRPr>
          </a:p>
        </p:txBody>
      </p:sp>
      <p:sp>
        <p:nvSpPr>
          <p:cNvPr id="471046" name="Oval 6"/>
          <p:cNvSpPr>
            <a:spLocks noChangeArrowheads="1"/>
          </p:cNvSpPr>
          <p:nvPr/>
        </p:nvSpPr>
        <p:spPr bwMode="auto">
          <a:xfrm>
            <a:off x="9372600" y="457200"/>
            <a:ext cx="914400" cy="914400"/>
          </a:xfrm>
          <a:prstGeom prst="ellipse">
            <a:avLst/>
          </a:prstGeom>
          <a:solidFill>
            <a:schemeClr val="accent1"/>
          </a:solidFill>
          <a:ln w="9525">
            <a:solidFill>
              <a:schemeClr val="tx1"/>
            </a:solidFill>
            <a:round/>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Garamond" charset="0"/>
              <a:ea typeface="ＭＳ Ｐゴシック" charset="0"/>
            </a:endParaRPr>
          </a:p>
        </p:txBody>
      </p:sp>
      <p:sp>
        <p:nvSpPr>
          <p:cNvPr id="184326" name="Text Box 7"/>
          <p:cNvSpPr txBox="1">
            <a:spLocks noChangeArrowheads="1"/>
          </p:cNvSpPr>
          <p:nvPr/>
        </p:nvSpPr>
        <p:spPr bwMode="auto">
          <a:xfrm>
            <a:off x="4251325" y="348138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4327" name="Rectangle 8"/>
          <p:cNvSpPr>
            <a:spLocks noChangeArrowheads="1"/>
          </p:cNvSpPr>
          <p:nvPr/>
        </p:nvSpPr>
        <p:spPr bwMode="auto">
          <a:xfrm>
            <a:off x="5562600" y="6096000"/>
            <a:ext cx="3505200" cy="762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imes New Roman" charset="0"/>
                <a:ea typeface="ＭＳ Ｐゴシック" charset="0"/>
              </a:rPr>
              <a:t>Barry Beitzel, </a:t>
            </a:r>
            <a:br>
              <a:rPr kumimoji="0" lang="en-US" sz="1800" b="1" i="0" u="none" strike="noStrike" kern="1200" cap="none" spc="0" normalizeH="0" baseline="0" noProof="0">
                <a:ln>
                  <a:noFill/>
                </a:ln>
                <a:solidFill>
                  <a:srgbClr val="000000"/>
                </a:solidFill>
                <a:effectLst/>
                <a:uLnTx/>
                <a:uFillTx/>
                <a:latin typeface="Times New Roman" charset="0"/>
                <a:ea typeface="ＭＳ Ｐゴシック" charset="0"/>
              </a:rPr>
            </a:br>
            <a:r>
              <a:rPr kumimoji="0" lang="en-US" sz="1800" b="1" i="1" u="none" strike="noStrike" kern="1200" cap="none" spc="0" normalizeH="0" baseline="0" noProof="0">
                <a:ln>
                  <a:noFill/>
                </a:ln>
                <a:solidFill>
                  <a:srgbClr val="000000"/>
                </a:solidFill>
                <a:effectLst/>
                <a:uLnTx/>
                <a:uFillTx/>
                <a:latin typeface="Times New Roman" charset="0"/>
                <a:ea typeface="ＭＳ Ｐゴシック" charset="0"/>
              </a:rPr>
              <a:t>Moody Atlas of Bible Lands</a:t>
            </a:r>
            <a:r>
              <a:rPr kumimoji="0" lang="en-US" sz="1800" b="1" i="0" u="none" strike="noStrike" kern="1200" cap="none" spc="0" normalizeH="0" baseline="0" noProof="0">
                <a:ln>
                  <a:noFill/>
                </a:ln>
                <a:solidFill>
                  <a:srgbClr val="000000"/>
                </a:solidFill>
                <a:effectLst/>
                <a:uLnTx/>
                <a:uFillTx/>
                <a:latin typeface="Times New Roman" charset="0"/>
                <a:ea typeface="ＭＳ Ｐゴシック" charset="0"/>
              </a:rPr>
              <a:t>, 87</a:t>
            </a:r>
          </a:p>
        </p:txBody>
      </p:sp>
      <p:grpSp>
        <p:nvGrpSpPr>
          <p:cNvPr id="184328" name="Group 9"/>
          <p:cNvGrpSpPr>
            <a:grpSpLocks/>
          </p:cNvGrpSpPr>
          <p:nvPr/>
        </p:nvGrpSpPr>
        <p:grpSpPr bwMode="auto">
          <a:xfrm>
            <a:off x="3733800" y="3352800"/>
            <a:ext cx="2057400" cy="914400"/>
            <a:chOff x="2352" y="2112"/>
            <a:chExt cx="1296" cy="576"/>
          </a:xfrm>
        </p:grpSpPr>
        <p:sp>
          <p:nvSpPr>
            <p:cNvPr id="184329" name="Rectangle 10"/>
            <p:cNvSpPr>
              <a:spLocks noChangeArrowheads="1"/>
            </p:cNvSpPr>
            <p:nvPr/>
          </p:nvSpPr>
          <p:spPr bwMode="auto">
            <a:xfrm>
              <a:off x="2352" y="2112"/>
              <a:ext cx="1027" cy="411"/>
            </a:xfrm>
            <a:prstGeom prst="rect">
              <a:avLst/>
            </a:prstGeom>
            <a:solidFill>
              <a:srgbClr val="FFFFFF"/>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Petra</a:t>
              </a:r>
            </a:p>
          </p:txBody>
        </p:sp>
        <p:sp>
          <p:nvSpPr>
            <p:cNvPr id="471051" name="Oval 11"/>
            <p:cNvSpPr>
              <a:spLocks noChangeArrowheads="1"/>
            </p:cNvSpPr>
            <p:nvPr/>
          </p:nvSpPr>
          <p:spPr bwMode="auto">
            <a:xfrm>
              <a:off x="3456" y="2496"/>
              <a:ext cx="192" cy="192"/>
            </a:xfrm>
            <a:prstGeom prst="ellipse">
              <a:avLst/>
            </a:prstGeom>
            <a:solidFill>
              <a:schemeClr val="bg1"/>
            </a:solidFill>
            <a:ln w="9525">
              <a:solidFill>
                <a:schemeClr val="tx1"/>
              </a:solidFill>
              <a:round/>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grpSp>
    </p:spTree>
    <p:extLst>
      <p:ext uri="{BB962C8B-B14F-4D97-AF65-F5344CB8AC3E}">
        <p14:creationId xmlns:p14="http://schemas.microsoft.com/office/powerpoint/2010/main" val="1012678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71045"/>
                                        </p:tgtEl>
                                        <p:attrNameLst>
                                          <p:attrName>style.visibility</p:attrName>
                                        </p:attrNameLst>
                                      </p:cBhvr>
                                      <p:to>
                                        <p:strVal val="visible"/>
                                      </p:to>
                                    </p:set>
                                    <p:animEffect transition="in" filter="wipe(left)">
                                      <p:cBhvr>
                                        <p:cTn id="7" dur="500"/>
                                        <p:tgtEl>
                                          <p:spTgt spid="471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A Petra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5"/>
          <p:cNvSpPr txBox="1">
            <a:spLocks noChangeArrowheads="1"/>
          </p:cNvSpPr>
          <p:nvPr/>
        </p:nvSpPr>
        <p:spPr bwMode="auto">
          <a:xfrm>
            <a:off x="5562600" y="3276600"/>
            <a:ext cx="3581400" cy="1570038"/>
          </a:xfrm>
          <a:prstGeom prst="rect">
            <a:avLst/>
          </a:prstGeom>
          <a:solidFill>
            <a:schemeClr val="tx1">
              <a:alpha val="28000"/>
            </a:schemeClr>
          </a:solid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s-PE" altLang="en-US" b="1">
                <a:solidFill>
                  <a:schemeClr val="bg1"/>
                </a:solidFill>
                <a:effectLst>
                  <a:outerShdw blurRad="38100" dist="38100" dir="2700000" algn="tl">
                    <a:srgbClr val="808080"/>
                  </a:outerShdw>
                </a:effectLst>
                <a:latin typeface="Comic Sans MS" pitchFamily="66" charset="0"/>
              </a:rPr>
              <a:t>Imagine his emotions when, upon arriving for the first time, he saw this scene! </a:t>
            </a:r>
          </a:p>
        </p:txBody>
      </p:sp>
    </p:spTree>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749"/>
                                        </p:tgtEl>
                                        <p:attrNameLst>
                                          <p:attrName>style.visibility</p:attrName>
                                        </p:attrNameLst>
                                      </p:cBhvr>
                                      <p:to>
                                        <p:strVal val="visible"/>
                                      </p:to>
                                    </p:set>
                                    <p:animEffect transition="in" filter="fade">
                                      <p:cBhvr>
                                        <p:cTn id="7" dur="2000"/>
                                        <p:tgtEl>
                                          <p:spTgt spid="31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2067" name="Rectangle 3"/>
          <p:cNvSpPr>
            <a:spLocks noGrp="1" noRot="1" noChangeArrowheads="1"/>
          </p:cNvSpPr>
          <p:nvPr>
            <p:ph type="title" idx="4294967295"/>
          </p:nvPr>
        </p:nvSpPr>
        <p:spPr>
          <a:xfrm>
            <a:off x="2286000" y="152400"/>
            <a:ext cx="5410200" cy="762000"/>
          </a:xfrm>
          <a:solidFill>
            <a:srgbClr val="800080"/>
          </a:solidFill>
          <a:ln w="57150">
            <a:solidFill>
              <a:schemeClr val="bg2"/>
            </a:solidFill>
          </a:ln>
        </p:spPr>
        <p:txBody>
          <a:bodyPr/>
          <a:lstStyle/>
          <a:p>
            <a:pPr eaLnBrk="1" hangingPunct="1">
              <a:defRPr/>
            </a:pPr>
            <a:r>
              <a:rPr lang="en-US" sz="4000" dirty="0">
                <a:latin typeface="Arial" panose="020B0604020202020204" pitchFamily="34" charset="0"/>
                <a:cs typeface="Arial" panose="020B0604020202020204" pitchFamily="34" charset="0"/>
              </a:rPr>
              <a:t>The Spice Trade</a:t>
            </a:r>
          </a:p>
        </p:txBody>
      </p:sp>
      <p:pic>
        <p:nvPicPr>
          <p:cNvPr id="186371" name="Picture 4" descr="AncientEgyptianFamily">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 y="2895600"/>
            <a:ext cx="1549400" cy="171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2069" name="Freeform 5"/>
          <p:cNvSpPr>
            <a:spLocks/>
          </p:cNvSpPr>
          <p:nvPr/>
        </p:nvSpPr>
        <p:spPr bwMode="auto">
          <a:xfrm>
            <a:off x="84138" y="1533525"/>
            <a:ext cx="4953000" cy="4378325"/>
          </a:xfrm>
          <a:custGeom>
            <a:avLst/>
            <a:gdLst/>
            <a:ahLst/>
            <a:cxnLst>
              <a:cxn ang="0">
                <a:pos x="3120" y="2758"/>
              </a:cxn>
              <a:cxn ang="0">
                <a:pos x="3049" y="2678"/>
              </a:cxn>
              <a:cxn ang="0">
                <a:pos x="2907" y="2332"/>
              </a:cxn>
              <a:cxn ang="0">
                <a:pos x="2836" y="2163"/>
              </a:cxn>
              <a:cxn ang="0">
                <a:pos x="2729" y="2065"/>
              </a:cxn>
              <a:cxn ang="0">
                <a:pos x="2551" y="1816"/>
              </a:cxn>
              <a:cxn ang="0">
                <a:pos x="2516" y="1781"/>
              </a:cxn>
              <a:cxn ang="0">
                <a:pos x="2480" y="1727"/>
              </a:cxn>
              <a:cxn ang="0">
                <a:pos x="2445" y="1674"/>
              </a:cxn>
              <a:cxn ang="0">
                <a:pos x="2365" y="1603"/>
              </a:cxn>
              <a:cxn ang="0">
                <a:pos x="2223" y="1496"/>
              </a:cxn>
              <a:cxn ang="0">
                <a:pos x="2054" y="1443"/>
              </a:cxn>
              <a:cxn ang="0">
                <a:pos x="1983" y="1345"/>
              </a:cxn>
              <a:cxn ang="0">
                <a:pos x="1974" y="1318"/>
              </a:cxn>
              <a:cxn ang="0">
                <a:pos x="1751" y="1150"/>
              </a:cxn>
              <a:cxn ang="0">
                <a:pos x="1725" y="1123"/>
              </a:cxn>
              <a:cxn ang="0">
                <a:pos x="1698" y="1105"/>
              </a:cxn>
              <a:cxn ang="0">
                <a:pos x="1663" y="1061"/>
              </a:cxn>
              <a:cxn ang="0">
                <a:pos x="1645" y="1025"/>
              </a:cxn>
              <a:cxn ang="0">
                <a:pos x="1618" y="1007"/>
              </a:cxn>
              <a:cxn ang="0">
                <a:pos x="1574" y="954"/>
              </a:cxn>
              <a:cxn ang="0">
                <a:pos x="1503" y="732"/>
              </a:cxn>
              <a:cxn ang="0">
                <a:pos x="1378" y="714"/>
              </a:cxn>
              <a:cxn ang="0">
                <a:pos x="1049" y="652"/>
              </a:cxn>
              <a:cxn ang="0">
                <a:pos x="925" y="590"/>
              </a:cxn>
              <a:cxn ang="0">
                <a:pos x="889" y="563"/>
              </a:cxn>
              <a:cxn ang="0">
                <a:pos x="863" y="554"/>
              </a:cxn>
              <a:cxn ang="0">
                <a:pos x="747" y="465"/>
              </a:cxn>
              <a:cxn ang="0">
                <a:pos x="534" y="394"/>
              </a:cxn>
              <a:cxn ang="0">
                <a:pos x="463" y="350"/>
              </a:cxn>
              <a:cxn ang="0">
                <a:pos x="383" y="323"/>
              </a:cxn>
              <a:cxn ang="0">
                <a:pos x="249" y="243"/>
              </a:cxn>
              <a:cxn ang="0">
                <a:pos x="178" y="198"/>
              </a:cxn>
              <a:cxn ang="0">
                <a:pos x="107" y="118"/>
              </a:cxn>
              <a:cxn ang="0">
                <a:pos x="80" y="65"/>
              </a:cxn>
              <a:cxn ang="0">
                <a:pos x="27" y="30"/>
              </a:cxn>
              <a:cxn ang="0">
                <a:pos x="0" y="3"/>
              </a:cxn>
            </a:cxnLst>
            <a:rect l="0" t="0" r="r" b="b"/>
            <a:pathLst>
              <a:path w="3120" h="2758">
                <a:moveTo>
                  <a:pt x="3120" y="2758"/>
                </a:moveTo>
                <a:cubicBezTo>
                  <a:pt x="3087" y="2725"/>
                  <a:pt x="3068" y="2713"/>
                  <a:pt x="3049" y="2678"/>
                </a:cubicBezTo>
                <a:cubicBezTo>
                  <a:pt x="2988" y="2568"/>
                  <a:pt x="2963" y="2442"/>
                  <a:pt x="2907" y="2332"/>
                </a:cubicBezTo>
                <a:cubicBezTo>
                  <a:pt x="2900" y="2298"/>
                  <a:pt x="2858" y="2190"/>
                  <a:pt x="2836" y="2163"/>
                </a:cubicBezTo>
                <a:cubicBezTo>
                  <a:pt x="2802" y="2121"/>
                  <a:pt x="2761" y="2103"/>
                  <a:pt x="2729" y="2065"/>
                </a:cubicBezTo>
                <a:cubicBezTo>
                  <a:pt x="2663" y="1986"/>
                  <a:pt x="2613" y="1896"/>
                  <a:pt x="2551" y="1816"/>
                </a:cubicBezTo>
                <a:cubicBezTo>
                  <a:pt x="2540" y="1802"/>
                  <a:pt x="2526" y="1793"/>
                  <a:pt x="2516" y="1781"/>
                </a:cubicBezTo>
                <a:cubicBezTo>
                  <a:pt x="2502" y="1764"/>
                  <a:pt x="2491" y="1745"/>
                  <a:pt x="2480" y="1727"/>
                </a:cubicBezTo>
                <a:cubicBezTo>
                  <a:pt x="2479" y="1725"/>
                  <a:pt x="2445" y="1674"/>
                  <a:pt x="2445" y="1674"/>
                </a:cubicBezTo>
                <a:cubicBezTo>
                  <a:pt x="2415" y="1654"/>
                  <a:pt x="2365" y="1603"/>
                  <a:pt x="2365" y="1603"/>
                </a:cubicBezTo>
                <a:cubicBezTo>
                  <a:pt x="2340" y="1528"/>
                  <a:pt x="2286" y="1527"/>
                  <a:pt x="2223" y="1496"/>
                </a:cubicBezTo>
                <a:cubicBezTo>
                  <a:pt x="2170" y="1469"/>
                  <a:pt x="2111" y="1454"/>
                  <a:pt x="2054" y="1443"/>
                </a:cubicBezTo>
                <a:cubicBezTo>
                  <a:pt x="2007" y="1407"/>
                  <a:pt x="2006" y="1415"/>
                  <a:pt x="1983" y="1345"/>
                </a:cubicBezTo>
                <a:cubicBezTo>
                  <a:pt x="1980" y="1336"/>
                  <a:pt x="1979" y="1325"/>
                  <a:pt x="1974" y="1318"/>
                </a:cubicBezTo>
                <a:cubicBezTo>
                  <a:pt x="1910" y="1240"/>
                  <a:pt x="1829" y="1208"/>
                  <a:pt x="1751" y="1150"/>
                </a:cubicBezTo>
                <a:cubicBezTo>
                  <a:pt x="1740" y="1142"/>
                  <a:pt x="1734" y="1131"/>
                  <a:pt x="1725" y="1123"/>
                </a:cubicBezTo>
                <a:cubicBezTo>
                  <a:pt x="1716" y="1115"/>
                  <a:pt x="1707" y="1111"/>
                  <a:pt x="1698" y="1105"/>
                </a:cubicBezTo>
                <a:cubicBezTo>
                  <a:pt x="1676" y="1039"/>
                  <a:pt x="1707" y="1114"/>
                  <a:pt x="1663" y="1061"/>
                </a:cubicBezTo>
                <a:cubicBezTo>
                  <a:pt x="1654" y="1050"/>
                  <a:pt x="1653" y="1035"/>
                  <a:pt x="1645" y="1025"/>
                </a:cubicBezTo>
                <a:cubicBezTo>
                  <a:pt x="1638" y="1016"/>
                  <a:pt x="1626" y="1013"/>
                  <a:pt x="1618" y="1007"/>
                </a:cubicBezTo>
                <a:cubicBezTo>
                  <a:pt x="1589" y="984"/>
                  <a:pt x="1592" y="982"/>
                  <a:pt x="1574" y="954"/>
                </a:cubicBezTo>
                <a:cubicBezTo>
                  <a:pt x="1562" y="908"/>
                  <a:pt x="1558" y="753"/>
                  <a:pt x="1503" y="732"/>
                </a:cubicBezTo>
                <a:cubicBezTo>
                  <a:pt x="1479" y="723"/>
                  <a:pt x="1388" y="715"/>
                  <a:pt x="1378" y="714"/>
                </a:cubicBezTo>
                <a:cubicBezTo>
                  <a:pt x="1270" y="686"/>
                  <a:pt x="1153" y="686"/>
                  <a:pt x="1049" y="652"/>
                </a:cubicBezTo>
                <a:cubicBezTo>
                  <a:pt x="956" y="589"/>
                  <a:pt x="1000" y="603"/>
                  <a:pt x="925" y="590"/>
                </a:cubicBezTo>
                <a:cubicBezTo>
                  <a:pt x="913" y="581"/>
                  <a:pt x="901" y="570"/>
                  <a:pt x="889" y="563"/>
                </a:cubicBezTo>
                <a:cubicBezTo>
                  <a:pt x="881" y="558"/>
                  <a:pt x="870" y="559"/>
                  <a:pt x="863" y="554"/>
                </a:cubicBezTo>
                <a:cubicBezTo>
                  <a:pt x="797" y="504"/>
                  <a:pt x="836" y="501"/>
                  <a:pt x="747" y="465"/>
                </a:cubicBezTo>
                <a:cubicBezTo>
                  <a:pt x="672" y="434"/>
                  <a:pt x="610" y="413"/>
                  <a:pt x="534" y="394"/>
                </a:cubicBezTo>
                <a:cubicBezTo>
                  <a:pt x="502" y="370"/>
                  <a:pt x="498" y="364"/>
                  <a:pt x="463" y="350"/>
                </a:cubicBezTo>
                <a:cubicBezTo>
                  <a:pt x="436" y="339"/>
                  <a:pt x="406" y="338"/>
                  <a:pt x="383" y="323"/>
                </a:cubicBezTo>
                <a:cubicBezTo>
                  <a:pt x="339" y="294"/>
                  <a:pt x="293" y="270"/>
                  <a:pt x="249" y="243"/>
                </a:cubicBezTo>
                <a:cubicBezTo>
                  <a:pt x="225" y="228"/>
                  <a:pt x="197" y="217"/>
                  <a:pt x="178" y="198"/>
                </a:cubicBezTo>
                <a:cubicBezTo>
                  <a:pt x="152" y="172"/>
                  <a:pt x="123" y="150"/>
                  <a:pt x="107" y="118"/>
                </a:cubicBezTo>
                <a:cubicBezTo>
                  <a:pt x="95" y="94"/>
                  <a:pt x="102" y="84"/>
                  <a:pt x="80" y="65"/>
                </a:cubicBezTo>
                <a:cubicBezTo>
                  <a:pt x="64" y="51"/>
                  <a:pt x="27" y="30"/>
                  <a:pt x="27" y="30"/>
                </a:cubicBezTo>
                <a:cubicBezTo>
                  <a:pt x="7" y="0"/>
                  <a:pt x="19" y="3"/>
                  <a:pt x="0" y="3"/>
                </a:cubicBezTo>
              </a:path>
            </a:pathLst>
          </a:custGeom>
          <a:noFill/>
          <a:ln w="76200" cap="flat" cmpd="sng">
            <a:solidFill>
              <a:srgbClr val="FF3300"/>
            </a:solidFill>
            <a:prstDash val="solid"/>
            <a:round/>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charset="0"/>
              <a:ea typeface="ＭＳ Ｐゴシック" charset="0"/>
            </a:endParaRPr>
          </a:p>
        </p:txBody>
      </p:sp>
      <p:sp>
        <p:nvSpPr>
          <p:cNvPr id="472070" name="Freeform 6"/>
          <p:cNvSpPr>
            <a:spLocks/>
          </p:cNvSpPr>
          <p:nvPr/>
        </p:nvSpPr>
        <p:spPr bwMode="auto">
          <a:xfrm>
            <a:off x="1820863" y="2482850"/>
            <a:ext cx="2954337" cy="706438"/>
          </a:xfrm>
          <a:custGeom>
            <a:avLst/>
            <a:gdLst/>
            <a:ahLst/>
            <a:cxnLst>
              <a:cxn ang="0">
                <a:pos x="0" y="445"/>
              </a:cxn>
              <a:cxn ang="0">
                <a:pos x="53" y="418"/>
              </a:cxn>
              <a:cxn ang="0">
                <a:pos x="71" y="392"/>
              </a:cxn>
              <a:cxn ang="0">
                <a:pos x="169" y="374"/>
              </a:cxn>
              <a:cxn ang="0">
                <a:pos x="373" y="409"/>
              </a:cxn>
              <a:cxn ang="0">
                <a:pos x="480" y="400"/>
              </a:cxn>
              <a:cxn ang="0">
                <a:pos x="542" y="329"/>
              </a:cxn>
              <a:cxn ang="0">
                <a:pos x="577" y="187"/>
              </a:cxn>
              <a:cxn ang="0">
                <a:pos x="604" y="107"/>
              </a:cxn>
              <a:cxn ang="0">
                <a:pos x="906" y="0"/>
              </a:cxn>
              <a:cxn ang="0">
                <a:pos x="1662" y="27"/>
              </a:cxn>
              <a:cxn ang="0">
                <a:pos x="1786" y="45"/>
              </a:cxn>
              <a:cxn ang="0">
                <a:pos x="1831" y="54"/>
              </a:cxn>
            </a:cxnLst>
            <a:rect l="0" t="0" r="r" b="b"/>
            <a:pathLst>
              <a:path w="1861" h="445">
                <a:moveTo>
                  <a:pt x="0" y="445"/>
                </a:moveTo>
                <a:cubicBezTo>
                  <a:pt x="21" y="437"/>
                  <a:pt x="35" y="435"/>
                  <a:pt x="53" y="418"/>
                </a:cubicBezTo>
                <a:cubicBezTo>
                  <a:pt x="60" y="410"/>
                  <a:pt x="62" y="398"/>
                  <a:pt x="71" y="392"/>
                </a:cubicBezTo>
                <a:cubicBezTo>
                  <a:pt x="96" y="371"/>
                  <a:pt x="136" y="378"/>
                  <a:pt x="169" y="374"/>
                </a:cubicBezTo>
                <a:cubicBezTo>
                  <a:pt x="237" y="383"/>
                  <a:pt x="304" y="397"/>
                  <a:pt x="373" y="409"/>
                </a:cubicBezTo>
                <a:cubicBezTo>
                  <a:pt x="408" y="406"/>
                  <a:pt x="444" y="406"/>
                  <a:pt x="480" y="400"/>
                </a:cubicBezTo>
                <a:cubicBezTo>
                  <a:pt x="506" y="394"/>
                  <a:pt x="537" y="342"/>
                  <a:pt x="542" y="329"/>
                </a:cubicBezTo>
                <a:cubicBezTo>
                  <a:pt x="557" y="282"/>
                  <a:pt x="566" y="234"/>
                  <a:pt x="577" y="187"/>
                </a:cubicBezTo>
                <a:cubicBezTo>
                  <a:pt x="583" y="156"/>
                  <a:pt x="578" y="129"/>
                  <a:pt x="604" y="107"/>
                </a:cubicBezTo>
                <a:cubicBezTo>
                  <a:pt x="670" y="48"/>
                  <a:pt x="819" y="22"/>
                  <a:pt x="906" y="0"/>
                </a:cubicBezTo>
                <a:cubicBezTo>
                  <a:pt x="1164" y="5"/>
                  <a:pt x="1406" y="15"/>
                  <a:pt x="1662" y="27"/>
                </a:cubicBezTo>
                <a:cubicBezTo>
                  <a:pt x="1728" y="49"/>
                  <a:pt x="1649" y="25"/>
                  <a:pt x="1786" y="45"/>
                </a:cubicBezTo>
                <a:cubicBezTo>
                  <a:pt x="1861" y="55"/>
                  <a:pt x="1776" y="54"/>
                  <a:pt x="1831" y="54"/>
                </a:cubicBezTo>
              </a:path>
            </a:pathLst>
          </a:custGeom>
          <a:noFill/>
          <a:ln w="76200" cap="flat" cmpd="sng">
            <a:solidFill>
              <a:srgbClr val="FF3300"/>
            </a:solidFill>
            <a:prstDash val="solid"/>
            <a:round/>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charset="0"/>
              <a:ea typeface="ＭＳ Ｐゴシック" charset="0"/>
            </a:endParaRPr>
          </a:p>
        </p:txBody>
      </p:sp>
      <p:sp>
        <p:nvSpPr>
          <p:cNvPr id="8" name="Rectangle 10"/>
          <p:cNvSpPr>
            <a:spLocks noChangeArrowheads="1"/>
          </p:cNvSpPr>
          <p:nvPr/>
        </p:nvSpPr>
        <p:spPr bwMode="auto">
          <a:xfrm>
            <a:off x="2843808" y="2708920"/>
            <a:ext cx="1630363" cy="652463"/>
          </a:xfrm>
          <a:prstGeom prst="rect">
            <a:avLst/>
          </a:prstGeom>
          <a:solidFill>
            <a:srgbClr val="FFFFFF"/>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3200" b="1" i="0" u="none" strike="noStrike" kern="0" cap="none" spc="0" normalizeH="0" baseline="0" noProof="0">
                <a:ln>
                  <a:noFill/>
                </a:ln>
                <a:solidFill>
                  <a:srgbClr val="000000"/>
                </a:solidFill>
                <a:effectLst/>
                <a:uLnTx/>
                <a:uFillTx/>
                <a:latin typeface="Arial"/>
                <a:ea typeface="ＭＳ Ｐゴシック" charset="0"/>
                <a:cs typeface="Arial"/>
              </a:rPr>
              <a:t>Petra</a:t>
            </a:r>
          </a:p>
        </p:txBody>
      </p:sp>
    </p:spTree>
    <p:extLst>
      <p:ext uri="{BB962C8B-B14F-4D97-AF65-F5344CB8AC3E}">
        <p14:creationId xmlns:p14="http://schemas.microsoft.com/office/powerpoint/2010/main" val="375860818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72070"/>
                                        </p:tgtEl>
                                        <p:attrNameLst>
                                          <p:attrName>style.visibility</p:attrName>
                                        </p:attrNameLst>
                                      </p:cBhvr>
                                      <p:to>
                                        <p:strVal val="visible"/>
                                      </p:to>
                                    </p:set>
                                    <p:animEffect transition="in" filter="wipe(left)">
                                      <p:cBhvr>
                                        <p:cTn id="7" dur="500"/>
                                        <p:tgtEl>
                                          <p:spTgt spid="4720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72067"/>
                                        </p:tgtEl>
                                        <p:attrNameLst>
                                          <p:attrName>style.visibility</p:attrName>
                                        </p:attrNameLst>
                                      </p:cBhvr>
                                      <p:to>
                                        <p:strVal val="visible"/>
                                      </p:to>
                                    </p:set>
                                    <p:animEffect transition="in" filter="wipe(down)">
                                      <p:cBhvr>
                                        <p:cTn id="12" dur="500"/>
                                        <p:tgtEl>
                                          <p:spTgt spid="47206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472069"/>
                                        </p:tgtEl>
                                        <p:attrNameLst>
                                          <p:attrName>style.visibility</p:attrName>
                                        </p:attrNameLst>
                                      </p:cBhvr>
                                      <p:to>
                                        <p:strVal val="visible"/>
                                      </p:to>
                                    </p:set>
                                    <p:animEffect transition="in" filter="wipe(right)">
                                      <p:cBhvr>
                                        <p:cTn id="17" dur="500"/>
                                        <p:tgtEl>
                                          <p:spTgt spid="472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6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3366"/>
            <a:ext cx="9188488" cy="689136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293097"/>
            <a:ext cx="9144000" cy="2548786"/>
          </a:xfrm>
          <a:solidFill>
            <a:schemeClr val="tx1"/>
          </a:solidFill>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“Though you soar like the eagle</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and make your nest among the stars,</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from there I will bring you </a:t>
            </a:r>
            <a:r>
              <a:rPr lang="en-US" sz="3600" b="1">
                <a:effectLst>
                  <a:glow rad="127000">
                    <a:schemeClr val="tx1"/>
                  </a:glow>
                </a:effectLst>
                <a:latin typeface="Arial" charset="0"/>
                <a:ea typeface="ＭＳ Ｐゴシック" charset="0"/>
                <a:cs typeface="ＭＳ Ｐゴシック" charset="0"/>
              </a:rPr>
              <a:t>down,” declares </a:t>
            </a:r>
            <a:r>
              <a:rPr lang="en-US" sz="3600" b="1" dirty="0">
                <a:effectLst>
                  <a:glow rad="127000">
                    <a:schemeClr val="tx1"/>
                  </a:glow>
                </a:effectLst>
                <a:latin typeface="Arial" charset="0"/>
                <a:ea typeface="ＭＳ Ｐゴシック" charset="0"/>
                <a:cs typeface="ＭＳ Ｐゴシック" charset="0"/>
              </a:rPr>
              <a:t>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a:t>
            </a:r>
          </a:p>
        </p:txBody>
      </p:sp>
      <p:sp>
        <p:nvSpPr>
          <p:cNvPr id="6" name="Rectangle 2"/>
          <p:cNvSpPr txBox="1">
            <a:spLocks noChangeArrowheads="1"/>
          </p:cNvSpPr>
          <p:nvPr/>
        </p:nvSpPr>
        <p:spPr bwMode="auto">
          <a:xfrm>
            <a:off x="-11775" y="-27384"/>
            <a:ext cx="3287631" cy="720080"/>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Obadiah 4 (</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NIV</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6258944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60848"/>
            <a:ext cx="9142633" cy="5301208"/>
          </a:xfrm>
          <a:prstGeom prst="rect">
            <a:avLst/>
          </a:prstGeom>
        </p:spPr>
      </p:pic>
      <p:sp>
        <p:nvSpPr>
          <p:cNvPr id="900098" name="Rectangle 2"/>
          <p:cNvSpPr>
            <a:spLocks noGrp="1" noChangeArrowheads="1"/>
          </p:cNvSpPr>
          <p:nvPr>
            <p:ph type="ctrTitle"/>
          </p:nvPr>
        </p:nvSpPr>
        <p:spPr>
          <a:xfrm>
            <a:off x="0" y="29469"/>
            <a:ext cx="9144000" cy="2391419"/>
          </a:xfrm>
          <a:solidFill>
            <a:schemeClr val="tx1"/>
          </a:solidFill>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Though you soar like the eagle</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and make your nest among the stars,</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from there I will bring you down,”		declares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(Obadiah 4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1061644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5496" y="26340"/>
            <a:ext cx="3816424" cy="5735063"/>
          </a:xfrm>
          <a:prstGeom prst="rect">
            <a:avLst/>
          </a:prstGeom>
        </p:spPr>
      </p:pic>
      <p:sp>
        <p:nvSpPr>
          <p:cNvPr id="900098" name="Rectangle 2"/>
          <p:cNvSpPr>
            <a:spLocks noGrp="1" noChangeArrowheads="1"/>
          </p:cNvSpPr>
          <p:nvPr>
            <p:ph type="ctrTitle"/>
          </p:nvPr>
        </p:nvSpPr>
        <p:spPr>
          <a:xfrm>
            <a:off x="2987824" y="29469"/>
            <a:ext cx="6156176" cy="6279851"/>
          </a:xfrm>
          <a:noFill/>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If thieves came at night and robbed you (what a disaster awaits you!), they would not take everything. Those who harvest grapes always leave a few for the poor. But your enemies will wipe you out completely!</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(Obadiah 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462230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does God respond to</a:t>
            </a:r>
          </a:p>
        </p:txBody>
      </p:sp>
      <p:sp>
        <p:nvSpPr>
          <p:cNvPr id="3" name="Rectangle 2"/>
          <p:cNvSpPr txBox="1">
            <a:spLocks noChangeArrowheads="1"/>
          </p:cNvSpPr>
          <p:nvPr/>
        </p:nvSpPr>
        <p:spPr bwMode="auto">
          <a:xfrm>
            <a:off x="0" y="2060848"/>
            <a:ext cx="9144000"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PR</a:t>
            </a:r>
            <a:r>
              <a:rPr kumimoji="0" lang="en-US" sz="166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I</a:t>
            </a:r>
            <a:r>
              <a:rPr kumimoji="0" lang="en-US"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DE</a:t>
            </a:r>
          </a:p>
        </p:txBody>
      </p:sp>
      <p:sp>
        <p:nvSpPr>
          <p:cNvPr id="4" name="Rectangle 2"/>
          <p:cNvSpPr txBox="1">
            <a:spLocks noChangeArrowheads="1"/>
          </p:cNvSpPr>
          <p:nvPr/>
        </p:nvSpPr>
        <p:spPr bwMode="auto">
          <a:xfrm>
            <a:off x="31593" y="5301208"/>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128386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385" y="0"/>
            <a:ext cx="9144000" cy="5213268"/>
          </a:xfrm>
          <a:prstGeom prst="rect">
            <a:avLst/>
          </a:prstGeom>
        </p:spPr>
      </p:pic>
      <p:sp>
        <p:nvSpPr>
          <p:cNvPr id="900098" name="Rectangle 2"/>
          <p:cNvSpPr>
            <a:spLocks noGrp="1" noChangeArrowheads="1"/>
          </p:cNvSpPr>
          <p:nvPr>
            <p:ph type="ctrTitle"/>
          </p:nvPr>
        </p:nvSpPr>
        <p:spPr>
          <a:xfrm>
            <a:off x="0" y="6088651"/>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en-US" b="1" i="1" dirty="0">
                <a:effectLst>
                  <a:glow rad="127000">
                    <a:schemeClr val="tx1"/>
                  </a:glow>
                </a:effectLst>
                <a:latin typeface="Arial" charset="0"/>
                <a:ea typeface="ＭＳ Ｐゴシック" charset="0"/>
                <a:cs typeface="ＭＳ Ｐゴシック" charset="0"/>
              </a:rPr>
              <a:t>—Main Idea of Obadiah—</a:t>
            </a:r>
          </a:p>
        </p:txBody>
      </p:sp>
      <p:sp>
        <p:nvSpPr>
          <p:cNvPr id="3" name="Rectangle 2"/>
          <p:cNvSpPr txBox="1">
            <a:spLocks noChangeArrowheads="1"/>
          </p:cNvSpPr>
          <p:nvPr/>
        </p:nvSpPr>
        <p:spPr bwMode="auto">
          <a:xfrm>
            <a:off x="-79791" y="4509120"/>
            <a:ext cx="9260303" cy="1512168"/>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humbles</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the proud </a:t>
            </a:r>
            <a:b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but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exalts</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the humble </a:t>
            </a:r>
          </a:p>
        </p:txBody>
      </p:sp>
    </p:spTree>
    <p:extLst>
      <p:ext uri="{BB962C8B-B14F-4D97-AF65-F5344CB8AC3E}">
        <p14:creationId xmlns:p14="http://schemas.microsoft.com/office/powerpoint/2010/main" val="18107472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title"/>
          </p:nvPr>
        </p:nvSpPr>
        <p:spPr>
          <a:xfrm>
            <a:off x="685800" y="304800"/>
            <a:ext cx="7772400" cy="838200"/>
          </a:xfrm>
        </p:spPr>
        <p:txBody>
          <a:bodyPr/>
          <a:lstStyle/>
          <a:p>
            <a:pPr eaLnBrk="1" hangingPunct="1"/>
            <a:r>
              <a:rPr lang="en-US" b="1">
                <a:solidFill>
                  <a:srgbClr val="996633"/>
                </a:solidFill>
                <a:latin typeface="Arial" charset="0"/>
                <a:ea typeface="Geneva" charset="0"/>
                <a:cs typeface="Geneva" charset="0"/>
              </a:rPr>
              <a:t>Calls to Humility</a:t>
            </a:r>
          </a:p>
        </p:txBody>
      </p:sp>
      <p:sp>
        <p:nvSpPr>
          <p:cNvPr id="156674" name="Rectangle 3"/>
          <p:cNvSpPr>
            <a:spLocks noGrp="1" noChangeArrowheads="1"/>
          </p:cNvSpPr>
          <p:nvPr>
            <p:ph type="body" idx="1"/>
          </p:nvPr>
        </p:nvSpPr>
        <p:spPr>
          <a:xfrm>
            <a:off x="323528" y="1371600"/>
            <a:ext cx="7126560" cy="4953000"/>
          </a:xfrm>
        </p:spPr>
        <p:txBody>
          <a:bodyPr/>
          <a:lstStyle/>
          <a:p>
            <a:pPr eaLnBrk="1" hangingPunct="1"/>
            <a:r>
              <a:rPr lang="en-US" sz="3200" b="1" dirty="0">
                <a:latin typeface="Arial" charset="0"/>
                <a:ea typeface="Geneva" charset="0"/>
                <a:cs typeface="Geneva" charset="0"/>
              </a:rPr>
              <a:t>God judges the prideful who try to destroy his people.</a:t>
            </a:r>
          </a:p>
          <a:p>
            <a:pPr eaLnBrk="1" hangingPunct="1"/>
            <a:r>
              <a:rPr lang="en-US" sz="3200" b="1" dirty="0">
                <a:solidFill>
                  <a:srgbClr val="FF3300"/>
                </a:solidFill>
                <a:latin typeface="Arial" charset="0"/>
                <a:ea typeface="Geneva" charset="0"/>
                <a:cs typeface="Geneva" charset="0"/>
              </a:rPr>
              <a:t>God </a:t>
            </a:r>
            <a:r>
              <a:rPr lang="mr-IN" altLang="ja-JP" sz="3200" b="1" dirty="0">
                <a:solidFill>
                  <a:srgbClr val="FF3300"/>
                </a:solidFill>
                <a:latin typeface="Arial" charset="0"/>
                <a:ea typeface="Geneva" charset="0"/>
                <a:cs typeface="Geneva" charset="0"/>
              </a:rPr>
              <a:t>"</a:t>
            </a:r>
            <a:r>
              <a:rPr lang="en-US" sz="3200" b="1" dirty="0">
                <a:solidFill>
                  <a:srgbClr val="FF3300"/>
                </a:solidFill>
                <a:latin typeface="Arial" charset="0"/>
                <a:ea typeface="Geneva" charset="0"/>
                <a:cs typeface="Geneva" charset="0"/>
              </a:rPr>
              <a:t>does unto you</a:t>
            </a:r>
            <a:r>
              <a:rPr lang="mr-IN" altLang="ja-JP" sz="3200" b="1" dirty="0">
                <a:solidFill>
                  <a:srgbClr val="FF3300"/>
                </a:solidFill>
                <a:latin typeface="Arial" charset="0"/>
                <a:ea typeface="Geneva" charset="0"/>
                <a:cs typeface="Geneva" charset="0"/>
              </a:rPr>
              <a:t>"</a:t>
            </a:r>
            <a:r>
              <a:rPr lang="en-US" sz="3200" b="1" dirty="0">
                <a:solidFill>
                  <a:srgbClr val="FF3300"/>
                </a:solidFill>
                <a:latin typeface="Arial" charset="0"/>
                <a:ea typeface="Geneva" charset="0"/>
                <a:cs typeface="Geneva" charset="0"/>
              </a:rPr>
              <a:t> as you have </a:t>
            </a:r>
            <a:r>
              <a:rPr lang="mr-IN" altLang="ja-JP" sz="3200" b="1" dirty="0">
                <a:solidFill>
                  <a:srgbClr val="FF3300"/>
                </a:solidFill>
                <a:latin typeface="Arial" charset="0"/>
                <a:ea typeface="Geneva" charset="0"/>
                <a:cs typeface="Geneva" charset="0"/>
              </a:rPr>
              <a:t>"</a:t>
            </a:r>
            <a:r>
              <a:rPr lang="en-US" sz="3200" b="1" dirty="0">
                <a:solidFill>
                  <a:srgbClr val="FF3300"/>
                </a:solidFill>
                <a:latin typeface="Arial" charset="0"/>
                <a:ea typeface="Geneva" charset="0"/>
                <a:cs typeface="Geneva" charset="0"/>
              </a:rPr>
              <a:t>done unto others</a:t>
            </a:r>
            <a:r>
              <a:rPr lang="mr-IN" altLang="ja-JP" sz="3200" b="1" dirty="0">
                <a:solidFill>
                  <a:srgbClr val="FF3300"/>
                </a:solidFill>
                <a:latin typeface="Arial" charset="0"/>
                <a:ea typeface="Geneva" charset="0"/>
                <a:cs typeface="Geneva" charset="0"/>
              </a:rPr>
              <a:t>"</a:t>
            </a:r>
            <a:r>
              <a:rPr lang="en-US" sz="3200" b="1" dirty="0">
                <a:solidFill>
                  <a:srgbClr val="FF3300"/>
                </a:solidFill>
                <a:latin typeface="Arial" charset="0"/>
                <a:ea typeface="Geneva" charset="0"/>
                <a:cs typeface="Geneva" charset="0"/>
              </a:rPr>
              <a:t> (v. 15).</a:t>
            </a:r>
          </a:p>
          <a:p>
            <a:pPr eaLnBrk="1" hangingPunct="1"/>
            <a:r>
              <a:rPr lang="en-US" sz="3200" b="1" dirty="0">
                <a:latin typeface="Arial" charset="0"/>
                <a:ea typeface="Geneva" charset="0"/>
                <a:cs typeface="Geneva" charset="0"/>
              </a:rPr>
              <a:t>The eventual and final fate of Edom is the fate of all the wicked – death.</a:t>
            </a:r>
          </a:p>
          <a:p>
            <a:pPr eaLnBrk="1" hangingPunct="1"/>
            <a:r>
              <a:rPr lang="en-US" sz="3200" b="1" dirty="0">
                <a:solidFill>
                  <a:srgbClr val="FF3300"/>
                </a:solidFill>
                <a:latin typeface="Arial" charset="0"/>
                <a:ea typeface="Geneva" charset="0"/>
                <a:cs typeface="Geneva" charset="0"/>
              </a:rPr>
              <a:t>The eventual and final reward of God</a:t>
            </a:r>
            <a:r>
              <a:rPr lang="mr-IN" altLang="ja-JP" sz="3200" b="1" dirty="0">
                <a:solidFill>
                  <a:srgbClr val="FF3300"/>
                </a:solidFill>
                <a:latin typeface="Arial" charset="0"/>
                <a:ea typeface="Geneva" charset="0"/>
                <a:cs typeface="Geneva" charset="0"/>
              </a:rPr>
              <a:t>'</a:t>
            </a:r>
            <a:r>
              <a:rPr lang="en-US" sz="3200" b="1" dirty="0">
                <a:solidFill>
                  <a:srgbClr val="FF3300"/>
                </a:solidFill>
                <a:latin typeface="Arial" charset="0"/>
                <a:ea typeface="Geneva" charset="0"/>
                <a:cs typeface="Geneva" charset="0"/>
              </a:rPr>
              <a:t>s people is life abundant.</a:t>
            </a:r>
          </a:p>
        </p:txBody>
      </p:sp>
      <p:sp>
        <p:nvSpPr>
          <p:cNvPr id="156675" name="AutoShape 8">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63634"/>
              </a:solidFill>
              <a:effectLst/>
              <a:uLnTx/>
              <a:uFillTx/>
              <a:latin typeface="Times New Roman" charset="0"/>
              <a:ea typeface="ＭＳ Ｐゴシック" charset="0"/>
            </a:endParaRPr>
          </a:p>
        </p:txBody>
      </p:sp>
      <p:sp>
        <p:nvSpPr>
          <p:cNvPr id="156676" name="Text Box 9"/>
          <p:cNvSpPr txBox="1">
            <a:spLocks noChangeArrowheads="1"/>
          </p:cNvSpPr>
          <p:nvPr/>
        </p:nvSpPr>
        <p:spPr bwMode="auto">
          <a:xfrm>
            <a:off x="842645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463634"/>
                </a:solidFill>
                <a:effectLst/>
                <a:uLnTx/>
                <a:uFillTx/>
                <a:latin typeface="Times New Roman" charset="0"/>
                <a:ea typeface="ＭＳ Ｐゴシック" charset="0"/>
              </a:rPr>
              <a:t>594</a:t>
            </a:r>
          </a:p>
        </p:txBody>
      </p:sp>
    </p:spTree>
    <p:extLst>
      <p:ext uri="{BB962C8B-B14F-4D97-AF65-F5344CB8AC3E}">
        <p14:creationId xmlns:p14="http://schemas.microsoft.com/office/powerpoint/2010/main" val="14553053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636" y="1981200"/>
            <a:ext cx="9144000" cy="4876800"/>
          </a:xfrm>
          <a:prstGeom prst="rect">
            <a:avLst/>
          </a:prstGeom>
        </p:spPr>
      </p:pic>
      <p:sp>
        <p:nvSpPr>
          <p:cNvPr id="860163" name="Text Box 3"/>
          <p:cNvSpPr txBox="1">
            <a:spLocks noChangeArrowheads="1"/>
          </p:cNvSpPr>
          <p:nvPr/>
        </p:nvSpPr>
        <p:spPr bwMode="auto">
          <a:xfrm>
            <a:off x="0" y="0"/>
            <a:ext cx="9080500" cy="175432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mr-IN" sz="3600" b="1" i="1"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3600" b="1" i="1" u="none" strike="noStrike" kern="1200" cap="none" spc="0" normalizeH="0" baseline="0" noProof="0" dirty="0">
                <a:ln>
                  <a:noFill/>
                </a:ln>
                <a:solidFill>
                  <a:srgbClr val="FFFFFF"/>
                </a:solidFill>
                <a:effectLst/>
                <a:uLnTx/>
                <a:uFillTx/>
                <a:latin typeface="Arial"/>
                <a:ea typeface="ＭＳ Ｐゴシック" charset="0"/>
                <a:cs typeface="Arial"/>
              </a:rPr>
              <a:t>The L</a:t>
            </a:r>
            <a:r>
              <a:rPr kumimoji="0" lang="en-US" sz="2800" b="1" i="1" u="none" strike="noStrike" kern="1200" cap="none" spc="0" normalizeH="0" baseline="0" noProof="0" dirty="0">
                <a:ln>
                  <a:noFill/>
                </a:ln>
                <a:solidFill>
                  <a:srgbClr val="FFFFFF"/>
                </a:solidFill>
                <a:effectLst/>
                <a:uLnTx/>
                <a:uFillTx/>
                <a:latin typeface="Arial"/>
                <a:ea typeface="ＭＳ Ｐゴシック" charset="0"/>
                <a:cs typeface="Arial"/>
              </a:rPr>
              <a:t>ORD</a:t>
            </a:r>
            <a:r>
              <a:rPr kumimoji="0" lang="en-US" sz="3600" b="1" i="1" u="none" strike="noStrike" kern="1200" cap="none" spc="0" normalizeH="0" baseline="0" noProof="0" dirty="0">
                <a:ln>
                  <a:noFill/>
                </a:ln>
                <a:solidFill>
                  <a:srgbClr val="FFFFFF"/>
                </a:solidFill>
                <a:effectLst/>
                <a:uLnTx/>
                <a:uFillTx/>
                <a:latin typeface="Arial"/>
                <a:ea typeface="ＭＳ Ｐゴシック" charset="0"/>
                <a:cs typeface="Arial"/>
              </a:rPr>
              <a:t> Almighty has a day in store for all the proud and lofty, for all that is exalted (and they will be humbled).</a:t>
            </a:r>
            <a:r>
              <a:rPr kumimoji="0" lang="mr-IN" sz="3600" b="1" i="1"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3600" b="1" i="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860164" name="Text Box 4"/>
          <p:cNvSpPr txBox="1">
            <a:spLocks noChangeArrowheads="1"/>
          </p:cNvSpPr>
          <p:nvPr/>
        </p:nvSpPr>
        <p:spPr bwMode="auto">
          <a:xfrm>
            <a:off x="4114800" y="5943600"/>
            <a:ext cx="50292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Isaiah 2:12 (NIV)</a:t>
            </a:r>
            <a:endPar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Tree>
    <p:extLst>
      <p:ext uri="{BB962C8B-B14F-4D97-AF65-F5344CB8AC3E}">
        <p14:creationId xmlns:p14="http://schemas.microsoft.com/office/powerpoint/2010/main" val="3340546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080000" cy="3492500"/>
          </a:xfrm>
          <a:prstGeom prst="rect">
            <a:avLst/>
          </a:prstGeom>
        </p:spPr>
      </p:pic>
      <p:sp>
        <p:nvSpPr>
          <p:cNvPr id="861187" name="Text Box 3"/>
          <p:cNvSpPr txBox="1">
            <a:spLocks noChangeArrowheads="1"/>
          </p:cNvSpPr>
          <p:nvPr/>
        </p:nvSpPr>
        <p:spPr bwMode="auto">
          <a:xfrm>
            <a:off x="0" y="2924944"/>
            <a:ext cx="4283968" cy="193899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mr-IN" sz="4000" b="1" i="1"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4000" b="1" i="1" u="none" strike="noStrike" kern="1200" cap="none" spc="0" normalizeH="0" baseline="0" noProof="0" dirty="0">
                <a:ln>
                  <a:noFill/>
                </a:ln>
                <a:solidFill>
                  <a:srgbClr val="FFFFFF"/>
                </a:solidFill>
                <a:effectLst/>
                <a:uLnTx/>
                <a:uFillTx/>
                <a:latin typeface="Arial"/>
                <a:ea typeface="ＭＳ Ｐゴシック" charset="0"/>
                <a:cs typeface="Arial"/>
              </a:rPr>
              <a:t>For whoever exalts himself </a:t>
            </a:r>
            <a:br>
              <a:rPr kumimoji="0" lang="en-US" sz="4000" b="1" i="1"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4000" b="1" i="1" u="none" strike="noStrike" kern="1200" cap="none" spc="0" normalizeH="0" baseline="0" noProof="0" dirty="0">
                <a:ln>
                  <a:noFill/>
                </a:ln>
                <a:solidFill>
                  <a:srgbClr val="FFFFFF"/>
                </a:solidFill>
                <a:effectLst/>
                <a:uLnTx/>
                <a:uFillTx/>
                <a:latin typeface="Arial"/>
                <a:ea typeface="ＭＳ Ｐゴシック" charset="0"/>
                <a:cs typeface="Arial"/>
              </a:rPr>
              <a:t>will be humbled</a:t>
            </a:r>
          </a:p>
        </p:txBody>
      </p:sp>
      <p:sp>
        <p:nvSpPr>
          <p:cNvPr id="861188" name="Text Box 4"/>
          <p:cNvSpPr txBox="1">
            <a:spLocks noChangeArrowheads="1"/>
          </p:cNvSpPr>
          <p:nvPr/>
        </p:nvSpPr>
        <p:spPr bwMode="auto">
          <a:xfrm>
            <a:off x="4114800" y="5943600"/>
            <a:ext cx="50292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Matthew 23:12 (NIV)</a:t>
            </a:r>
            <a:endPar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6" name="Text Box 3"/>
          <p:cNvSpPr txBox="1">
            <a:spLocks noChangeArrowheads="1"/>
          </p:cNvSpPr>
          <p:nvPr/>
        </p:nvSpPr>
        <p:spPr bwMode="auto">
          <a:xfrm>
            <a:off x="3707904" y="260648"/>
            <a:ext cx="5184576" cy="193899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uLnTx/>
                <a:uFillTx/>
                <a:latin typeface="Arial"/>
                <a:ea typeface="ＭＳ Ｐゴシック" charset="0"/>
                <a:cs typeface="Arial"/>
              </a:rPr>
              <a:t>and whoever humbles himself </a:t>
            </a:r>
            <a:br>
              <a:rPr kumimoji="0" lang="en-US" sz="4000" b="1" i="1"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4000" b="1" i="1" u="none" strike="noStrike" kern="1200" cap="none" spc="0" normalizeH="0" baseline="0" noProof="0" dirty="0">
                <a:ln>
                  <a:noFill/>
                </a:ln>
                <a:solidFill>
                  <a:srgbClr val="FFFFFF"/>
                </a:solidFill>
                <a:effectLst/>
                <a:uLnTx/>
                <a:uFillTx/>
                <a:latin typeface="Arial"/>
                <a:ea typeface="ＭＳ Ｐゴシック" charset="0"/>
                <a:cs typeface="Arial"/>
              </a:rPr>
              <a:t>will be exalted.</a:t>
            </a:r>
            <a:r>
              <a:rPr kumimoji="0" lang="mr-IN" sz="4000" b="1" i="1"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4000" b="1" i="1" u="none" strike="noStrike" kern="1200" cap="none" spc="0" normalizeH="0" baseline="0" noProof="0" dirty="0">
                <a:ln>
                  <a:noFill/>
                </a:ln>
                <a:solidFill>
                  <a:srgbClr val="FFFFFF"/>
                </a:solidFill>
                <a:effectLst/>
                <a:uLnTx/>
                <a:uFillTx/>
                <a:latin typeface="Arial"/>
                <a:ea typeface="ＭＳ Ｐゴシック" charset="0"/>
                <a:cs typeface="Arial"/>
              </a:rPr>
              <a:t> </a:t>
            </a:r>
          </a:p>
        </p:txBody>
      </p:sp>
    </p:spTree>
    <p:extLst>
      <p:ext uri="{BB962C8B-B14F-4D97-AF65-F5344CB8AC3E}">
        <p14:creationId xmlns:p14="http://schemas.microsoft.com/office/powerpoint/2010/main" val="17415919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62000" y="1104900"/>
            <a:ext cx="7620000" cy="4635500"/>
          </a:xfrm>
          <a:prstGeom prst="rect">
            <a:avLst/>
          </a:prstGeom>
        </p:spPr>
      </p:pic>
      <p:sp>
        <p:nvSpPr>
          <p:cNvPr id="859139" name="Text Box 1027"/>
          <p:cNvSpPr txBox="1">
            <a:spLocks noChangeArrowheads="1"/>
          </p:cNvSpPr>
          <p:nvPr/>
        </p:nvSpPr>
        <p:spPr bwMode="auto">
          <a:xfrm>
            <a:off x="914400" y="1052736"/>
            <a:ext cx="7391400" cy="25545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mr-IN" sz="4000" b="1" i="1" u="none" strike="noStrike" kern="1200" cap="none" spc="0" normalizeH="0" baseline="0" noProof="0" dirty="0">
                <a:ln>
                  <a:noFill/>
                </a:ln>
                <a:solidFill>
                  <a:srgbClr val="FFFFFF"/>
                </a:solidFill>
                <a:effectLst>
                  <a:glow rad="228600">
                    <a:srgbClr val="000000"/>
                  </a:glow>
                </a:effectLst>
                <a:uLnTx/>
                <a:uFillTx/>
                <a:latin typeface="Times New Roman" charset="0"/>
                <a:ea typeface="ＭＳ Ｐゴシック" charset="0"/>
                <a:cs typeface="Arial" charset="0"/>
              </a:rPr>
              <a:t>"</a:t>
            </a:r>
            <a:r>
              <a:rPr kumimoji="0" lang="en-US" sz="4000" b="1" i="1" u="none" strike="noStrike" kern="1200" cap="none" spc="0" normalizeH="0" baseline="0" noProof="0" dirty="0">
                <a:ln>
                  <a:noFill/>
                </a:ln>
                <a:solidFill>
                  <a:srgbClr val="FFFFFF"/>
                </a:solidFill>
                <a:effectLst>
                  <a:glow rad="228600">
                    <a:srgbClr val="000000"/>
                  </a:glow>
                </a:effectLst>
                <a:uLnTx/>
                <a:uFillTx/>
                <a:latin typeface="Times New Roman" charset="0"/>
                <a:ea typeface="ＭＳ Ｐゴシック" charset="0"/>
                <a:cs typeface="Arial" charset="0"/>
              </a:rPr>
              <a:t>But he gives us more grace. That is why Scripture says: </a:t>
            </a:r>
            <a:br>
              <a:rPr kumimoji="0" lang="en-US" sz="4000" b="1" i="1" u="none" strike="noStrike" kern="1200" cap="none" spc="0" normalizeH="0" baseline="0" noProof="0" dirty="0">
                <a:ln>
                  <a:noFill/>
                </a:ln>
                <a:solidFill>
                  <a:srgbClr val="FFFFFF"/>
                </a:solidFill>
                <a:effectLst>
                  <a:glow rad="228600">
                    <a:srgbClr val="000000"/>
                  </a:glow>
                </a:effectLst>
                <a:uLnTx/>
                <a:uFillTx/>
                <a:latin typeface="Times New Roman" charset="0"/>
                <a:ea typeface="ＭＳ Ｐゴシック" charset="0"/>
                <a:cs typeface="Arial" charset="0"/>
              </a:rPr>
            </a:br>
            <a:r>
              <a:rPr kumimoji="0" lang="mr-IN" sz="4000" b="1" i="1" u="none" strike="noStrike" kern="1200" cap="none" spc="0" normalizeH="0" baseline="0" noProof="0" dirty="0">
                <a:ln>
                  <a:noFill/>
                </a:ln>
                <a:solidFill>
                  <a:srgbClr val="FFFFFF"/>
                </a:solidFill>
                <a:effectLst>
                  <a:glow rad="228600">
                    <a:srgbClr val="000000"/>
                  </a:glow>
                </a:effectLst>
                <a:uLnTx/>
                <a:uFillTx/>
                <a:latin typeface="Times New Roman" charset="0"/>
                <a:ea typeface="ＭＳ Ｐゴシック" charset="0"/>
                <a:cs typeface="Arial" charset="0"/>
              </a:rPr>
              <a:t>'</a:t>
            </a:r>
            <a:r>
              <a:rPr kumimoji="0" lang="en-US" sz="4000" b="1" i="1" u="none" strike="noStrike" kern="1200" cap="none" spc="0" normalizeH="0" baseline="0" noProof="0" dirty="0">
                <a:ln>
                  <a:noFill/>
                </a:ln>
                <a:solidFill>
                  <a:srgbClr val="FFFFFF"/>
                </a:solidFill>
                <a:effectLst>
                  <a:glow rad="228600">
                    <a:srgbClr val="000000"/>
                  </a:glow>
                </a:effectLst>
                <a:uLnTx/>
                <a:uFillTx/>
                <a:latin typeface="Times New Roman" charset="0"/>
                <a:ea typeface="ＭＳ Ｐゴシック" charset="0"/>
                <a:cs typeface="Arial" charset="0"/>
              </a:rPr>
              <a:t>God opposes the proud but gives grace to the humble.</a:t>
            </a:r>
            <a:r>
              <a:rPr kumimoji="0" lang="mr-IN" sz="4000" b="1" i="1" u="none" strike="noStrike" kern="1200" cap="none" spc="0" normalizeH="0" baseline="0" noProof="0" dirty="0">
                <a:ln>
                  <a:noFill/>
                </a:ln>
                <a:solidFill>
                  <a:srgbClr val="FFFFFF"/>
                </a:solidFill>
                <a:effectLst>
                  <a:glow rad="228600">
                    <a:srgbClr val="000000"/>
                  </a:glow>
                </a:effectLst>
                <a:uLnTx/>
                <a:uFillTx/>
                <a:latin typeface="Times New Roman" charset="0"/>
                <a:ea typeface="ＭＳ Ｐゴシック" charset="0"/>
                <a:cs typeface="Arial" charset="0"/>
              </a:rPr>
              <a:t>'</a:t>
            </a:r>
            <a:r>
              <a:rPr kumimoji="0" lang="mr-IN" altLang="ja-JP" sz="4000" b="1" i="1" u="none" strike="noStrike" kern="1200" cap="none" spc="0" normalizeH="0" baseline="0" noProof="0" dirty="0">
                <a:ln>
                  <a:noFill/>
                </a:ln>
                <a:solidFill>
                  <a:srgbClr val="FFFFFF"/>
                </a:solidFill>
                <a:effectLst>
                  <a:glow rad="228600">
                    <a:srgbClr val="000000"/>
                  </a:glow>
                </a:effectLst>
                <a:uLnTx/>
                <a:uFillTx/>
                <a:latin typeface="Times New Roman" charset="0"/>
                <a:ea typeface="ＭＳ Ｐゴシック" charset="0"/>
                <a:cs typeface="Arial" charset="0"/>
              </a:rPr>
              <a:t>"</a:t>
            </a:r>
            <a:r>
              <a:rPr kumimoji="0" lang="en-US" sz="4000" b="1" i="1" u="none" strike="noStrike" kern="1200" cap="none" spc="0" normalizeH="0" baseline="0" noProof="0" dirty="0">
                <a:ln>
                  <a:noFill/>
                </a:ln>
                <a:solidFill>
                  <a:srgbClr val="FFFFFF"/>
                </a:solidFill>
                <a:effectLst>
                  <a:glow rad="228600">
                    <a:srgbClr val="000000"/>
                  </a:glow>
                </a:effectLst>
                <a:uLnTx/>
                <a:uFillTx/>
                <a:latin typeface="Times New Roman" charset="0"/>
                <a:ea typeface="ＭＳ Ｐゴシック" charset="0"/>
                <a:cs typeface="Arial" charset="0"/>
              </a:rPr>
              <a:t> </a:t>
            </a:r>
          </a:p>
        </p:txBody>
      </p:sp>
      <p:sp>
        <p:nvSpPr>
          <p:cNvPr id="859140" name="Text Box 1028"/>
          <p:cNvSpPr txBox="1">
            <a:spLocks noChangeArrowheads="1"/>
          </p:cNvSpPr>
          <p:nvPr/>
        </p:nvSpPr>
        <p:spPr bwMode="auto">
          <a:xfrm>
            <a:off x="4114800" y="5943600"/>
            <a:ext cx="50292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Times New Roman" charset="0"/>
                <a:ea typeface="ＭＳ Ｐゴシック" charset="0"/>
              </a:rPr>
              <a:t>James 4:6 (NIV)</a:t>
            </a:r>
            <a:endPar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charset="0"/>
              <a:ea typeface="ＭＳ Ｐゴシック" charset="0"/>
            </a:endParaRPr>
          </a:p>
        </p:txBody>
      </p:sp>
    </p:spTree>
    <p:extLst>
      <p:ext uri="{BB962C8B-B14F-4D97-AF65-F5344CB8AC3E}">
        <p14:creationId xmlns:p14="http://schemas.microsoft.com/office/powerpoint/2010/main" val="38724111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A Petra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4"/>
          <p:cNvSpPr txBox="1">
            <a:spLocks noChangeArrowheads="1"/>
          </p:cNvSpPr>
          <p:nvPr/>
        </p:nvSpPr>
        <p:spPr bwMode="auto">
          <a:xfrm>
            <a:off x="0" y="1412875"/>
            <a:ext cx="1908175" cy="415448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s-PE" altLang="en-US" b="1">
                <a:solidFill>
                  <a:srgbClr val="FFFFFF"/>
                </a:solidFill>
                <a:effectLst>
                  <a:outerShdw blurRad="38100" dist="38100" dir="2700000" algn="tl">
                    <a:srgbClr val="000000"/>
                  </a:outerShdw>
                </a:effectLst>
                <a:latin typeface="Comic Sans MS" pitchFamily="66" charset="0"/>
              </a:rPr>
              <a:t>The Palace of Petra, a temple in Greek style (Hellenic), is also called "The Treasury" and is 42 meters high</a:t>
            </a:r>
          </a:p>
        </p:txBody>
      </p:sp>
    </p:spTree>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fade">
                                      <p:cBhvr>
                                        <p:cTn id="7" dur="20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5745" y="34131"/>
            <a:ext cx="8540751" cy="5699125"/>
          </a:xfrm>
          <a:prstGeom prst="rect">
            <a:avLst/>
          </a:prstGeom>
        </p:spPr>
      </p:pic>
      <p:sp>
        <p:nvSpPr>
          <p:cNvPr id="860163" name="Text Box 3"/>
          <p:cNvSpPr txBox="1">
            <a:spLocks noChangeArrowheads="1"/>
          </p:cNvSpPr>
          <p:nvPr/>
        </p:nvSpPr>
        <p:spPr bwMode="auto">
          <a:xfrm>
            <a:off x="35496" y="44624"/>
            <a:ext cx="6048672" cy="3278099"/>
          </a:xfrm>
          <a:prstGeom prst="rect">
            <a:avLst/>
          </a:prstGeom>
          <a:solidFill>
            <a:schemeClr val="tx1"/>
          </a:solidFill>
          <a:ln>
            <a:noFill/>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Times New Roman"/>
                <a:ea typeface="ＭＳ Ｐゴシック" charset="0"/>
                <a:cs typeface="Times New Roman"/>
              </a:rPr>
              <a:t>Humility does not mean you think less of yourself.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Times New Roman"/>
              <a:ea typeface="ＭＳ Ｐゴシック" charset="0"/>
              <a:cs typeface="Times New Roman"/>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Times New Roman"/>
                <a:ea typeface="ＭＳ Ｐゴシック" charset="0"/>
                <a:cs typeface="Times New Roman"/>
              </a:rPr>
              <a:t>It means you think of yourself less.</a:t>
            </a:r>
          </a:p>
        </p:txBody>
      </p:sp>
      <p:sp>
        <p:nvSpPr>
          <p:cNvPr id="5" name="Text Box 3"/>
          <p:cNvSpPr txBox="1">
            <a:spLocks noChangeArrowheads="1"/>
          </p:cNvSpPr>
          <p:nvPr/>
        </p:nvSpPr>
        <p:spPr bwMode="auto">
          <a:xfrm>
            <a:off x="34772" y="5534561"/>
            <a:ext cx="6048672" cy="1323439"/>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Times New Roman"/>
                <a:ea typeface="ＭＳ Ｐゴシック" charset="0"/>
                <a:cs typeface="Times New Roman"/>
              </a:rPr>
              <a:t>In what area of your life do you need to curb pride?</a:t>
            </a:r>
          </a:p>
        </p:txBody>
      </p:sp>
      <p:sp>
        <p:nvSpPr>
          <p:cNvPr id="6" name="Text Box 3"/>
          <p:cNvSpPr txBox="1">
            <a:spLocks noChangeArrowheads="1"/>
          </p:cNvSpPr>
          <p:nvPr/>
        </p:nvSpPr>
        <p:spPr bwMode="auto">
          <a:xfrm>
            <a:off x="216024" y="3501008"/>
            <a:ext cx="5292080" cy="707886"/>
          </a:xfrm>
          <a:prstGeom prst="rect">
            <a:avLst/>
          </a:prstGeom>
          <a:solidFill>
            <a:schemeClr val="tx1"/>
          </a:solidFill>
          <a:ln>
            <a:noFill/>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uLnTx/>
                <a:uFillTx/>
                <a:latin typeface="Times New Roman"/>
                <a:ea typeface="ＭＳ Ｐゴシック" charset="0"/>
                <a:cs typeface="Times New Roman"/>
              </a:rPr>
              <a:t>—Ken Blanchard—</a:t>
            </a:r>
          </a:p>
        </p:txBody>
      </p:sp>
    </p:spTree>
    <p:extLst>
      <p:ext uri="{BB962C8B-B14F-4D97-AF65-F5344CB8AC3E}">
        <p14:creationId xmlns:p14="http://schemas.microsoft.com/office/powerpoint/2010/main" val="26263658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title"/>
          </p:nvPr>
        </p:nvSpPr>
        <p:spPr/>
        <p:txBody>
          <a:bodyPr/>
          <a:lstStyle/>
          <a:p>
            <a:pPr eaLnBrk="1" hangingPunct="1"/>
            <a:endParaRPr lang="en-US" altLang="en-US">
              <a:ea typeface="ＭＳ Ｐゴシック" pitchFamily="34" charset="-128"/>
            </a:endParaRPr>
          </a:p>
        </p:txBody>
      </p:sp>
      <p:sp>
        <p:nvSpPr>
          <p:cNvPr id="126978" name="Rectangle 3"/>
          <p:cNvSpPr>
            <a:spLocks noGrp="1" noChangeArrowheads="1"/>
          </p:cNvSpPr>
          <p:nvPr>
            <p:ph type="body" idx="1"/>
          </p:nvPr>
        </p:nvSpPr>
        <p:spPr/>
        <p:txBody>
          <a:bodyPr/>
          <a:lstStyle/>
          <a:p>
            <a:pPr eaLnBrk="1" hangingPunct="1"/>
            <a:endParaRPr lang="en-US" altLang="en-US">
              <a:ea typeface="ＭＳ Ｐゴシック" pitchFamily="34" charset="-128"/>
            </a:endParaRPr>
          </a:p>
        </p:txBody>
      </p:sp>
      <p:sp>
        <p:nvSpPr>
          <p:cNvPr id="126979" name="Rectangle 4"/>
          <p:cNvSpPr>
            <a:spLocks noChangeArrowheads="1"/>
          </p:cNvSpPr>
          <p:nvPr/>
        </p:nvSpPr>
        <p:spPr bwMode="auto">
          <a:xfrm>
            <a:off x="0" y="0"/>
            <a:ext cx="9448800" cy="6858000"/>
          </a:xfrm>
          <a:prstGeom prst="rect">
            <a:avLst/>
          </a:prstGeom>
          <a:solidFill>
            <a:schemeClr val="bg2"/>
          </a:solidFill>
          <a:ln w="9525">
            <a:solidFill>
              <a:schemeClr val="tx1"/>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endParaRPr lang="en-US" altLang="en-US" sz="1800">
              <a:solidFill>
                <a:srgbClr val="2F1311"/>
              </a:solidFill>
            </a:endParaRPr>
          </a:p>
        </p:txBody>
      </p:sp>
    </p:spTree>
    <p:extLst>
      <p:ext uri="{BB962C8B-B14F-4D97-AF65-F5344CB8AC3E}">
        <p14:creationId xmlns:p14="http://schemas.microsoft.com/office/powerpoint/2010/main" val="2077034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Backgrounds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1269582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A Petra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 Box 6"/>
          <p:cNvSpPr txBox="1">
            <a:spLocks noChangeArrowheads="1"/>
          </p:cNvSpPr>
          <p:nvPr/>
        </p:nvSpPr>
        <p:spPr bwMode="auto">
          <a:xfrm rot="10800000" flipV="1">
            <a:off x="7162800" y="3048000"/>
            <a:ext cx="1752600" cy="2308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s-PE" altLang="en-US" b="1">
                <a:solidFill>
                  <a:srgbClr val="FFFFFF"/>
                </a:solidFill>
                <a:latin typeface="Comic Sans MS" pitchFamily="66" charset="0"/>
              </a:rPr>
              <a:t>It was carved completely in calcareous rock. </a:t>
            </a:r>
          </a:p>
        </p:txBody>
      </p:sp>
    </p:spTree>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630"/>
                                        </p:tgtEl>
                                        <p:attrNameLst>
                                          <p:attrName>style.visibility</p:attrName>
                                        </p:attrNameLst>
                                      </p:cBhvr>
                                      <p:to>
                                        <p:strVal val="visible"/>
                                      </p:to>
                                    </p:set>
                                    <p:animEffect transition="in" filter="fade">
                                      <p:cBhvr>
                                        <p:cTn id="7" dur="2000"/>
                                        <p:tgtEl>
                                          <p:spTgt spid="26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5" descr="A Jordan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1463" y="0"/>
            <a:ext cx="456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 Box 6"/>
          <p:cNvSpPr txBox="1">
            <a:spLocks noChangeArrowheads="1"/>
          </p:cNvSpPr>
          <p:nvPr/>
        </p:nvSpPr>
        <p:spPr bwMode="auto">
          <a:xfrm>
            <a:off x="76200" y="1916113"/>
            <a:ext cx="2624138" cy="341630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s-PE" altLang="en-US" b="1">
                <a:solidFill>
                  <a:srgbClr val="FFFFFF"/>
                </a:solidFill>
                <a:effectLst>
                  <a:outerShdw blurRad="38100" dist="38100" dir="2700000" algn="tl">
                    <a:srgbClr val="000000"/>
                  </a:outerShdw>
                </a:effectLst>
                <a:latin typeface="Comic Sans MS" pitchFamily="66" charset="0"/>
              </a:rPr>
              <a:t>But the palace</a:t>
            </a:r>
          </a:p>
          <a:p>
            <a:pPr algn="ctr" eaLnBrk="1" hangingPunct="1"/>
            <a:r>
              <a:rPr lang="es-PE" altLang="en-US" b="1">
                <a:solidFill>
                  <a:srgbClr val="FFFFFF"/>
                </a:solidFill>
                <a:effectLst>
                  <a:outerShdw blurRad="38100" dist="38100" dir="2700000" algn="tl">
                    <a:srgbClr val="000000"/>
                  </a:outerShdw>
                </a:effectLst>
                <a:latin typeface="Comic Sans MS" pitchFamily="66" charset="0"/>
              </a:rPr>
              <a:t> is only one among</a:t>
            </a:r>
          </a:p>
          <a:p>
            <a:pPr algn="ctr" eaLnBrk="1" hangingPunct="1"/>
            <a:r>
              <a:rPr lang="es-PE" altLang="en-US" b="1">
                <a:solidFill>
                  <a:srgbClr val="FFFFFF"/>
                </a:solidFill>
                <a:effectLst>
                  <a:outerShdw blurRad="38100" dist="38100" dir="2700000" algn="tl">
                    <a:srgbClr val="000000"/>
                  </a:outerShdw>
                </a:effectLst>
                <a:latin typeface="Comic Sans MS" pitchFamily="66" charset="0"/>
              </a:rPr>
              <a:t> the many magnificent</a:t>
            </a:r>
          </a:p>
          <a:p>
            <a:pPr algn="ctr" eaLnBrk="1" hangingPunct="1"/>
            <a:r>
              <a:rPr lang="es-PE" altLang="en-US" b="1">
                <a:solidFill>
                  <a:srgbClr val="FFFFFF"/>
                </a:solidFill>
                <a:effectLst>
                  <a:outerShdw blurRad="38100" dist="38100" dir="2700000" algn="tl">
                    <a:srgbClr val="000000"/>
                  </a:outerShdw>
                </a:effectLst>
                <a:latin typeface="Comic Sans MS" pitchFamily="66" charset="0"/>
              </a:rPr>
              <a:t>constructions in Petra,</a:t>
            </a:r>
          </a:p>
          <a:p>
            <a:pPr algn="ctr" eaLnBrk="1" hangingPunct="1"/>
            <a:r>
              <a:rPr lang="es-PE" altLang="en-US" b="1">
                <a:solidFill>
                  <a:srgbClr val="FFFFFF"/>
                </a:solidFill>
                <a:effectLst>
                  <a:outerShdw blurRad="38100" dist="38100" dir="2700000" algn="tl">
                    <a:srgbClr val="000000"/>
                  </a:outerShdw>
                </a:effectLst>
                <a:latin typeface="Comic Sans MS" pitchFamily="66" charset="0"/>
              </a:rPr>
              <a:t> all carved in </a:t>
            </a:r>
          </a:p>
          <a:p>
            <a:pPr algn="ctr" eaLnBrk="1" hangingPunct="1"/>
            <a:r>
              <a:rPr lang="es-PE" altLang="en-US" b="1">
                <a:solidFill>
                  <a:srgbClr val="FFFFFF"/>
                </a:solidFill>
                <a:effectLst>
                  <a:outerShdw blurRad="38100" dist="38100" dir="2700000" algn="tl">
                    <a:srgbClr val="000000"/>
                  </a:outerShdw>
                </a:effectLst>
                <a:latin typeface="Comic Sans MS" pitchFamily="66" charset="0"/>
              </a:rPr>
              <a:t>calcareous rock. </a:t>
            </a:r>
          </a:p>
        </p:txBody>
      </p:sp>
    </p:spTree>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fade">
                                      <p:cBhvr>
                                        <p:cTn id="7" dur="20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4" descr="A Jordan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3"/>
          <p:cNvSpPr>
            <a:spLocks noChangeArrowheads="1"/>
          </p:cNvSpPr>
          <p:nvPr/>
        </p:nvSpPr>
        <p:spPr bwMode="auto">
          <a:xfrm>
            <a:off x="2203450" y="115888"/>
            <a:ext cx="678815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fr-FR" altLang="en-US" b="1">
                <a:latin typeface="Comic Sans MS" pitchFamily="66" charset="0"/>
              </a:rPr>
              <a:t>Petra was constructed in the 6th century BC </a:t>
            </a:r>
            <a:br>
              <a:rPr lang="fr-FR" altLang="en-US" b="1">
                <a:latin typeface="Comic Sans MS" pitchFamily="66" charset="0"/>
              </a:rPr>
            </a:br>
            <a:r>
              <a:rPr lang="fr-FR" altLang="en-US" b="1">
                <a:latin typeface="Comic Sans MS" pitchFamily="66" charset="0"/>
              </a:rPr>
              <a:t>by the Nabateans during the Persian Empire. </a:t>
            </a:r>
            <a:endParaRPr lang="en-US" altLang="en-US" b="1">
              <a:latin typeface="Comic Sans MS" pitchFamily="66" charset="0"/>
            </a:endParaRPr>
          </a:p>
        </p:txBody>
      </p:sp>
    </p:spTree>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3251"/>
                                        </p:tgtEl>
                                        <p:attrNameLst>
                                          <p:attrName>style.visibility</p:attrName>
                                        </p:attrNameLst>
                                      </p:cBhvr>
                                      <p:to>
                                        <p:strVal val="visible"/>
                                      </p:to>
                                    </p:set>
                                    <p:animEffect transition="in" filter="fade">
                                      <p:cBhvr>
                                        <p:cTn id="7" dur="2000"/>
                                        <p:tgtEl>
                                          <p:spTgt spid="53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p:bldLst>
  </p:timing>
</p:sld>
</file>

<file path=ppt/theme/theme1.xml><?xml version="1.0" encoding="utf-8"?>
<a:theme xmlns:a="http://schemas.openxmlformats.org/drawingml/2006/main" name="Petraunadelas7maravillasdelmundo">
  <a:themeElements>
    <a:clrScheme name="Petraunadelas7maravillasdelmun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etraunadelas7maravillasdelmun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etraunadelas7maravillasdelmun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etraunadelas7maravillasdelmun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etraunadelas7maravillasdelmun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etraunadelas7maravillasdelmun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etraunadelas7maravillasdelmun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etraunadelas7maravillasdelmun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etraunadelas7maravillasdelmun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imono">
  <a:themeElements>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Petraunadelas7maravillasdelmundo</Template>
  <TotalTime>209</TotalTime>
  <Words>1407</Words>
  <Application>Microsoft Macintosh PowerPoint</Application>
  <PresentationFormat>On-screen Show (4:3)</PresentationFormat>
  <Paragraphs>207</Paragraphs>
  <Slides>62</Slides>
  <Notes>58</Notes>
  <HiddenSlides>0</HiddenSlides>
  <MMClips>0</MMClips>
  <ScaleCrop>false</ScaleCrop>
  <HeadingPairs>
    <vt:vector size="8" baseType="variant">
      <vt:variant>
        <vt:lpstr>Fonts Used</vt:lpstr>
      </vt:variant>
      <vt:variant>
        <vt:i4>7</vt:i4>
      </vt:variant>
      <vt:variant>
        <vt:lpstr>Theme</vt:lpstr>
      </vt:variant>
      <vt:variant>
        <vt:i4>13</vt:i4>
      </vt:variant>
      <vt:variant>
        <vt:lpstr>Embedded OLE Servers</vt:lpstr>
      </vt:variant>
      <vt:variant>
        <vt:i4>1</vt:i4>
      </vt:variant>
      <vt:variant>
        <vt:lpstr>Slide Titles</vt:lpstr>
      </vt:variant>
      <vt:variant>
        <vt:i4>62</vt:i4>
      </vt:variant>
    </vt:vector>
  </HeadingPairs>
  <TitlesOfParts>
    <vt:vector size="83" baseType="lpstr">
      <vt:lpstr>BONES</vt:lpstr>
      <vt:lpstr>ＭＳ Ｐゴシック</vt:lpstr>
      <vt:lpstr>Arial</vt:lpstr>
      <vt:lpstr>Comic Sans MS</vt:lpstr>
      <vt:lpstr>Garamond</vt:lpstr>
      <vt:lpstr>Times New Roman</vt:lpstr>
      <vt:lpstr>Wingdings</vt:lpstr>
      <vt:lpstr>Petraunadelas7maravillasdelmundo</vt:lpstr>
      <vt:lpstr>Kimono</vt:lpstr>
      <vt:lpstr>2_Orbit</vt:lpstr>
      <vt:lpstr>49_Blank Presentation</vt:lpstr>
      <vt:lpstr>2_Sakura</vt:lpstr>
      <vt:lpstr>Default Design</vt:lpstr>
      <vt:lpstr>1_Sakura</vt:lpstr>
      <vt:lpstr>Sakura</vt:lpstr>
      <vt:lpstr>5_Default Design</vt:lpstr>
      <vt:lpstr>3_Sakura</vt:lpstr>
      <vt:lpstr>Stream</vt:lpstr>
      <vt:lpstr>3_Default Design</vt:lpstr>
      <vt:lpstr>2_Stream</vt:lpstr>
      <vt:lpstr>Photo Editor Photo</vt:lpstr>
      <vt:lpstr>THE NABATEANS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vision of Obadiah"  (Obadiah 1 NIV).</vt:lpstr>
      <vt:lpstr>"This is what the Sovereign LORD  says about Edom"  (Obadiah 1b NIV).</vt:lpstr>
      <vt:lpstr>"We have heard a message from the LORD: An envoy was sent to the nations to say,   'Rise, and let us go against her for battle'—"  (Obadiah 1c NIV).</vt:lpstr>
      <vt:lpstr>"See, I will make you small among the nations; you will be utterly despised"  (Obadiah 2 NIV).</vt:lpstr>
      <vt:lpstr>"The pride of your heart has deceived you, you who live in the clefts of the rock, in your lofty dwelling, who say in your heart, 'Who will bring me down to the ground?'" (Obadiah 3)</vt:lpstr>
      <vt:lpstr>Geographical Setting</vt:lpstr>
      <vt:lpstr>Genesis 27:1-40</vt:lpstr>
      <vt:lpstr>Purpose</vt:lpstr>
      <vt:lpstr>National Geographic has several articles on Petra back to 1907</vt:lpstr>
      <vt:lpstr>Petra Article Front Page</vt:lpstr>
      <vt:lpstr>Imagine living in this terrain!</vt:lpstr>
      <vt:lpstr>The Siq  (pronounced "seek")</vt:lpstr>
      <vt:lpstr>Water channels were buried for centuries</vt:lpstr>
      <vt:lpstr>Exit of the Siq</vt:lpstr>
      <vt:lpstr>Dark Siq Exit</vt:lpstr>
      <vt:lpstr>The Treasury</vt:lpstr>
      <vt:lpstr>From atop the Treasury</vt:lpstr>
      <vt:lpstr>Nabataean engineers ingeniously collected the mere 6 inches of annual rainfall.</vt:lpstr>
      <vt:lpstr>Nabatean tombs east of the city center</vt:lpstr>
      <vt:lpstr>Byzantine Church Mosaic (5th century)</vt:lpstr>
      <vt:lpstr>"The pride of your heart has deceived you, you who live in the clefts of the rock, in your lofty dwelling, who say in your heart, 'Who will bring me down to the ground?'" (Obadiah 3)</vt:lpstr>
      <vt:lpstr>Colonnade Envisioned</vt:lpstr>
      <vt:lpstr>Colonnade Realized</vt:lpstr>
      <vt:lpstr>Nymphaleon</vt:lpstr>
      <vt:lpstr>Nymphaleon</vt:lpstr>
      <vt:lpstr>Who Lived at Petra?</vt:lpstr>
      <vt:lpstr>Egypt to Mesopotamia Trade</vt:lpstr>
      <vt:lpstr>The King's Highway</vt:lpstr>
      <vt:lpstr>The Spice Trade</vt:lpstr>
      <vt:lpstr>“Though you soar like the eagle and make your nest among the stars, from there I will bring you down,” declares the LORD.</vt:lpstr>
      <vt:lpstr>"Though you soar like the eagle and make your nest among the stars, from there I will bring you down,”  declares the LORD (Obadiah 4 NIV).</vt:lpstr>
      <vt:lpstr>"If thieves came at night and robbed you (what a disaster awaits you!), they would not take everything. Those who harvest grapes always leave a few for the poor. But your enemies will wipe you out completely!”  (Obadiah 5 NLT).</vt:lpstr>
      <vt:lpstr>How does God respond to</vt:lpstr>
      <vt:lpstr>—Main Idea of Obadiah—</vt:lpstr>
      <vt:lpstr>Calls to Humility</vt:lpstr>
      <vt:lpstr>PowerPoint Presentation</vt:lpstr>
      <vt:lpstr>PowerPoint Presentation</vt:lpstr>
      <vt:lpstr>PowerPoint Presentation</vt:lpstr>
      <vt:lpstr>PowerPoint Presentation</vt:lpstr>
      <vt:lpstr>PowerPoint Presentation</vt:lpstr>
      <vt:lpstr>OT Backgrounds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Yves Delachaux</dc:creator>
  <cp:lastModifiedBy>Rick Griffith</cp:lastModifiedBy>
  <cp:revision>12</cp:revision>
  <dcterms:created xsi:type="dcterms:W3CDTF">2007-10-26T04:43:51Z</dcterms:created>
  <dcterms:modified xsi:type="dcterms:W3CDTF">2024-03-23T09:03:02Z</dcterms:modified>
</cp:coreProperties>
</file>