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theme/theme4.xml" ContentType="application/vnd.openxmlformats-officedocument.theme+xml"/>
  <Override PartName="/ppt/slideLayouts/slideLayout28.xml" ContentType="application/vnd.openxmlformats-officedocument.presentationml.slideLayout+xml"/>
  <Override PartName="/ppt/theme/theme5.xml" ContentType="application/vnd.openxmlformats-officedocument.theme+xml"/>
  <Override PartName="/ppt/slideLayouts/slideLayout29.xml" ContentType="application/vnd.openxmlformats-officedocument.presentationml.slideLayout+xml"/>
  <Override PartName="/ppt/theme/theme6.xml" ContentType="application/vnd.openxmlformats-officedocument.theme+xml"/>
  <Override PartName="/ppt/slideLayouts/slideLayout30.xml" ContentType="application/vnd.openxmlformats-officedocument.presentationml.slideLayout+xml"/>
  <Override PartName="/ppt/theme/theme7.xml" ContentType="application/vnd.openxmlformats-officedocument.theme+xml"/>
  <Override PartName="/ppt/slideLayouts/slideLayout31.xml" ContentType="application/vnd.openxmlformats-officedocument.presentationml.slideLayout+xml"/>
  <Override PartName="/ppt/theme/theme8.xml" ContentType="application/vnd.openxmlformats-officedocument.theme+xml"/>
  <Override PartName="/ppt/slideLayouts/slideLayout32.xml" ContentType="application/vnd.openxmlformats-officedocument.presentationml.slideLayout+xml"/>
  <Override PartName="/ppt/theme/theme9.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10.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11.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12.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49" r:id="rId2"/>
    <p:sldMasterId id="2147483675" r:id="rId3"/>
    <p:sldMasterId id="2147483704" r:id="rId4"/>
    <p:sldMasterId id="2147483735" r:id="rId5"/>
    <p:sldMasterId id="2147483737" r:id="rId6"/>
    <p:sldMasterId id="2147483739" r:id="rId7"/>
    <p:sldMasterId id="2147483776" r:id="rId8"/>
    <p:sldMasterId id="2147483778" r:id="rId9"/>
    <p:sldMasterId id="2147484053" r:id="rId10"/>
    <p:sldMasterId id="2147484126" r:id="rId11"/>
    <p:sldMasterId id="2147484564" r:id="rId12"/>
    <p:sldMasterId id="2147484683" r:id="rId13"/>
  </p:sldMasterIdLst>
  <p:notesMasterIdLst>
    <p:notesMasterId r:id="rId106"/>
  </p:notesMasterIdLst>
  <p:sldIdLst>
    <p:sldId id="257" r:id="rId14"/>
    <p:sldId id="332" r:id="rId15"/>
    <p:sldId id="990" r:id="rId16"/>
    <p:sldId id="991" r:id="rId17"/>
    <p:sldId id="992" r:id="rId18"/>
    <p:sldId id="993" r:id="rId19"/>
    <p:sldId id="260" r:id="rId20"/>
    <p:sldId id="853" r:id="rId21"/>
    <p:sldId id="262" r:id="rId22"/>
    <p:sldId id="854" r:id="rId23"/>
    <p:sldId id="264" r:id="rId24"/>
    <p:sldId id="855" r:id="rId25"/>
    <p:sldId id="856" r:id="rId26"/>
    <p:sldId id="857" r:id="rId27"/>
    <p:sldId id="858" r:id="rId28"/>
    <p:sldId id="859" r:id="rId29"/>
    <p:sldId id="282" r:id="rId30"/>
    <p:sldId id="333" r:id="rId31"/>
    <p:sldId id="261" r:id="rId32"/>
    <p:sldId id="259" r:id="rId33"/>
    <p:sldId id="306" r:id="rId34"/>
    <p:sldId id="347" r:id="rId35"/>
    <p:sldId id="349" r:id="rId36"/>
    <p:sldId id="350" r:id="rId37"/>
    <p:sldId id="358" r:id="rId38"/>
    <p:sldId id="348" r:id="rId39"/>
    <p:sldId id="258" r:id="rId40"/>
    <p:sldId id="263" r:id="rId41"/>
    <p:sldId id="313" r:id="rId42"/>
    <p:sldId id="314" r:id="rId43"/>
    <p:sldId id="315" r:id="rId44"/>
    <p:sldId id="316" r:id="rId45"/>
    <p:sldId id="317" r:id="rId46"/>
    <p:sldId id="318" r:id="rId47"/>
    <p:sldId id="319" r:id="rId48"/>
    <p:sldId id="320" r:id="rId49"/>
    <p:sldId id="344" r:id="rId50"/>
    <p:sldId id="322" r:id="rId51"/>
    <p:sldId id="283" r:id="rId52"/>
    <p:sldId id="284" r:id="rId53"/>
    <p:sldId id="285" r:id="rId54"/>
    <p:sldId id="286" r:id="rId55"/>
    <p:sldId id="287" r:id="rId56"/>
    <p:sldId id="288" r:id="rId57"/>
    <p:sldId id="324" r:id="rId58"/>
    <p:sldId id="328" r:id="rId59"/>
    <p:sldId id="325" r:id="rId60"/>
    <p:sldId id="329" r:id="rId61"/>
    <p:sldId id="339" r:id="rId62"/>
    <p:sldId id="326" r:id="rId63"/>
    <p:sldId id="335" r:id="rId64"/>
    <p:sldId id="336" r:id="rId65"/>
    <p:sldId id="331" r:id="rId66"/>
    <p:sldId id="300" r:id="rId67"/>
    <p:sldId id="301" r:id="rId68"/>
    <p:sldId id="355" r:id="rId69"/>
    <p:sldId id="357" r:id="rId70"/>
    <p:sldId id="304" r:id="rId71"/>
    <p:sldId id="305" r:id="rId72"/>
    <p:sldId id="266" r:id="rId73"/>
    <p:sldId id="267" r:id="rId74"/>
    <p:sldId id="268" r:id="rId75"/>
    <p:sldId id="269" r:id="rId76"/>
    <p:sldId id="359" r:id="rId77"/>
    <p:sldId id="270" r:id="rId78"/>
    <p:sldId id="271" r:id="rId79"/>
    <p:sldId id="345" r:id="rId80"/>
    <p:sldId id="272" r:id="rId81"/>
    <p:sldId id="273" r:id="rId82"/>
    <p:sldId id="274" r:id="rId83"/>
    <p:sldId id="278" r:id="rId84"/>
    <p:sldId id="275" r:id="rId85"/>
    <p:sldId id="276" r:id="rId86"/>
    <p:sldId id="279" r:id="rId87"/>
    <p:sldId id="280" r:id="rId88"/>
    <p:sldId id="360" r:id="rId89"/>
    <p:sldId id="341" r:id="rId90"/>
    <p:sldId id="342" r:id="rId91"/>
    <p:sldId id="308" r:id="rId92"/>
    <p:sldId id="351" r:id="rId93"/>
    <p:sldId id="352" r:id="rId94"/>
    <p:sldId id="353" r:id="rId95"/>
    <p:sldId id="354" r:id="rId96"/>
    <p:sldId id="323" r:id="rId97"/>
    <p:sldId id="340" r:id="rId98"/>
    <p:sldId id="337" r:id="rId99"/>
    <p:sldId id="338" r:id="rId100"/>
    <p:sldId id="309" r:id="rId101"/>
    <p:sldId id="310" r:id="rId102"/>
    <p:sldId id="311" r:id="rId103"/>
    <p:sldId id="281" r:id="rId104"/>
    <p:sldId id="361" r:id="rId105"/>
  </p:sldIdLst>
  <p:sldSz cx="9144000" cy="6858000" type="screen4x3"/>
  <p:notesSz cx="6858000" cy="9144000"/>
  <p:defaultTextStyle>
    <a:defPPr>
      <a:defRPr lang="en-US"/>
    </a:defPPr>
    <a:lvl1pPr algn="ctr" rtl="0" eaLnBrk="0" fontAlgn="base" hangingPunct="0">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7200" algn="ctr" rtl="0" eaLnBrk="0" fontAlgn="base" hangingPunct="0">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ctr" rtl="0" eaLnBrk="0" fontAlgn="base" hangingPunct="0">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ctr" rtl="0" eaLnBrk="0" fontAlgn="base" hangingPunct="0">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ctr" rtl="0" eaLnBrk="0" fontAlgn="base" hangingPunct="0">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6600"/>
    <a:srgbClr val="FF0000"/>
    <a:srgbClr val="008000"/>
    <a:srgbClr val="CC3399"/>
    <a:srgbClr val="660066"/>
    <a:srgbClr val="CCFFFF"/>
    <a:srgbClr val="FFFFFF"/>
    <a:srgbClr val="9999FF"/>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19"/>
  </p:normalViewPr>
  <p:slideViewPr>
    <p:cSldViewPr>
      <p:cViewPr>
        <p:scale>
          <a:sx n="85" d="100"/>
          <a:sy n="85" d="100"/>
        </p:scale>
        <p:origin x="2944" y="94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47464"/>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3.xml"/><Relationship Id="rId21" Type="http://schemas.openxmlformats.org/officeDocument/2006/relationships/slide" Target="slides/slide8.xml"/><Relationship Id="rId42" Type="http://schemas.openxmlformats.org/officeDocument/2006/relationships/slide" Target="slides/slide29.xml"/><Relationship Id="rId47" Type="http://schemas.openxmlformats.org/officeDocument/2006/relationships/slide" Target="slides/slide34.xml"/><Relationship Id="rId63" Type="http://schemas.openxmlformats.org/officeDocument/2006/relationships/slide" Target="slides/slide50.xml"/><Relationship Id="rId68" Type="http://schemas.openxmlformats.org/officeDocument/2006/relationships/slide" Target="slides/slide55.xml"/><Relationship Id="rId84" Type="http://schemas.openxmlformats.org/officeDocument/2006/relationships/slide" Target="slides/slide71.xml"/><Relationship Id="rId89" Type="http://schemas.openxmlformats.org/officeDocument/2006/relationships/slide" Target="slides/slide76.xml"/><Relationship Id="rId16" Type="http://schemas.openxmlformats.org/officeDocument/2006/relationships/slide" Target="slides/slide3.xml"/><Relationship Id="rId107" Type="http://schemas.openxmlformats.org/officeDocument/2006/relationships/presProps" Target="presProps.xml"/><Relationship Id="rId11" Type="http://schemas.openxmlformats.org/officeDocument/2006/relationships/slideMaster" Target="slideMasters/slideMaster11.xml"/><Relationship Id="rId32" Type="http://schemas.openxmlformats.org/officeDocument/2006/relationships/slide" Target="slides/slide19.xml"/><Relationship Id="rId37" Type="http://schemas.openxmlformats.org/officeDocument/2006/relationships/slide" Target="slides/slide24.xml"/><Relationship Id="rId53" Type="http://schemas.openxmlformats.org/officeDocument/2006/relationships/slide" Target="slides/slide40.xml"/><Relationship Id="rId58" Type="http://schemas.openxmlformats.org/officeDocument/2006/relationships/slide" Target="slides/slide45.xml"/><Relationship Id="rId74" Type="http://schemas.openxmlformats.org/officeDocument/2006/relationships/slide" Target="slides/slide61.xml"/><Relationship Id="rId79" Type="http://schemas.openxmlformats.org/officeDocument/2006/relationships/slide" Target="slides/slide66.xml"/><Relationship Id="rId102" Type="http://schemas.openxmlformats.org/officeDocument/2006/relationships/slide" Target="slides/slide89.xml"/><Relationship Id="rId5" Type="http://schemas.openxmlformats.org/officeDocument/2006/relationships/slideMaster" Target="slideMasters/slideMaster5.xml"/><Relationship Id="rId90" Type="http://schemas.openxmlformats.org/officeDocument/2006/relationships/slide" Target="slides/slide77.xml"/><Relationship Id="rId95" Type="http://schemas.openxmlformats.org/officeDocument/2006/relationships/slide" Target="slides/slide82.xml"/><Relationship Id="rId22" Type="http://schemas.openxmlformats.org/officeDocument/2006/relationships/slide" Target="slides/slide9.xml"/><Relationship Id="rId27" Type="http://schemas.openxmlformats.org/officeDocument/2006/relationships/slide" Target="slides/slide14.xml"/><Relationship Id="rId43" Type="http://schemas.openxmlformats.org/officeDocument/2006/relationships/slide" Target="slides/slide30.xml"/><Relationship Id="rId48" Type="http://schemas.openxmlformats.org/officeDocument/2006/relationships/slide" Target="slides/slide35.xml"/><Relationship Id="rId64" Type="http://schemas.openxmlformats.org/officeDocument/2006/relationships/slide" Target="slides/slide51.xml"/><Relationship Id="rId69" Type="http://schemas.openxmlformats.org/officeDocument/2006/relationships/slide" Target="slides/slide56.xml"/><Relationship Id="rId80" Type="http://schemas.openxmlformats.org/officeDocument/2006/relationships/slide" Target="slides/slide67.xml"/><Relationship Id="rId85" Type="http://schemas.openxmlformats.org/officeDocument/2006/relationships/slide" Target="slides/slide72.xml"/><Relationship Id="rId12" Type="http://schemas.openxmlformats.org/officeDocument/2006/relationships/slideMaster" Target="slideMasters/slideMaster12.xml"/><Relationship Id="rId17" Type="http://schemas.openxmlformats.org/officeDocument/2006/relationships/slide" Target="slides/slide4.xml"/><Relationship Id="rId33" Type="http://schemas.openxmlformats.org/officeDocument/2006/relationships/slide" Target="slides/slide20.xml"/><Relationship Id="rId38" Type="http://schemas.openxmlformats.org/officeDocument/2006/relationships/slide" Target="slides/slide25.xml"/><Relationship Id="rId59" Type="http://schemas.openxmlformats.org/officeDocument/2006/relationships/slide" Target="slides/slide46.xml"/><Relationship Id="rId103" Type="http://schemas.openxmlformats.org/officeDocument/2006/relationships/slide" Target="slides/slide90.xml"/><Relationship Id="rId108" Type="http://schemas.openxmlformats.org/officeDocument/2006/relationships/viewProps" Target="viewProps.xml"/><Relationship Id="rId54" Type="http://schemas.openxmlformats.org/officeDocument/2006/relationships/slide" Target="slides/slide41.xml"/><Relationship Id="rId70" Type="http://schemas.openxmlformats.org/officeDocument/2006/relationships/slide" Target="slides/slide57.xml"/><Relationship Id="rId75" Type="http://schemas.openxmlformats.org/officeDocument/2006/relationships/slide" Target="slides/slide62.xml"/><Relationship Id="rId91" Type="http://schemas.openxmlformats.org/officeDocument/2006/relationships/slide" Target="slides/slide78.xml"/><Relationship Id="rId96" Type="http://schemas.openxmlformats.org/officeDocument/2006/relationships/slide" Target="slides/slide83.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 Id="rId57" Type="http://schemas.openxmlformats.org/officeDocument/2006/relationships/slide" Target="slides/slide44.xml"/><Relationship Id="rId106" Type="http://schemas.openxmlformats.org/officeDocument/2006/relationships/notesMaster" Target="notesMasters/notesMaster1.xml"/><Relationship Id="rId10" Type="http://schemas.openxmlformats.org/officeDocument/2006/relationships/slideMaster" Target="slideMasters/slideMaster10.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slide" Target="slides/slide39.xml"/><Relationship Id="rId60" Type="http://schemas.openxmlformats.org/officeDocument/2006/relationships/slide" Target="slides/slide47.xml"/><Relationship Id="rId65" Type="http://schemas.openxmlformats.org/officeDocument/2006/relationships/slide" Target="slides/slide52.xml"/><Relationship Id="rId73" Type="http://schemas.openxmlformats.org/officeDocument/2006/relationships/slide" Target="slides/slide60.xml"/><Relationship Id="rId78" Type="http://schemas.openxmlformats.org/officeDocument/2006/relationships/slide" Target="slides/slide65.xml"/><Relationship Id="rId81" Type="http://schemas.openxmlformats.org/officeDocument/2006/relationships/slide" Target="slides/slide68.xml"/><Relationship Id="rId86" Type="http://schemas.openxmlformats.org/officeDocument/2006/relationships/slide" Target="slides/slide73.xml"/><Relationship Id="rId94" Type="http://schemas.openxmlformats.org/officeDocument/2006/relationships/slide" Target="slides/slide81.xml"/><Relationship Id="rId99" Type="http://schemas.openxmlformats.org/officeDocument/2006/relationships/slide" Target="slides/slide86.xml"/><Relationship Id="rId101" Type="http://schemas.openxmlformats.org/officeDocument/2006/relationships/slide" Target="slides/slide88.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5.xml"/><Relationship Id="rId39" Type="http://schemas.openxmlformats.org/officeDocument/2006/relationships/slide" Target="slides/slide26.xml"/><Relationship Id="rId109" Type="http://schemas.openxmlformats.org/officeDocument/2006/relationships/theme" Target="theme/theme1.xml"/><Relationship Id="rId34" Type="http://schemas.openxmlformats.org/officeDocument/2006/relationships/slide" Target="slides/slide21.xml"/><Relationship Id="rId50" Type="http://schemas.openxmlformats.org/officeDocument/2006/relationships/slide" Target="slides/slide37.xml"/><Relationship Id="rId55" Type="http://schemas.openxmlformats.org/officeDocument/2006/relationships/slide" Target="slides/slide42.xml"/><Relationship Id="rId76" Type="http://schemas.openxmlformats.org/officeDocument/2006/relationships/slide" Target="slides/slide63.xml"/><Relationship Id="rId97" Type="http://schemas.openxmlformats.org/officeDocument/2006/relationships/slide" Target="slides/slide84.xml"/><Relationship Id="rId104" Type="http://schemas.openxmlformats.org/officeDocument/2006/relationships/slide" Target="slides/slide91.xml"/><Relationship Id="rId7" Type="http://schemas.openxmlformats.org/officeDocument/2006/relationships/slideMaster" Target="slideMasters/slideMaster7.xml"/><Relationship Id="rId71" Type="http://schemas.openxmlformats.org/officeDocument/2006/relationships/slide" Target="slides/slide58.xml"/><Relationship Id="rId92" Type="http://schemas.openxmlformats.org/officeDocument/2006/relationships/slide" Target="slides/slide79.xml"/><Relationship Id="rId2" Type="http://schemas.openxmlformats.org/officeDocument/2006/relationships/slideMaster" Target="slideMasters/slideMaster2.xml"/><Relationship Id="rId29" Type="http://schemas.openxmlformats.org/officeDocument/2006/relationships/slide" Target="slides/slide16.xml"/><Relationship Id="rId24" Type="http://schemas.openxmlformats.org/officeDocument/2006/relationships/slide" Target="slides/slide11.xml"/><Relationship Id="rId40" Type="http://schemas.openxmlformats.org/officeDocument/2006/relationships/slide" Target="slides/slide27.xml"/><Relationship Id="rId45" Type="http://schemas.openxmlformats.org/officeDocument/2006/relationships/slide" Target="slides/slide32.xml"/><Relationship Id="rId66" Type="http://schemas.openxmlformats.org/officeDocument/2006/relationships/slide" Target="slides/slide53.xml"/><Relationship Id="rId87" Type="http://schemas.openxmlformats.org/officeDocument/2006/relationships/slide" Target="slides/slide74.xml"/><Relationship Id="rId110" Type="http://schemas.openxmlformats.org/officeDocument/2006/relationships/tableStyles" Target="tableStyles.xml"/><Relationship Id="rId61" Type="http://schemas.openxmlformats.org/officeDocument/2006/relationships/slide" Target="slides/slide48.xml"/><Relationship Id="rId82" Type="http://schemas.openxmlformats.org/officeDocument/2006/relationships/slide" Target="slides/slide69.xml"/><Relationship Id="rId19" Type="http://schemas.openxmlformats.org/officeDocument/2006/relationships/slide" Target="slides/slide6.xml"/><Relationship Id="rId14" Type="http://schemas.openxmlformats.org/officeDocument/2006/relationships/slide" Target="slides/slide1.xml"/><Relationship Id="rId30" Type="http://schemas.openxmlformats.org/officeDocument/2006/relationships/slide" Target="slides/slide17.xml"/><Relationship Id="rId35" Type="http://schemas.openxmlformats.org/officeDocument/2006/relationships/slide" Target="slides/slide22.xml"/><Relationship Id="rId56" Type="http://schemas.openxmlformats.org/officeDocument/2006/relationships/slide" Target="slides/slide43.xml"/><Relationship Id="rId77" Type="http://schemas.openxmlformats.org/officeDocument/2006/relationships/slide" Target="slides/slide64.xml"/><Relationship Id="rId100" Type="http://schemas.openxmlformats.org/officeDocument/2006/relationships/slide" Target="slides/slide87.xml"/><Relationship Id="rId105" Type="http://schemas.openxmlformats.org/officeDocument/2006/relationships/slide" Target="slides/slide92.xml"/><Relationship Id="rId8" Type="http://schemas.openxmlformats.org/officeDocument/2006/relationships/slideMaster" Target="slideMasters/slideMaster8.xml"/><Relationship Id="rId51" Type="http://schemas.openxmlformats.org/officeDocument/2006/relationships/slide" Target="slides/slide38.xml"/><Relationship Id="rId72" Type="http://schemas.openxmlformats.org/officeDocument/2006/relationships/slide" Target="slides/slide59.xml"/><Relationship Id="rId93" Type="http://schemas.openxmlformats.org/officeDocument/2006/relationships/slide" Target="slides/slide80.xml"/><Relationship Id="rId98" Type="http://schemas.openxmlformats.org/officeDocument/2006/relationships/slide" Target="slides/slide85.xml"/><Relationship Id="rId3" Type="http://schemas.openxmlformats.org/officeDocument/2006/relationships/slideMaster" Target="slideMasters/slideMaster3.xml"/><Relationship Id="rId25" Type="http://schemas.openxmlformats.org/officeDocument/2006/relationships/slide" Target="slides/slide12.xml"/><Relationship Id="rId46" Type="http://schemas.openxmlformats.org/officeDocument/2006/relationships/slide" Target="slides/slide33.xml"/><Relationship Id="rId67" Type="http://schemas.openxmlformats.org/officeDocument/2006/relationships/slide" Target="slides/slide54.xml"/><Relationship Id="rId20" Type="http://schemas.openxmlformats.org/officeDocument/2006/relationships/slide" Target="slides/slide7.xml"/><Relationship Id="rId41" Type="http://schemas.openxmlformats.org/officeDocument/2006/relationships/slide" Target="slides/slide28.xml"/><Relationship Id="rId62" Type="http://schemas.openxmlformats.org/officeDocument/2006/relationships/slide" Target="slides/slide49.xml"/><Relationship Id="rId83" Type="http://schemas.openxmlformats.org/officeDocument/2006/relationships/slide" Target="slides/slide70.xml"/><Relationship Id="rId88" Type="http://schemas.openxmlformats.org/officeDocument/2006/relationships/slide" Target="slides/slide7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a:latin typeface="Times New Roman" pitchFamily="-112" charset="0"/>
                <a:ea typeface="+mn-ea"/>
                <a:cs typeface="+mn-cs"/>
              </a:defRPr>
            </a:lvl1pPr>
          </a:lstStyle>
          <a:p>
            <a:pPr>
              <a:defRPr/>
            </a:pPr>
            <a:endParaRPr lang="en-US"/>
          </a:p>
        </p:txBody>
      </p:sp>
      <p:sp>
        <p:nvSpPr>
          <p:cNvPr id="1433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New Roman" pitchFamily="-112" charset="0"/>
                <a:ea typeface="+mn-ea"/>
                <a:cs typeface="+mn-cs"/>
              </a:defRPr>
            </a:lvl1pPr>
          </a:lstStyle>
          <a:p>
            <a:pPr>
              <a:defRPr/>
            </a:pPr>
            <a:endParaRPr lang="en-US"/>
          </a:p>
        </p:txBody>
      </p:sp>
      <p:sp>
        <p:nvSpPr>
          <p:cNvPr id="8090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434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434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a:latin typeface="Times New Roman" pitchFamily="-112" charset="0"/>
                <a:ea typeface="+mn-ea"/>
                <a:cs typeface="+mn-cs"/>
              </a:defRPr>
            </a:lvl1pPr>
          </a:lstStyle>
          <a:p>
            <a:pPr>
              <a:defRPr/>
            </a:pPr>
            <a:endParaRPr lang="en-US"/>
          </a:p>
        </p:txBody>
      </p:sp>
      <p:sp>
        <p:nvSpPr>
          <p:cNvPr id="1434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D913844E-853F-F144-A260-69F157015105}" type="slidenum">
              <a:rPr lang="en-US"/>
              <a:pPr>
                <a:defRPr/>
              </a:pPr>
              <a:t>‹#›</a:t>
            </a:fld>
            <a:endParaRPr lang="en-US"/>
          </a:p>
        </p:txBody>
      </p:sp>
    </p:spTree>
    <p:extLst>
      <p:ext uri="{BB962C8B-B14F-4D97-AF65-F5344CB8AC3E}">
        <p14:creationId xmlns:p14="http://schemas.microsoft.com/office/powerpoint/2010/main" val="322823578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12" charset="0"/>
        <a:ea typeface="ＭＳ Ｐゴシック" pitchFamily="-112" charset="-128"/>
        <a:cs typeface="ＭＳ Ｐゴシック" pitchFamily="-112" charset="-128"/>
      </a:defRPr>
    </a:lvl1pPr>
    <a:lvl2pPr marL="457200" algn="l" rtl="0" eaLnBrk="0" fontAlgn="base" hangingPunct="0">
      <a:spcBef>
        <a:spcPct val="30000"/>
      </a:spcBef>
      <a:spcAft>
        <a:spcPct val="0"/>
      </a:spcAft>
      <a:defRPr sz="1200" kern="1200">
        <a:solidFill>
          <a:schemeClr val="tx1"/>
        </a:solidFill>
        <a:latin typeface="Times New Roman" pitchFamily="-112" charset="0"/>
        <a:ea typeface="ＭＳ Ｐゴシック" pitchFamily="-112" charset="-128"/>
        <a:cs typeface="ＭＳ Ｐゴシック" pitchFamily="-112" charset="-128"/>
      </a:defRPr>
    </a:lvl2pPr>
    <a:lvl3pPr marL="914400" algn="l" rtl="0" eaLnBrk="0" fontAlgn="base" hangingPunct="0">
      <a:spcBef>
        <a:spcPct val="30000"/>
      </a:spcBef>
      <a:spcAft>
        <a:spcPct val="0"/>
      </a:spcAft>
      <a:defRPr sz="1200" kern="1200">
        <a:solidFill>
          <a:schemeClr val="tx1"/>
        </a:solidFill>
        <a:latin typeface="Times New Roman" pitchFamily="-112" charset="0"/>
        <a:ea typeface="ＭＳ Ｐゴシック" pitchFamily="-112" charset="-128"/>
        <a:cs typeface="ＭＳ Ｐゴシック" pitchFamily="-112" charset="-128"/>
      </a:defRPr>
    </a:lvl3pPr>
    <a:lvl4pPr marL="1371600" algn="l" rtl="0" eaLnBrk="0" fontAlgn="base" hangingPunct="0">
      <a:spcBef>
        <a:spcPct val="30000"/>
      </a:spcBef>
      <a:spcAft>
        <a:spcPct val="0"/>
      </a:spcAft>
      <a:defRPr sz="1200" kern="1200">
        <a:solidFill>
          <a:schemeClr val="tx1"/>
        </a:solidFill>
        <a:latin typeface="Times New Roman" pitchFamily="-112" charset="0"/>
        <a:ea typeface="ＭＳ Ｐゴシック" pitchFamily="-112" charset="-128"/>
        <a:cs typeface="ＭＳ Ｐゴシック" pitchFamily="-112" charset="-128"/>
      </a:defRPr>
    </a:lvl4pPr>
    <a:lvl5pPr marL="1828800" algn="l" rtl="0" eaLnBrk="0" fontAlgn="base" hangingPunct="0">
      <a:spcBef>
        <a:spcPct val="30000"/>
      </a:spcBef>
      <a:spcAft>
        <a:spcPct val="0"/>
      </a:spcAft>
      <a:defRPr sz="1200" kern="1200">
        <a:solidFill>
          <a:schemeClr val="tx1"/>
        </a:solidFill>
        <a:latin typeface="Times New Roman" pitchFamily="-112" charset="0"/>
        <a:ea typeface="ＭＳ Ｐゴシック" pitchFamily="-112" charset="-128"/>
        <a:cs typeface="ＭＳ Ｐゴシック" pitchFamily="-112" charset="-128"/>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3" name="Text Box 1">
            <a:extLst>
              <a:ext uri="{FF2B5EF4-FFF2-40B4-BE49-F238E27FC236}">
                <a16:creationId xmlns:a16="http://schemas.microsoft.com/office/drawing/2014/main" id="{51BB7F87-BE2F-1B4D-859B-2ABD4438309C}"/>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8434" name="Text Box 2">
            <a:extLst>
              <a:ext uri="{FF2B5EF4-FFF2-40B4-BE49-F238E27FC236}">
                <a16:creationId xmlns:a16="http://schemas.microsoft.com/office/drawing/2014/main" id="{60BBA90E-56A8-8745-A289-F6FA348B5F47}"/>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25459848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a:extLst>
              <a:ext uri="{FF2B5EF4-FFF2-40B4-BE49-F238E27FC236}">
                <a16:creationId xmlns:a16="http://schemas.microsoft.com/office/drawing/2014/main" id="{322863AD-12D0-A449-B9A6-522FBCE699DA}"/>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7650" name="Text Box 2">
            <a:extLst>
              <a:ext uri="{FF2B5EF4-FFF2-40B4-BE49-F238E27FC236}">
                <a16:creationId xmlns:a16="http://schemas.microsoft.com/office/drawing/2014/main" id="{46BF2B60-8A63-8D49-B1AE-B54CF99B374E}"/>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10546802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a:extLst>
              <a:ext uri="{FF2B5EF4-FFF2-40B4-BE49-F238E27FC236}">
                <a16:creationId xmlns:a16="http://schemas.microsoft.com/office/drawing/2014/main" id="{7BBF354F-269A-1C4C-9C64-6DC6B567676A}"/>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8674" name="Text Box 2">
            <a:extLst>
              <a:ext uri="{FF2B5EF4-FFF2-40B4-BE49-F238E27FC236}">
                <a16:creationId xmlns:a16="http://schemas.microsoft.com/office/drawing/2014/main" id="{CCEEBB95-C9A5-A040-9853-D5C36ADE1619}"/>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9707229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a:extLst>
              <a:ext uri="{FF2B5EF4-FFF2-40B4-BE49-F238E27FC236}">
                <a16:creationId xmlns:a16="http://schemas.microsoft.com/office/drawing/2014/main" id="{60203437-6B7A-CF41-941C-B55C99F21B8F}"/>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9698" name="Text Box 2">
            <a:extLst>
              <a:ext uri="{FF2B5EF4-FFF2-40B4-BE49-F238E27FC236}">
                <a16:creationId xmlns:a16="http://schemas.microsoft.com/office/drawing/2014/main" id="{6BB7781E-A7DC-2D4C-A296-D17AB1540842}"/>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18669261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a:extLst>
              <a:ext uri="{FF2B5EF4-FFF2-40B4-BE49-F238E27FC236}">
                <a16:creationId xmlns:a16="http://schemas.microsoft.com/office/drawing/2014/main" id="{B218E07A-751F-444F-9022-002B4CA44AF0}"/>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0722" name="Text Box 2">
            <a:extLst>
              <a:ext uri="{FF2B5EF4-FFF2-40B4-BE49-F238E27FC236}">
                <a16:creationId xmlns:a16="http://schemas.microsoft.com/office/drawing/2014/main" id="{DEB5F513-7A0C-1846-B7D6-A7FCEF1CBC36}"/>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2398026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597FCD8-01B6-9A43-9997-49B076A2308B}" type="slidenum">
              <a:rPr lang="en-US" sz="1200">
                <a:solidFill>
                  <a:srgbClr val="000000"/>
                </a:solidFill>
              </a:rPr>
              <a:pPr/>
              <a:t>22</a:t>
            </a:fld>
            <a:endParaRPr lang="en-US" sz="1200">
              <a:solidFill>
                <a:srgbClr val="000000"/>
              </a:solidFill>
            </a:endParaRPr>
          </a:p>
        </p:txBody>
      </p:sp>
      <p:sp>
        <p:nvSpPr>
          <p:cNvPr id="90114" name="Rectangle 2"/>
          <p:cNvSpPr>
            <a:spLocks noGrp="1" noRot="1" noChangeAspect="1" noChangeArrowheads="1" noTextEdit="1"/>
          </p:cNvSpPr>
          <p:nvPr>
            <p:ph type="sldImg"/>
          </p:nvPr>
        </p:nvSpPr>
        <p:spPr>
          <a:ln/>
        </p:spPr>
      </p:sp>
      <p:sp>
        <p:nvSpPr>
          <p:cNvPr id="901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E15FEE14-3DF8-1848-B42E-A5CBE182B08C}" type="slidenum">
              <a:rPr lang="en-US" sz="1200">
                <a:solidFill>
                  <a:srgbClr val="000000"/>
                </a:solidFill>
              </a:rPr>
              <a:pPr/>
              <a:t>23</a:t>
            </a:fld>
            <a:endParaRPr lang="en-US" sz="1200">
              <a:solidFill>
                <a:srgbClr val="000000"/>
              </a:solidFill>
            </a:endParaRPr>
          </a:p>
        </p:txBody>
      </p:sp>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75A388C6-0AB9-CF42-B511-938C39B50818}" type="slidenum">
              <a:rPr lang="en-US" sz="1200">
                <a:solidFill>
                  <a:srgbClr val="000000"/>
                </a:solidFill>
              </a:rPr>
              <a:pPr/>
              <a:t>24</a:t>
            </a:fld>
            <a:endParaRPr lang="en-US" sz="1200">
              <a:solidFill>
                <a:srgbClr val="000000"/>
              </a:solidFill>
            </a:endParaRPr>
          </a:p>
        </p:txBody>
      </p:sp>
      <p:sp>
        <p:nvSpPr>
          <p:cNvPr id="94210" name="Rectangle 2"/>
          <p:cNvSpPr>
            <a:spLocks noGrp="1" noRot="1" noChangeAspect="1" noChangeArrowheads="1" noTextEdit="1"/>
          </p:cNvSpPr>
          <p:nvPr>
            <p:ph type="sldImg"/>
          </p:nvPr>
        </p:nvSpPr>
        <p:spPr>
          <a:ln/>
        </p:spPr>
      </p:sp>
      <p:sp>
        <p:nvSpPr>
          <p:cNvPr id="942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78315CBF-2CCF-784E-979D-89E0CC64738E}" type="slidenum">
              <a:rPr lang="en-US" sz="1200">
                <a:solidFill>
                  <a:srgbClr val="000000"/>
                </a:solidFill>
                <a:latin typeface="Comic Sans MS" charset="0"/>
              </a:rPr>
              <a:pPr/>
              <a:t>25</a:t>
            </a:fld>
            <a:endParaRPr lang="en-US" sz="1200">
              <a:solidFill>
                <a:srgbClr val="000000"/>
              </a:solidFill>
              <a:latin typeface="Comic Sans MS" charset="0"/>
            </a:endParaRPr>
          </a:p>
        </p:txBody>
      </p:sp>
      <p:sp>
        <p:nvSpPr>
          <p:cNvPr id="96258" name="Rectangle 2"/>
          <p:cNvSpPr>
            <a:spLocks noGrp="1" noRot="1" noChangeAspect="1" noChangeArrowheads="1" noTextEdit="1"/>
          </p:cNvSpPr>
          <p:nvPr>
            <p:ph type="sldImg"/>
          </p:nvPr>
        </p:nvSpPr>
        <p:spPr>
          <a:ln/>
        </p:spPr>
      </p:sp>
      <p:sp>
        <p:nvSpPr>
          <p:cNvPr id="962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236705F-717A-5C43-8DB7-A5EEE09B39F8}" type="slidenum">
              <a:rPr lang="en-US" sz="1200">
                <a:solidFill>
                  <a:srgbClr val="000000"/>
                </a:solidFill>
              </a:rPr>
              <a:pPr/>
              <a:t>26</a:t>
            </a:fld>
            <a:endParaRPr lang="en-US" sz="1200">
              <a:solidFill>
                <a:srgbClr val="000000"/>
              </a:solidFill>
            </a:endParaRPr>
          </a:p>
        </p:txBody>
      </p:sp>
      <p:sp>
        <p:nvSpPr>
          <p:cNvPr id="98306" name="Rectangle 2"/>
          <p:cNvSpPr>
            <a:spLocks noGrp="1" noRot="1" noChangeAspect="1" noChangeArrowheads="1" noTextEdit="1"/>
          </p:cNvSpPr>
          <p:nvPr>
            <p:ph type="sldImg"/>
          </p:nvPr>
        </p:nvSpPr>
        <p:spPr>
          <a:ln/>
        </p:spPr>
      </p:sp>
      <p:sp>
        <p:nvSpPr>
          <p:cNvPr id="983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843DD0BB-7D2A-4D45-9834-A0C221E93A18}" type="slidenum">
              <a:rPr lang="en-US" sz="1200"/>
              <a:pPr/>
              <a:t>29</a:t>
            </a:fld>
            <a:endParaRPr lang="en-US" sz="1200"/>
          </a:p>
        </p:txBody>
      </p:sp>
      <p:sp>
        <p:nvSpPr>
          <p:cNvPr id="102402" name="Rectangle 2"/>
          <p:cNvSpPr>
            <a:spLocks noGrp="1" noRot="1" noChangeAspect="1" noChangeArrowheads="1" noTextEdit="1"/>
          </p:cNvSpPr>
          <p:nvPr>
            <p:ph type="sldImg"/>
          </p:nvPr>
        </p:nvSpPr>
        <p:spPr>
          <a:ln/>
        </p:spPr>
      </p:sp>
      <p:sp>
        <p:nvSpPr>
          <p:cNvPr id="102403"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7" name="Text Box 1">
            <a:extLst>
              <a:ext uri="{FF2B5EF4-FFF2-40B4-BE49-F238E27FC236}">
                <a16:creationId xmlns:a16="http://schemas.microsoft.com/office/drawing/2014/main" id="{B1CB0C58-694D-AA49-BD9D-E8D95FA1D2A7}"/>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9458" name="Text Box 2">
            <a:extLst>
              <a:ext uri="{FF2B5EF4-FFF2-40B4-BE49-F238E27FC236}">
                <a16:creationId xmlns:a16="http://schemas.microsoft.com/office/drawing/2014/main" id="{3DBB0DE4-A957-6540-AE8C-7BD32196B66D}"/>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17926839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EB686F82-529C-6843-A2DB-CC789354743A}" type="slidenum">
              <a:rPr lang="en-US" sz="1200"/>
              <a:pPr/>
              <a:t>30</a:t>
            </a:fld>
            <a:endParaRPr lang="en-US" sz="1200"/>
          </a:p>
        </p:txBody>
      </p:sp>
      <p:sp>
        <p:nvSpPr>
          <p:cNvPr id="104450" name="Rectangle 2"/>
          <p:cNvSpPr>
            <a:spLocks noGrp="1" noRot="1" noChangeAspect="1" noChangeArrowheads="1" noTextEdit="1"/>
          </p:cNvSpPr>
          <p:nvPr>
            <p:ph type="sldImg"/>
          </p:nvPr>
        </p:nvSpPr>
        <p:spPr>
          <a:ln/>
        </p:spPr>
      </p:sp>
      <p:sp>
        <p:nvSpPr>
          <p:cNvPr id="104451"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7A791BC-BAB8-1147-B868-E9497158612D}" type="slidenum">
              <a:rPr lang="en-US" sz="1200"/>
              <a:pPr/>
              <a:t>31</a:t>
            </a:fld>
            <a:endParaRPr lang="en-US" sz="1200"/>
          </a:p>
        </p:txBody>
      </p:sp>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25305484-EC31-5B4E-BA95-EC003E2AD046}" type="slidenum">
              <a:rPr lang="en-US" sz="1200"/>
              <a:pPr/>
              <a:t>32</a:t>
            </a:fld>
            <a:endParaRPr lang="en-US" sz="1200"/>
          </a:p>
        </p:txBody>
      </p:sp>
      <p:sp>
        <p:nvSpPr>
          <p:cNvPr id="108546" name="Rectangle 2"/>
          <p:cNvSpPr>
            <a:spLocks noGrp="1" noRot="1" noChangeAspect="1" noChangeArrowheads="1" noTextEdit="1"/>
          </p:cNvSpPr>
          <p:nvPr>
            <p:ph type="sldImg"/>
          </p:nvPr>
        </p:nvSpPr>
        <p:spPr>
          <a:ln/>
        </p:spPr>
      </p:sp>
      <p:sp>
        <p:nvSpPr>
          <p:cNvPr id="108547"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35FACFA4-17DC-D642-A294-0BE9BE486D16}" type="slidenum">
              <a:rPr lang="en-US" sz="1200"/>
              <a:pPr/>
              <a:t>33</a:t>
            </a:fld>
            <a:endParaRPr lang="en-US" sz="1200"/>
          </a:p>
        </p:txBody>
      </p:sp>
      <p:sp>
        <p:nvSpPr>
          <p:cNvPr id="110594" name="Rectangle 2"/>
          <p:cNvSpPr>
            <a:spLocks noGrp="1" noRot="1" noChangeAspect="1" noChangeArrowheads="1" noTextEdit="1"/>
          </p:cNvSpPr>
          <p:nvPr>
            <p:ph type="sldImg"/>
          </p:nvPr>
        </p:nvSpPr>
        <p:spPr>
          <a:ln/>
        </p:spPr>
      </p:sp>
      <p:sp>
        <p:nvSpPr>
          <p:cNvPr id="110595"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B1608A9B-AFDA-2D42-9A03-D33482030393}" type="slidenum">
              <a:rPr lang="en-US" sz="1200"/>
              <a:pPr/>
              <a:t>34</a:t>
            </a:fld>
            <a:endParaRPr lang="en-US" sz="1200"/>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EA4A12FB-3E76-AB46-9F44-A34CB8DBAD07}" type="slidenum">
              <a:rPr lang="en-US" sz="1200"/>
              <a:pPr/>
              <a:t>35</a:t>
            </a:fld>
            <a:endParaRPr lang="en-US" sz="1200"/>
          </a:p>
        </p:txBody>
      </p:sp>
      <p:sp>
        <p:nvSpPr>
          <p:cNvPr id="114690" name="Rectangle 2"/>
          <p:cNvSpPr>
            <a:spLocks noGrp="1" noRot="1" noChangeAspect="1" noChangeArrowheads="1" noTextEdit="1"/>
          </p:cNvSpPr>
          <p:nvPr>
            <p:ph type="sldImg"/>
          </p:nvPr>
        </p:nvSpPr>
        <p:spPr>
          <a:ln/>
        </p:spPr>
      </p:sp>
      <p:sp>
        <p:nvSpPr>
          <p:cNvPr id="114691"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ED4422DF-F1FF-ED4F-87C7-994845DC565B}" type="slidenum">
              <a:rPr lang="en-US" sz="1200"/>
              <a:pPr/>
              <a:t>36</a:t>
            </a:fld>
            <a:endParaRPr lang="en-US" sz="1200"/>
          </a:p>
        </p:txBody>
      </p:sp>
      <p:sp>
        <p:nvSpPr>
          <p:cNvPr id="116738" name="Rectangle 2"/>
          <p:cNvSpPr>
            <a:spLocks noGrp="1" noRot="1" noChangeAspect="1" noChangeArrowheads="1" noTextEdit="1"/>
          </p:cNvSpPr>
          <p:nvPr>
            <p:ph type="sldImg"/>
          </p:nvPr>
        </p:nvSpPr>
        <p:spPr>
          <a:ln/>
        </p:spPr>
      </p:sp>
      <p:sp>
        <p:nvSpPr>
          <p:cNvPr id="116739"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12C294B5-13E6-CC4E-939C-6FCA09B37A7C}" type="slidenum">
              <a:rPr lang="en-US" sz="1200"/>
              <a:pPr/>
              <a:t>37</a:t>
            </a:fld>
            <a:endParaRPr lang="en-US" sz="1200"/>
          </a:p>
        </p:txBody>
      </p:sp>
      <p:sp>
        <p:nvSpPr>
          <p:cNvPr id="118786" name="Rectangle 2"/>
          <p:cNvSpPr>
            <a:spLocks noGrp="1" noRot="1" noChangeAspect="1" noChangeArrowheads="1" noTextEdit="1"/>
          </p:cNvSpPr>
          <p:nvPr>
            <p:ph type="sldImg"/>
          </p:nvPr>
        </p:nvSpPr>
        <p:spPr>
          <a:solidFill>
            <a:srgbClr val="FFFFFF"/>
          </a:solidFill>
          <a:ln/>
        </p:spPr>
      </p:sp>
      <p:sp>
        <p:nvSpPr>
          <p:cNvPr id="118787"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71CACD36-3738-E54E-B34B-F3A1E2E93457}" type="slidenum">
              <a:rPr lang="en-US" sz="1200"/>
              <a:pPr/>
              <a:t>38</a:t>
            </a:fld>
            <a:endParaRPr lang="en-US" sz="1200"/>
          </a:p>
        </p:txBody>
      </p:sp>
      <p:sp>
        <p:nvSpPr>
          <p:cNvPr id="120834" name="Rectangle 2"/>
          <p:cNvSpPr>
            <a:spLocks noGrp="1" noRot="1" noChangeAspect="1" noChangeArrowheads="1" noTextEdit="1"/>
          </p:cNvSpPr>
          <p:nvPr>
            <p:ph type="sldImg"/>
          </p:nvPr>
        </p:nvSpPr>
        <p:spPr>
          <a:ln/>
        </p:spPr>
      </p:sp>
      <p:sp>
        <p:nvSpPr>
          <p:cNvPr id="120835"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E2328DEB-E450-C347-B91A-2F32559733E6}" type="slidenum">
              <a:rPr lang="en-US" sz="1200"/>
              <a:pPr/>
              <a:t>39</a:t>
            </a:fld>
            <a:endParaRPr lang="en-US" sz="1200"/>
          </a:p>
        </p:txBody>
      </p:sp>
      <p:sp>
        <p:nvSpPr>
          <p:cNvPr id="122882" name="Rectangle 2"/>
          <p:cNvSpPr>
            <a:spLocks noGrp="1" noRot="1" noChangeAspect="1" noChangeArrowheads="1" noTextEdit="1"/>
          </p:cNvSpPr>
          <p:nvPr>
            <p:ph type="sldImg"/>
          </p:nvPr>
        </p:nvSpPr>
        <p:spPr>
          <a:xfrm>
            <a:off x="1143000" y="762000"/>
            <a:ext cx="4572000" cy="3429000"/>
          </a:xfrm>
          <a:ln/>
        </p:spPr>
      </p:sp>
      <p:sp>
        <p:nvSpPr>
          <p:cNvPr id="122883"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1" name="Text Box 1">
            <a:extLst>
              <a:ext uri="{FF2B5EF4-FFF2-40B4-BE49-F238E27FC236}">
                <a16:creationId xmlns:a16="http://schemas.microsoft.com/office/drawing/2014/main" id="{6FEA4908-306D-E14F-A0AB-E0F1E5EFB5B6}"/>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0482" name="Text Box 2">
            <a:extLst>
              <a:ext uri="{FF2B5EF4-FFF2-40B4-BE49-F238E27FC236}">
                <a16:creationId xmlns:a16="http://schemas.microsoft.com/office/drawing/2014/main" id="{4E94BDA6-4892-0A4F-A730-62BB2DF817A4}"/>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253689494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B46C56E-8B49-554B-AB4B-A550D442AD56}" type="slidenum">
              <a:rPr lang="en-US" sz="1200"/>
              <a:pPr/>
              <a:t>40</a:t>
            </a:fld>
            <a:endParaRPr lang="en-US" sz="1200"/>
          </a:p>
        </p:txBody>
      </p:sp>
      <p:sp>
        <p:nvSpPr>
          <p:cNvPr id="124930" name="Rectangle 2"/>
          <p:cNvSpPr>
            <a:spLocks noGrp="1" noRot="1" noChangeAspect="1" noChangeArrowheads="1" noTextEdit="1"/>
          </p:cNvSpPr>
          <p:nvPr>
            <p:ph type="sldImg"/>
          </p:nvPr>
        </p:nvSpPr>
        <p:spPr>
          <a:ln/>
        </p:spPr>
      </p:sp>
      <p:sp>
        <p:nvSpPr>
          <p:cNvPr id="124931"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EC3EA161-CED4-654E-AC3C-C81B3041893B}" type="slidenum">
              <a:rPr lang="en-US" sz="1200"/>
              <a:pPr/>
              <a:t>41</a:t>
            </a:fld>
            <a:endParaRPr lang="en-US" sz="1200"/>
          </a:p>
        </p:txBody>
      </p:sp>
      <p:sp>
        <p:nvSpPr>
          <p:cNvPr id="126978" name="Rectangle 2"/>
          <p:cNvSpPr>
            <a:spLocks noGrp="1" noRot="1" noChangeAspect="1" noChangeArrowheads="1" noTextEdit="1"/>
          </p:cNvSpPr>
          <p:nvPr>
            <p:ph type="sldImg"/>
          </p:nvPr>
        </p:nvSpPr>
        <p:spPr>
          <a:ln/>
        </p:spPr>
      </p:sp>
      <p:sp>
        <p:nvSpPr>
          <p:cNvPr id="126979"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8DBA984C-EFA8-B74A-A900-7642AB1BA2AB}" type="slidenum">
              <a:rPr lang="en-US" sz="1200"/>
              <a:pPr/>
              <a:t>42</a:t>
            </a:fld>
            <a:endParaRPr lang="en-US" sz="1200"/>
          </a:p>
        </p:txBody>
      </p:sp>
      <p:sp>
        <p:nvSpPr>
          <p:cNvPr id="129026" name="Rectangle 2"/>
          <p:cNvSpPr>
            <a:spLocks noGrp="1" noRot="1" noChangeAspect="1" noChangeArrowheads="1" noTextEdit="1"/>
          </p:cNvSpPr>
          <p:nvPr>
            <p:ph type="sldImg"/>
          </p:nvPr>
        </p:nvSpPr>
        <p:spPr>
          <a:ln/>
        </p:spPr>
      </p:sp>
      <p:sp>
        <p:nvSpPr>
          <p:cNvPr id="129027"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D63136C0-002D-C74E-BD9F-C6A38DFF3298}" type="slidenum">
              <a:rPr lang="en-US" sz="1200"/>
              <a:pPr/>
              <a:t>43</a:t>
            </a:fld>
            <a:endParaRPr lang="en-US" sz="1200"/>
          </a:p>
        </p:txBody>
      </p:sp>
      <p:sp>
        <p:nvSpPr>
          <p:cNvPr id="131074" name="Rectangle 2"/>
          <p:cNvSpPr>
            <a:spLocks noGrp="1" noRot="1" noChangeAspect="1" noChangeArrowheads="1" noTextEdit="1"/>
          </p:cNvSpPr>
          <p:nvPr>
            <p:ph type="sldImg"/>
          </p:nvPr>
        </p:nvSpPr>
        <p:spPr>
          <a:ln/>
        </p:spPr>
      </p:sp>
      <p:sp>
        <p:nvSpPr>
          <p:cNvPr id="131075"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5D9549F-A745-7942-AF61-FE22764434FD}" type="slidenum">
              <a:rPr lang="en-US" sz="1200"/>
              <a:pPr/>
              <a:t>44</a:t>
            </a:fld>
            <a:endParaRPr lang="en-US" sz="1200"/>
          </a:p>
        </p:txBody>
      </p:sp>
      <p:sp>
        <p:nvSpPr>
          <p:cNvPr id="133122" name="Rectangle 2"/>
          <p:cNvSpPr>
            <a:spLocks noGrp="1" noRot="1" noChangeAspect="1" noChangeArrowheads="1" noTextEdit="1"/>
          </p:cNvSpPr>
          <p:nvPr>
            <p:ph type="sldImg"/>
          </p:nvPr>
        </p:nvSpPr>
        <p:spPr>
          <a:ln/>
        </p:spPr>
      </p:sp>
      <p:sp>
        <p:nvSpPr>
          <p:cNvPr id="133123"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9887E9DD-955A-E443-B014-64E9824F423E}" type="slidenum">
              <a:rPr lang="en-US" sz="1200"/>
              <a:pPr/>
              <a:t>45</a:t>
            </a:fld>
            <a:endParaRPr lang="en-US" sz="1200"/>
          </a:p>
        </p:txBody>
      </p:sp>
      <p:sp>
        <p:nvSpPr>
          <p:cNvPr id="135170" name="Rectangle 2"/>
          <p:cNvSpPr>
            <a:spLocks noGrp="1" noRot="1" noChangeAspect="1" noChangeArrowheads="1" noTextEdit="1"/>
          </p:cNvSpPr>
          <p:nvPr>
            <p:ph type="sldImg"/>
          </p:nvPr>
        </p:nvSpPr>
        <p:spPr>
          <a:solidFill>
            <a:srgbClr val="FFFFFF"/>
          </a:solidFill>
          <a:ln/>
        </p:spPr>
      </p:sp>
      <p:sp>
        <p:nvSpPr>
          <p:cNvPr id="135171"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8A5CB874-732D-6349-8F8D-52449E01880C}" type="slidenum">
              <a:rPr lang="en-US" sz="1200"/>
              <a:pPr/>
              <a:t>46</a:t>
            </a:fld>
            <a:endParaRPr lang="en-US" sz="1200"/>
          </a:p>
        </p:txBody>
      </p:sp>
      <p:sp>
        <p:nvSpPr>
          <p:cNvPr id="137218" name="Rectangle 2"/>
          <p:cNvSpPr>
            <a:spLocks noGrp="1" noRot="1" noChangeAspect="1" noChangeArrowheads="1" noTextEdit="1"/>
          </p:cNvSpPr>
          <p:nvPr>
            <p:ph type="sldImg"/>
          </p:nvPr>
        </p:nvSpPr>
        <p:spPr>
          <a:solidFill>
            <a:srgbClr val="FFFFFF"/>
          </a:solidFill>
          <a:ln/>
        </p:spPr>
      </p:sp>
      <p:sp>
        <p:nvSpPr>
          <p:cNvPr id="137219"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78DD0891-E2F1-DF43-B29C-CB5D940F8DB0}" type="slidenum">
              <a:rPr lang="en-US" sz="1200"/>
              <a:pPr/>
              <a:t>47</a:t>
            </a:fld>
            <a:endParaRPr lang="en-US" sz="1200"/>
          </a:p>
        </p:txBody>
      </p:sp>
      <p:sp>
        <p:nvSpPr>
          <p:cNvPr id="139266" name="Rectangle 2"/>
          <p:cNvSpPr>
            <a:spLocks noGrp="1" noRot="1" noChangeAspect="1" noChangeArrowheads="1" noTextEdit="1"/>
          </p:cNvSpPr>
          <p:nvPr>
            <p:ph type="sldImg"/>
          </p:nvPr>
        </p:nvSpPr>
        <p:spPr>
          <a:solidFill>
            <a:srgbClr val="FFFFFF"/>
          </a:solidFill>
          <a:ln/>
        </p:spPr>
      </p:sp>
      <p:sp>
        <p:nvSpPr>
          <p:cNvPr id="139267"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A29CFFD-F22D-BF45-95FF-F53C2F559F45}" type="slidenum">
              <a:rPr lang="en-US" sz="1200"/>
              <a:pPr/>
              <a:t>48</a:t>
            </a:fld>
            <a:endParaRPr lang="en-US" sz="1200"/>
          </a:p>
        </p:txBody>
      </p:sp>
      <p:sp>
        <p:nvSpPr>
          <p:cNvPr id="141314" name="Rectangle 2"/>
          <p:cNvSpPr>
            <a:spLocks noGrp="1" noRot="1" noChangeAspect="1" noChangeArrowheads="1" noTextEdit="1"/>
          </p:cNvSpPr>
          <p:nvPr>
            <p:ph type="sldImg"/>
          </p:nvPr>
        </p:nvSpPr>
        <p:spPr>
          <a:solidFill>
            <a:srgbClr val="FFFFFF"/>
          </a:solidFill>
          <a:ln/>
        </p:spPr>
      </p:sp>
      <p:sp>
        <p:nvSpPr>
          <p:cNvPr id="141315"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7EBA5546-9479-FF4F-8378-05C72C4F6C0B}" type="slidenum">
              <a:rPr lang="en-US" sz="1200"/>
              <a:pPr/>
              <a:t>49</a:t>
            </a:fld>
            <a:endParaRPr lang="en-US" sz="1200"/>
          </a:p>
        </p:txBody>
      </p:sp>
      <p:sp>
        <p:nvSpPr>
          <p:cNvPr id="143362" name="Rectangle 2"/>
          <p:cNvSpPr>
            <a:spLocks noGrp="1" noRot="1" noChangeAspect="1" noChangeArrowheads="1" noTextEdit="1"/>
          </p:cNvSpPr>
          <p:nvPr>
            <p:ph type="sldImg"/>
          </p:nvPr>
        </p:nvSpPr>
        <p:spPr>
          <a:solidFill>
            <a:srgbClr val="FFFFFF"/>
          </a:solidFill>
          <a:ln/>
        </p:spPr>
      </p:sp>
      <p:sp>
        <p:nvSpPr>
          <p:cNvPr id="143363"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5" name="Text Box 1">
            <a:extLst>
              <a:ext uri="{FF2B5EF4-FFF2-40B4-BE49-F238E27FC236}">
                <a16:creationId xmlns:a16="http://schemas.microsoft.com/office/drawing/2014/main" id="{577A26B2-715A-B240-8E89-374D7D82C468}"/>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1506" name="Text Box 2">
            <a:extLst>
              <a:ext uri="{FF2B5EF4-FFF2-40B4-BE49-F238E27FC236}">
                <a16:creationId xmlns:a16="http://schemas.microsoft.com/office/drawing/2014/main" id="{36B8DBC0-221B-1F48-9A3D-EBB1980E8345}"/>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28904508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7FB4211E-4A47-8244-8709-FCE01FDB1AF6}" type="slidenum">
              <a:rPr lang="en-US" sz="1200"/>
              <a:pPr/>
              <a:t>50</a:t>
            </a:fld>
            <a:endParaRPr lang="en-US" sz="1200"/>
          </a:p>
        </p:txBody>
      </p:sp>
      <p:sp>
        <p:nvSpPr>
          <p:cNvPr id="145410" name="Rectangle 2"/>
          <p:cNvSpPr>
            <a:spLocks noGrp="1" noRot="1" noChangeAspect="1" noChangeArrowheads="1" noTextEdit="1"/>
          </p:cNvSpPr>
          <p:nvPr>
            <p:ph type="sldImg"/>
          </p:nvPr>
        </p:nvSpPr>
        <p:spPr>
          <a:solidFill>
            <a:srgbClr val="FFFFFF"/>
          </a:solidFill>
          <a:ln/>
        </p:spPr>
      </p:sp>
      <p:sp>
        <p:nvSpPr>
          <p:cNvPr id="145411"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3B0EB34E-430C-3645-9C21-2FCA9EF35572}" type="slidenum">
              <a:rPr lang="en-US" sz="1200"/>
              <a:pPr/>
              <a:t>51</a:t>
            </a:fld>
            <a:endParaRPr lang="en-US" sz="1200"/>
          </a:p>
        </p:txBody>
      </p:sp>
      <p:sp>
        <p:nvSpPr>
          <p:cNvPr id="147458" name="Rectangle 2"/>
          <p:cNvSpPr>
            <a:spLocks noGrp="1" noRot="1" noChangeAspect="1" noChangeArrowheads="1" noTextEdit="1"/>
          </p:cNvSpPr>
          <p:nvPr>
            <p:ph type="sldImg"/>
          </p:nvPr>
        </p:nvSpPr>
        <p:spPr>
          <a:solidFill>
            <a:srgbClr val="FFFFFF"/>
          </a:solidFill>
          <a:ln/>
        </p:spPr>
      </p:sp>
      <p:sp>
        <p:nvSpPr>
          <p:cNvPr id="147459"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71A301CA-739D-4048-ADC9-B38949011A92}" type="slidenum">
              <a:rPr lang="en-US" sz="1200"/>
              <a:pPr/>
              <a:t>53</a:t>
            </a:fld>
            <a:endParaRPr lang="en-US" sz="1200"/>
          </a:p>
        </p:txBody>
      </p:sp>
      <p:sp>
        <p:nvSpPr>
          <p:cNvPr id="150530" name="Rectangle 2"/>
          <p:cNvSpPr>
            <a:spLocks noGrp="1" noRot="1" noChangeAspect="1" noChangeArrowheads="1" noTextEdit="1"/>
          </p:cNvSpPr>
          <p:nvPr>
            <p:ph type="sldImg"/>
          </p:nvPr>
        </p:nvSpPr>
        <p:spPr>
          <a:solidFill>
            <a:srgbClr val="FFFFFF"/>
          </a:solidFill>
          <a:ln/>
        </p:spPr>
      </p:sp>
      <p:sp>
        <p:nvSpPr>
          <p:cNvPr id="150531"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087DE550-EE86-6C45-93BC-5B6AA14B173F}" type="slidenum">
              <a:rPr lang="en-US" sz="1200"/>
              <a:pPr/>
              <a:t>61</a:t>
            </a:fld>
            <a:endParaRPr lang="en-US" sz="1200"/>
          </a:p>
        </p:txBody>
      </p:sp>
      <p:sp>
        <p:nvSpPr>
          <p:cNvPr id="159746" name="Rectangle 2"/>
          <p:cNvSpPr>
            <a:spLocks noGrp="1" noRot="1" noChangeAspect="1" noChangeArrowheads="1" noTextEdit="1"/>
          </p:cNvSpPr>
          <p:nvPr>
            <p:ph type="sldImg"/>
          </p:nvPr>
        </p:nvSpPr>
        <p:spPr>
          <a:ln/>
        </p:spPr>
      </p:sp>
      <p:sp>
        <p:nvSpPr>
          <p:cNvPr id="1597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Times New Roman" charset="0"/>
                <a:ea typeface="ＭＳ Ｐゴシック" charset="0"/>
                <a:cs typeface="ＭＳ Ｐゴシック" charset="0"/>
              </a:rPr>
              <a:t>Why the Exile?</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884DBF22-436E-BD4C-A042-11F678786C22}" type="slidenum">
              <a:rPr lang="en-US" sz="1200"/>
              <a:pPr/>
              <a:t>62</a:t>
            </a:fld>
            <a:endParaRPr lang="en-US" sz="1200"/>
          </a:p>
        </p:txBody>
      </p:sp>
      <p:sp>
        <p:nvSpPr>
          <p:cNvPr id="161794" name="Rectangle 2"/>
          <p:cNvSpPr>
            <a:spLocks noGrp="1" noRot="1" noChangeAspect="1" noChangeArrowheads="1" noTextEdit="1"/>
          </p:cNvSpPr>
          <p:nvPr>
            <p:ph type="sldImg"/>
          </p:nvPr>
        </p:nvSpPr>
        <p:spPr>
          <a:ln/>
        </p:spPr>
      </p:sp>
      <p:sp>
        <p:nvSpPr>
          <p:cNvPr id="1617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Times New Roman" charset="0"/>
                <a:ea typeface="ＭＳ Ｐゴシック" charset="0"/>
                <a:cs typeface="ＭＳ Ｐゴシック" charset="0"/>
              </a:rPr>
              <a:t>Why the Exile?</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A4742B6D-8DB2-024F-A312-D2A16E2CBE6C}" type="slidenum">
              <a:rPr lang="en-US" sz="1200"/>
              <a:pPr/>
              <a:t>63</a:t>
            </a:fld>
            <a:endParaRPr lang="en-US" sz="1200"/>
          </a:p>
        </p:txBody>
      </p:sp>
      <p:sp>
        <p:nvSpPr>
          <p:cNvPr id="163842" name="Rectangle 2"/>
          <p:cNvSpPr>
            <a:spLocks noGrp="1" noRot="1" noChangeAspect="1" noChangeArrowheads="1" noTextEdit="1"/>
          </p:cNvSpPr>
          <p:nvPr>
            <p:ph type="sldImg"/>
          </p:nvPr>
        </p:nvSpPr>
        <p:spPr>
          <a:ln/>
        </p:spPr>
      </p:sp>
      <p:sp>
        <p:nvSpPr>
          <p:cNvPr id="1638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Times New Roman" charset="0"/>
                <a:ea typeface="ＭＳ Ｐゴシック" charset="0"/>
                <a:cs typeface="ＭＳ Ｐゴシック" charset="0"/>
              </a:rPr>
              <a:t>Why the Exile?</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916DA16A-DEE9-8B43-B5B4-5645A867FBA7}" type="slidenum">
              <a:rPr lang="en-US" sz="1200">
                <a:solidFill>
                  <a:srgbClr val="000000"/>
                </a:solidFill>
              </a:rPr>
              <a:pPr/>
              <a:t>64</a:t>
            </a:fld>
            <a:endParaRPr lang="en-US" sz="1200">
              <a:solidFill>
                <a:srgbClr val="000000"/>
              </a:solidFill>
            </a:endParaRPr>
          </a:p>
        </p:txBody>
      </p:sp>
      <p:sp>
        <p:nvSpPr>
          <p:cNvPr id="165890" name="Rectangle 2"/>
          <p:cNvSpPr>
            <a:spLocks noGrp="1" noRot="1" noChangeAspect="1" noChangeArrowheads="1" noTextEdit="1"/>
          </p:cNvSpPr>
          <p:nvPr>
            <p:ph type="sldImg"/>
          </p:nvPr>
        </p:nvSpPr>
        <p:spPr>
          <a:ln/>
        </p:spPr>
      </p:sp>
      <p:sp>
        <p:nvSpPr>
          <p:cNvPr id="1658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82633E1F-EA1A-7148-A5A9-5FD26D8C0CC3}" type="slidenum">
              <a:rPr lang="en-US" sz="1200"/>
              <a:pPr/>
              <a:t>65</a:t>
            </a:fld>
            <a:endParaRPr lang="en-US" sz="1200"/>
          </a:p>
        </p:txBody>
      </p:sp>
      <p:sp>
        <p:nvSpPr>
          <p:cNvPr id="167938" name="Rectangle 2"/>
          <p:cNvSpPr>
            <a:spLocks noGrp="1" noRot="1" noChangeAspect="1" noChangeArrowheads="1" noTextEdit="1"/>
          </p:cNvSpPr>
          <p:nvPr>
            <p:ph type="sldImg"/>
          </p:nvPr>
        </p:nvSpPr>
        <p:spPr>
          <a:ln/>
        </p:spPr>
      </p:sp>
      <p:sp>
        <p:nvSpPr>
          <p:cNvPr id="1679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Times New Roman" charset="0"/>
                <a:ea typeface="ＭＳ Ｐゴシック" charset="0"/>
                <a:cs typeface="ＭＳ Ｐゴシック" charset="0"/>
              </a:rPr>
              <a:t>Why the Exile?</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B8FBFC3B-85F8-2D43-8C95-75739D6FA9D8}" type="slidenum">
              <a:rPr lang="en-US" sz="1200"/>
              <a:pPr/>
              <a:t>66</a:t>
            </a:fld>
            <a:endParaRPr lang="en-US" sz="1200"/>
          </a:p>
        </p:txBody>
      </p:sp>
      <p:sp>
        <p:nvSpPr>
          <p:cNvPr id="169986" name="Rectangle 2"/>
          <p:cNvSpPr>
            <a:spLocks noGrp="1" noRot="1" noChangeAspect="1" noChangeArrowheads="1" noTextEdit="1"/>
          </p:cNvSpPr>
          <p:nvPr>
            <p:ph type="sldImg"/>
          </p:nvPr>
        </p:nvSpPr>
        <p:spPr>
          <a:ln/>
        </p:spPr>
      </p:sp>
      <p:sp>
        <p:nvSpPr>
          <p:cNvPr id="1699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Times New Roman" charset="0"/>
                <a:ea typeface="ＭＳ Ｐゴシック" charset="0"/>
                <a:cs typeface="ＭＳ Ｐゴシック" charset="0"/>
              </a:rPr>
              <a:t>Why the Exile?</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B79F06A0-E11C-2B4B-B37C-C28D826F6A5B}" type="slidenum">
              <a:rPr lang="en-US" sz="1200"/>
              <a:pPr/>
              <a:t>68</a:t>
            </a:fld>
            <a:endParaRPr lang="en-US" sz="1200"/>
          </a:p>
        </p:txBody>
      </p:sp>
      <p:sp>
        <p:nvSpPr>
          <p:cNvPr id="173058" name="Rectangle 2"/>
          <p:cNvSpPr>
            <a:spLocks noGrp="1" noRot="1" noChangeAspect="1" noChangeArrowheads="1" noTextEdit="1"/>
          </p:cNvSpPr>
          <p:nvPr>
            <p:ph type="sldImg"/>
          </p:nvPr>
        </p:nvSpPr>
        <p:spPr>
          <a:ln/>
        </p:spPr>
      </p:sp>
      <p:sp>
        <p:nvSpPr>
          <p:cNvPr id="1730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Times New Roman" charset="0"/>
                <a:ea typeface="ＭＳ Ｐゴシック" charset="0"/>
                <a:cs typeface="ＭＳ Ｐゴシック" charset="0"/>
              </a:rPr>
              <a:t>Why the Exile?</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a:extLst>
              <a:ext uri="{FF2B5EF4-FFF2-40B4-BE49-F238E27FC236}">
                <a16:creationId xmlns:a16="http://schemas.microsoft.com/office/drawing/2014/main" id="{52B5F9EC-F686-EC4F-BFD3-28F5A51F4B78}"/>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2530" name="Text Box 2">
            <a:extLst>
              <a:ext uri="{FF2B5EF4-FFF2-40B4-BE49-F238E27FC236}">
                <a16:creationId xmlns:a16="http://schemas.microsoft.com/office/drawing/2014/main" id="{37B15FB7-F952-8949-A3D4-27DBC0707181}"/>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135607454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76C83A7-3ED5-D74F-A847-115E0D848FF9}" type="slidenum">
              <a:rPr lang="en-US" sz="1200"/>
              <a:pPr/>
              <a:t>69</a:t>
            </a:fld>
            <a:endParaRPr lang="en-US" sz="1200"/>
          </a:p>
        </p:txBody>
      </p:sp>
      <p:sp>
        <p:nvSpPr>
          <p:cNvPr id="175106" name="Rectangle 2"/>
          <p:cNvSpPr>
            <a:spLocks noGrp="1" noRot="1" noChangeAspect="1" noChangeArrowheads="1" noTextEdit="1"/>
          </p:cNvSpPr>
          <p:nvPr>
            <p:ph type="sldImg"/>
          </p:nvPr>
        </p:nvSpPr>
        <p:spPr>
          <a:ln/>
        </p:spPr>
      </p:sp>
      <p:sp>
        <p:nvSpPr>
          <p:cNvPr id="1751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Times New Roman" charset="0"/>
                <a:ea typeface="ＭＳ Ｐゴシック" charset="0"/>
                <a:cs typeface="ＭＳ Ｐゴシック" charset="0"/>
              </a:rPr>
              <a:t>Why the Exile?</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11FDF665-6AFA-E04E-9A5D-5C3CD628148A}" type="slidenum">
              <a:rPr lang="en-US" sz="1200"/>
              <a:pPr/>
              <a:t>70</a:t>
            </a:fld>
            <a:endParaRPr lang="en-US" sz="1200"/>
          </a:p>
        </p:txBody>
      </p:sp>
      <p:sp>
        <p:nvSpPr>
          <p:cNvPr id="177154" name="Rectangle 2"/>
          <p:cNvSpPr>
            <a:spLocks noGrp="1" noRot="1" noChangeAspect="1" noChangeArrowheads="1" noTextEdit="1"/>
          </p:cNvSpPr>
          <p:nvPr>
            <p:ph type="sldImg"/>
          </p:nvPr>
        </p:nvSpPr>
        <p:spPr>
          <a:ln/>
        </p:spPr>
      </p:sp>
      <p:sp>
        <p:nvSpPr>
          <p:cNvPr id="1771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Times New Roman" charset="0"/>
                <a:ea typeface="ＭＳ Ｐゴシック" charset="0"/>
                <a:cs typeface="ＭＳ Ｐゴシック" charset="0"/>
              </a:rPr>
              <a:t>Why the Exile?</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44B97DE-D0F2-8B40-BA9F-C41B86607E30}" type="slidenum">
              <a:rPr lang="en-US" sz="1200"/>
              <a:pPr/>
              <a:t>71</a:t>
            </a:fld>
            <a:endParaRPr lang="en-US" sz="1200"/>
          </a:p>
        </p:txBody>
      </p:sp>
      <p:sp>
        <p:nvSpPr>
          <p:cNvPr id="179202" name="Rectangle 2"/>
          <p:cNvSpPr>
            <a:spLocks noGrp="1" noRot="1" noChangeAspect="1" noChangeArrowheads="1" noTextEdit="1"/>
          </p:cNvSpPr>
          <p:nvPr>
            <p:ph type="sldImg"/>
          </p:nvPr>
        </p:nvSpPr>
        <p:spPr>
          <a:ln/>
        </p:spPr>
      </p:sp>
      <p:sp>
        <p:nvSpPr>
          <p:cNvPr id="1792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Times New Roman" charset="0"/>
                <a:ea typeface="ＭＳ Ｐゴシック" charset="0"/>
                <a:cs typeface="ＭＳ Ｐゴシック" charset="0"/>
              </a:rPr>
              <a:t>Why the Exile?</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8416A58-C073-2F41-8B20-38FAE074B18F}" type="slidenum">
              <a:rPr lang="en-US" sz="1200"/>
              <a:pPr/>
              <a:t>72</a:t>
            </a:fld>
            <a:endParaRPr lang="en-US" sz="1200"/>
          </a:p>
        </p:txBody>
      </p:sp>
      <p:sp>
        <p:nvSpPr>
          <p:cNvPr id="181250" name="Rectangle 2"/>
          <p:cNvSpPr>
            <a:spLocks noGrp="1" noRot="1" noChangeAspect="1" noChangeArrowheads="1" noTextEdit="1"/>
          </p:cNvSpPr>
          <p:nvPr>
            <p:ph type="sldImg"/>
          </p:nvPr>
        </p:nvSpPr>
        <p:spPr>
          <a:ln/>
        </p:spPr>
      </p:sp>
      <p:sp>
        <p:nvSpPr>
          <p:cNvPr id="1812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Times New Roman" charset="0"/>
                <a:ea typeface="ＭＳ Ｐゴシック" charset="0"/>
                <a:cs typeface="ＭＳ Ｐゴシック" charset="0"/>
              </a:rPr>
              <a:t>Why the Exile?</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138611BD-E930-714A-8E7D-B5502CD5310C}" type="slidenum">
              <a:rPr lang="en-US" sz="1200"/>
              <a:pPr/>
              <a:t>73</a:t>
            </a:fld>
            <a:endParaRPr lang="en-US" sz="1200"/>
          </a:p>
        </p:txBody>
      </p:sp>
      <p:sp>
        <p:nvSpPr>
          <p:cNvPr id="183298" name="Rectangle 2"/>
          <p:cNvSpPr>
            <a:spLocks noGrp="1" noRot="1" noChangeAspect="1" noChangeArrowheads="1" noTextEdit="1"/>
          </p:cNvSpPr>
          <p:nvPr>
            <p:ph type="sldImg"/>
          </p:nvPr>
        </p:nvSpPr>
        <p:spPr>
          <a:ln/>
        </p:spPr>
      </p:sp>
      <p:sp>
        <p:nvSpPr>
          <p:cNvPr id="1832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Times New Roman" charset="0"/>
                <a:ea typeface="ＭＳ Ｐゴシック" charset="0"/>
                <a:cs typeface="ＭＳ Ｐゴシック" charset="0"/>
              </a:rPr>
              <a:t>Why the Exile?</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5FE497B5-2218-2E47-8BAE-122370A0B608}" type="slidenum">
              <a:rPr lang="en-US" sz="1200"/>
              <a:pPr/>
              <a:t>74</a:t>
            </a:fld>
            <a:endParaRPr lang="en-US" sz="1200"/>
          </a:p>
        </p:txBody>
      </p:sp>
      <p:sp>
        <p:nvSpPr>
          <p:cNvPr id="185346" name="Rectangle 2"/>
          <p:cNvSpPr>
            <a:spLocks noGrp="1" noRot="1" noChangeAspect="1" noChangeArrowheads="1" noTextEdit="1"/>
          </p:cNvSpPr>
          <p:nvPr>
            <p:ph type="sldImg"/>
          </p:nvPr>
        </p:nvSpPr>
        <p:spPr>
          <a:ln/>
        </p:spPr>
      </p:sp>
      <p:sp>
        <p:nvSpPr>
          <p:cNvPr id="1853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Times New Roman" charset="0"/>
                <a:ea typeface="ＭＳ Ｐゴシック" charset="0"/>
                <a:cs typeface="ＭＳ Ｐゴシック" charset="0"/>
              </a:rPr>
              <a:t>Why the Exile?</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7C9F5EA-4B96-F24A-9315-C8A71A450711}" type="slidenum">
              <a:rPr lang="en-US" sz="1200">
                <a:solidFill>
                  <a:srgbClr val="000000"/>
                </a:solidFill>
              </a:rPr>
              <a:pPr/>
              <a:t>80</a:t>
            </a:fld>
            <a:endParaRPr lang="en-US" sz="1200">
              <a:solidFill>
                <a:srgbClr val="000000"/>
              </a:solidFill>
            </a:endParaRPr>
          </a:p>
        </p:txBody>
      </p:sp>
      <p:sp>
        <p:nvSpPr>
          <p:cNvPr id="192514" name="Rectangle 2"/>
          <p:cNvSpPr>
            <a:spLocks noGrp="1" noRot="1" noChangeAspect="1" noChangeArrowheads="1" noTextEdit="1"/>
          </p:cNvSpPr>
          <p:nvPr>
            <p:ph type="sldImg"/>
          </p:nvPr>
        </p:nvSpPr>
        <p:spPr>
          <a:ln/>
        </p:spPr>
      </p:sp>
      <p:sp>
        <p:nvSpPr>
          <p:cNvPr id="1925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9B306BC2-18FC-2E47-AA57-CC2D54B326A5}" type="slidenum">
              <a:rPr lang="en-US" sz="1200">
                <a:solidFill>
                  <a:srgbClr val="000000"/>
                </a:solidFill>
              </a:rPr>
              <a:pPr/>
              <a:t>81</a:t>
            </a:fld>
            <a:endParaRPr lang="en-US" sz="1200">
              <a:solidFill>
                <a:srgbClr val="000000"/>
              </a:solidFill>
            </a:endParaRPr>
          </a:p>
        </p:txBody>
      </p:sp>
      <p:sp>
        <p:nvSpPr>
          <p:cNvPr id="194562" name="Rectangle 2"/>
          <p:cNvSpPr>
            <a:spLocks noGrp="1" noRot="1" noChangeAspect="1" noChangeArrowheads="1" noTextEdit="1"/>
          </p:cNvSpPr>
          <p:nvPr>
            <p:ph type="sldImg"/>
          </p:nvPr>
        </p:nvSpPr>
        <p:spPr>
          <a:ln/>
        </p:spPr>
      </p:sp>
      <p:sp>
        <p:nvSpPr>
          <p:cNvPr id="1945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ED2A9A5-8FA9-5648-94E2-FAEB9DEB75C0}" type="slidenum">
              <a:rPr lang="en-US" sz="1200">
                <a:solidFill>
                  <a:srgbClr val="000000"/>
                </a:solidFill>
              </a:rPr>
              <a:pPr/>
              <a:t>82</a:t>
            </a:fld>
            <a:endParaRPr lang="en-US" sz="1200">
              <a:solidFill>
                <a:srgbClr val="000000"/>
              </a:solidFill>
            </a:endParaRPr>
          </a:p>
        </p:txBody>
      </p:sp>
      <p:sp>
        <p:nvSpPr>
          <p:cNvPr id="196610" name="Rectangle 2"/>
          <p:cNvSpPr>
            <a:spLocks noGrp="1" noRot="1" noChangeAspect="1" noChangeArrowheads="1" noTextEdit="1"/>
          </p:cNvSpPr>
          <p:nvPr>
            <p:ph type="sldImg"/>
          </p:nvPr>
        </p:nvSpPr>
        <p:spPr>
          <a:ln/>
        </p:spPr>
      </p:sp>
      <p:sp>
        <p:nvSpPr>
          <p:cNvPr id="1966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822782FA-BAD9-7B47-B331-6DAC000DFD30}" type="slidenum">
              <a:rPr lang="en-US" sz="1200">
                <a:solidFill>
                  <a:srgbClr val="000000"/>
                </a:solidFill>
              </a:rPr>
              <a:pPr/>
              <a:t>83</a:t>
            </a:fld>
            <a:endParaRPr lang="en-US" sz="1200">
              <a:solidFill>
                <a:srgbClr val="000000"/>
              </a:solidFill>
            </a:endParaRPr>
          </a:p>
        </p:txBody>
      </p:sp>
      <p:sp>
        <p:nvSpPr>
          <p:cNvPr id="198658" name="Rectangle 2"/>
          <p:cNvSpPr>
            <a:spLocks noGrp="1" noRot="1" noChangeAspect="1" noChangeArrowheads="1" noTextEdit="1"/>
          </p:cNvSpPr>
          <p:nvPr>
            <p:ph type="sldImg"/>
          </p:nvPr>
        </p:nvSpPr>
        <p:spPr>
          <a:ln/>
        </p:spPr>
      </p:sp>
      <p:sp>
        <p:nvSpPr>
          <p:cNvPr id="1986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a:extLst>
              <a:ext uri="{FF2B5EF4-FFF2-40B4-BE49-F238E27FC236}">
                <a16:creationId xmlns:a16="http://schemas.microsoft.com/office/drawing/2014/main" id="{646A399A-DDAC-744E-993D-ED26847F9A62}"/>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3554" name="Text Box 2">
            <a:extLst>
              <a:ext uri="{FF2B5EF4-FFF2-40B4-BE49-F238E27FC236}">
                <a16:creationId xmlns:a16="http://schemas.microsoft.com/office/drawing/2014/main" id="{B3874B85-9429-4041-B3EC-8A9480D502BD}"/>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104049151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92</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OT Survey</a:t>
            </a:r>
            <a:r>
              <a:rPr lang="en-US" baseline="0" dirty="0">
                <a:latin typeface="Arial" charset="0"/>
                <a:ea typeface="ＭＳ Ｐゴシック" charset="0"/>
                <a:cs typeface="ＭＳ Ｐゴシック" charset="0"/>
              </a:rPr>
              <a:t> (</a:t>
            </a:r>
            <a:r>
              <a:rPr lang="en-US" baseline="0" dirty="0" err="1">
                <a:latin typeface="Arial" charset="0"/>
                <a:ea typeface="ＭＳ Ｐゴシック" charset="0"/>
                <a:cs typeface="ＭＳ Ｐゴシック" charset="0"/>
              </a:rPr>
              <a:t>os</a:t>
            </a:r>
            <a:r>
              <a:rPr lang="en-US" baseline="0" dirty="0">
                <a:latin typeface="Arial" charset="0"/>
                <a:ea typeface="ＭＳ Ｐゴシック" charset="0"/>
                <a:cs typeface="ＭＳ Ｐゴシック" charset="0"/>
              </a:rPr>
              <a:t>)</a:t>
            </a:r>
            <a:endParaRPr lang="en-US" dirty="0">
              <a:latin typeface="Arial"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a:extLst>
              <a:ext uri="{FF2B5EF4-FFF2-40B4-BE49-F238E27FC236}">
                <a16:creationId xmlns:a16="http://schemas.microsoft.com/office/drawing/2014/main" id="{D275D941-E9B9-FF40-8530-911989438649}"/>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4578" name="Text Box 2">
            <a:extLst>
              <a:ext uri="{FF2B5EF4-FFF2-40B4-BE49-F238E27FC236}">
                <a16:creationId xmlns:a16="http://schemas.microsoft.com/office/drawing/2014/main" id="{68E0C941-F228-3848-A9C0-F9C44FA9D31E}"/>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41655547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a:extLst>
              <a:ext uri="{FF2B5EF4-FFF2-40B4-BE49-F238E27FC236}">
                <a16:creationId xmlns:a16="http://schemas.microsoft.com/office/drawing/2014/main" id="{5265E399-878E-234B-B637-F6D20C69A371}"/>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5602" name="Text Box 2">
            <a:extLst>
              <a:ext uri="{FF2B5EF4-FFF2-40B4-BE49-F238E27FC236}">
                <a16:creationId xmlns:a16="http://schemas.microsoft.com/office/drawing/2014/main" id="{438DD713-9417-C649-A4F4-9EFBB1B8BDD8}"/>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9007103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a:extLst>
              <a:ext uri="{FF2B5EF4-FFF2-40B4-BE49-F238E27FC236}">
                <a16:creationId xmlns:a16="http://schemas.microsoft.com/office/drawing/2014/main" id="{551BA60D-54C3-3F45-8360-12B5801F29D7}"/>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6626" name="Text Box 2">
            <a:extLst>
              <a:ext uri="{FF2B5EF4-FFF2-40B4-BE49-F238E27FC236}">
                <a16:creationId xmlns:a16="http://schemas.microsoft.com/office/drawing/2014/main" id="{F14E5761-CD54-3349-9C5E-3778FB9A09A7}"/>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20144957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A67C5A2-E225-7B4C-87DB-44EC199A49A7}" type="slidenum">
              <a:rPr lang="en-US"/>
              <a:pPr>
                <a:defRPr/>
              </a:pPr>
              <a:t>‹#›</a:t>
            </a:fld>
            <a:endParaRPr lang="en-US"/>
          </a:p>
        </p:txBody>
      </p:sp>
    </p:spTree>
    <p:extLst>
      <p:ext uri="{BB962C8B-B14F-4D97-AF65-F5344CB8AC3E}">
        <p14:creationId xmlns:p14="http://schemas.microsoft.com/office/powerpoint/2010/main" val="41418520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E1B3617-A545-224A-8B04-8A5F8EF09691}" type="slidenum">
              <a:rPr lang="en-US"/>
              <a:pPr>
                <a:defRPr/>
              </a:pPr>
              <a:t>‹#›</a:t>
            </a:fld>
            <a:endParaRPr lang="en-US"/>
          </a:p>
        </p:txBody>
      </p:sp>
    </p:spTree>
    <p:extLst>
      <p:ext uri="{BB962C8B-B14F-4D97-AF65-F5344CB8AC3E}">
        <p14:creationId xmlns:p14="http://schemas.microsoft.com/office/powerpoint/2010/main" val="985876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5DC5496-F0F4-8E4F-8345-7DF73D8BEA5A}" type="slidenum">
              <a:rPr lang="en-US"/>
              <a:pPr>
                <a:defRPr/>
              </a:pPr>
              <a:t>‹#›</a:t>
            </a:fld>
            <a:endParaRPr lang="en-US"/>
          </a:p>
        </p:txBody>
      </p:sp>
    </p:spTree>
    <p:extLst>
      <p:ext uri="{BB962C8B-B14F-4D97-AF65-F5344CB8AC3E}">
        <p14:creationId xmlns:p14="http://schemas.microsoft.com/office/powerpoint/2010/main" val="7906807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A0C4EAA-E6D3-584B-894E-900CBE881DFD}" type="slidenum">
              <a:rPr lang="en-US"/>
              <a:pPr>
                <a:defRPr/>
              </a:pPr>
              <a:t>‹#›</a:t>
            </a:fld>
            <a:endParaRPr lang="en-US"/>
          </a:p>
        </p:txBody>
      </p:sp>
    </p:spTree>
    <p:extLst>
      <p:ext uri="{BB962C8B-B14F-4D97-AF65-F5344CB8AC3E}">
        <p14:creationId xmlns:p14="http://schemas.microsoft.com/office/powerpoint/2010/main" val="31628320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DC670CD-6228-5248-9825-88FC08738BC3}" type="slidenum">
              <a:rPr lang="en-US"/>
              <a:pPr>
                <a:defRPr/>
              </a:pPr>
              <a:t>‹#›</a:t>
            </a:fld>
            <a:endParaRPr lang="en-US"/>
          </a:p>
        </p:txBody>
      </p:sp>
    </p:spTree>
    <p:extLst>
      <p:ext uri="{BB962C8B-B14F-4D97-AF65-F5344CB8AC3E}">
        <p14:creationId xmlns:p14="http://schemas.microsoft.com/office/powerpoint/2010/main" val="22588217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A2A2952-572E-F749-B481-85A17C96BFC6}" type="slidenum">
              <a:rPr lang="en-US"/>
              <a:pPr>
                <a:defRPr/>
              </a:pPr>
              <a:t>‹#›</a:t>
            </a:fld>
            <a:endParaRPr lang="en-US"/>
          </a:p>
        </p:txBody>
      </p:sp>
    </p:spTree>
    <p:extLst>
      <p:ext uri="{BB962C8B-B14F-4D97-AF65-F5344CB8AC3E}">
        <p14:creationId xmlns:p14="http://schemas.microsoft.com/office/powerpoint/2010/main" val="19553461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AB0626E-9811-B440-B78C-18FA16EC6313}" type="slidenum">
              <a:rPr lang="en-US"/>
              <a:pPr>
                <a:defRPr/>
              </a:pPr>
              <a:t>‹#›</a:t>
            </a:fld>
            <a:endParaRPr lang="en-US"/>
          </a:p>
        </p:txBody>
      </p:sp>
    </p:spTree>
    <p:extLst>
      <p:ext uri="{BB962C8B-B14F-4D97-AF65-F5344CB8AC3E}">
        <p14:creationId xmlns:p14="http://schemas.microsoft.com/office/powerpoint/2010/main" val="3288917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41C2B8B-5F16-2640-9681-72702629B30C}" type="slidenum">
              <a:rPr lang="en-US"/>
              <a:pPr>
                <a:defRPr/>
              </a:pPr>
              <a:t>‹#›</a:t>
            </a:fld>
            <a:endParaRPr lang="en-US"/>
          </a:p>
        </p:txBody>
      </p:sp>
    </p:spTree>
    <p:extLst>
      <p:ext uri="{BB962C8B-B14F-4D97-AF65-F5344CB8AC3E}">
        <p14:creationId xmlns:p14="http://schemas.microsoft.com/office/powerpoint/2010/main" val="41816586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85B3608-18D7-9349-A9B1-6F4D6409EBE4}" type="slidenum">
              <a:rPr lang="en-US"/>
              <a:pPr>
                <a:defRPr/>
              </a:pPr>
              <a:t>‹#›</a:t>
            </a:fld>
            <a:endParaRPr lang="en-US"/>
          </a:p>
        </p:txBody>
      </p:sp>
    </p:spTree>
    <p:extLst>
      <p:ext uri="{BB962C8B-B14F-4D97-AF65-F5344CB8AC3E}">
        <p14:creationId xmlns:p14="http://schemas.microsoft.com/office/powerpoint/2010/main" val="17874300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06AB65D-3393-8F44-A878-C65C25DB071B}" type="slidenum">
              <a:rPr lang="en-US"/>
              <a:pPr>
                <a:defRPr/>
              </a:pPr>
              <a:t>‹#›</a:t>
            </a:fld>
            <a:endParaRPr lang="en-US"/>
          </a:p>
        </p:txBody>
      </p:sp>
    </p:spTree>
    <p:extLst>
      <p:ext uri="{BB962C8B-B14F-4D97-AF65-F5344CB8AC3E}">
        <p14:creationId xmlns:p14="http://schemas.microsoft.com/office/powerpoint/2010/main" val="7487873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99D56AA-A751-0E44-80A0-36C19935D786}" type="slidenum">
              <a:rPr lang="en-US"/>
              <a:pPr>
                <a:defRPr/>
              </a:pPr>
              <a:t>‹#›</a:t>
            </a:fld>
            <a:endParaRPr lang="en-US"/>
          </a:p>
        </p:txBody>
      </p:sp>
    </p:spTree>
    <p:extLst>
      <p:ext uri="{BB962C8B-B14F-4D97-AF65-F5344CB8AC3E}">
        <p14:creationId xmlns:p14="http://schemas.microsoft.com/office/powerpoint/2010/main" val="34555162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B508D98-1D3C-4C44-9ED6-BE476E2A9059}" type="slidenum">
              <a:rPr lang="en-US"/>
              <a:pPr>
                <a:defRPr/>
              </a:pPr>
              <a:t>‹#›</a:t>
            </a:fld>
            <a:endParaRPr lang="en-US"/>
          </a:p>
        </p:txBody>
      </p:sp>
    </p:spTree>
    <p:extLst>
      <p:ext uri="{BB962C8B-B14F-4D97-AF65-F5344CB8AC3E}">
        <p14:creationId xmlns:p14="http://schemas.microsoft.com/office/powerpoint/2010/main" val="24874962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35A5D3E-2E14-1045-8B8A-846DD5C064F1}" type="slidenum">
              <a:rPr lang="en-US"/>
              <a:pPr>
                <a:defRPr/>
              </a:pPr>
              <a:t>‹#›</a:t>
            </a:fld>
            <a:endParaRPr lang="en-US"/>
          </a:p>
        </p:txBody>
      </p:sp>
    </p:spTree>
    <p:extLst>
      <p:ext uri="{BB962C8B-B14F-4D97-AF65-F5344CB8AC3E}">
        <p14:creationId xmlns:p14="http://schemas.microsoft.com/office/powerpoint/2010/main" val="31757042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39285E4-3F8D-0A42-8DFC-4DB6BA2108FF}" type="slidenum">
              <a:rPr lang="en-US"/>
              <a:pPr>
                <a:defRPr/>
              </a:pPr>
              <a:t>‹#›</a:t>
            </a:fld>
            <a:endParaRPr lang="en-US"/>
          </a:p>
        </p:txBody>
      </p:sp>
    </p:spTree>
    <p:extLst>
      <p:ext uri="{BB962C8B-B14F-4D97-AF65-F5344CB8AC3E}">
        <p14:creationId xmlns:p14="http://schemas.microsoft.com/office/powerpoint/2010/main" val="14845496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4DD8063-19D4-5145-97F5-B4FD94440417}" type="slidenum">
              <a:rPr lang="en-US"/>
              <a:pPr>
                <a:defRPr/>
              </a:pPr>
              <a:t>‹#›</a:t>
            </a:fld>
            <a:endParaRPr lang="en-US"/>
          </a:p>
        </p:txBody>
      </p:sp>
    </p:spTree>
    <p:extLst>
      <p:ext uri="{BB962C8B-B14F-4D97-AF65-F5344CB8AC3E}">
        <p14:creationId xmlns:p14="http://schemas.microsoft.com/office/powerpoint/2010/main" val="13017900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6659936-8F33-6740-8052-0D2D8ED60556}" type="slidenum">
              <a:rPr lang="en-US"/>
              <a:pPr>
                <a:defRPr/>
              </a:pPr>
              <a:t>‹#›</a:t>
            </a:fld>
            <a:endParaRPr lang="en-US"/>
          </a:p>
        </p:txBody>
      </p:sp>
    </p:spTree>
    <p:extLst>
      <p:ext uri="{BB962C8B-B14F-4D97-AF65-F5344CB8AC3E}">
        <p14:creationId xmlns:p14="http://schemas.microsoft.com/office/powerpoint/2010/main" val="283567103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79D8967-C427-C447-9F39-A7451528E9D8}" type="slidenum">
              <a:rPr lang="en-US"/>
              <a:pPr>
                <a:defRPr/>
              </a:pPr>
              <a:t>‹#›</a:t>
            </a:fld>
            <a:endParaRPr lang="en-US"/>
          </a:p>
        </p:txBody>
      </p:sp>
    </p:spTree>
    <p:extLst>
      <p:ext uri="{BB962C8B-B14F-4D97-AF65-F5344CB8AC3E}">
        <p14:creationId xmlns:p14="http://schemas.microsoft.com/office/powerpoint/2010/main" val="213527567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9CD371DC-0897-0642-A659-B1F387EABF49}" type="slidenum">
              <a:rPr lang="en-US"/>
              <a:pPr>
                <a:defRPr/>
              </a:pPr>
              <a:t>‹#›</a:t>
            </a:fld>
            <a:endParaRPr lang="en-US"/>
          </a:p>
        </p:txBody>
      </p:sp>
    </p:spTree>
    <p:extLst>
      <p:ext uri="{BB962C8B-B14F-4D97-AF65-F5344CB8AC3E}">
        <p14:creationId xmlns:p14="http://schemas.microsoft.com/office/powerpoint/2010/main" val="36870806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11699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p:txBody>
          <a:bodyPr/>
          <a:lstStyle>
            <a:lvl1pPr algn="ctr" eaLnBrk="0" hangingPunct="0">
              <a:defRPr/>
            </a:lvl1pPr>
          </a:lstStyle>
          <a:p>
            <a:pPr>
              <a:defRPr/>
            </a:pPr>
            <a:endParaRPr lang="en-US"/>
          </a:p>
        </p:txBody>
      </p:sp>
      <p:sp>
        <p:nvSpPr>
          <p:cNvPr id="6" name="Rectangle 36"/>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37"/>
          <p:cNvSpPr>
            <a:spLocks noGrp="1" noChangeArrowheads="1"/>
          </p:cNvSpPr>
          <p:nvPr>
            <p:ph type="sldNum" sz="quarter" idx="12"/>
          </p:nvPr>
        </p:nvSpPr>
        <p:spPr/>
        <p:txBody>
          <a:bodyPr/>
          <a:lstStyle>
            <a:lvl1pPr eaLnBrk="0" hangingPunct="0">
              <a:defRPr/>
            </a:lvl1pPr>
          </a:lstStyle>
          <a:p>
            <a:pPr>
              <a:defRPr/>
            </a:pPr>
            <a:fld id="{CD765975-CDFF-6844-9F95-1F8864852D6A}" type="slidenum">
              <a:rPr lang="en-US"/>
              <a:pPr>
                <a:defRPr/>
              </a:pPr>
              <a:t>‹#›</a:t>
            </a:fld>
            <a:endParaRPr lang="en-US"/>
          </a:p>
        </p:txBody>
      </p:sp>
    </p:spTree>
    <p:extLst>
      <p:ext uri="{BB962C8B-B14F-4D97-AF65-F5344CB8AC3E}">
        <p14:creationId xmlns:p14="http://schemas.microsoft.com/office/powerpoint/2010/main" val="16357613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0" hangingPunct="0">
              <a:defRPr>
                <a:ea typeface="ＭＳ Ｐゴシック" pitchFamily="-107" charset="-128"/>
                <a:cs typeface="ＭＳ Ｐゴシック" pitchFamily="-107" charset="-128"/>
              </a:defRPr>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defRPr>
                <a:ea typeface="ＭＳ Ｐゴシック" pitchFamily="-107" charset="-128"/>
                <a:cs typeface="ＭＳ Ｐゴシック" pitchFamily="-107"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lvl1pPr>
          </a:lstStyle>
          <a:p>
            <a:pPr>
              <a:defRPr/>
            </a:pPr>
            <a:fld id="{5F711ECB-2309-004C-A885-D88BCE6F8253}" type="slidenum">
              <a:rPr lang="en-US"/>
              <a:pPr>
                <a:defRPr/>
              </a:pPr>
              <a:t>‹#›</a:t>
            </a:fld>
            <a:endParaRPr lang="en-US"/>
          </a:p>
        </p:txBody>
      </p:sp>
    </p:spTree>
    <p:extLst>
      <p:ext uri="{BB962C8B-B14F-4D97-AF65-F5344CB8AC3E}">
        <p14:creationId xmlns:p14="http://schemas.microsoft.com/office/powerpoint/2010/main" val="1632056776"/>
      </p:ext>
    </p:extLst>
  </p:cSld>
  <p:clrMapOvr>
    <a:masterClrMapping/>
  </p:clrMapOvr>
  <p:transition>
    <p:dissolv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grpSp>
          <p:nvGrpSpPr>
            <p:cNvPr id="5" name="Group 3"/>
            <p:cNvGrpSpPr>
              <a:grpSpLocks/>
            </p:cNvGrpSpPr>
            <p:nvPr userDrawn="1"/>
          </p:nvGrpSpPr>
          <p:grpSpPr bwMode="auto">
            <a:xfrm>
              <a:off x="0" y="0"/>
              <a:ext cx="5568" cy="4320"/>
              <a:chOff x="0" y="0"/>
              <a:chExt cx="5568" cy="4320"/>
            </a:xfrm>
          </p:grpSpPr>
          <p:grpSp>
            <p:nvGrpSpPr>
              <p:cNvPr id="9" name="Group 4"/>
              <p:cNvGrpSpPr>
                <a:grpSpLocks/>
              </p:cNvGrpSpPr>
              <p:nvPr userDrawn="1"/>
            </p:nvGrpSpPr>
            <p:grpSpPr bwMode="auto">
              <a:xfrm>
                <a:off x="0" y="0"/>
                <a:ext cx="3216" cy="3072"/>
                <a:chOff x="0" y="0"/>
                <a:chExt cx="2928" cy="2784"/>
              </a:xfrm>
            </p:grpSpPr>
            <p:sp>
              <p:nvSpPr>
                <p:cNvPr id="22" name="Oval 5"/>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solidFill>
                      <a:srgbClr val="EAEAEA"/>
                    </a:solidFill>
                    <a:latin typeface="Times" charset="0"/>
                  </a:endParaRPr>
                </a:p>
              </p:txBody>
            </p:sp>
            <p:sp>
              <p:nvSpPr>
                <p:cNvPr id="23" name="Oval 6"/>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solidFill>
                      <a:srgbClr val="EAEAEA"/>
                    </a:solidFill>
                    <a:latin typeface="Times" charset="0"/>
                  </a:endParaRPr>
                </a:p>
              </p:txBody>
            </p:sp>
            <p:sp>
              <p:nvSpPr>
                <p:cNvPr id="24" name="Oval 7"/>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solidFill>
                      <a:srgbClr val="EAEAEA"/>
                    </a:solidFill>
                    <a:latin typeface="Times" charset="0"/>
                  </a:endParaRPr>
                </a:p>
              </p:txBody>
            </p:sp>
            <p:sp>
              <p:nvSpPr>
                <p:cNvPr id="25" name="Oval 8"/>
                <p:cNvSpPr>
                  <a:spLocks noChangeArrowheads="1"/>
                </p:cNvSpPr>
                <p:nvPr userDrawn="1"/>
              </p:nvSpPr>
              <p:spPr bwMode="auto">
                <a:xfrm>
                  <a:off x="720" y="720"/>
                  <a:ext cx="1488" cy="1349"/>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solidFill>
                      <a:srgbClr val="EAEAEA"/>
                    </a:solidFill>
                    <a:latin typeface="Times" charset="0"/>
                  </a:endParaRPr>
                </a:p>
              </p:txBody>
            </p:sp>
            <p:sp>
              <p:nvSpPr>
                <p:cNvPr id="26" name="Oval 9"/>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solidFill>
                      <a:srgbClr val="EAEAEA"/>
                    </a:solidFill>
                    <a:latin typeface="Times" charset="0"/>
                  </a:endParaRPr>
                </a:p>
              </p:txBody>
            </p:sp>
          </p:grpSp>
          <p:grpSp>
            <p:nvGrpSpPr>
              <p:cNvPr id="10" name="Group 10"/>
              <p:cNvGrpSpPr>
                <a:grpSpLocks/>
              </p:cNvGrpSpPr>
              <p:nvPr userDrawn="1"/>
            </p:nvGrpSpPr>
            <p:grpSpPr bwMode="auto">
              <a:xfrm>
                <a:off x="2016" y="2016"/>
                <a:ext cx="2448" cy="2304"/>
                <a:chOff x="0" y="0"/>
                <a:chExt cx="2928" cy="2784"/>
              </a:xfrm>
            </p:grpSpPr>
            <p:sp>
              <p:nvSpPr>
                <p:cNvPr id="17" name="Oval 11"/>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solidFill>
                      <a:srgbClr val="EAEAEA"/>
                    </a:solidFill>
                    <a:latin typeface="Times" charset="0"/>
                  </a:endParaRPr>
                </a:p>
              </p:txBody>
            </p:sp>
            <p:sp>
              <p:nvSpPr>
                <p:cNvPr id="18" name="Oval 12"/>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solidFill>
                      <a:srgbClr val="EAEAEA"/>
                    </a:solidFill>
                    <a:latin typeface="Times" charset="0"/>
                  </a:endParaRPr>
                </a:p>
              </p:txBody>
            </p:sp>
            <p:sp>
              <p:nvSpPr>
                <p:cNvPr id="19" name="Oval 13"/>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solidFill>
                      <a:srgbClr val="EAEAEA"/>
                    </a:solidFill>
                    <a:latin typeface="Times" charset="0"/>
                  </a:endParaRPr>
                </a:p>
              </p:txBody>
            </p:sp>
            <p:sp>
              <p:nvSpPr>
                <p:cNvPr id="20" name="Oval 14"/>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solidFill>
                      <a:srgbClr val="EAEAEA"/>
                    </a:solidFill>
                    <a:latin typeface="Times" charset="0"/>
                  </a:endParaRPr>
                </a:p>
              </p:txBody>
            </p:sp>
            <p:sp>
              <p:nvSpPr>
                <p:cNvPr id="21" name="Oval 15"/>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solidFill>
                      <a:srgbClr val="EAEAEA"/>
                    </a:solidFill>
                    <a:latin typeface="Times" charset="0"/>
                  </a:endParaRPr>
                </a:p>
              </p:txBody>
            </p:sp>
          </p:grpSp>
          <p:grpSp>
            <p:nvGrpSpPr>
              <p:cNvPr id="11" name="Group 16"/>
              <p:cNvGrpSpPr>
                <a:grpSpLocks/>
              </p:cNvGrpSpPr>
              <p:nvPr userDrawn="1"/>
            </p:nvGrpSpPr>
            <p:grpSpPr bwMode="auto">
              <a:xfrm>
                <a:off x="2832" y="96"/>
                <a:ext cx="2736" cy="2592"/>
                <a:chOff x="0" y="0"/>
                <a:chExt cx="2928" cy="2784"/>
              </a:xfrm>
            </p:grpSpPr>
            <p:sp>
              <p:nvSpPr>
                <p:cNvPr id="12" name="Oval 17"/>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solidFill>
                      <a:srgbClr val="EAEAEA"/>
                    </a:solidFill>
                    <a:latin typeface="Times" charset="0"/>
                  </a:endParaRPr>
                </a:p>
              </p:txBody>
            </p:sp>
            <p:sp>
              <p:nvSpPr>
                <p:cNvPr id="13" name="Oval 18"/>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solidFill>
                      <a:srgbClr val="EAEAEA"/>
                    </a:solidFill>
                    <a:latin typeface="Times" charset="0"/>
                  </a:endParaRPr>
                </a:p>
              </p:txBody>
            </p:sp>
            <p:sp>
              <p:nvSpPr>
                <p:cNvPr id="14" name="Oval 19"/>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solidFill>
                      <a:srgbClr val="EAEAEA"/>
                    </a:solidFill>
                    <a:latin typeface="Times" charset="0"/>
                  </a:endParaRPr>
                </a:p>
              </p:txBody>
            </p:sp>
            <p:sp>
              <p:nvSpPr>
                <p:cNvPr id="15" name="Oval 20"/>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solidFill>
                      <a:srgbClr val="EAEAEA"/>
                    </a:solidFill>
                    <a:latin typeface="Times" charset="0"/>
                  </a:endParaRPr>
                </a:p>
              </p:txBody>
            </p:sp>
            <p:sp>
              <p:nvSpPr>
                <p:cNvPr id="16" name="Oval 21"/>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solidFill>
                      <a:srgbClr val="EAEAEA"/>
                    </a:solidFill>
                    <a:latin typeface="Times" charset="0"/>
                  </a:endParaRPr>
                </a:p>
              </p:txBody>
            </p:sp>
          </p:grpSp>
        </p:grpSp>
        <p:sp>
          <p:nvSpPr>
            <p:cNvPr id="6" name="Line 22"/>
            <p:cNvSpPr>
              <a:spLocks noChangeShapeType="1"/>
            </p:cNvSpPr>
            <p:nvPr userDrawn="1"/>
          </p:nvSpPr>
          <p:spPr bwMode="auto">
            <a:xfrm flipH="1">
              <a:off x="0" y="1536"/>
              <a:ext cx="1584" cy="2160"/>
            </a:xfrm>
            <a:prstGeom prst="line">
              <a:avLst/>
            </a:prstGeom>
            <a:noFill/>
            <a:ln w="9525">
              <a:solidFill>
                <a:schemeClr val="accent1"/>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 name="Line 23"/>
            <p:cNvSpPr>
              <a:spLocks noChangeShapeType="1"/>
            </p:cNvSpPr>
            <p:nvPr userDrawn="1"/>
          </p:nvSpPr>
          <p:spPr bwMode="auto">
            <a:xfrm>
              <a:off x="4176" y="1392"/>
              <a:ext cx="1584" cy="1728"/>
            </a:xfrm>
            <a:prstGeom prst="line">
              <a:avLst/>
            </a:prstGeom>
            <a:noFill/>
            <a:ln w="9525">
              <a:solidFill>
                <a:schemeClr val="accent1"/>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 name="Line 24"/>
            <p:cNvSpPr>
              <a:spLocks noChangeShapeType="1"/>
            </p:cNvSpPr>
            <p:nvPr userDrawn="1"/>
          </p:nvSpPr>
          <p:spPr bwMode="auto">
            <a:xfrm flipV="1">
              <a:off x="3216" y="0"/>
              <a:ext cx="240" cy="3120"/>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7193" name="Rectangle 25"/>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7194" name="Rectangle 26"/>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27" name="Rectangle 27"/>
          <p:cNvSpPr>
            <a:spLocks noGrp="1" noChangeArrowheads="1"/>
          </p:cNvSpPr>
          <p:nvPr>
            <p:ph type="dt" sz="half" idx="10"/>
          </p:nvPr>
        </p:nvSpPr>
        <p:spPr/>
        <p:txBody>
          <a:bodyPr/>
          <a:lstStyle>
            <a:lvl1pPr algn="ctr">
              <a:defRPr b="0"/>
            </a:lvl1pPr>
          </a:lstStyle>
          <a:p>
            <a:pPr>
              <a:defRPr/>
            </a:pPr>
            <a:endParaRPr lang="en-US"/>
          </a:p>
        </p:txBody>
      </p:sp>
      <p:sp>
        <p:nvSpPr>
          <p:cNvPr id="28" name="Rectangle 28"/>
          <p:cNvSpPr>
            <a:spLocks noGrp="1" noChangeArrowheads="1"/>
          </p:cNvSpPr>
          <p:nvPr>
            <p:ph type="ftr" sz="quarter" idx="11"/>
          </p:nvPr>
        </p:nvSpPr>
        <p:spPr/>
        <p:txBody>
          <a:bodyPr/>
          <a:lstStyle>
            <a:lvl1pPr>
              <a:defRPr b="0"/>
            </a:lvl1pPr>
          </a:lstStyle>
          <a:p>
            <a:pPr>
              <a:defRPr/>
            </a:pPr>
            <a:endParaRPr lang="en-US"/>
          </a:p>
        </p:txBody>
      </p:sp>
      <p:sp>
        <p:nvSpPr>
          <p:cNvPr id="29" name="Rectangle 29"/>
          <p:cNvSpPr>
            <a:spLocks noGrp="1" noChangeArrowheads="1"/>
          </p:cNvSpPr>
          <p:nvPr>
            <p:ph type="sldNum" sz="quarter" idx="12"/>
          </p:nvPr>
        </p:nvSpPr>
        <p:spPr/>
        <p:txBody>
          <a:bodyPr/>
          <a:lstStyle>
            <a:lvl1pPr>
              <a:defRPr b="0"/>
            </a:lvl1pPr>
          </a:lstStyle>
          <a:p>
            <a:pPr>
              <a:defRPr/>
            </a:pPr>
            <a:fld id="{1A3750CB-AB0A-B041-BB45-47C0290D95E1}" type="slidenum">
              <a:rPr lang="en-US"/>
              <a:pPr>
                <a:defRPr/>
              </a:pPr>
              <a:t>‹#›</a:t>
            </a:fld>
            <a:endParaRPr lang="en-US"/>
          </a:p>
        </p:txBody>
      </p:sp>
    </p:spTree>
    <p:extLst>
      <p:ext uri="{BB962C8B-B14F-4D97-AF65-F5344CB8AC3E}">
        <p14:creationId xmlns:p14="http://schemas.microsoft.com/office/powerpoint/2010/main" val="387564592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1066800" y="2995613"/>
            <a:ext cx="8077200" cy="3862387"/>
          </a:xfrm>
          <a:prstGeom prst="rect">
            <a:avLst/>
          </a:prstGeom>
          <a:gradFill rotWithShape="0">
            <a:gsLst>
              <a:gs pos="0">
                <a:schemeClr val="accent1">
                  <a:gamma/>
                  <a:shade val="24706"/>
                  <a:invGamma/>
                </a:schemeClr>
              </a:gs>
              <a:gs pos="100000">
                <a:schemeClr val="accent1"/>
              </a:gs>
            </a:gsLst>
            <a:lin ang="0" scaled="1"/>
          </a:gradFill>
          <a:ln w="9525">
            <a:noFill/>
            <a:miter lim="800000"/>
            <a:headEnd/>
            <a:tailEnd/>
          </a:ln>
          <a:effectLst/>
        </p:spPr>
        <p:txBody>
          <a:bodyPr wrap="none" anchor="ctr"/>
          <a:lstStyle/>
          <a:p>
            <a:pPr algn="l">
              <a:defRPr/>
            </a:pPr>
            <a:endParaRPr lang="en-US">
              <a:solidFill>
                <a:srgbClr val="FFFFFF"/>
              </a:solidFill>
              <a:latin typeface="Times" pitchFamily="-112" charset="0"/>
              <a:ea typeface="+mn-ea"/>
              <a:cs typeface="+mn-cs"/>
            </a:endParaRPr>
          </a:p>
        </p:txBody>
      </p:sp>
      <p:sp>
        <p:nvSpPr>
          <p:cNvPr id="5" name="Rectangle 3"/>
          <p:cNvSpPr>
            <a:spLocks noChangeArrowheads="1"/>
          </p:cNvSpPr>
          <p:nvPr/>
        </p:nvSpPr>
        <p:spPr bwMode="auto">
          <a:xfrm>
            <a:off x="0" y="2995613"/>
            <a:ext cx="1066800" cy="3862387"/>
          </a:xfrm>
          <a:prstGeom prst="rect">
            <a:avLst/>
          </a:prstGeom>
          <a:gradFill rotWithShape="0">
            <a:gsLst>
              <a:gs pos="0">
                <a:schemeClr val="accent1">
                  <a:gamma/>
                  <a:shade val="13333"/>
                  <a:invGamma/>
                </a:schemeClr>
              </a:gs>
              <a:gs pos="100000">
                <a:schemeClr val="accent1"/>
              </a:gs>
            </a:gsLst>
            <a:lin ang="5400000" scaled="1"/>
          </a:gradFill>
          <a:ln w="9525">
            <a:noFill/>
            <a:miter lim="800000"/>
            <a:headEnd/>
            <a:tailEnd/>
          </a:ln>
          <a:effectLst/>
        </p:spPr>
        <p:txBody>
          <a:bodyPr wrap="none" anchor="ctr"/>
          <a:lstStyle/>
          <a:p>
            <a:pPr algn="l">
              <a:defRPr/>
            </a:pPr>
            <a:endParaRPr lang="en-US">
              <a:solidFill>
                <a:srgbClr val="FFFFFF"/>
              </a:solidFill>
              <a:latin typeface="Times" pitchFamily="-112" charset="0"/>
              <a:ea typeface="+mn-ea"/>
              <a:cs typeface="+mn-cs"/>
            </a:endParaRPr>
          </a:p>
        </p:txBody>
      </p:sp>
      <p:grpSp>
        <p:nvGrpSpPr>
          <p:cNvPr id="6" name="Group 7"/>
          <p:cNvGrpSpPr>
            <a:grpSpLocks/>
          </p:cNvGrpSpPr>
          <p:nvPr/>
        </p:nvGrpSpPr>
        <p:grpSpPr bwMode="auto">
          <a:xfrm>
            <a:off x="0" y="1905000"/>
            <a:ext cx="6172200" cy="2438400"/>
            <a:chOff x="0" y="1200"/>
            <a:chExt cx="3888" cy="1536"/>
          </a:xfrm>
        </p:grpSpPr>
        <p:sp>
          <p:nvSpPr>
            <p:cNvPr id="7" name="Oval 8"/>
            <p:cNvSpPr>
              <a:spLocks noChangeArrowheads="1"/>
            </p:cNvSpPr>
            <p:nvPr/>
          </p:nvSpPr>
          <p:spPr bwMode="auto">
            <a:xfrm>
              <a:off x="497" y="1697"/>
              <a:ext cx="361" cy="359"/>
            </a:xfrm>
            <a:prstGeom prst="ellipse">
              <a:avLst/>
            </a:prstGeom>
            <a:gradFill rotWithShape="0">
              <a:gsLst>
                <a:gs pos="0">
                  <a:schemeClr val="accent1"/>
                </a:gs>
                <a:gs pos="100000">
                  <a:schemeClr val="accent1">
                    <a:gamma/>
                    <a:shade val="31373"/>
                    <a:invGamma/>
                  </a:schemeClr>
                </a:gs>
              </a:gsLst>
              <a:path path="shape">
                <a:fillToRect l="50000" t="50000" r="50000" b="50000"/>
              </a:path>
            </a:gradFill>
            <a:ln w="9525">
              <a:noFill/>
              <a:round/>
              <a:headEnd/>
              <a:tailEnd/>
            </a:ln>
            <a:effectLst/>
          </p:spPr>
          <p:txBody>
            <a:bodyPr wrap="none" anchor="ctr"/>
            <a:lstStyle/>
            <a:p>
              <a:pPr algn="l">
                <a:defRPr/>
              </a:pPr>
              <a:endParaRPr lang="en-US">
                <a:solidFill>
                  <a:srgbClr val="FFFFFF"/>
                </a:solidFill>
                <a:latin typeface="Times" pitchFamily="-112" charset="0"/>
                <a:ea typeface="+mn-ea"/>
                <a:cs typeface="+mn-cs"/>
              </a:endParaRPr>
            </a:p>
          </p:txBody>
        </p:sp>
        <p:sp>
          <p:nvSpPr>
            <p:cNvPr id="8" name="Oval 9"/>
            <p:cNvSpPr>
              <a:spLocks noChangeArrowheads="1"/>
            </p:cNvSpPr>
            <p:nvPr/>
          </p:nvSpPr>
          <p:spPr bwMode="auto">
            <a:xfrm>
              <a:off x="594" y="1802"/>
              <a:ext cx="164" cy="156"/>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noFill/>
              <a:round/>
              <a:headEnd/>
              <a:tailEnd/>
            </a:ln>
            <a:effectLst/>
          </p:spPr>
          <p:txBody>
            <a:bodyPr wrap="none" anchor="ctr"/>
            <a:lstStyle/>
            <a:p>
              <a:pPr algn="l">
                <a:defRPr/>
              </a:pPr>
              <a:endParaRPr lang="en-US">
                <a:solidFill>
                  <a:srgbClr val="FFFFFF"/>
                </a:solidFill>
                <a:latin typeface="Times" pitchFamily="-112" charset="0"/>
                <a:ea typeface="+mn-ea"/>
                <a:cs typeface="+mn-cs"/>
              </a:endParaRPr>
            </a:p>
          </p:txBody>
        </p:sp>
        <p:sp>
          <p:nvSpPr>
            <p:cNvPr id="9" name="Rectangle 10"/>
            <p:cNvSpPr>
              <a:spLocks noChangeArrowheads="1"/>
            </p:cNvSpPr>
            <p:nvPr/>
          </p:nvSpPr>
          <p:spPr bwMode="auto">
            <a:xfrm>
              <a:off x="0" y="1884"/>
              <a:ext cx="1440" cy="6"/>
            </a:xfrm>
            <a:prstGeom prst="rect">
              <a:avLst/>
            </a:prstGeom>
            <a:gradFill rotWithShape="0">
              <a:gsLst>
                <a:gs pos="0">
                  <a:schemeClr val="bg1"/>
                </a:gs>
                <a:gs pos="50000">
                  <a:schemeClr val="bg1">
                    <a:gamma/>
                    <a:tint val="0"/>
                    <a:invGamma/>
                  </a:schemeClr>
                </a:gs>
                <a:gs pos="100000">
                  <a:schemeClr val="bg1"/>
                </a:gs>
              </a:gsLst>
              <a:lin ang="0" scaled="1"/>
            </a:gradFill>
            <a:ln w="9525">
              <a:noFill/>
              <a:miter lim="800000"/>
              <a:headEnd/>
              <a:tailEnd/>
            </a:ln>
            <a:effectLst/>
          </p:spPr>
          <p:txBody>
            <a:bodyPr wrap="none" anchor="ctr"/>
            <a:lstStyle/>
            <a:p>
              <a:pPr algn="l">
                <a:defRPr/>
              </a:pPr>
              <a:endParaRPr lang="en-US">
                <a:solidFill>
                  <a:srgbClr val="FFFFFF"/>
                </a:solidFill>
                <a:latin typeface="Times" pitchFamily="-112" charset="0"/>
                <a:ea typeface="+mn-ea"/>
                <a:cs typeface="+mn-cs"/>
              </a:endParaRPr>
            </a:p>
          </p:txBody>
        </p:sp>
        <p:sp>
          <p:nvSpPr>
            <p:cNvPr id="10" name="Rectangle 11"/>
            <p:cNvSpPr>
              <a:spLocks noChangeArrowheads="1"/>
            </p:cNvSpPr>
            <p:nvPr/>
          </p:nvSpPr>
          <p:spPr bwMode="auto">
            <a:xfrm>
              <a:off x="678" y="1200"/>
              <a:ext cx="6" cy="1536"/>
            </a:xfrm>
            <a:prstGeom prst="rect">
              <a:avLst/>
            </a:prstGeom>
            <a:gradFill rotWithShape="0">
              <a:gsLst>
                <a:gs pos="0">
                  <a:schemeClr val="bg1"/>
                </a:gs>
                <a:gs pos="50000">
                  <a:schemeClr val="bg1">
                    <a:gamma/>
                    <a:tint val="0"/>
                    <a:invGamma/>
                  </a:schemeClr>
                </a:gs>
                <a:gs pos="100000">
                  <a:schemeClr val="bg1"/>
                </a:gs>
              </a:gsLst>
              <a:lin ang="5400000" scaled="1"/>
            </a:gradFill>
            <a:ln w="9525">
              <a:noFill/>
              <a:miter lim="800000"/>
              <a:headEnd/>
              <a:tailEnd/>
            </a:ln>
            <a:effectLst/>
          </p:spPr>
          <p:txBody>
            <a:bodyPr wrap="none" anchor="ctr"/>
            <a:lstStyle/>
            <a:p>
              <a:pPr algn="l">
                <a:defRPr/>
              </a:pPr>
              <a:endParaRPr lang="en-US">
                <a:solidFill>
                  <a:srgbClr val="FFFFFF"/>
                </a:solidFill>
                <a:latin typeface="Times" pitchFamily="-112" charset="0"/>
                <a:ea typeface="+mn-ea"/>
                <a:cs typeface="+mn-cs"/>
              </a:endParaRPr>
            </a:p>
          </p:txBody>
        </p:sp>
        <p:sp>
          <p:nvSpPr>
            <p:cNvPr id="11" name="Rectangle 12"/>
            <p:cNvSpPr>
              <a:spLocks noChangeArrowheads="1"/>
            </p:cNvSpPr>
            <p:nvPr/>
          </p:nvSpPr>
          <p:spPr bwMode="auto">
            <a:xfrm>
              <a:off x="721" y="1884"/>
              <a:ext cx="3167" cy="6"/>
            </a:xfrm>
            <a:prstGeom prst="rect">
              <a:avLst/>
            </a:prstGeom>
            <a:gradFill rotWithShape="0">
              <a:gsLst>
                <a:gs pos="0">
                  <a:schemeClr val="bg1">
                    <a:gamma/>
                    <a:tint val="0"/>
                    <a:invGamma/>
                  </a:schemeClr>
                </a:gs>
                <a:gs pos="100000">
                  <a:schemeClr val="bg1"/>
                </a:gs>
              </a:gsLst>
              <a:lin ang="0" scaled="1"/>
            </a:gradFill>
            <a:ln w="9525">
              <a:noFill/>
              <a:miter lim="800000"/>
              <a:headEnd/>
              <a:tailEnd/>
            </a:ln>
            <a:effectLst/>
          </p:spPr>
          <p:txBody>
            <a:bodyPr wrap="none" anchor="ctr"/>
            <a:lstStyle/>
            <a:p>
              <a:pPr algn="l">
                <a:defRPr/>
              </a:pPr>
              <a:endParaRPr lang="en-US">
                <a:solidFill>
                  <a:srgbClr val="FFFFFF"/>
                </a:solidFill>
                <a:latin typeface="Times" pitchFamily="-112" charset="0"/>
                <a:ea typeface="+mn-ea"/>
                <a:cs typeface="+mn-cs"/>
              </a:endParaRPr>
            </a:p>
          </p:txBody>
        </p:sp>
      </p:grpSp>
      <p:sp>
        <p:nvSpPr>
          <p:cNvPr id="244749" name="Rectangle 13"/>
          <p:cNvSpPr>
            <a:spLocks noGrp="1" noChangeArrowheads="1"/>
          </p:cNvSpPr>
          <p:nvPr>
            <p:ph type="subTitle" idx="1"/>
          </p:nvPr>
        </p:nvSpPr>
        <p:spPr>
          <a:xfrm>
            <a:off x="1371600" y="3886200"/>
            <a:ext cx="6400800" cy="1752600"/>
          </a:xfrm>
        </p:spPr>
        <p:txBody>
          <a:bodyPr/>
          <a:lstStyle>
            <a:lvl1pPr marL="0" indent="0" algn="ctr">
              <a:buFont typeface="Times" pitchFamily="-108" charset="0"/>
              <a:buNone/>
              <a:defRPr/>
            </a:lvl1pPr>
          </a:lstStyle>
          <a:p>
            <a:r>
              <a:rPr lang="en-US"/>
              <a:t>Click to edit Master subtitle style</a:t>
            </a:r>
          </a:p>
        </p:txBody>
      </p:sp>
      <p:sp>
        <p:nvSpPr>
          <p:cNvPr id="244750" name="Rectangle 14"/>
          <p:cNvSpPr>
            <a:spLocks noGrp="1" noChangeArrowheads="1"/>
          </p:cNvSpPr>
          <p:nvPr>
            <p:ph type="ctrTitle"/>
          </p:nvPr>
        </p:nvSpPr>
        <p:spPr>
          <a:xfrm>
            <a:off x="609600" y="990600"/>
            <a:ext cx="8229600" cy="1143000"/>
          </a:xfrm>
        </p:spPr>
        <p:txBody>
          <a:bodyPr/>
          <a:lstStyle>
            <a:lvl1pPr>
              <a:defRPr/>
            </a:lvl1pPr>
          </a:lstStyle>
          <a:p>
            <a:r>
              <a:rPr lang="en-US"/>
              <a:t>Click to edit Master title style</a:t>
            </a:r>
          </a:p>
        </p:txBody>
      </p:sp>
      <p:sp>
        <p:nvSpPr>
          <p:cNvPr id="12" name="Rectangle 4"/>
          <p:cNvSpPr>
            <a:spLocks noGrp="1" noChangeArrowheads="1"/>
          </p:cNvSpPr>
          <p:nvPr>
            <p:ph type="dt" sz="half" idx="10"/>
          </p:nvPr>
        </p:nvSpPr>
        <p:spPr>
          <a:xfrm>
            <a:off x="685800" y="6248400"/>
            <a:ext cx="1905000" cy="457200"/>
          </a:xfrm>
        </p:spPr>
        <p:txBody>
          <a:bodyPr/>
          <a:lstStyle>
            <a:lvl1pPr algn="ctr">
              <a:defRPr/>
            </a:lvl1pPr>
          </a:lstStyle>
          <a:p>
            <a:pPr>
              <a:defRPr/>
            </a:pPr>
            <a:endParaRPr lang="en-US"/>
          </a:p>
        </p:txBody>
      </p:sp>
      <p:sp>
        <p:nvSpPr>
          <p:cNvPr id="13" name="Rectangle 5"/>
          <p:cNvSpPr>
            <a:spLocks noGrp="1" noChangeArrowheads="1"/>
          </p:cNvSpPr>
          <p:nvPr>
            <p:ph type="ftr" sz="quarter" idx="11"/>
          </p:nvPr>
        </p:nvSpPr>
        <p:spPr>
          <a:xfrm>
            <a:off x="3124200" y="6248400"/>
            <a:ext cx="2895600" cy="457200"/>
          </a:xfrm>
        </p:spPr>
        <p:txBody>
          <a:bodyPr/>
          <a:lstStyle>
            <a:lvl1pPr>
              <a:defRPr/>
            </a:lvl1pPr>
          </a:lstStyle>
          <a:p>
            <a:pPr>
              <a:defRPr/>
            </a:pPr>
            <a:endParaRPr lang="en-US"/>
          </a:p>
        </p:txBody>
      </p:sp>
      <p:sp>
        <p:nvSpPr>
          <p:cNvPr id="14" name="Rectangle 6"/>
          <p:cNvSpPr>
            <a:spLocks noGrp="1" noChangeArrowheads="1"/>
          </p:cNvSpPr>
          <p:nvPr>
            <p:ph type="sldNum" sz="quarter" idx="12"/>
          </p:nvPr>
        </p:nvSpPr>
        <p:spPr>
          <a:xfrm>
            <a:off x="6553200" y="6248400"/>
            <a:ext cx="1905000" cy="457200"/>
          </a:xfrm>
        </p:spPr>
        <p:txBody>
          <a:bodyPr/>
          <a:lstStyle>
            <a:lvl1pPr>
              <a:defRPr/>
            </a:lvl1pPr>
          </a:lstStyle>
          <a:p>
            <a:pPr>
              <a:defRPr/>
            </a:pPr>
            <a:fld id="{0D4374E2-FE2C-AF4D-877E-BB20274809DD}" type="slidenum">
              <a:rPr lang="en-US"/>
              <a:pPr>
                <a:defRPr/>
              </a:pPr>
              <a:t>‹#›</a:t>
            </a:fld>
            <a:endParaRPr lang="en-US"/>
          </a:p>
        </p:txBody>
      </p:sp>
    </p:spTree>
    <p:extLst>
      <p:ext uri="{BB962C8B-B14F-4D97-AF65-F5344CB8AC3E}">
        <p14:creationId xmlns:p14="http://schemas.microsoft.com/office/powerpoint/2010/main" val="5511884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C012606-F70A-5A4D-8453-B0AEEADDF6C8}" type="slidenum">
              <a:rPr lang="en-US"/>
              <a:pPr>
                <a:defRPr/>
              </a:pPr>
              <a:t>‹#›</a:t>
            </a:fld>
            <a:endParaRPr lang="en-US"/>
          </a:p>
        </p:txBody>
      </p:sp>
    </p:spTree>
    <p:extLst>
      <p:ext uri="{BB962C8B-B14F-4D97-AF65-F5344CB8AC3E}">
        <p14:creationId xmlns:p14="http://schemas.microsoft.com/office/powerpoint/2010/main" val="104502320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124200"/>
            <a:ext cx="9144000" cy="3581400"/>
            <a:chOff x="0" y="1968"/>
            <a:chExt cx="5760" cy="2256"/>
          </a:xfrm>
        </p:grpSpPr>
        <p:sp>
          <p:nvSpPr>
            <p:cNvPr id="5" name="Rectangle 3"/>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solidFill>
                  <a:srgbClr val="FFFFFF"/>
                </a:solidFill>
                <a:latin typeface="Times" charset="0"/>
                <a:ea typeface="Osaka" charset="0"/>
                <a:cs typeface="Osaka" charset="0"/>
              </a:endParaRPr>
            </a:p>
          </p:txBody>
        </p:sp>
        <p:sp>
          <p:nvSpPr>
            <p:cNvPr id="6" name="Rectangle 4"/>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solidFill>
                  <a:srgbClr val="FFFFFF"/>
                </a:solidFill>
                <a:latin typeface="Times" charset="0"/>
                <a:ea typeface="Osaka" charset="0"/>
                <a:cs typeface="Osaka" charset="0"/>
              </a:endParaRPr>
            </a:p>
          </p:txBody>
        </p:sp>
        <p:sp>
          <p:nvSpPr>
            <p:cNvPr id="7" name="Rectangle 5"/>
            <p:cNvSpPr>
              <a:spLocks noChangeArrowheads="1"/>
            </p:cNvSpPr>
            <p:nvPr/>
          </p:nvSpPr>
          <p:spPr bwMode="auto">
            <a:xfrm>
              <a:off x="9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solidFill>
                  <a:srgbClr val="FFFFFF"/>
                </a:solidFill>
                <a:latin typeface="Times" charset="0"/>
                <a:ea typeface="Osaka" charset="0"/>
                <a:cs typeface="Osaka" charset="0"/>
              </a:endParaRPr>
            </a:p>
          </p:txBody>
        </p:sp>
        <p:sp>
          <p:nvSpPr>
            <p:cNvPr id="8" name="Rectangle 6"/>
            <p:cNvSpPr>
              <a:spLocks noChangeArrowheads="1"/>
            </p:cNvSpPr>
            <p:nvPr/>
          </p:nvSpPr>
          <p:spPr bwMode="auto">
            <a:xfrm>
              <a:off x="19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solidFill>
                  <a:srgbClr val="FFFFFF"/>
                </a:solidFill>
                <a:latin typeface="Times" charset="0"/>
                <a:ea typeface="Osaka" charset="0"/>
                <a:cs typeface="Osaka" charset="0"/>
              </a:endParaRPr>
            </a:p>
          </p:txBody>
        </p:sp>
        <p:sp>
          <p:nvSpPr>
            <p:cNvPr id="9" name="Rectangle 7"/>
            <p:cNvSpPr>
              <a:spLocks noChangeArrowheads="1"/>
            </p:cNvSpPr>
            <p:nvPr/>
          </p:nvSpPr>
          <p:spPr bwMode="auto">
            <a:xfrm>
              <a:off x="28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solidFill>
                  <a:srgbClr val="FFFFFF"/>
                </a:solidFill>
                <a:latin typeface="Times" charset="0"/>
                <a:ea typeface="Osaka" charset="0"/>
                <a:cs typeface="Osaka" charset="0"/>
              </a:endParaRPr>
            </a:p>
          </p:txBody>
        </p:sp>
        <p:sp>
          <p:nvSpPr>
            <p:cNvPr id="10" name="Rectangle 8"/>
            <p:cNvSpPr>
              <a:spLocks noChangeArrowheads="1"/>
            </p:cNvSpPr>
            <p:nvPr/>
          </p:nvSpPr>
          <p:spPr bwMode="auto">
            <a:xfrm>
              <a:off x="38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solidFill>
                  <a:srgbClr val="FFFFFF"/>
                </a:solidFill>
                <a:latin typeface="Times" charset="0"/>
                <a:ea typeface="Osaka" charset="0"/>
                <a:cs typeface="Osaka" charset="0"/>
              </a:endParaRPr>
            </a:p>
          </p:txBody>
        </p:sp>
        <p:sp>
          <p:nvSpPr>
            <p:cNvPr id="11" name="Rectangle 9"/>
            <p:cNvSpPr>
              <a:spLocks noChangeArrowheads="1"/>
            </p:cNvSpPr>
            <p:nvPr/>
          </p:nvSpPr>
          <p:spPr bwMode="auto">
            <a:xfrm>
              <a:off x="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solidFill>
                  <a:srgbClr val="FFFFFF"/>
                </a:solidFill>
                <a:latin typeface="Times" charset="0"/>
                <a:ea typeface="Osaka" charset="0"/>
                <a:cs typeface="Osaka" charset="0"/>
              </a:endParaRPr>
            </a:p>
          </p:txBody>
        </p:sp>
        <p:sp>
          <p:nvSpPr>
            <p:cNvPr id="12" name="Rectangle 10"/>
            <p:cNvSpPr>
              <a:spLocks noChangeArrowheads="1"/>
            </p:cNvSpPr>
            <p:nvPr/>
          </p:nvSpPr>
          <p:spPr bwMode="auto">
            <a:xfrm>
              <a:off x="48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solidFill>
                  <a:srgbClr val="FFFFFF"/>
                </a:solidFill>
                <a:latin typeface="Times" charset="0"/>
                <a:ea typeface="Osaka" charset="0"/>
                <a:cs typeface="Osaka" charset="0"/>
              </a:endParaRPr>
            </a:p>
          </p:txBody>
        </p:sp>
        <p:sp>
          <p:nvSpPr>
            <p:cNvPr id="13" name="Rectangle 11"/>
            <p:cNvSpPr>
              <a:spLocks noChangeArrowheads="1"/>
            </p:cNvSpPr>
            <p:nvPr/>
          </p:nvSpPr>
          <p:spPr bwMode="auto">
            <a:xfrm>
              <a:off x="57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solidFill>
                  <a:srgbClr val="FFFFFF"/>
                </a:solidFill>
                <a:latin typeface="Times" charset="0"/>
                <a:ea typeface="Osaka" charset="0"/>
                <a:cs typeface="Osaka" charset="0"/>
              </a:endParaRPr>
            </a:p>
          </p:txBody>
        </p:sp>
        <p:sp>
          <p:nvSpPr>
            <p:cNvPr id="14" name="Rectangle 12"/>
            <p:cNvSpPr>
              <a:spLocks noChangeArrowheads="1"/>
            </p:cNvSpPr>
            <p:nvPr/>
          </p:nvSpPr>
          <p:spPr bwMode="auto">
            <a:xfrm>
              <a:off x="67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solidFill>
                  <a:srgbClr val="FFFFFF"/>
                </a:solidFill>
                <a:latin typeface="Times" charset="0"/>
                <a:ea typeface="Osaka" charset="0"/>
                <a:cs typeface="Osaka" charset="0"/>
              </a:endParaRPr>
            </a:p>
          </p:txBody>
        </p:sp>
        <p:sp>
          <p:nvSpPr>
            <p:cNvPr id="15" name="Rectangle 13"/>
            <p:cNvSpPr>
              <a:spLocks noChangeArrowheads="1"/>
            </p:cNvSpPr>
            <p:nvPr/>
          </p:nvSpPr>
          <p:spPr bwMode="auto">
            <a:xfrm>
              <a:off x="76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solidFill>
                  <a:srgbClr val="FFFFFF"/>
                </a:solidFill>
                <a:latin typeface="Times" charset="0"/>
                <a:ea typeface="Osaka" charset="0"/>
                <a:cs typeface="Osaka" charset="0"/>
              </a:endParaRPr>
            </a:p>
          </p:txBody>
        </p:sp>
        <p:sp>
          <p:nvSpPr>
            <p:cNvPr id="16" name="Rectangle 14"/>
            <p:cNvSpPr>
              <a:spLocks noChangeArrowheads="1"/>
            </p:cNvSpPr>
            <p:nvPr/>
          </p:nvSpPr>
          <p:spPr bwMode="auto">
            <a:xfrm>
              <a:off x="86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solidFill>
                  <a:srgbClr val="FFFFFF"/>
                </a:solidFill>
                <a:latin typeface="Times" charset="0"/>
                <a:ea typeface="Osaka" charset="0"/>
                <a:cs typeface="Osaka" charset="0"/>
              </a:endParaRPr>
            </a:p>
          </p:txBody>
        </p:sp>
        <p:sp>
          <p:nvSpPr>
            <p:cNvPr id="17" name="Rectangle 15"/>
            <p:cNvSpPr>
              <a:spLocks noChangeArrowheads="1"/>
            </p:cNvSpPr>
            <p:nvPr/>
          </p:nvSpPr>
          <p:spPr bwMode="auto">
            <a:xfrm>
              <a:off x="96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solidFill>
                  <a:srgbClr val="FFFFFF"/>
                </a:solidFill>
                <a:latin typeface="Times" charset="0"/>
                <a:ea typeface="Osaka" charset="0"/>
                <a:cs typeface="Osaka" charset="0"/>
              </a:endParaRPr>
            </a:p>
          </p:txBody>
        </p:sp>
        <p:sp>
          <p:nvSpPr>
            <p:cNvPr id="18" name="Rectangle 16"/>
            <p:cNvSpPr>
              <a:spLocks noChangeArrowheads="1"/>
            </p:cNvSpPr>
            <p:nvPr/>
          </p:nvSpPr>
          <p:spPr bwMode="auto">
            <a:xfrm>
              <a:off x="105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solidFill>
                  <a:srgbClr val="FFFFFF"/>
                </a:solidFill>
                <a:latin typeface="Times" charset="0"/>
                <a:ea typeface="Osaka" charset="0"/>
                <a:cs typeface="Osaka" charset="0"/>
              </a:endParaRPr>
            </a:p>
          </p:txBody>
        </p:sp>
        <p:sp>
          <p:nvSpPr>
            <p:cNvPr id="19" name="Rectangle 17"/>
            <p:cNvSpPr>
              <a:spLocks noChangeArrowheads="1"/>
            </p:cNvSpPr>
            <p:nvPr/>
          </p:nvSpPr>
          <p:spPr bwMode="auto">
            <a:xfrm>
              <a:off x="115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solidFill>
                  <a:srgbClr val="FFFFFF"/>
                </a:solidFill>
                <a:latin typeface="Times" charset="0"/>
                <a:ea typeface="Osaka" charset="0"/>
                <a:cs typeface="Osaka" charset="0"/>
              </a:endParaRPr>
            </a:p>
          </p:txBody>
        </p:sp>
        <p:sp>
          <p:nvSpPr>
            <p:cNvPr id="20" name="Rectangle 18"/>
            <p:cNvSpPr>
              <a:spLocks noChangeArrowheads="1"/>
            </p:cNvSpPr>
            <p:nvPr/>
          </p:nvSpPr>
          <p:spPr bwMode="auto">
            <a:xfrm>
              <a:off x="124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solidFill>
                  <a:srgbClr val="FFFFFF"/>
                </a:solidFill>
                <a:latin typeface="Times" charset="0"/>
                <a:ea typeface="Osaka" charset="0"/>
                <a:cs typeface="Osaka" charset="0"/>
              </a:endParaRPr>
            </a:p>
          </p:txBody>
        </p:sp>
        <p:sp>
          <p:nvSpPr>
            <p:cNvPr id="21" name="Rectangle 19"/>
            <p:cNvSpPr>
              <a:spLocks noChangeArrowheads="1"/>
            </p:cNvSpPr>
            <p:nvPr/>
          </p:nvSpPr>
          <p:spPr bwMode="auto">
            <a:xfrm>
              <a:off x="134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solidFill>
                  <a:srgbClr val="FFFFFF"/>
                </a:solidFill>
                <a:latin typeface="Times" charset="0"/>
                <a:ea typeface="Osaka" charset="0"/>
                <a:cs typeface="Osaka" charset="0"/>
              </a:endParaRPr>
            </a:p>
          </p:txBody>
        </p:sp>
        <p:sp>
          <p:nvSpPr>
            <p:cNvPr id="22" name="Rectangle 20"/>
            <p:cNvSpPr>
              <a:spLocks noChangeArrowheads="1"/>
            </p:cNvSpPr>
            <p:nvPr/>
          </p:nvSpPr>
          <p:spPr bwMode="auto">
            <a:xfrm>
              <a:off x="144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solidFill>
                  <a:srgbClr val="FFFFFF"/>
                </a:solidFill>
                <a:latin typeface="Times" charset="0"/>
                <a:ea typeface="Osaka" charset="0"/>
                <a:cs typeface="Osaka" charset="0"/>
              </a:endParaRPr>
            </a:p>
          </p:txBody>
        </p:sp>
        <p:sp>
          <p:nvSpPr>
            <p:cNvPr id="23" name="Rectangle 21"/>
            <p:cNvSpPr>
              <a:spLocks noChangeArrowheads="1"/>
            </p:cNvSpPr>
            <p:nvPr/>
          </p:nvSpPr>
          <p:spPr bwMode="auto">
            <a:xfrm>
              <a:off x="153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solidFill>
                  <a:srgbClr val="FFFFFF"/>
                </a:solidFill>
                <a:latin typeface="Times" charset="0"/>
                <a:ea typeface="Osaka" charset="0"/>
                <a:cs typeface="Osaka" charset="0"/>
              </a:endParaRPr>
            </a:p>
          </p:txBody>
        </p:sp>
        <p:sp>
          <p:nvSpPr>
            <p:cNvPr id="24" name="Rectangle 22"/>
            <p:cNvSpPr>
              <a:spLocks noChangeArrowheads="1"/>
            </p:cNvSpPr>
            <p:nvPr/>
          </p:nvSpPr>
          <p:spPr bwMode="auto">
            <a:xfrm>
              <a:off x="1632" y="1968"/>
              <a:ext cx="96"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solidFill>
                  <a:srgbClr val="FFFFFF"/>
                </a:solidFill>
                <a:latin typeface="Times" charset="0"/>
                <a:ea typeface="Osaka" charset="0"/>
                <a:cs typeface="Osaka" charset="0"/>
              </a:endParaRPr>
            </a:p>
          </p:txBody>
        </p:sp>
        <p:sp>
          <p:nvSpPr>
            <p:cNvPr id="25" name="Rectangle 23"/>
            <p:cNvSpPr>
              <a:spLocks noChangeArrowheads="1"/>
            </p:cNvSpPr>
            <p:nvPr/>
          </p:nvSpPr>
          <p:spPr bwMode="auto">
            <a:xfrm>
              <a:off x="172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solidFill>
                  <a:srgbClr val="FFFFFF"/>
                </a:solidFill>
                <a:latin typeface="Times" charset="0"/>
                <a:ea typeface="Osaka" charset="0"/>
                <a:cs typeface="Osaka" charset="0"/>
              </a:endParaRPr>
            </a:p>
          </p:txBody>
        </p:sp>
        <p:sp>
          <p:nvSpPr>
            <p:cNvPr id="26" name="Rectangle 24"/>
            <p:cNvSpPr>
              <a:spLocks noChangeArrowheads="1"/>
            </p:cNvSpPr>
            <p:nvPr/>
          </p:nvSpPr>
          <p:spPr bwMode="auto">
            <a:xfrm>
              <a:off x="182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solidFill>
                  <a:srgbClr val="FFFFFF"/>
                </a:solidFill>
                <a:latin typeface="Times" charset="0"/>
                <a:ea typeface="Osaka" charset="0"/>
                <a:cs typeface="Osaka" charset="0"/>
              </a:endParaRPr>
            </a:p>
          </p:txBody>
        </p:sp>
        <p:sp>
          <p:nvSpPr>
            <p:cNvPr id="27" name="Rectangle 25"/>
            <p:cNvSpPr>
              <a:spLocks noChangeArrowheads="1"/>
            </p:cNvSpPr>
            <p:nvPr/>
          </p:nvSpPr>
          <p:spPr bwMode="auto">
            <a:xfrm>
              <a:off x="192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solidFill>
                  <a:srgbClr val="FFFFFF"/>
                </a:solidFill>
                <a:latin typeface="Times" charset="0"/>
                <a:ea typeface="Osaka" charset="0"/>
                <a:cs typeface="Osaka" charset="0"/>
              </a:endParaRPr>
            </a:p>
          </p:txBody>
        </p:sp>
        <p:sp>
          <p:nvSpPr>
            <p:cNvPr id="28" name="Rectangle 26"/>
            <p:cNvSpPr>
              <a:spLocks noChangeArrowheads="1"/>
            </p:cNvSpPr>
            <p:nvPr/>
          </p:nvSpPr>
          <p:spPr bwMode="auto">
            <a:xfrm>
              <a:off x="201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solidFill>
                  <a:srgbClr val="FFFFFF"/>
                </a:solidFill>
                <a:latin typeface="Times" charset="0"/>
                <a:ea typeface="Osaka" charset="0"/>
                <a:cs typeface="Osaka" charset="0"/>
              </a:endParaRPr>
            </a:p>
          </p:txBody>
        </p:sp>
        <p:sp>
          <p:nvSpPr>
            <p:cNvPr id="29" name="Rectangle 27"/>
            <p:cNvSpPr>
              <a:spLocks noChangeArrowheads="1"/>
            </p:cNvSpPr>
            <p:nvPr/>
          </p:nvSpPr>
          <p:spPr bwMode="auto">
            <a:xfrm>
              <a:off x="211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solidFill>
                  <a:srgbClr val="FFFFFF"/>
                </a:solidFill>
                <a:latin typeface="Times" charset="0"/>
                <a:ea typeface="Osaka" charset="0"/>
                <a:cs typeface="Osaka" charset="0"/>
              </a:endParaRPr>
            </a:p>
          </p:txBody>
        </p:sp>
        <p:sp>
          <p:nvSpPr>
            <p:cNvPr id="30" name="Rectangle 28"/>
            <p:cNvSpPr>
              <a:spLocks noChangeArrowheads="1"/>
            </p:cNvSpPr>
            <p:nvPr/>
          </p:nvSpPr>
          <p:spPr bwMode="auto">
            <a:xfrm>
              <a:off x="220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solidFill>
                  <a:srgbClr val="FFFFFF"/>
                </a:solidFill>
                <a:latin typeface="Times" charset="0"/>
                <a:ea typeface="Osaka" charset="0"/>
                <a:cs typeface="Osaka" charset="0"/>
              </a:endParaRPr>
            </a:p>
          </p:txBody>
        </p:sp>
        <p:sp>
          <p:nvSpPr>
            <p:cNvPr id="31" name="Rectangle 29"/>
            <p:cNvSpPr>
              <a:spLocks noChangeArrowheads="1"/>
            </p:cNvSpPr>
            <p:nvPr/>
          </p:nvSpPr>
          <p:spPr bwMode="auto">
            <a:xfrm>
              <a:off x="230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solidFill>
                  <a:srgbClr val="FFFFFF"/>
                </a:solidFill>
                <a:latin typeface="Times" charset="0"/>
                <a:ea typeface="Osaka" charset="0"/>
                <a:cs typeface="Osaka" charset="0"/>
              </a:endParaRPr>
            </a:p>
          </p:txBody>
        </p:sp>
        <p:sp>
          <p:nvSpPr>
            <p:cNvPr id="32" name="Rectangle 30"/>
            <p:cNvSpPr>
              <a:spLocks noChangeArrowheads="1"/>
            </p:cNvSpPr>
            <p:nvPr/>
          </p:nvSpPr>
          <p:spPr bwMode="auto">
            <a:xfrm>
              <a:off x="240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solidFill>
                  <a:srgbClr val="FFFFFF"/>
                </a:solidFill>
                <a:latin typeface="Times" charset="0"/>
                <a:ea typeface="Osaka" charset="0"/>
                <a:cs typeface="Osaka" charset="0"/>
              </a:endParaRPr>
            </a:p>
          </p:txBody>
        </p:sp>
        <p:sp>
          <p:nvSpPr>
            <p:cNvPr id="33" name="Rectangle 31"/>
            <p:cNvSpPr>
              <a:spLocks noChangeArrowheads="1"/>
            </p:cNvSpPr>
            <p:nvPr/>
          </p:nvSpPr>
          <p:spPr bwMode="auto">
            <a:xfrm>
              <a:off x="249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solidFill>
                  <a:srgbClr val="FFFFFF"/>
                </a:solidFill>
                <a:latin typeface="Times" charset="0"/>
                <a:ea typeface="Osaka" charset="0"/>
                <a:cs typeface="Osaka" charset="0"/>
              </a:endParaRPr>
            </a:p>
          </p:txBody>
        </p:sp>
        <p:sp>
          <p:nvSpPr>
            <p:cNvPr id="34" name="Rectangle 32"/>
            <p:cNvSpPr>
              <a:spLocks noChangeArrowheads="1"/>
            </p:cNvSpPr>
            <p:nvPr/>
          </p:nvSpPr>
          <p:spPr bwMode="auto">
            <a:xfrm>
              <a:off x="259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solidFill>
                  <a:srgbClr val="FFFFFF"/>
                </a:solidFill>
                <a:latin typeface="Times" charset="0"/>
                <a:ea typeface="Osaka" charset="0"/>
                <a:cs typeface="Osaka" charset="0"/>
              </a:endParaRPr>
            </a:p>
          </p:txBody>
        </p:sp>
        <p:sp>
          <p:nvSpPr>
            <p:cNvPr id="35" name="Rectangle 33"/>
            <p:cNvSpPr>
              <a:spLocks noChangeArrowheads="1"/>
            </p:cNvSpPr>
            <p:nvPr/>
          </p:nvSpPr>
          <p:spPr bwMode="auto">
            <a:xfrm>
              <a:off x="268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solidFill>
                  <a:srgbClr val="FFFFFF"/>
                </a:solidFill>
                <a:latin typeface="Times" charset="0"/>
                <a:ea typeface="Osaka" charset="0"/>
                <a:cs typeface="Osaka" charset="0"/>
              </a:endParaRPr>
            </a:p>
          </p:txBody>
        </p:sp>
        <p:sp>
          <p:nvSpPr>
            <p:cNvPr id="36" name="Rectangle 34"/>
            <p:cNvSpPr>
              <a:spLocks noChangeArrowheads="1"/>
            </p:cNvSpPr>
            <p:nvPr/>
          </p:nvSpPr>
          <p:spPr bwMode="auto">
            <a:xfrm>
              <a:off x="278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solidFill>
                  <a:srgbClr val="FFFFFF"/>
                </a:solidFill>
                <a:latin typeface="Times" charset="0"/>
                <a:ea typeface="Osaka" charset="0"/>
                <a:cs typeface="Osaka" charset="0"/>
              </a:endParaRPr>
            </a:p>
          </p:txBody>
        </p:sp>
        <p:sp>
          <p:nvSpPr>
            <p:cNvPr id="37" name="Rectangle 35"/>
            <p:cNvSpPr>
              <a:spLocks noChangeArrowheads="1"/>
            </p:cNvSpPr>
            <p:nvPr/>
          </p:nvSpPr>
          <p:spPr bwMode="auto">
            <a:xfrm>
              <a:off x="288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solidFill>
                  <a:srgbClr val="FFFFFF"/>
                </a:solidFill>
                <a:latin typeface="Times" charset="0"/>
                <a:ea typeface="Osaka" charset="0"/>
                <a:cs typeface="Osaka" charset="0"/>
              </a:endParaRPr>
            </a:p>
          </p:txBody>
        </p:sp>
        <p:sp>
          <p:nvSpPr>
            <p:cNvPr id="38" name="Rectangle 36"/>
            <p:cNvSpPr>
              <a:spLocks noChangeArrowheads="1"/>
            </p:cNvSpPr>
            <p:nvPr/>
          </p:nvSpPr>
          <p:spPr bwMode="auto">
            <a:xfrm>
              <a:off x="297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solidFill>
                  <a:srgbClr val="FFFFFF"/>
                </a:solidFill>
                <a:latin typeface="Times" charset="0"/>
                <a:ea typeface="Osaka" charset="0"/>
                <a:cs typeface="Osaka" charset="0"/>
              </a:endParaRPr>
            </a:p>
          </p:txBody>
        </p:sp>
        <p:sp>
          <p:nvSpPr>
            <p:cNvPr id="39" name="Rectangle 37"/>
            <p:cNvSpPr>
              <a:spLocks noChangeArrowheads="1"/>
            </p:cNvSpPr>
            <p:nvPr/>
          </p:nvSpPr>
          <p:spPr bwMode="auto">
            <a:xfrm>
              <a:off x="307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solidFill>
                  <a:srgbClr val="FFFFFF"/>
                </a:solidFill>
                <a:latin typeface="Times" charset="0"/>
                <a:ea typeface="Osaka" charset="0"/>
                <a:cs typeface="Osaka" charset="0"/>
              </a:endParaRPr>
            </a:p>
          </p:txBody>
        </p:sp>
        <p:sp>
          <p:nvSpPr>
            <p:cNvPr id="40" name="Rectangle 38"/>
            <p:cNvSpPr>
              <a:spLocks noChangeArrowheads="1"/>
            </p:cNvSpPr>
            <p:nvPr/>
          </p:nvSpPr>
          <p:spPr bwMode="auto">
            <a:xfrm>
              <a:off x="316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solidFill>
                  <a:srgbClr val="FFFFFF"/>
                </a:solidFill>
                <a:latin typeface="Times" charset="0"/>
                <a:ea typeface="Osaka" charset="0"/>
                <a:cs typeface="Osaka" charset="0"/>
              </a:endParaRPr>
            </a:p>
          </p:txBody>
        </p:sp>
        <p:sp>
          <p:nvSpPr>
            <p:cNvPr id="41" name="Rectangle 39"/>
            <p:cNvSpPr>
              <a:spLocks noChangeArrowheads="1"/>
            </p:cNvSpPr>
            <p:nvPr/>
          </p:nvSpPr>
          <p:spPr bwMode="auto">
            <a:xfrm>
              <a:off x="326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solidFill>
                  <a:srgbClr val="FFFFFF"/>
                </a:solidFill>
                <a:latin typeface="Times" charset="0"/>
                <a:ea typeface="Osaka" charset="0"/>
                <a:cs typeface="Osaka" charset="0"/>
              </a:endParaRPr>
            </a:p>
          </p:txBody>
        </p:sp>
        <p:sp>
          <p:nvSpPr>
            <p:cNvPr id="42" name="Rectangle 40"/>
            <p:cNvSpPr>
              <a:spLocks noChangeArrowheads="1"/>
            </p:cNvSpPr>
            <p:nvPr/>
          </p:nvSpPr>
          <p:spPr bwMode="auto">
            <a:xfrm>
              <a:off x="336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solidFill>
                  <a:srgbClr val="FFFFFF"/>
                </a:solidFill>
                <a:latin typeface="Times" charset="0"/>
                <a:ea typeface="Osaka" charset="0"/>
                <a:cs typeface="Osaka" charset="0"/>
              </a:endParaRPr>
            </a:p>
          </p:txBody>
        </p:sp>
        <p:sp>
          <p:nvSpPr>
            <p:cNvPr id="43" name="Rectangle 41"/>
            <p:cNvSpPr>
              <a:spLocks noChangeArrowheads="1"/>
            </p:cNvSpPr>
            <p:nvPr/>
          </p:nvSpPr>
          <p:spPr bwMode="auto">
            <a:xfrm>
              <a:off x="345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solidFill>
                  <a:srgbClr val="FFFFFF"/>
                </a:solidFill>
                <a:latin typeface="Times" charset="0"/>
                <a:ea typeface="Osaka" charset="0"/>
                <a:cs typeface="Osaka" charset="0"/>
              </a:endParaRPr>
            </a:p>
          </p:txBody>
        </p:sp>
        <p:sp>
          <p:nvSpPr>
            <p:cNvPr id="44" name="Rectangle 42"/>
            <p:cNvSpPr>
              <a:spLocks noChangeArrowheads="1"/>
            </p:cNvSpPr>
            <p:nvPr/>
          </p:nvSpPr>
          <p:spPr bwMode="auto">
            <a:xfrm>
              <a:off x="355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solidFill>
                  <a:srgbClr val="FFFFFF"/>
                </a:solidFill>
                <a:latin typeface="Times" charset="0"/>
                <a:ea typeface="Osaka" charset="0"/>
                <a:cs typeface="Osaka" charset="0"/>
              </a:endParaRPr>
            </a:p>
          </p:txBody>
        </p:sp>
        <p:sp>
          <p:nvSpPr>
            <p:cNvPr id="45" name="Rectangle 43"/>
            <p:cNvSpPr>
              <a:spLocks noChangeArrowheads="1"/>
            </p:cNvSpPr>
            <p:nvPr/>
          </p:nvSpPr>
          <p:spPr bwMode="auto">
            <a:xfrm>
              <a:off x="364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solidFill>
                  <a:srgbClr val="FFFFFF"/>
                </a:solidFill>
                <a:latin typeface="Times" charset="0"/>
                <a:ea typeface="Osaka" charset="0"/>
                <a:cs typeface="Osaka" charset="0"/>
              </a:endParaRPr>
            </a:p>
          </p:txBody>
        </p:sp>
        <p:sp>
          <p:nvSpPr>
            <p:cNvPr id="46" name="Rectangle 44"/>
            <p:cNvSpPr>
              <a:spLocks noChangeArrowheads="1"/>
            </p:cNvSpPr>
            <p:nvPr/>
          </p:nvSpPr>
          <p:spPr bwMode="auto">
            <a:xfrm>
              <a:off x="374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solidFill>
                  <a:srgbClr val="FFFFFF"/>
                </a:solidFill>
                <a:latin typeface="Times" charset="0"/>
                <a:ea typeface="Osaka" charset="0"/>
                <a:cs typeface="Osaka" charset="0"/>
              </a:endParaRPr>
            </a:p>
          </p:txBody>
        </p:sp>
        <p:sp>
          <p:nvSpPr>
            <p:cNvPr id="47" name="Rectangle 45"/>
            <p:cNvSpPr>
              <a:spLocks noChangeArrowheads="1"/>
            </p:cNvSpPr>
            <p:nvPr/>
          </p:nvSpPr>
          <p:spPr bwMode="auto">
            <a:xfrm>
              <a:off x="3792" y="1968"/>
              <a:ext cx="96"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solidFill>
                  <a:srgbClr val="FFFFFF"/>
                </a:solidFill>
                <a:latin typeface="Times" charset="0"/>
                <a:ea typeface="Osaka" charset="0"/>
                <a:cs typeface="Osaka" charset="0"/>
              </a:endParaRPr>
            </a:p>
          </p:txBody>
        </p:sp>
        <p:sp>
          <p:nvSpPr>
            <p:cNvPr id="48" name="Rectangle 46"/>
            <p:cNvSpPr>
              <a:spLocks noChangeArrowheads="1"/>
            </p:cNvSpPr>
            <p:nvPr/>
          </p:nvSpPr>
          <p:spPr bwMode="auto">
            <a:xfrm>
              <a:off x="393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solidFill>
                  <a:srgbClr val="FFFFFF"/>
                </a:solidFill>
                <a:latin typeface="Times" charset="0"/>
                <a:ea typeface="Osaka" charset="0"/>
                <a:cs typeface="Osaka" charset="0"/>
              </a:endParaRPr>
            </a:p>
          </p:txBody>
        </p:sp>
        <p:sp>
          <p:nvSpPr>
            <p:cNvPr id="49" name="Rectangle 47"/>
            <p:cNvSpPr>
              <a:spLocks noChangeArrowheads="1"/>
            </p:cNvSpPr>
            <p:nvPr/>
          </p:nvSpPr>
          <p:spPr bwMode="auto">
            <a:xfrm>
              <a:off x="403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solidFill>
                  <a:srgbClr val="FFFFFF"/>
                </a:solidFill>
                <a:latin typeface="Times" charset="0"/>
                <a:ea typeface="Osaka" charset="0"/>
                <a:cs typeface="Osaka" charset="0"/>
              </a:endParaRPr>
            </a:p>
          </p:txBody>
        </p:sp>
        <p:sp>
          <p:nvSpPr>
            <p:cNvPr id="50" name="Rectangle 48"/>
            <p:cNvSpPr>
              <a:spLocks noChangeArrowheads="1"/>
            </p:cNvSpPr>
            <p:nvPr/>
          </p:nvSpPr>
          <p:spPr bwMode="auto">
            <a:xfrm>
              <a:off x="412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solidFill>
                  <a:srgbClr val="FFFFFF"/>
                </a:solidFill>
                <a:latin typeface="Times" charset="0"/>
                <a:ea typeface="Osaka" charset="0"/>
                <a:cs typeface="Osaka" charset="0"/>
              </a:endParaRPr>
            </a:p>
          </p:txBody>
        </p:sp>
        <p:sp>
          <p:nvSpPr>
            <p:cNvPr id="51" name="Rectangle 49"/>
            <p:cNvSpPr>
              <a:spLocks noChangeArrowheads="1"/>
            </p:cNvSpPr>
            <p:nvPr/>
          </p:nvSpPr>
          <p:spPr bwMode="auto">
            <a:xfrm>
              <a:off x="422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solidFill>
                  <a:srgbClr val="FFFFFF"/>
                </a:solidFill>
                <a:latin typeface="Times" charset="0"/>
                <a:ea typeface="Osaka" charset="0"/>
                <a:cs typeface="Osaka" charset="0"/>
              </a:endParaRPr>
            </a:p>
          </p:txBody>
        </p:sp>
        <p:sp>
          <p:nvSpPr>
            <p:cNvPr id="52" name="Rectangle 50"/>
            <p:cNvSpPr>
              <a:spLocks noChangeArrowheads="1"/>
            </p:cNvSpPr>
            <p:nvPr/>
          </p:nvSpPr>
          <p:spPr bwMode="auto">
            <a:xfrm>
              <a:off x="432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solidFill>
                  <a:srgbClr val="FFFFFF"/>
                </a:solidFill>
                <a:latin typeface="Times" charset="0"/>
                <a:ea typeface="Osaka" charset="0"/>
                <a:cs typeface="Osaka" charset="0"/>
              </a:endParaRPr>
            </a:p>
          </p:txBody>
        </p:sp>
        <p:sp>
          <p:nvSpPr>
            <p:cNvPr id="53" name="Rectangle 51"/>
            <p:cNvSpPr>
              <a:spLocks noChangeArrowheads="1"/>
            </p:cNvSpPr>
            <p:nvPr/>
          </p:nvSpPr>
          <p:spPr bwMode="auto">
            <a:xfrm>
              <a:off x="441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solidFill>
                  <a:srgbClr val="FFFFFF"/>
                </a:solidFill>
                <a:latin typeface="Times" charset="0"/>
                <a:ea typeface="Osaka" charset="0"/>
                <a:cs typeface="Osaka" charset="0"/>
              </a:endParaRPr>
            </a:p>
          </p:txBody>
        </p:sp>
        <p:sp>
          <p:nvSpPr>
            <p:cNvPr id="54" name="Rectangle 52"/>
            <p:cNvSpPr>
              <a:spLocks noChangeArrowheads="1"/>
            </p:cNvSpPr>
            <p:nvPr/>
          </p:nvSpPr>
          <p:spPr bwMode="auto">
            <a:xfrm>
              <a:off x="451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solidFill>
                  <a:srgbClr val="FFFFFF"/>
                </a:solidFill>
                <a:latin typeface="Times" charset="0"/>
                <a:ea typeface="Osaka" charset="0"/>
                <a:cs typeface="Osaka" charset="0"/>
              </a:endParaRPr>
            </a:p>
          </p:txBody>
        </p:sp>
        <p:sp>
          <p:nvSpPr>
            <p:cNvPr id="55" name="Rectangle 53"/>
            <p:cNvSpPr>
              <a:spLocks noChangeArrowheads="1"/>
            </p:cNvSpPr>
            <p:nvPr/>
          </p:nvSpPr>
          <p:spPr bwMode="auto">
            <a:xfrm>
              <a:off x="460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solidFill>
                  <a:srgbClr val="FFFFFF"/>
                </a:solidFill>
                <a:latin typeface="Times" charset="0"/>
                <a:ea typeface="Osaka" charset="0"/>
                <a:cs typeface="Osaka" charset="0"/>
              </a:endParaRPr>
            </a:p>
          </p:txBody>
        </p:sp>
        <p:sp>
          <p:nvSpPr>
            <p:cNvPr id="56" name="Rectangle 54"/>
            <p:cNvSpPr>
              <a:spLocks noChangeArrowheads="1"/>
            </p:cNvSpPr>
            <p:nvPr/>
          </p:nvSpPr>
          <p:spPr bwMode="auto">
            <a:xfrm>
              <a:off x="470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solidFill>
                  <a:srgbClr val="FFFFFF"/>
                </a:solidFill>
                <a:latin typeface="Times" charset="0"/>
                <a:ea typeface="Osaka" charset="0"/>
                <a:cs typeface="Osaka" charset="0"/>
              </a:endParaRPr>
            </a:p>
          </p:txBody>
        </p:sp>
        <p:sp>
          <p:nvSpPr>
            <p:cNvPr id="57" name="Rectangle 55"/>
            <p:cNvSpPr>
              <a:spLocks noChangeArrowheads="1"/>
            </p:cNvSpPr>
            <p:nvPr/>
          </p:nvSpPr>
          <p:spPr bwMode="auto">
            <a:xfrm>
              <a:off x="480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solidFill>
                  <a:srgbClr val="FFFFFF"/>
                </a:solidFill>
                <a:latin typeface="Times" charset="0"/>
                <a:ea typeface="Osaka" charset="0"/>
                <a:cs typeface="Osaka" charset="0"/>
              </a:endParaRPr>
            </a:p>
          </p:txBody>
        </p:sp>
        <p:sp>
          <p:nvSpPr>
            <p:cNvPr id="58" name="Rectangle 56"/>
            <p:cNvSpPr>
              <a:spLocks noChangeArrowheads="1"/>
            </p:cNvSpPr>
            <p:nvPr/>
          </p:nvSpPr>
          <p:spPr bwMode="auto">
            <a:xfrm>
              <a:off x="489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solidFill>
                  <a:srgbClr val="FFFFFF"/>
                </a:solidFill>
                <a:latin typeface="Times" charset="0"/>
                <a:ea typeface="Osaka" charset="0"/>
                <a:cs typeface="Osaka" charset="0"/>
              </a:endParaRPr>
            </a:p>
          </p:txBody>
        </p:sp>
        <p:sp>
          <p:nvSpPr>
            <p:cNvPr id="59" name="Rectangle 57"/>
            <p:cNvSpPr>
              <a:spLocks noChangeArrowheads="1"/>
            </p:cNvSpPr>
            <p:nvPr/>
          </p:nvSpPr>
          <p:spPr bwMode="auto">
            <a:xfrm>
              <a:off x="499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solidFill>
                  <a:srgbClr val="FFFFFF"/>
                </a:solidFill>
                <a:latin typeface="Times" charset="0"/>
                <a:ea typeface="Osaka" charset="0"/>
                <a:cs typeface="Osaka" charset="0"/>
              </a:endParaRPr>
            </a:p>
          </p:txBody>
        </p:sp>
        <p:sp>
          <p:nvSpPr>
            <p:cNvPr id="60" name="Rectangle 58"/>
            <p:cNvSpPr>
              <a:spLocks noChangeArrowheads="1"/>
            </p:cNvSpPr>
            <p:nvPr/>
          </p:nvSpPr>
          <p:spPr bwMode="auto">
            <a:xfrm>
              <a:off x="508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solidFill>
                  <a:srgbClr val="FFFFFF"/>
                </a:solidFill>
                <a:latin typeface="Times" charset="0"/>
                <a:ea typeface="Osaka" charset="0"/>
                <a:cs typeface="Osaka" charset="0"/>
              </a:endParaRPr>
            </a:p>
          </p:txBody>
        </p:sp>
        <p:sp>
          <p:nvSpPr>
            <p:cNvPr id="61" name="Rectangle 59"/>
            <p:cNvSpPr>
              <a:spLocks noChangeArrowheads="1"/>
            </p:cNvSpPr>
            <p:nvPr/>
          </p:nvSpPr>
          <p:spPr bwMode="auto">
            <a:xfrm>
              <a:off x="518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solidFill>
                  <a:srgbClr val="FFFFFF"/>
                </a:solidFill>
                <a:latin typeface="Times" charset="0"/>
                <a:ea typeface="Osaka" charset="0"/>
                <a:cs typeface="Osaka" charset="0"/>
              </a:endParaRPr>
            </a:p>
          </p:txBody>
        </p:sp>
        <p:sp>
          <p:nvSpPr>
            <p:cNvPr id="62" name="Rectangle 60"/>
            <p:cNvSpPr>
              <a:spLocks noChangeArrowheads="1"/>
            </p:cNvSpPr>
            <p:nvPr/>
          </p:nvSpPr>
          <p:spPr bwMode="auto">
            <a:xfrm>
              <a:off x="528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solidFill>
                  <a:srgbClr val="FFFFFF"/>
                </a:solidFill>
                <a:latin typeface="Times" charset="0"/>
                <a:ea typeface="Osaka" charset="0"/>
                <a:cs typeface="Osaka" charset="0"/>
              </a:endParaRPr>
            </a:p>
          </p:txBody>
        </p:sp>
        <p:sp>
          <p:nvSpPr>
            <p:cNvPr id="63" name="Rectangle 61"/>
            <p:cNvSpPr>
              <a:spLocks noChangeArrowheads="1"/>
            </p:cNvSpPr>
            <p:nvPr/>
          </p:nvSpPr>
          <p:spPr bwMode="auto">
            <a:xfrm>
              <a:off x="537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solidFill>
                  <a:srgbClr val="FFFFFF"/>
                </a:solidFill>
                <a:latin typeface="Times" charset="0"/>
                <a:ea typeface="Osaka" charset="0"/>
                <a:cs typeface="Osaka" charset="0"/>
              </a:endParaRPr>
            </a:p>
          </p:txBody>
        </p:sp>
        <p:sp>
          <p:nvSpPr>
            <p:cNvPr id="64" name="Rectangle 62"/>
            <p:cNvSpPr>
              <a:spLocks noChangeArrowheads="1"/>
            </p:cNvSpPr>
            <p:nvPr/>
          </p:nvSpPr>
          <p:spPr bwMode="auto">
            <a:xfrm>
              <a:off x="547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solidFill>
                  <a:srgbClr val="FFFFFF"/>
                </a:solidFill>
                <a:latin typeface="Times" charset="0"/>
                <a:ea typeface="Osaka" charset="0"/>
                <a:cs typeface="Osaka" charset="0"/>
              </a:endParaRPr>
            </a:p>
          </p:txBody>
        </p:sp>
        <p:sp>
          <p:nvSpPr>
            <p:cNvPr id="65" name="Rectangle 63"/>
            <p:cNvSpPr>
              <a:spLocks noChangeArrowheads="1"/>
            </p:cNvSpPr>
            <p:nvPr/>
          </p:nvSpPr>
          <p:spPr bwMode="auto">
            <a:xfrm>
              <a:off x="556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solidFill>
                  <a:srgbClr val="FFFFFF"/>
                </a:solidFill>
                <a:latin typeface="Times" charset="0"/>
                <a:ea typeface="Osaka" charset="0"/>
                <a:cs typeface="Osaka" charset="0"/>
              </a:endParaRPr>
            </a:p>
          </p:txBody>
        </p:sp>
        <p:sp>
          <p:nvSpPr>
            <p:cNvPr id="66" name="Rectangle 64"/>
            <p:cNvSpPr>
              <a:spLocks noChangeArrowheads="1"/>
            </p:cNvSpPr>
            <p:nvPr/>
          </p:nvSpPr>
          <p:spPr bwMode="auto">
            <a:xfrm>
              <a:off x="566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solidFill>
                  <a:srgbClr val="FFFFFF"/>
                </a:solidFill>
                <a:latin typeface="Times" charset="0"/>
                <a:ea typeface="Osaka" charset="0"/>
                <a:cs typeface="Osaka" charset="0"/>
              </a:endParaRPr>
            </a:p>
          </p:txBody>
        </p:sp>
        <p:sp>
          <p:nvSpPr>
            <p:cNvPr id="67" name="Rectangle 65"/>
            <p:cNvSpPr>
              <a:spLocks noChangeArrowheads="1"/>
            </p:cNvSpPr>
            <p:nvPr/>
          </p:nvSpPr>
          <p:spPr bwMode="auto">
            <a:xfrm>
              <a:off x="0" y="2736"/>
              <a:ext cx="5760" cy="4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solidFill>
                  <a:srgbClr val="FFFFFF"/>
                </a:solidFill>
                <a:latin typeface="Times" charset="0"/>
                <a:ea typeface="Osaka" charset="0"/>
                <a:cs typeface="Osaka" charset="0"/>
              </a:endParaRPr>
            </a:p>
          </p:txBody>
        </p:sp>
      </p:grpSp>
      <p:sp>
        <p:nvSpPr>
          <p:cNvPr id="68" name="Freeform 70"/>
          <p:cNvSpPr>
            <a:spLocks/>
          </p:cNvSpPr>
          <p:nvPr/>
        </p:nvSpPr>
        <p:spPr bwMode="auto">
          <a:xfrm rot="16200000">
            <a:off x="3871118" y="1005682"/>
            <a:ext cx="150813" cy="4845050"/>
          </a:xfrm>
          <a:custGeom>
            <a:avLst/>
            <a:gdLst>
              <a:gd name="T0" fmla="*/ 2147483647 w 95"/>
              <a:gd name="T1" fmla="*/ 2147483647 h 3052"/>
              <a:gd name="T2" fmla="*/ 2147483647 w 95"/>
              <a:gd name="T3" fmla="*/ 2147483647 h 3052"/>
              <a:gd name="T4" fmla="*/ 2147483647 w 95"/>
              <a:gd name="T5" fmla="*/ 2147483647 h 3052"/>
              <a:gd name="T6" fmla="*/ 2147483647 w 95"/>
              <a:gd name="T7" fmla="*/ 2147483647 h 3052"/>
              <a:gd name="T8" fmla="*/ 2147483647 w 95"/>
              <a:gd name="T9" fmla="*/ 2147483647 h 3052"/>
              <a:gd name="T10" fmla="*/ 2147483647 w 95"/>
              <a:gd name="T11" fmla="*/ 2147483647 h 3052"/>
              <a:gd name="T12" fmla="*/ 2147483647 w 95"/>
              <a:gd name="T13" fmla="*/ 2147483647 h 3052"/>
              <a:gd name="T14" fmla="*/ 2147483647 w 95"/>
              <a:gd name="T15" fmla="*/ 2147483647 h 3052"/>
              <a:gd name="T16" fmla="*/ 2147483647 w 95"/>
              <a:gd name="T17" fmla="*/ 2147483647 h 3052"/>
              <a:gd name="T18" fmla="*/ 2147483647 w 95"/>
              <a:gd name="T19" fmla="*/ 2147483647 h 3052"/>
              <a:gd name="T20" fmla="*/ 2147483647 w 95"/>
              <a:gd name="T21" fmla="*/ 2147483647 h 3052"/>
              <a:gd name="T22" fmla="*/ 2147483647 w 95"/>
              <a:gd name="T23" fmla="*/ 2147483647 h 3052"/>
              <a:gd name="T24" fmla="*/ 2147483647 w 95"/>
              <a:gd name="T25" fmla="*/ 2147483647 h 3052"/>
              <a:gd name="T26" fmla="*/ 2147483647 w 95"/>
              <a:gd name="T27" fmla="*/ 2147483647 h 3052"/>
              <a:gd name="T28" fmla="*/ 2147483647 w 95"/>
              <a:gd name="T29" fmla="*/ 2147483647 h 3052"/>
              <a:gd name="T30" fmla="*/ 2147483647 w 95"/>
              <a:gd name="T31" fmla="*/ 2147483647 h 3052"/>
              <a:gd name="T32" fmla="*/ 2147483647 w 95"/>
              <a:gd name="T33" fmla="*/ 2147483647 h 3052"/>
              <a:gd name="T34" fmla="*/ 2147483647 w 95"/>
              <a:gd name="T35" fmla="*/ 2147483647 h 3052"/>
              <a:gd name="T36" fmla="*/ 2147483647 w 95"/>
              <a:gd name="T37" fmla="*/ 2147483647 h 3052"/>
              <a:gd name="T38" fmla="*/ 2147483647 w 95"/>
              <a:gd name="T39" fmla="*/ 2147483647 h 3052"/>
              <a:gd name="T40" fmla="*/ 2147483647 w 95"/>
              <a:gd name="T41" fmla="*/ 2147483647 h 3052"/>
              <a:gd name="T42" fmla="*/ 2147483647 w 95"/>
              <a:gd name="T43" fmla="*/ 2147483647 h 3052"/>
              <a:gd name="T44" fmla="*/ 2147483647 w 95"/>
              <a:gd name="T45" fmla="*/ 2147483647 h 3052"/>
              <a:gd name="T46" fmla="*/ 2147483647 w 95"/>
              <a:gd name="T47" fmla="*/ 2147483647 h 3052"/>
              <a:gd name="T48" fmla="*/ 2147483647 w 95"/>
              <a:gd name="T49" fmla="*/ 2147483647 h 3052"/>
              <a:gd name="T50" fmla="*/ 2147483647 w 95"/>
              <a:gd name="T51" fmla="*/ 2147483647 h 3052"/>
              <a:gd name="T52" fmla="*/ 2147483647 w 95"/>
              <a:gd name="T53" fmla="*/ 2147483647 h 3052"/>
              <a:gd name="T54" fmla="*/ 2147483647 w 95"/>
              <a:gd name="T55" fmla="*/ 2147483647 h 3052"/>
              <a:gd name="T56" fmla="*/ 2147483647 w 95"/>
              <a:gd name="T57" fmla="*/ 2147483647 h 3052"/>
              <a:gd name="T58" fmla="*/ 2147483647 w 95"/>
              <a:gd name="T59" fmla="*/ 2147483647 h 3052"/>
              <a:gd name="T60" fmla="*/ 2147483647 w 95"/>
              <a:gd name="T61" fmla="*/ 2147483647 h 3052"/>
              <a:gd name="T62" fmla="*/ 2147483647 w 95"/>
              <a:gd name="T63" fmla="*/ 2147483647 h 3052"/>
              <a:gd name="T64" fmla="*/ 2147483647 w 95"/>
              <a:gd name="T65" fmla="*/ 2147483647 h 3052"/>
              <a:gd name="T66" fmla="*/ 2147483647 w 95"/>
              <a:gd name="T67" fmla="*/ 2147483647 h 3052"/>
              <a:gd name="T68" fmla="*/ 2147483647 w 95"/>
              <a:gd name="T69" fmla="*/ 0 h 3052"/>
              <a:gd name="T70" fmla="*/ 2147483647 w 95"/>
              <a:gd name="T71" fmla="*/ 2147483647 h 3052"/>
              <a:gd name="T72" fmla="*/ 2147483647 w 95"/>
              <a:gd name="T73" fmla="*/ 2147483647 h 3052"/>
              <a:gd name="T74" fmla="*/ 2147483647 w 95"/>
              <a:gd name="T75" fmla="*/ 2147483647 h 3052"/>
              <a:gd name="T76" fmla="*/ 2147483647 w 95"/>
              <a:gd name="T77" fmla="*/ 2147483647 h 3052"/>
              <a:gd name="T78" fmla="*/ 0 w 95"/>
              <a:gd name="T79" fmla="*/ 2147483647 h 3052"/>
              <a:gd name="T80" fmla="*/ 2147483647 w 95"/>
              <a:gd name="T81" fmla="*/ 2147483647 h 3052"/>
              <a:gd name="T82" fmla="*/ 2147483647 w 95"/>
              <a:gd name="T83" fmla="*/ 2147483647 h 3052"/>
              <a:gd name="T84" fmla="*/ 2147483647 w 95"/>
              <a:gd name="T85" fmla="*/ 2147483647 h 3052"/>
              <a:gd name="T86" fmla="*/ 2147483647 w 95"/>
              <a:gd name="T87" fmla="*/ 2147483647 h 3052"/>
              <a:gd name="T88" fmla="*/ 2147483647 w 95"/>
              <a:gd name="T89" fmla="*/ 2147483647 h 3052"/>
              <a:gd name="T90" fmla="*/ 2147483647 w 95"/>
              <a:gd name="T91" fmla="*/ 2147483647 h 3052"/>
              <a:gd name="T92" fmla="*/ 2147483647 w 95"/>
              <a:gd name="T93" fmla="*/ 2147483647 h 3052"/>
              <a:gd name="T94" fmla="*/ 2147483647 w 95"/>
              <a:gd name="T95" fmla="*/ 2147483647 h 3052"/>
              <a:gd name="T96" fmla="*/ 2147483647 w 95"/>
              <a:gd name="T97" fmla="*/ 2147483647 h 3052"/>
              <a:gd name="T98" fmla="*/ 2147483647 w 95"/>
              <a:gd name="T99" fmla="*/ 2147483647 h 3052"/>
              <a:gd name="T100" fmla="*/ 2147483647 w 95"/>
              <a:gd name="T101" fmla="*/ 2147483647 h 3052"/>
              <a:gd name="T102" fmla="*/ 2147483647 w 95"/>
              <a:gd name="T103" fmla="*/ 2147483647 h 3052"/>
              <a:gd name="T104" fmla="*/ 2147483647 w 95"/>
              <a:gd name="T105" fmla="*/ 2147483647 h 3052"/>
              <a:gd name="T106" fmla="*/ 2147483647 w 95"/>
              <a:gd name="T107" fmla="*/ 2147483647 h 305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5" h="3052">
                <a:moveTo>
                  <a:pt x="4" y="3052"/>
                </a:moveTo>
                <a:lnTo>
                  <a:pt x="4" y="3032"/>
                </a:lnTo>
                <a:lnTo>
                  <a:pt x="5" y="3008"/>
                </a:lnTo>
                <a:lnTo>
                  <a:pt x="12" y="2948"/>
                </a:lnTo>
                <a:lnTo>
                  <a:pt x="19" y="2882"/>
                </a:lnTo>
                <a:lnTo>
                  <a:pt x="21" y="2846"/>
                </a:lnTo>
                <a:lnTo>
                  <a:pt x="23" y="2810"/>
                </a:lnTo>
                <a:lnTo>
                  <a:pt x="26" y="2736"/>
                </a:lnTo>
                <a:lnTo>
                  <a:pt x="28" y="2662"/>
                </a:lnTo>
                <a:lnTo>
                  <a:pt x="32" y="2596"/>
                </a:lnTo>
                <a:lnTo>
                  <a:pt x="35" y="2540"/>
                </a:lnTo>
                <a:lnTo>
                  <a:pt x="44" y="2426"/>
                </a:lnTo>
                <a:lnTo>
                  <a:pt x="43" y="2444"/>
                </a:lnTo>
                <a:lnTo>
                  <a:pt x="35" y="2540"/>
                </a:lnTo>
                <a:lnTo>
                  <a:pt x="32" y="2602"/>
                </a:lnTo>
                <a:lnTo>
                  <a:pt x="28" y="2676"/>
                </a:lnTo>
                <a:lnTo>
                  <a:pt x="36" y="2582"/>
                </a:lnTo>
                <a:lnTo>
                  <a:pt x="40" y="2540"/>
                </a:lnTo>
                <a:lnTo>
                  <a:pt x="45" y="2504"/>
                </a:lnTo>
                <a:lnTo>
                  <a:pt x="48" y="2456"/>
                </a:lnTo>
                <a:lnTo>
                  <a:pt x="50" y="2404"/>
                </a:lnTo>
                <a:lnTo>
                  <a:pt x="52" y="2350"/>
                </a:lnTo>
                <a:lnTo>
                  <a:pt x="54" y="2294"/>
                </a:lnTo>
                <a:lnTo>
                  <a:pt x="54" y="2184"/>
                </a:lnTo>
                <a:lnTo>
                  <a:pt x="52" y="2074"/>
                </a:lnTo>
                <a:lnTo>
                  <a:pt x="52" y="1966"/>
                </a:lnTo>
                <a:lnTo>
                  <a:pt x="52" y="1916"/>
                </a:lnTo>
                <a:lnTo>
                  <a:pt x="55" y="1854"/>
                </a:lnTo>
                <a:lnTo>
                  <a:pt x="57" y="1794"/>
                </a:lnTo>
                <a:lnTo>
                  <a:pt x="59" y="1768"/>
                </a:lnTo>
                <a:lnTo>
                  <a:pt x="61" y="1746"/>
                </a:lnTo>
                <a:lnTo>
                  <a:pt x="59" y="1786"/>
                </a:lnTo>
                <a:lnTo>
                  <a:pt x="57" y="1826"/>
                </a:lnTo>
                <a:lnTo>
                  <a:pt x="55" y="1906"/>
                </a:lnTo>
                <a:lnTo>
                  <a:pt x="55" y="1986"/>
                </a:lnTo>
                <a:lnTo>
                  <a:pt x="55" y="2068"/>
                </a:lnTo>
                <a:lnTo>
                  <a:pt x="57" y="2230"/>
                </a:lnTo>
                <a:lnTo>
                  <a:pt x="57" y="2310"/>
                </a:lnTo>
                <a:lnTo>
                  <a:pt x="55" y="2392"/>
                </a:lnTo>
                <a:lnTo>
                  <a:pt x="56" y="2374"/>
                </a:lnTo>
                <a:lnTo>
                  <a:pt x="58" y="2290"/>
                </a:lnTo>
                <a:lnTo>
                  <a:pt x="58" y="2204"/>
                </a:lnTo>
                <a:lnTo>
                  <a:pt x="57" y="2034"/>
                </a:lnTo>
                <a:lnTo>
                  <a:pt x="58" y="1974"/>
                </a:lnTo>
                <a:lnTo>
                  <a:pt x="57" y="2034"/>
                </a:lnTo>
                <a:lnTo>
                  <a:pt x="59" y="2108"/>
                </a:lnTo>
                <a:lnTo>
                  <a:pt x="60" y="2188"/>
                </a:lnTo>
                <a:lnTo>
                  <a:pt x="60" y="2242"/>
                </a:lnTo>
                <a:lnTo>
                  <a:pt x="60" y="2294"/>
                </a:lnTo>
                <a:lnTo>
                  <a:pt x="58" y="2336"/>
                </a:lnTo>
                <a:lnTo>
                  <a:pt x="56" y="2374"/>
                </a:lnTo>
                <a:lnTo>
                  <a:pt x="54" y="2426"/>
                </a:lnTo>
                <a:lnTo>
                  <a:pt x="54" y="2442"/>
                </a:lnTo>
                <a:lnTo>
                  <a:pt x="56" y="2428"/>
                </a:lnTo>
                <a:lnTo>
                  <a:pt x="58" y="2408"/>
                </a:lnTo>
                <a:lnTo>
                  <a:pt x="62" y="2348"/>
                </a:lnTo>
                <a:lnTo>
                  <a:pt x="64" y="2270"/>
                </a:lnTo>
                <a:lnTo>
                  <a:pt x="66" y="2180"/>
                </a:lnTo>
                <a:lnTo>
                  <a:pt x="68" y="2006"/>
                </a:lnTo>
                <a:lnTo>
                  <a:pt x="68" y="1900"/>
                </a:lnTo>
                <a:lnTo>
                  <a:pt x="68" y="1858"/>
                </a:lnTo>
                <a:lnTo>
                  <a:pt x="67" y="1818"/>
                </a:lnTo>
                <a:lnTo>
                  <a:pt x="67" y="1776"/>
                </a:lnTo>
                <a:lnTo>
                  <a:pt x="68" y="1732"/>
                </a:lnTo>
                <a:lnTo>
                  <a:pt x="71" y="1704"/>
                </a:lnTo>
                <a:lnTo>
                  <a:pt x="72" y="1690"/>
                </a:lnTo>
                <a:lnTo>
                  <a:pt x="72" y="1678"/>
                </a:lnTo>
                <a:lnTo>
                  <a:pt x="72" y="1672"/>
                </a:lnTo>
                <a:lnTo>
                  <a:pt x="72" y="1660"/>
                </a:lnTo>
                <a:lnTo>
                  <a:pt x="74" y="1628"/>
                </a:lnTo>
                <a:lnTo>
                  <a:pt x="78" y="1598"/>
                </a:lnTo>
                <a:lnTo>
                  <a:pt x="80" y="1570"/>
                </a:lnTo>
                <a:lnTo>
                  <a:pt x="81" y="1544"/>
                </a:lnTo>
                <a:lnTo>
                  <a:pt x="82" y="1534"/>
                </a:lnTo>
                <a:lnTo>
                  <a:pt x="84" y="1520"/>
                </a:lnTo>
                <a:lnTo>
                  <a:pt x="88" y="1492"/>
                </a:lnTo>
                <a:lnTo>
                  <a:pt x="94" y="1466"/>
                </a:lnTo>
                <a:lnTo>
                  <a:pt x="95" y="1456"/>
                </a:lnTo>
                <a:lnTo>
                  <a:pt x="95" y="1452"/>
                </a:lnTo>
                <a:lnTo>
                  <a:pt x="91" y="1442"/>
                </a:lnTo>
                <a:lnTo>
                  <a:pt x="90" y="1440"/>
                </a:lnTo>
                <a:lnTo>
                  <a:pt x="90" y="1436"/>
                </a:lnTo>
                <a:lnTo>
                  <a:pt x="92" y="1422"/>
                </a:lnTo>
                <a:lnTo>
                  <a:pt x="93" y="1390"/>
                </a:lnTo>
                <a:lnTo>
                  <a:pt x="90" y="1372"/>
                </a:lnTo>
                <a:lnTo>
                  <a:pt x="88" y="1360"/>
                </a:lnTo>
                <a:lnTo>
                  <a:pt x="87" y="1348"/>
                </a:lnTo>
                <a:lnTo>
                  <a:pt x="86" y="1320"/>
                </a:lnTo>
                <a:lnTo>
                  <a:pt x="84" y="1298"/>
                </a:lnTo>
                <a:lnTo>
                  <a:pt x="82" y="1274"/>
                </a:lnTo>
                <a:lnTo>
                  <a:pt x="79" y="1244"/>
                </a:lnTo>
                <a:lnTo>
                  <a:pt x="75" y="1198"/>
                </a:lnTo>
                <a:lnTo>
                  <a:pt x="74" y="1164"/>
                </a:lnTo>
                <a:lnTo>
                  <a:pt x="73" y="1130"/>
                </a:lnTo>
                <a:lnTo>
                  <a:pt x="69" y="1090"/>
                </a:lnTo>
                <a:lnTo>
                  <a:pt x="66" y="1032"/>
                </a:lnTo>
                <a:lnTo>
                  <a:pt x="63" y="980"/>
                </a:lnTo>
                <a:lnTo>
                  <a:pt x="63" y="924"/>
                </a:lnTo>
                <a:lnTo>
                  <a:pt x="63" y="876"/>
                </a:lnTo>
                <a:lnTo>
                  <a:pt x="63" y="830"/>
                </a:lnTo>
                <a:lnTo>
                  <a:pt x="66" y="784"/>
                </a:lnTo>
                <a:lnTo>
                  <a:pt x="63" y="756"/>
                </a:lnTo>
                <a:lnTo>
                  <a:pt x="62" y="726"/>
                </a:lnTo>
                <a:lnTo>
                  <a:pt x="60" y="662"/>
                </a:lnTo>
                <a:lnTo>
                  <a:pt x="58" y="598"/>
                </a:lnTo>
                <a:lnTo>
                  <a:pt x="55" y="536"/>
                </a:lnTo>
                <a:lnTo>
                  <a:pt x="52" y="486"/>
                </a:lnTo>
                <a:lnTo>
                  <a:pt x="51" y="444"/>
                </a:lnTo>
                <a:lnTo>
                  <a:pt x="54" y="360"/>
                </a:lnTo>
                <a:lnTo>
                  <a:pt x="54" y="334"/>
                </a:lnTo>
                <a:lnTo>
                  <a:pt x="54" y="314"/>
                </a:lnTo>
                <a:lnTo>
                  <a:pt x="54" y="304"/>
                </a:lnTo>
                <a:lnTo>
                  <a:pt x="52" y="290"/>
                </a:lnTo>
                <a:lnTo>
                  <a:pt x="51" y="274"/>
                </a:lnTo>
                <a:lnTo>
                  <a:pt x="51" y="258"/>
                </a:lnTo>
                <a:lnTo>
                  <a:pt x="54" y="262"/>
                </a:lnTo>
                <a:lnTo>
                  <a:pt x="55" y="238"/>
                </a:lnTo>
                <a:lnTo>
                  <a:pt x="55" y="232"/>
                </a:lnTo>
                <a:lnTo>
                  <a:pt x="56" y="234"/>
                </a:lnTo>
                <a:lnTo>
                  <a:pt x="58" y="236"/>
                </a:lnTo>
                <a:lnTo>
                  <a:pt x="59" y="238"/>
                </a:lnTo>
                <a:lnTo>
                  <a:pt x="60" y="236"/>
                </a:lnTo>
                <a:lnTo>
                  <a:pt x="61" y="230"/>
                </a:lnTo>
                <a:lnTo>
                  <a:pt x="63" y="190"/>
                </a:lnTo>
                <a:lnTo>
                  <a:pt x="66" y="150"/>
                </a:lnTo>
                <a:lnTo>
                  <a:pt x="66" y="110"/>
                </a:lnTo>
                <a:lnTo>
                  <a:pt x="66" y="72"/>
                </a:lnTo>
                <a:lnTo>
                  <a:pt x="64" y="68"/>
                </a:lnTo>
                <a:lnTo>
                  <a:pt x="62" y="64"/>
                </a:lnTo>
                <a:lnTo>
                  <a:pt x="63" y="40"/>
                </a:lnTo>
                <a:lnTo>
                  <a:pt x="61" y="38"/>
                </a:lnTo>
                <a:lnTo>
                  <a:pt x="60" y="36"/>
                </a:lnTo>
                <a:lnTo>
                  <a:pt x="58" y="34"/>
                </a:lnTo>
                <a:lnTo>
                  <a:pt x="57" y="32"/>
                </a:lnTo>
                <a:lnTo>
                  <a:pt x="55" y="30"/>
                </a:lnTo>
                <a:lnTo>
                  <a:pt x="52" y="26"/>
                </a:lnTo>
                <a:lnTo>
                  <a:pt x="48" y="12"/>
                </a:lnTo>
                <a:lnTo>
                  <a:pt x="44" y="2"/>
                </a:lnTo>
                <a:lnTo>
                  <a:pt x="41" y="0"/>
                </a:lnTo>
                <a:lnTo>
                  <a:pt x="39" y="0"/>
                </a:lnTo>
                <a:lnTo>
                  <a:pt x="37" y="8"/>
                </a:lnTo>
                <a:lnTo>
                  <a:pt x="34" y="28"/>
                </a:lnTo>
                <a:lnTo>
                  <a:pt x="31" y="50"/>
                </a:lnTo>
                <a:lnTo>
                  <a:pt x="26" y="68"/>
                </a:lnTo>
                <a:lnTo>
                  <a:pt x="26" y="70"/>
                </a:lnTo>
                <a:lnTo>
                  <a:pt x="25" y="70"/>
                </a:lnTo>
                <a:lnTo>
                  <a:pt x="24" y="66"/>
                </a:lnTo>
                <a:lnTo>
                  <a:pt x="22" y="56"/>
                </a:lnTo>
                <a:lnTo>
                  <a:pt x="20" y="72"/>
                </a:lnTo>
                <a:lnTo>
                  <a:pt x="19" y="80"/>
                </a:lnTo>
                <a:lnTo>
                  <a:pt x="17" y="80"/>
                </a:lnTo>
                <a:lnTo>
                  <a:pt x="16" y="80"/>
                </a:lnTo>
                <a:lnTo>
                  <a:pt x="15" y="72"/>
                </a:lnTo>
                <a:lnTo>
                  <a:pt x="14" y="86"/>
                </a:lnTo>
                <a:lnTo>
                  <a:pt x="11" y="78"/>
                </a:lnTo>
                <a:lnTo>
                  <a:pt x="5" y="134"/>
                </a:lnTo>
                <a:lnTo>
                  <a:pt x="1" y="190"/>
                </a:lnTo>
                <a:lnTo>
                  <a:pt x="0" y="220"/>
                </a:lnTo>
                <a:lnTo>
                  <a:pt x="0" y="248"/>
                </a:lnTo>
                <a:lnTo>
                  <a:pt x="0" y="274"/>
                </a:lnTo>
                <a:lnTo>
                  <a:pt x="1" y="302"/>
                </a:lnTo>
                <a:lnTo>
                  <a:pt x="3" y="328"/>
                </a:lnTo>
                <a:lnTo>
                  <a:pt x="7" y="358"/>
                </a:lnTo>
                <a:lnTo>
                  <a:pt x="7" y="374"/>
                </a:lnTo>
                <a:lnTo>
                  <a:pt x="7" y="390"/>
                </a:lnTo>
                <a:lnTo>
                  <a:pt x="9" y="396"/>
                </a:lnTo>
                <a:lnTo>
                  <a:pt x="11" y="400"/>
                </a:lnTo>
                <a:lnTo>
                  <a:pt x="14" y="404"/>
                </a:lnTo>
                <a:lnTo>
                  <a:pt x="15" y="450"/>
                </a:lnTo>
                <a:lnTo>
                  <a:pt x="16" y="502"/>
                </a:lnTo>
                <a:lnTo>
                  <a:pt x="17" y="526"/>
                </a:lnTo>
                <a:lnTo>
                  <a:pt x="20" y="544"/>
                </a:lnTo>
                <a:lnTo>
                  <a:pt x="22" y="556"/>
                </a:lnTo>
                <a:lnTo>
                  <a:pt x="23" y="558"/>
                </a:lnTo>
                <a:lnTo>
                  <a:pt x="25" y="558"/>
                </a:lnTo>
                <a:lnTo>
                  <a:pt x="26" y="584"/>
                </a:lnTo>
                <a:lnTo>
                  <a:pt x="28" y="602"/>
                </a:lnTo>
                <a:lnTo>
                  <a:pt x="32" y="622"/>
                </a:lnTo>
                <a:lnTo>
                  <a:pt x="34" y="648"/>
                </a:lnTo>
                <a:lnTo>
                  <a:pt x="38" y="740"/>
                </a:lnTo>
                <a:lnTo>
                  <a:pt x="40" y="790"/>
                </a:lnTo>
                <a:lnTo>
                  <a:pt x="41" y="840"/>
                </a:lnTo>
                <a:lnTo>
                  <a:pt x="43" y="896"/>
                </a:lnTo>
                <a:lnTo>
                  <a:pt x="41" y="952"/>
                </a:lnTo>
                <a:lnTo>
                  <a:pt x="41" y="992"/>
                </a:lnTo>
                <a:lnTo>
                  <a:pt x="43" y="1094"/>
                </a:lnTo>
                <a:lnTo>
                  <a:pt x="46" y="1190"/>
                </a:lnTo>
                <a:lnTo>
                  <a:pt x="50" y="1282"/>
                </a:lnTo>
                <a:lnTo>
                  <a:pt x="55" y="1370"/>
                </a:lnTo>
                <a:lnTo>
                  <a:pt x="57" y="1414"/>
                </a:lnTo>
                <a:lnTo>
                  <a:pt x="56" y="1456"/>
                </a:lnTo>
                <a:lnTo>
                  <a:pt x="55" y="1500"/>
                </a:lnTo>
                <a:lnTo>
                  <a:pt x="52" y="1544"/>
                </a:lnTo>
                <a:lnTo>
                  <a:pt x="46" y="1636"/>
                </a:lnTo>
                <a:lnTo>
                  <a:pt x="40" y="1736"/>
                </a:lnTo>
                <a:lnTo>
                  <a:pt x="38" y="1786"/>
                </a:lnTo>
                <a:lnTo>
                  <a:pt x="38" y="1838"/>
                </a:lnTo>
                <a:lnTo>
                  <a:pt x="37" y="1942"/>
                </a:lnTo>
                <a:lnTo>
                  <a:pt x="39" y="2046"/>
                </a:lnTo>
                <a:lnTo>
                  <a:pt x="40" y="2148"/>
                </a:lnTo>
                <a:lnTo>
                  <a:pt x="41" y="2248"/>
                </a:lnTo>
                <a:lnTo>
                  <a:pt x="40" y="2344"/>
                </a:lnTo>
                <a:lnTo>
                  <a:pt x="39" y="2392"/>
                </a:lnTo>
                <a:lnTo>
                  <a:pt x="37" y="2438"/>
                </a:lnTo>
                <a:lnTo>
                  <a:pt x="35" y="2482"/>
                </a:lnTo>
                <a:lnTo>
                  <a:pt x="31" y="2526"/>
                </a:lnTo>
                <a:lnTo>
                  <a:pt x="25" y="2612"/>
                </a:lnTo>
                <a:lnTo>
                  <a:pt x="22" y="2692"/>
                </a:lnTo>
                <a:lnTo>
                  <a:pt x="20" y="2766"/>
                </a:lnTo>
                <a:lnTo>
                  <a:pt x="15" y="2830"/>
                </a:lnTo>
                <a:lnTo>
                  <a:pt x="11" y="2886"/>
                </a:lnTo>
                <a:lnTo>
                  <a:pt x="5" y="2936"/>
                </a:lnTo>
                <a:lnTo>
                  <a:pt x="2" y="2976"/>
                </a:lnTo>
                <a:lnTo>
                  <a:pt x="1" y="2994"/>
                </a:lnTo>
                <a:lnTo>
                  <a:pt x="0" y="3010"/>
                </a:lnTo>
                <a:lnTo>
                  <a:pt x="2" y="3032"/>
                </a:lnTo>
                <a:lnTo>
                  <a:pt x="4" y="3052"/>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32" name="Rectangle 68"/>
          <p:cNvSpPr>
            <a:spLocks noGrp="1" noChangeArrowheads="1"/>
          </p:cNvSpPr>
          <p:nvPr>
            <p:ph type="ctrTitle"/>
          </p:nvPr>
        </p:nvSpPr>
        <p:spPr>
          <a:xfrm>
            <a:off x="457200" y="2286000"/>
            <a:ext cx="8229600" cy="1143000"/>
          </a:xfrm>
        </p:spPr>
        <p:txBody>
          <a:bodyPr/>
          <a:lstStyle>
            <a:lvl1pPr algn="ctr">
              <a:defRPr sz="4400"/>
            </a:lvl1pPr>
          </a:lstStyle>
          <a:p>
            <a:r>
              <a:rPr lang="en-US" altLang="ja-JP"/>
              <a:t>Click to edit Master title style</a:t>
            </a:r>
          </a:p>
        </p:txBody>
      </p:sp>
      <p:sp>
        <p:nvSpPr>
          <p:cNvPr id="88133" name="Rectangle 69"/>
          <p:cNvSpPr>
            <a:spLocks noGrp="1" noChangeArrowheads="1"/>
          </p:cNvSpPr>
          <p:nvPr>
            <p:ph type="subTitle" idx="1"/>
          </p:nvPr>
        </p:nvSpPr>
        <p:spPr>
          <a:xfrm>
            <a:off x="1371600" y="3886200"/>
            <a:ext cx="6400800" cy="1752600"/>
          </a:xfrm>
        </p:spPr>
        <p:txBody>
          <a:bodyPr/>
          <a:lstStyle>
            <a:lvl1pPr marL="0" indent="101600" algn="ctr">
              <a:buFont typeface="Wingdings" pitchFamily="-108" charset="2"/>
              <a:buNone/>
              <a:defRPr/>
            </a:lvl1pPr>
          </a:lstStyle>
          <a:p>
            <a:r>
              <a:rPr lang="en-US" altLang="ja-JP"/>
              <a:t>Click to edit Master subtitle style</a:t>
            </a:r>
          </a:p>
        </p:txBody>
      </p:sp>
      <p:sp>
        <p:nvSpPr>
          <p:cNvPr id="69" name="Rectangle 66"/>
          <p:cNvSpPr>
            <a:spLocks noGrp="1" noChangeArrowheads="1"/>
          </p:cNvSpPr>
          <p:nvPr>
            <p:ph type="dt" sz="half" idx="10"/>
          </p:nvPr>
        </p:nvSpPr>
        <p:spPr/>
        <p:txBody>
          <a:bodyPr/>
          <a:lstStyle>
            <a:lvl1pPr algn="ctr">
              <a:defRPr>
                <a:solidFill>
                  <a:srgbClr val="FFFFFF"/>
                </a:solidFill>
              </a:defRPr>
            </a:lvl1pPr>
          </a:lstStyle>
          <a:p>
            <a:pPr>
              <a:defRPr/>
            </a:pPr>
            <a:endParaRPr lang="en-US" altLang="ja-JP"/>
          </a:p>
        </p:txBody>
      </p:sp>
      <p:sp>
        <p:nvSpPr>
          <p:cNvPr id="70" name="Rectangle 67"/>
          <p:cNvSpPr>
            <a:spLocks noGrp="1" noChangeArrowheads="1"/>
          </p:cNvSpPr>
          <p:nvPr>
            <p:ph type="ftr" sz="quarter" idx="11"/>
          </p:nvPr>
        </p:nvSpPr>
        <p:spPr>
          <a:xfrm>
            <a:off x="2057400" y="6248400"/>
            <a:ext cx="5257800" cy="457200"/>
          </a:xfrm>
        </p:spPr>
        <p:txBody>
          <a:bodyPr/>
          <a:lstStyle>
            <a:lvl1pPr>
              <a:defRPr>
                <a:solidFill>
                  <a:srgbClr val="FFFFFF"/>
                </a:solidFill>
              </a:defRPr>
            </a:lvl1pPr>
          </a:lstStyle>
          <a:p>
            <a:pPr>
              <a:defRPr/>
            </a:pPr>
            <a:endParaRPr lang="en-US" altLang="ja-JP"/>
          </a:p>
        </p:txBody>
      </p:sp>
      <p:sp>
        <p:nvSpPr>
          <p:cNvPr id="71" name="Rectangle 71"/>
          <p:cNvSpPr>
            <a:spLocks noGrp="1" noChangeArrowheads="1"/>
          </p:cNvSpPr>
          <p:nvPr>
            <p:ph type="sldNum" sz="quarter" idx="12"/>
          </p:nvPr>
        </p:nvSpPr>
        <p:spPr/>
        <p:txBody>
          <a:bodyPr/>
          <a:lstStyle>
            <a:lvl1pPr algn="r">
              <a:defRPr/>
            </a:lvl1pPr>
          </a:lstStyle>
          <a:p>
            <a:pPr>
              <a:defRPr/>
            </a:pPr>
            <a:fld id="{820C232B-7DA0-1C4A-9BD9-97194297F663}" type="slidenum">
              <a:rPr lang="en-US" altLang="ja-JP"/>
              <a:pPr>
                <a:defRPr/>
              </a:pPr>
              <a:t>‹#›</a:t>
            </a:fld>
            <a:endParaRPr lang="en-US" altLang="ja-JP"/>
          </a:p>
        </p:txBody>
      </p:sp>
    </p:spTree>
    <p:extLst>
      <p:ext uri="{BB962C8B-B14F-4D97-AF65-F5344CB8AC3E}">
        <p14:creationId xmlns:p14="http://schemas.microsoft.com/office/powerpoint/2010/main" val="164716901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ED1F2499-6EB3-E345-BD65-D553A0DEC6CA}" type="slidenum">
              <a:rPr lang="en-US"/>
              <a:pPr>
                <a:defRPr/>
              </a:pPr>
              <a:t>‹#›</a:t>
            </a:fld>
            <a:endParaRPr lang="en-US"/>
          </a:p>
        </p:txBody>
      </p:sp>
    </p:spTree>
    <p:extLst>
      <p:ext uri="{BB962C8B-B14F-4D97-AF65-F5344CB8AC3E}">
        <p14:creationId xmlns:p14="http://schemas.microsoft.com/office/powerpoint/2010/main" val="1927840808"/>
      </p:ext>
    </p:extLst>
  </p:cSld>
  <p:clrMapOvr>
    <a:masterClrMapping/>
  </p:clrMapOvr>
  <p:transition spd="med">
    <p:randomBar dir="vert"/>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0" hangingPunct="0">
              <a:defRPr/>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lvl1pPr>
          </a:lstStyle>
          <a:p>
            <a:pPr>
              <a:defRPr/>
            </a:pPr>
            <a:fld id="{F33E51FC-5C1C-D841-98AD-43EA501022D1}" type="slidenum">
              <a:rPr lang="en-US"/>
              <a:pPr>
                <a:defRPr/>
              </a:pPr>
              <a:t>‹#›</a:t>
            </a:fld>
            <a:endParaRPr lang="en-US"/>
          </a:p>
        </p:txBody>
      </p:sp>
    </p:spTree>
    <p:extLst>
      <p:ext uri="{BB962C8B-B14F-4D97-AF65-F5344CB8AC3E}">
        <p14:creationId xmlns:p14="http://schemas.microsoft.com/office/powerpoint/2010/main" val="278342077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lgn="ctr" eaLnBrk="0" hangingPunct="0">
              <a:defRPr/>
            </a:lvl1pPr>
          </a:lstStyle>
          <a:p>
            <a:pPr>
              <a:defRPr/>
            </a:pPr>
            <a:endParaRPr lang="en-US"/>
          </a:p>
        </p:txBody>
      </p:sp>
      <p:sp>
        <p:nvSpPr>
          <p:cNvPr id="5"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036B4231-61E6-1C42-8AA8-3ED416C27273}" type="slidenum">
              <a:rPr lang="en-US"/>
              <a:pPr>
                <a:defRPr/>
              </a:pPr>
              <a:t>‹#›</a:t>
            </a:fld>
            <a:endParaRPr lang="en-US"/>
          </a:p>
        </p:txBody>
      </p:sp>
    </p:spTree>
    <p:extLst>
      <p:ext uri="{BB962C8B-B14F-4D97-AF65-F5344CB8AC3E}">
        <p14:creationId xmlns:p14="http://schemas.microsoft.com/office/powerpoint/2010/main" val="270122175"/>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lgn="ctr" eaLnBrk="0" hangingPunct="0">
              <a:defRPr/>
            </a:lvl1pPr>
          </a:lstStyle>
          <a:p>
            <a:pPr>
              <a:defRPr/>
            </a:pPr>
            <a:endParaRPr lang="en-US"/>
          </a:p>
        </p:txBody>
      </p:sp>
      <p:sp>
        <p:nvSpPr>
          <p:cNvPr id="5"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A88CD5A2-FB93-8945-BA9B-B0AE378A0D9F}" type="slidenum">
              <a:rPr lang="en-US"/>
              <a:pPr>
                <a:defRPr/>
              </a:pPr>
              <a:t>‹#›</a:t>
            </a:fld>
            <a:endParaRPr lang="en-US"/>
          </a:p>
        </p:txBody>
      </p:sp>
    </p:spTree>
    <p:extLst>
      <p:ext uri="{BB962C8B-B14F-4D97-AF65-F5344CB8AC3E}">
        <p14:creationId xmlns:p14="http://schemas.microsoft.com/office/powerpoint/2010/main" val="1670848109"/>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lgn="ctr" eaLnBrk="0" hangingPunct="0">
              <a:defRPr/>
            </a:lvl1pPr>
          </a:lstStyle>
          <a:p>
            <a:pPr>
              <a:defRPr/>
            </a:pPr>
            <a:endParaRPr lang="en-US"/>
          </a:p>
        </p:txBody>
      </p:sp>
      <p:sp>
        <p:nvSpPr>
          <p:cNvPr id="6"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E8239418-3E58-1B45-9D4F-E6565147129F}" type="slidenum">
              <a:rPr lang="en-US"/>
              <a:pPr>
                <a:defRPr/>
              </a:pPr>
              <a:t>‹#›</a:t>
            </a:fld>
            <a:endParaRPr lang="en-US"/>
          </a:p>
        </p:txBody>
      </p:sp>
    </p:spTree>
    <p:extLst>
      <p:ext uri="{BB962C8B-B14F-4D97-AF65-F5344CB8AC3E}">
        <p14:creationId xmlns:p14="http://schemas.microsoft.com/office/powerpoint/2010/main" val="2209511355"/>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lgn="ctr" eaLnBrk="0" hangingPunct="0">
              <a:defRPr/>
            </a:lvl1pPr>
          </a:lstStyle>
          <a:p>
            <a:pPr>
              <a:defRPr/>
            </a:pPr>
            <a:endParaRPr lang="en-US"/>
          </a:p>
        </p:txBody>
      </p:sp>
      <p:sp>
        <p:nvSpPr>
          <p:cNvPr id="8"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DBABE7E6-66B1-0B44-A7F4-0710E893C427}" type="slidenum">
              <a:rPr lang="en-US"/>
              <a:pPr>
                <a:defRPr/>
              </a:pPr>
              <a:t>‹#›</a:t>
            </a:fld>
            <a:endParaRPr lang="en-US"/>
          </a:p>
        </p:txBody>
      </p:sp>
    </p:spTree>
    <p:extLst>
      <p:ext uri="{BB962C8B-B14F-4D97-AF65-F5344CB8AC3E}">
        <p14:creationId xmlns:p14="http://schemas.microsoft.com/office/powerpoint/2010/main" val="1933227672"/>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lgn="ctr" eaLnBrk="0" hangingPunct="0">
              <a:defRPr/>
            </a:lvl1pPr>
          </a:lstStyle>
          <a:p>
            <a:pPr>
              <a:defRPr/>
            </a:pPr>
            <a:endParaRPr lang="en-US"/>
          </a:p>
        </p:txBody>
      </p:sp>
      <p:sp>
        <p:nvSpPr>
          <p:cNvPr id="4"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C2C3B1D7-34B8-5A45-88A8-14D0E23800C2}" type="slidenum">
              <a:rPr lang="en-US"/>
              <a:pPr>
                <a:defRPr/>
              </a:pPr>
              <a:t>‹#›</a:t>
            </a:fld>
            <a:endParaRPr lang="en-US"/>
          </a:p>
        </p:txBody>
      </p:sp>
    </p:spTree>
    <p:extLst>
      <p:ext uri="{BB962C8B-B14F-4D97-AF65-F5344CB8AC3E}">
        <p14:creationId xmlns:p14="http://schemas.microsoft.com/office/powerpoint/2010/main" val="1647728044"/>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lgn="ctr" eaLnBrk="0" hangingPunct="0">
              <a:defRPr/>
            </a:lvl1pPr>
          </a:lstStyle>
          <a:p>
            <a:pPr>
              <a:defRPr/>
            </a:pPr>
            <a:endParaRPr lang="en-US"/>
          </a:p>
        </p:txBody>
      </p:sp>
      <p:sp>
        <p:nvSpPr>
          <p:cNvPr id="3"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CC1E05D3-F510-F24D-937B-DFCD7B84BDB9}" type="slidenum">
              <a:rPr lang="en-US"/>
              <a:pPr>
                <a:defRPr/>
              </a:pPr>
              <a:t>‹#›</a:t>
            </a:fld>
            <a:endParaRPr lang="en-US"/>
          </a:p>
        </p:txBody>
      </p:sp>
    </p:spTree>
    <p:extLst>
      <p:ext uri="{BB962C8B-B14F-4D97-AF65-F5344CB8AC3E}">
        <p14:creationId xmlns:p14="http://schemas.microsoft.com/office/powerpoint/2010/main" val="2208226419"/>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lgn="ctr" eaLnBrk="0" hangingPunct="0">
              <a:defRPr/>
            </a:lvl1pPr>
          </a:lstStyle>
          <a:p>
            <a:pPr>
              <a:defRPr/>
            </a:pPr>
            <a:endParaRPr lang="en-US"/>
          </a:p>
        </p:txBody>
      </p:sp>
      <p:sp>
        <p:nvSpPr>
          <p:cNvPr id="6"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B6EE2D83-0BE1-EC45-B2DE-DD91F6D57513}" type="slidenum">
              <a:rPr lang="en-US"/>
              <a:pPr>
                <a:defRPr/>
              </a:pPr>
              <a:t>‹#›</a:t>
            </a:fld>
            <a:endParaRPr lang="en-US"/>
          </a:p>
        </p:txBody>
      </p:sp>
    </p:spTree>
    <p:extLst>
      <p:ext uri="{BB962C8B-B14F-4D97-AF65-F5344CB8AC3E}">
        <p14:creationId xmlns:p14="http://schemas.microsoft.com/office/powerpoint/2010/main" val="4036921802"/>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5EC75B1-5AA9-0545-A026-6CFB25D88CA6}" type="slidenum">
              <a:rPr lang="en-US"/>
              <a:pPr>
                <a:defRPr/>
              </a:pPr>
              <a:t>‹#›</a:t>
            </a:fld>
            <a:endParaRPr lang="en-US"/>
          </a:p>
        </p:txBody>
      </p:sp>
    </p:spTree>
    <p:extLst>
      <p:ext uri="{BB962C8B-B14F-4D97-AF65-F5344CB8AC3E}">
        <p14:creationId xmlns:p14="http://schemas.microsoft.com/office/powerpoint/2010/main" val="93335429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lgn="ctr" eaLnBrk="0" hangingPunct="0">
              <a:defRPr/>
            </a:lvl1pPr>
          </a:lstStyle>
          <a:p>
            <a:pPr>
              <a:defRPr/>
            </a:pPr>
            <a:endParaRPr lang="en-US"/>
          </a:p>
        </p:txBody>
      </p:sp>
      <p:sp>
        <p:nvSpPr>
          <p:cNvPr id="6"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6F7A1968-3F93-004B-B4DC-966D95FBF354}" type="slidenum">
              <a:rPr lang="en-US"/>
              <a:pPr>
                <a:defRPr/>
              </a:pPr>
              <a:t>‹#›</a:t>
            </a:fld>
            <a:endParaRPr lang="en-US"/>
          </a:p>
        </p:txBody>
      </p:sp>
    </p:spTree>
    <p:extLst>
      <p:ext uri="{BB962C8B-B14F-4D97-AF65-F5344CB8AC3E}">
        <p14:creationId xmlns:p14="http://schemas.microsoft.com/office/powerpoint/2010/main" val="346291104"/>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lgn="ctr" eaLnBrk="0" hangingPunct="0">
              <a:defRPr/>
            </a:lvl1pPr>
          </a:lstStyle>
          <a:p>
            <a:pPr>
              <a:defRPr/>
            </a:pPr>
            <a:endParaRPr lang="en-US"/>
          </a:p>
        </p:txBody>
      </p:sp>
      <p:sp>
        <p:nvSpPr>
          <p:cNvPr id="5"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CB1473D6-AB79-1248-8D7F-EED6F9647A6B}" type="slidenum">
              <a:rPr lang="en-US"/>
              <a:pPr>
                <a:defRPr/>
              </a:pPr>
              <a:t>‹#›</a:t>
            </a:fld>
            <a:endParaRPr lang="en-US"/>
          </a:p>
        </p:txBody>
      </p:sp>
    </p:spTree>
    <p:extLst>
      <p:ext uri="{BB962C8B-B14F-4D97-AF65-F5344CB8AC3E}">
        <p14:creationId xmlns:p14="http://schemas.microsoft.com/office/powerpoint/2010/main" val="695930421"/>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lgn="ctr" eaLnBrk="0" hangingPunct="0">
              <a:defRPr/>
            </a:lvl1pPr>
          </a:lstStyle>
          <a:p>
            <a:pPr>
              <a:defRPr/>
            </a:pPr>
            <a:endParaRPr lang="en-US"/>
          </a:p>
        </p:txBody>
      </p:sp>
      <p:sp>
        <p:nvSpPr>
          <p:cNvPr id="5"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4E83E2E8-3740-AA43-A6A7-F155E7D9A52F}" type="slidenum">
              <a:rPr lang="en-US"/>
              <a:pPr>
                <a:defRPr/>
              </a:pPr>
              <a:t>‹#›</a:t>
            </a:fld>
            <a:endParaRPr lang="en-US"/>
          </a:p>
        </p:txBody>
      </p:sp>
    </p:spTree>
    <p:extLst>
      <p:ext uri="{BB962C8B-B14F-4D97-AF65-F5344CB8AC3E}">
        <p14:creationId xmlns:p14="http://schemas.microsoft.com/office/powerpoint/2010/main" val="1670689391"/>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lgn="ctr" eaLnBrk="0" hangingPunct="0">
              <a:defRPr/>
            </a:lvl1pPr>
          </a:lstStyle>
          <a:p>
            <a:pPr>
              <a:defRPr/>
            </a:pPr>
            <a:endParaRPr lang="en-US"/>
          </a:p>
        </p:txBody>
      </p:sp>
      <p:sp>
        <p:nvSpPr>
          <p:cNvPr id="5"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8C4A64CB-52F4-0E43-8DC6-4F947A8890E4}" type="slidenum">
              <a:rPr lang="en-US"/>
              <a:pPr>
                <a:defRPr/>
              </a:pPr>
              <a:t>‹#›</a:t>
            </a:fld>
            <a:endParaRPr lang="en-US"/>
          </a:p>
        </p:txBody>
      </p:sp>
    </p:spTree>
    <p:extLst>
      <p:ext uri="{BB962C8B-B14F-4D97-AF65-F5344CB8AC3E}">
        <p14:creationId xmlns:p14="http://schemas.microsoft.com/office/powerpoint/2010/main" val="3964114512"/>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EEC3534D-FB55-2A43-9CBD-E89B9EC22900}" type="slidenum">
              <a:rPr lang="en-US"/>
              <a:pPr>
                <a:defRPr/>
              </a:pPr>
              <a:t>‹#›</a:t>
            </a:fld>
            <a:endParaRPr lang="en-US"/>
          </a:p>
        </p:txBody>
      </p:sp>
    </p:spTree>
    <p:extLst>
      <p:ext uri="{BB962C8B-B14F-4D97-AF65-F5344CB8AC3E}">
        <p14:creationId xmlns:p14="http://schemas.microsoft.com/office/powerpoint/2010/main" val="37500368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0D7E46F9-E42C-2D40-9A81-E733FE75D323}" type="slidenum">
              <a:rPr lang="en-US"/>
              <a:pPr>
                <a:defRPr/>
              </a:pPr>
              <a:t>‹#›</a:t>
            </a:fld>
            <a:endParaRPr lang="en-US"/>
          </a:p>
        </p:txBody>
      </p:sp>
    </p:spTree>
    <p:extLst>
      <p:ext uri="{BB962C8B-B14F-4D97-AF65-F5344CB8AC3E}">
        <p14:creationId xmlns:p14="http://schemas.microsoft.com/office/powerpoint/2010/main" val="200515344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7D0EA499-8100-0340-9B44-9934802CEA5A}" type="slidenum">
              <a:rPr lang="en-US"/>
              <a:pPr>
                <a:defRPr/>
              </a:pPr>
              <a:t>‹#›</a:t>
            </a:fld>
            <a:endParaRPr lang="en-US"/>
          </a:p>
        </p:txBody>
      </p:sp>
    </p:spTree>
    <p:extLst>
      <p:ext uri="{BB962C8B-B14F-4D97-AF65-F5344CB8AC3E}">
        <p14:creationId xmlns:p14="http://schemas.microsoft.com/office/powerpoint/2010/main" val="349058568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51B6ABE4-38CD-A449-A288-42FA5085D318}" type="slidenum">
              <a:rPr lang="en-US"/>
              <a:pPr>
                <a:defRPr/>
              </a:pPr>
              <a:t>‹#›</a:t>
            </a:fld>
            <a:endParaRPr lang="en-US"/>
          </a:p>
        </p:txBody>
      </p:sp>
    </p:spTree>
    <p:extLst>
      <p:ext uri="{BB962C8B-B14F-4D97-AF65-F5344CB8AC3E}">
        <p14:creationId xmlns:p14="http://schemas.microsoft.com/office/powerpoint/2010/main" val="204765387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5423C4E8-E0E1-7544-AD57-124980BE9D93}" type="slidenum">
              <a:rPr lang="en-US"/>
              <a:pPr>
                <a:defRPr/>
              </a:pPr>
              <a:t>‹#›</a:t>
            </a:fld>
            <a:endParaRPr lang="en-US"/>
          </a:p>
        </p:txBody>
      </p:sp>
    </p:spTree>
    <p:extLst>
      <p:ext uri="{BB962C8B-B14F-4D97-AF65-F5344CB8AC3E}">
        <p14:creationId xmlns:p14="http://schemas.microsoft.com/office/powerpoint/2010/main" val="409377403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C517F0E4-17CF-D647-8382-746D00674F3F}" type="slidenum">
              <a:rPr lang="en-US"/>
              <a:pPr>
                <a:defRPr/>
              </a:pPr>
              <a:t>‹#›</a:t>
            </a:fld>
            <a:endParaRPr lang="en-US"/>
          </a:p>
        </p:txBody>
      </p:sp>
    </p:spTree>
    <p:extLst>
      <p:ext uri="{BB962C8B-B14F-4D97-AF65-F5344CB8AC3E}">
        <p14:creationId xmlns:p14="http://schemas.microsoft.com/office/powerpoint/2010/main" val="9038363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E57CBF3-8544-BB4D-B934-D5CE4044C3CD}" type="slidenum">
              <a:rPr lang="en-US"/>
              <a:pPr>
                <a:defRPr/>
              </a:pPr>
              <a:t>‹#›</a:t>
            </a:fld>
            <a:endParaRPr lang="en-US"/>
          </a:p>
        </p:txBody>
      </p:sp>
    </p:spTree>
    <p:extLst>
      <p:ext uri="{BB962C8B-B14F-4D97-AF65-F5344CB8AC3E}">
        <p14:creationId xmlns:p14="http://schemas.microsoft.com/office/powerpoint/2010/main" val="49779781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9E9A5E2D-F0DC-A546-834C-2961732FF28A}" type="slidenum">
              <a:rPr lang="en-US"/>
              <a:pPr>
                <a:defRPr/>
              </a:pPr>
              <a:t>‹#›</a:t>
            </a:fld>
            <a:endParaRPr lang="en-US"/>
          </a:p>
        </p:txBody>
      </p:sp>
    </p:spTree>
    <p:extLst>
      <p:ext uri="{BB962C8B-B14F-4D97-AF65-F5344CB8AC3E}">
        <p14:creationId xmlns:p14="http://schemas.microsoft.com/office/powerpoint/2010/main" val="401692947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935E330E-4222-E54B-B037-AE6F7A806C3F}" type="slidenum">
              <a:rPr lang="en-US"/>
              <a:pPr>
                <a:defRPr/>
              </a:pPr>
              <a:t>‹#›</a:t>
            </a:fld>
            <a:endParaRPr lang="en-US"/>
          </a:p>
        </p:txBody>
      </p:sp>
    </p:spTree>
    <p:extLst>
      <p:ext uri="{BB962C8B-B14F-4D97-AF65-F5344CB8AC3E}">
        <p14:creationId xmlns:p14="http://schemas.microsoft.com/office/powerpoint/2010/main" val="62496219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4524E2A4-5A59-8A4B-8302-6C1CBD401F60}" type="slidenum">
              <a:rPr lang="en-US"/>
              <a:pPr>
                <a:defRPr/>
              </a:pPr>
              <a:t>‹#›</a:t>
            </a:fld>
            <a:endParaRPr lang="en-US"/>
          </a:p>
        </p:txBody>
      </p:sp>
    </p:spTree>
    <p:extLst>
      <p:ext uri="{BB962C8B-B14F-4D97-AF65-F5344CB8AC3E}">
        <p14:creationId xmlns:p14="http://schemas.microsoft.com/office/powerpoint/2010/main" val="210821838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BB2B563A-EB12-F349-9E85-176FB4CC8769}" type="slidenum">
              <a:rPr lang="en-US"/>
              <a:pPr>
                <a:defRPr/>
              </a:pPr>
              <a:t>‹#›</a:t>
            </a:fld>
            <a:endParaRPr lang="en-US"/>
          </a:p>
        </p:txBody>
      </p:sp>
    </p:spTree>
    <p:extLst>
      <p:ext uri="{BB962C8B-B14F-4D97-AF65-F5344CB8AC3E}">
        <p14:creationId xmlns:p14="http://schemas.microsoft.com/office/powerpoint/2010/main" val="5265160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5D0FD667-8ACF-0A44-8286-DFA79030657D}" type="slidenum">
              <a:rPr lang="en-US"/>
              <a:pPr>
                <a:defRPr/>
              </a:pPr>
              <a:t>‹#›</a:t>
            </a:fld>
            <a:endParaRPr lang="en-US"/>
          </a:p>
        </p:txBody>
      </p:sp>
    </p:spTree>
    <p:extLst>
      <p:ext uri="{BB962C8B-B14F-4D97-AF65-F5344CB8AC3E}">
        <p14:creationId xmlns:p14="http://schemas.microsoft.com/office/powerpoint/2010/main" val="391486849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F4188D54-522F-FF4D-A10D-677ED378EE5D}" type="slidenum">
              <a:rPr lang="en-US"/>
              <a:pPr>
                <a:defRPr/>
              </a:pPr>
              <a:t>‹#›</a:t>
            </a:fld>
            <a:endParaRPr lang="en-US"/>
          </a:p>
        </p:txBody>
      </p:sp>
    </p:spTree>
    <p:extLst>
      <p:ext uri="{BB962C8B-B14F-4D97-AF65-F5344CB8AC3E}">
        <p14:creationId xmlns:p14="http://schemas.microsoft.com/office/powerpoint/2010/main" val="186072436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zh-CN" altLang="en-US"/>
          </a:p>
        </p:txBody>
      </p:sp>
      <p:sp>
        <p:nvSpPr>
          <p:cNvPr id="5" name="Rectangle 5"/>
          <p:cNvSpPr>
            <a:spLocks noGrp="1" noChangeArrowheads="1"/>
          </p:cNvSpPr>
          <p:nvPr>
            <p:ph type="ftr" sz="quarter" idx="11"/>
          </p:nvPr>
        </p:nvSpPr>
        <p:spPr/>
        <p:txBody>
          <a:bodyPr/>
          <a:lstStyle>
            <a:lvl1pPr>
              <a:defRPr/>
            </a:lvl1pPr>
          </a:lstStyle>
          <a:p>
            <a:pPr>
              <a:defRPr/>
            </a:pPr>
            <a:endParaRPr lang="zh-CN" altLang="en-US"/>
          </a:p>
        </p:txBody>
      </p:sp>
      <p:sp>
        <p:nvSpPr>
          <p:cNvPr id="6" name="Rectangle 6"/>
          <p:cNvSpPr>
            <a:spLocks noGrp="1" noChangeArrowheads="1"/>
          </p:cNvSpPr>
          <p:nvPr>
            <p:ph type="sldNum" sz="quarter" idx="12"/>
          </p:nvPr>
        </p:nvSpPr>
        <p:spPr/>
        <p:txBody>
          <a:bodyPr/>
          <a:lstStyle>
            <a:lvl1pPr>
              <a:defRPr/>
            </a:lvl1pPr>
          </a:lstStyle>
          <a:p>
            <a:pPr>
              <a:defRPr/>
            </a:pPr>
            <a:fld id="{A8E7DD95-5355-C749-AAF3-55B82524FDC6}" type="slidenum">
              <a:rPr lang="en-US" altLang="zh-CN"/>
              <a:pPr>
                <a:defRPr/>
              </a:pPr>
              <a:t>‹#›</a:t>
            </a:fld>
            <a:endParaRPr lang="en-US" altLang="zh-CN"/>
          </a:p>
        </p:txBody>
      </p:sp>
    </p:spTree>
    <p:extLst>
      <p:ext uri="{BB962C8B-B14F-4D97-AF65-F5344CB8AC3E}">
        <p14:creationId xmlns:p14="http://schemas.microsoft.com/office/powerpoint/2010/main" val="211524724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zh-CN" altLang="en-US"/>
          </a:p>
        </p:txBody>
      </p:sp>
      <p:sp>
        <p:nvSpPr>
          <p:cNvPr id="5" name="Rectangle 5"/>
          <p:cNvSpPr>
            <a:spLocks noGrp="1" noChangeArrowheads="1"/>
          </p:cNvSpPr>
          <p:nvPr>
            <p:ph type="ftr" sz="quarter" idx="11"/>
          </p:nvPr>
        </p:nvSpPr>
        <p:spPr/>
        <p:txBody>
          <a:bodyPr/>
          <a:lstStyle>
            <a:lvl1pPr>
              <a:defRPr/>
            </a:lvl1pPr>
          </a:lstStyle>
          <a:p>
            <a:pPr>
              <a:defRPr/>
            </a:pPr>
            <a:endParaRPr lang="zh-CN" altLang="en-US"/>
          </a:p>
        </p:txBody>
      </p:sp>
      <p:sp>
        <p:nvSpPr>
          <p:cNvPr id="6" name="Rectangle 6"/>
          <p:cNvSpPr>
            <a:spLocks noGrp="1" noChangeArrowheads="1"/>
          </p:cNvSpPr>
          <p:nvPr>
            <p:ph type="sldNum" sz="quarter" idx="12"/>
          </p:nvPr>
        </p:nvSpPr>
        <p:spPr/>
        <p:txBody>
          <a:bodyPr/>
          <a:lstStyle>
            <a:lvl1pPr>
              <a:defRPr/>
            </a:lvl1pPr>
          </a:lstStyle>
          <a:p>
            <a:pPr>
              <a:defRPr/>
            </a:pPr>
            <a:fld id="{DC9E5C49-E9F4-E641-825F-9B7AF9FC55AD}" type="slidenum">
              <a:rPr lang="en-US" altLang="zh-CN"/>
              <a:pPr>
                <a:defRPr/>
              </a:pPr>
              <a:t>‹#›</a:t>
            </a:fld>
            <a:endParaRPr lang="en-US" altLang="zh-CN"/>
          </a:p>
        </p:txBody>
      </p:sp>
    </p:spTree>
    <p:extLst>
      <p:ext uri="{BB962C8B-B14F-4D97-AF65-F5344CB8AC3E}">
        <p14:creationId xmlns:p14="http://schemas.microsoft.com/office/powerpoint/2010/main" val="19049803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zh-CN" altLang="en-US"/>
          </a:p>
        </p:txBody>
      </p:sp>
      <p:sp>
        <p:nvSpPr>
          <p:cNvPr id="5" name="Rectangle 5"/>
          <p:cNvSpPr>
            <a:spLocks noGrp="1" noChangeArrowheads="1"/>
          </p:cNvSpPr>
          <p:nvPr>
            <p:ph type="ftr" sz="quarter" idx="11"/>
          </p:nvPr>
        </p:nvSpPr>
        <p:spPr/>
        <p:txBody>
          <a:bodyPr/>
          <a:lstStyle>
            <a:lvl1pPr>
              <a:defRPr/>
            </a:lvl1pPr>
          </a:lstStyle>
          <a:p>
            <a:pPr>
              <a:defRPr/>
            </a:pPr>
            <a:endParaRPr lang="zh-CN" altLang="en-US"/>
          </a:p>
        </p:txBody>
      </p:sp>
      <p:sp>
        <p:nvSpPr>
          <p:cNvPr id="6" name="Rectangle 6"/>
          <p:cNvSpPr>
            <a:spLocks noGrp="1" noChangeArrowheads="1"/>
          </p:cNvSpPr>
          <p:nvPr>
            <p:ph type="sldNum" sz="quarter" idx="12"/>
          </p:nvPr>
        </p:nvSpPr>
        <p:spPr/>
        <p:txBody>
          <a:bodyPr/>
          <a:lstStyle>
            <a:lvl1pPr>
              <a:defRPr/>
            </a:lvl1pPr>
          </a:lstStyle>
          <a:p>
            <a:pPr>
              <a:defRPr/>
            </a:pPr>
            <a:fld id="{F821E461-0E3A-9E47-BA02-51C8DBEA016B}" type="slidenum">
              <a:rPr lang="en-US" altLang="zh-CN"/>
              <a:pPr>
                <a:defRPr/>
              </a:pPr>
              <a:t>‹#›</a:t>
            </a:fld>
            <a:endParaRPr lang="en-US" altLang="zh-CN"/>
          </a:p>
        </p:txBody>
      </p:sp>
    </p:spTree>
    <p:extLst>
      <p:ext uri="{BB962C8B-B14F-4D97-AF65-F5344CB8AC3E}">
        <p14:creationId xmlns:p14="http://schemas.microsoft.com/office/powerpoint/2010/main" val="393639065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zh-CN" altLang="en-US"/>
          </a:p>
        </p:txBody>
      </p:sp>
      <p:sp>
        <p:nvSpPr>
          <p:cNvPr id="6" name="Rectangle 5"/>
          <p:cNvSpPr>
            <a:spLocks noGrp="1" noChangeArrowheads="1"/>
          </p:cNvSpPr>
          <p:nvPr>
            <p:ph type="ftr" sz="quarter" idx="11"/>
          </p:nvPr>
        </p:nvSpPr>
        <p:spPr/>
        <p:txBody>
          <a:bodyPr/>
          <a:lstStyle>
            <a:lvl1pPr>
              <a:defRPr/>
            </a:lvl1pPr>
          </a:lstStyle>
          <a:p>
            <a:pPr>
              <a:defRPr/>
            </a:pPr>
            <a:endParaRPr lang="zh-CN" altLang="en-US"/>
          </a:p>
        </p:txBody>
      </p:sp>
      <p:sp>
        <p:nvSpPr>
          <p:cNvPr id="7" name="Rectangle 6"/>
          <p:cNvSpPr>
            <a:spLocks noGrp="1" noChangeArrowheads="1"/>
          </p:cNvSpPr>
          <p:nvPr>
            <p:ph type="sldNum" sz="quarter" idx="12"/>
          </p:nvPr>
        </p:nvSpPr>
        <p:spPr/>
        <p:txBody>
          <a:bodyPr/>
          <a:lstStyle>
            <a:lvl1pPr>
              <a:defRPr/>
            </a:lvl1pPr>
          </a:lstStyle>
          <a:p>
            <a:pPr>
              <a:defRPr/>
            </a:pPr>
            <a:fld id="{D7BDFDA5-E2C8-0B4E-BEC2-27B208A74A3E}" type="slidenum">
              <a:rPr lang="en-US" altLang="zh-CN"/>
              <a:pPr>
                <a:defRPr/>
              </a:pPr>
              <a:t>‹#›</a:t>
            </a:fld>
            <a:endParaRPr lang="en-US" altLang="zh-CN"/>
          </a:p>
        </p:txBody>
      </p:sp>
    </p:spTree>
    <p:extLst>
      <p:ext uri="{BB962C8B-B14F-4D97-AF65-F5344CB8AC3E}">
        <p14:creationId xmlns:p14="http://schemas.microsoft.com/office/powerpoint/2010/main" val="3830117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CAB5AF5-E384-544D-A802-179B46705233}" type="slidenum">
              <a:rPr lang="en-US"/>
              <a:pPr>
                <a:defRPr/>
              </a:pPr>
              <a:t>‹#›</a:t>
            </a:fld>
            <a:endParaRPr lang="en-US"/>
          </a:p>
        </p:txBody>
      </p:sp>
    </p:spTree>
    <p:extLst>
      <p:ext uri="{BB962C8B-B14F-4D97-AF65-F5344CB8AC3E}">
        <p14:creationId xmlns:p14="http://schemas.microsoft.com/office/powerpoint/2010/main" val="177886339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zh-CN" altLang="en-US"/>
          </a:p>
        </p:txBody>
      </p:sp>
      <p:sp>
        <p:nvSpPr>
          <p:cNvPr id="8" name="Rectangle 5"/>
          <p:cNvSpPr>
            <a:spLocks noGrp="1" noChangeArrowheads="1"/>
          </p:cNvSpPr>
          <p:nvPr>
            <p:ph type="ftr" sz="quarter" idx="11"/>
          </p:nvPr>
        </p:nvSpPr>
        <p:spPr/>
        <p:txBody>
          <a:bodyPr/>
          <a:lstStyle>
            <a:lvl1pPr>
              <a:defRPr/>
            </a:lvl1pPr>
          </a:lstStyle>
          <a:p>
            <a:pPr>
              <a:defRPr/>
            </a:pPr>
            <a:endParaRPr lang="zh-CN" altLang="en-US"/>
          </a:p>
        </p:txBody>
      </p:sp>
      <p:sp>
        <p:nvSpPr>
          <p:cNvPr id="9" name="Rectangle 6"/>
          <p:cNvSpPr>
            <a:spLocks noGrp="1" noChangeArrowheads="1"/>
          </p:cNvSpPr>
          <p:nvPr>
            <p:ph type="sldNum" sz="quarter" idx="12"/>
          </p:nvPr>
        </p:nvSpPr>
        <p:spPr/>
        <p:txBody>
          <a:bodyPr/>
          <a:lstStyle>
            <a:lvl1pPr>
              <a:defRPr/>
            </a:lvl1pPr>
          </a:lstStyle>
          <a:p>
            <a:pPr>
              <a:defRPr/>
            </a:pPr>
            <a:fld id="{2CE0F599-3C52-E349-B773-5377F1FB8869}" type="slidenum">
              <a:rPr lang="en-US" altLang="zh-CN"/>
              <a:pPr>
                <a:defRPr/>
              </a:pPr>
              <a:t>‹#›</a:t>
            </a:fld>
            <a:endParaRPr lang="en-US" altLang="zh-CN"/>
          </a:p>
        </p:txBody>
      </p:sp>
    </p:spTree>
    <p:extLst>
      <p:ext uri="{BB962C8B-B14F-4D97-AF65-F5344CB8AC3E}">
        <p14:creationId xmlns:p14="http://schemas.microsoft.com/office/powerpoint/2010/main" val="107041830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zh-CN" altLang="en-US"/>
          </a:p>
        </p:txBody>
      </p:sp>
      <p:sp>
        <p:nvSpPr>
          <p:cNvPr id="4" name="Rectangle 5"/>
          <p:cNvSpPr>
            <a:spLocks noGrp="1" noChangeArrowheads="1"/>
          </p:cNvSpPr>
          <p:nvPr>
            <p:ph type="ftr" sz="quarter" idx="11"/>
          </p:nvPr>
        </p:nvSpPr>
        <p:spPr/>
        <p:txBody>
          <a:bodyPr/>
          <a:lstStyle>
            <a:lvl1pPr>
              <a:defRPr/>
            </a:lvl1pPr>
          </a:lstStyle>
          <a:p>
            <a:pPr>
              <a:defRPr/>
            </a:pPr>
            <a:endParaRPr lang="zh-CN" altLang="en-US"/>
          </a:p>
        </p:txBody>
      </p:sp>
      <p:sp>
        <p:nvSpPr>
          <p:cNvPr id="5" name="Rectangle 6"/>
          <p:cNvSpPr>
            <a:spLocks noGrp="1" noChangeArrowheads="1"/>
          </p:cNvSpPr>
          <p:nvPr>
            <p:ph type="sldNum" sz="quarter" idx="12"/>
          </p:nvPr>
        </p:nvSpPr>
        <p:spPr/>
        <p:txBody>
          <a:bodyPr/>
          <a:lstStyle>
            <a:lvl1pPr>
              <a:defRPr/>
            </a:lvl1pPr>
          </a:lstStyle>
          <a:p>
            <a:pPr>
              <a:defRPr/>
            </a:pPr>
            <a:fld id="{1B82C717-7242-C94F-804E-0277322F142B}" type="slidenum">
              <a:rPr lang="en-US" altLang="zh-CN"/>
              <a:pPr>
                <a:defRPr/>
              </a:pPr>
              <a:t>‹#›</a:t>
            </a:fld>
            <a:endParaRPr lang="en-US" altLang="zh-CN"/>
          </a:p>
        </p:txBody>
      </p:sp>
    </p:spTree>
    <p:extLst>
      <p:ext uri="{BB962C8B-B14F-4D97-AF65-F5344CB8AC3E}">
        <p14:creationId xmlns:p14="http://schemas.microsoft.com/office/powerpoint/2010/main" val="338376159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zh-CN" altLang="en-US"/>
          </a:p>
        </p:txBody>
      </p:sp>
      <p:sp>
        <p:nvSpPr>
          <p:cNvPr id="3" name="Rectangle 5"/>
          <p:cNvSpPr>
            <a:spLocks noGrp="1" noChangeArrowheads="1"/>
          </p:cNvSpPr>
          <p:nvPr>
            <p:ph type="ftr" sz="quarter" idx="11"/>
          </p:nvPr>
        </p:nvSpPr>
        <p:spPr/>
        <p:txBody>
          <a:bodyPr/>
          <a:lstStyle>
            <a:lvl1pPr>
              <a:defRPr/>
            </a:lvl1pPr>
          </a:lstStyle>
          <a:p>
            <a:pPr>
              <a:defRPr/>
            </a:pPr>
            <a:endParaRPr lang="zh-CN" altLang="en-US"/>
          </a:p>
        </p:txBody>
      </p:sp>
      <p:sp>
        <p:nvSpPr>
          <p:cNvPr id="4" name="Rectangle 6"/>
          <p:cNvSpPr>
            <a:spLocks noGrp="1" noChangeArrowheads="1"/>
          </p:cNvSpPr>
          <p:nvPr>
            <p:ph type="sldNum" sz="quarter" idx="12"/>
          </p:nvPr>
        </p:nvSpPr>
        <p:spPr/>
        <p:txBody>
          <a:bodyPr/>
          <a:lstStyle>
            <a:lvl1pPr>
              <a:defRPr/>
            </a:lvl1pPr>
          </a:lstStyle>
          <a:p>
            <a:pPr>
              <a:defRPr/>
            </a:pPr>
            <a:fld id="{1AB9D4FB-8C21-B44C-9637-7ECD45B069C9}" type="slidenum">
              <a:rPr lang="en-US" altLang="zh-CN"/>
              <a:pPr>
                <a:defRPr/>
              </a:pPr>
              <a:t>‹#›</a:t>
            </a:fld>
            <a:endParaRPr lang="en-US" altLang="zh-CN"/>
          </a:p>
        </p:txBody>
      </p:sp>
    </p:spTree>
    <p:extLst>
      <p:ext uri="{BB962C8B-B14F-4D97-AF65-F5344CB8AC3E}">
        <p14:creationId xmlns:p14="http://schemas.microsoft.com/office/powerpoint/2010/main" val="204808245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zh-CN" altLang="en-US"/>
          </a:p>
        </p:txBody>
      </p:sp>
      <p:sp>
        <p:nvSpPr>
          <p:cNvPr id="6" name="Rectangle 5"/>
          <p:cNvSpPr>
            <a:spLocks noGrp="1" noChangeArrowheads="1"/>
          </p:cNvSpPr>
          <p:nvPr>
            <p:ph type="ftr" sz="quarter" idx="11"/>
          </p:nvPr>
        </p:nvSpPr>
        <p:spPr/>
        <p:txBody>
          <a:bodyPr/>
          <a:lstStyle>
            <a:lvl1pPr>
              <a:defRPr/>
            </a:lvl1pPr>
          </a:lstStyle>
          <a:p>
            <a:pPr>
              <a:defRPr/>
            </a:pPr>
            <a:endParaRPr lang="zh-CN" altLang="en-US"/>
          </a:p>
        </p:txBody>
      </p:sp>
      <p:sp>
        <p:nvSpPr>
          <p:cNvPr id="7" name="Rectangle 6"/>
          <p:cNvSpPr>
            <a:spLocks noGrp="1" noChangeArrowheads="1"/>
          </p:cNvSpPr>
          <p:nvPr>
            <p:ph type="sldNum" sz="quarter" idx="12"/>
          </p:nvPr>
        </p:nvSpPr>
        <p:spPr/>
        <p:txBody>
          <a:bodyPr/>
          <a:lstStyle>
            <a:lvl1pPr>
              <a:defRPr/>
            </a:lvl1pPr>
          </a:lstStyle>
          <a:p>
            <a:pPr>
              <a:defRPr/>
            </a:pPr>
            <a:fld id="{E1AFCC40-5058-F244-834F-0BE8C1F78379}" type="slidenum">
              <a:rPr lang="en-US" altLang="zh-CN"/>
              <a:pPr>
                <a:defRPr/>
              </a:pPr>
              <a:t>‹#›</a:t>
            </a:fld>
            <a:endParaRPr lang="en-US" altLang="zh-CN"/>
          </a:p>
        </p:txBody>
      </p:sp>
    </p:spTree>
    <p:extLst>
      <p:ext uri="{BB962C8B-B14F-4D97-AF65-F5344CB8AC3E}">
        <p14:creationId xmlns:p14="http://schemas.microsoft.com/office/powerpoint/2010/main" val="155013143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zh-CN" altLang="en-US"/>
          </a:p>
        </p:txBody>
      </p:sp>
      <p:sp>
        <p:nvSpPr>
          <p:cNvPr id="6" name="Rectangle 5"/>
          <p:cNvSpPr>
            <a:spLocks noGrp="1" noChangeArrowheads="1"/>
          </p:cNvSpPr>
          <p:nvPr>
            <p:ph type="ftr" sz="quarter" idx="11"/>
          </p:nvPr>
        </p:nvSpPr>
        <p:spPr/>
        <p:txBody>
          <a:bodyPr/>
          <a:lstStyle>
            <a:lvl1pPr>
              <a:defRPr/>
            </a:lvl1pPr>
          </a:lstStyle>
          <a:p>
            <a:pPr>
              <a:defRPr/>
            </a:pPr>
            <a:endParaRPr lang="zh-CN" altLang="en-US"/>
          </a:p>
        </p:txBody>
      </p:sp>
      <p:sp>
        <p:nvSpPr>
          <p:cNvPr id="7" name="Rectangle 6"/>
          <p:cNvSpPr>
            <a:spLocks noGrp="1" noChangeArrowheads="1"/>
          </p:cNvSpPr>
          <p:nvPr>
            <p:ph type="sldNum" sz="quarter" idx="12"/>
          </p:nvPr>
        </p:nvSpPr>
        <p:spPr/>
        <p:txBody>
          <a:bodyPr/>
          <a:lstStyle>
            <a:lvl1pPr>
              <a:defRPr/>
            </a:lvl1pPr>
          </a:lstStyle>
          <a:p>
            <a:pPr>
              <a:defRPr/>
            </a:pPr>
            <a:fld id="{1F8C4347-6651-B248-8E06-2424E44C9CDA}" type="slidenum">
              <a:rPr lang="en-US" altLang="zh-CN"/>
              <a:pPr>
                <a:defRPr/>
              </a:pPr>
              <a:t>‹#›</a:t>
            </a:fld>
            <a:endParaRPr lang="en-US" altLang="zh-CN"/>
          </a:p>
        </p:txBody>
      </p:sp>
    </p:spTree>
    <p:extLst>
      <p:ext uri="{BB962C8B-B14F-4D97-AF65-F5344CB8AC3E}">
        <p14:creationId xmlns:p14="http://schemas.microsoft.com/office/powerpoint/2010/main" val="57259924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zh-CN" altLang="en-US"/>
          </a:p>
        </p:txBody>
      </p:sp>
      <p:sp>
        <p:nvSpPr>
          <p:cNvPr id="5" name="Rectangle 5"/>
          <p:cNvSpPr>
            <a:spLocks noGrp="1" noChangeArrowheads="1"/>
          </p:cNvSpPr>
          <p:nvPr>
            <p:ph type="ftr" sz="quarter" idx="11"/>
          </p:nvPr>
        </p:nvSpPr>
        <p:spPr/>
        <p:txBody>
          <a:bodyPr/>
          <a:lstStyle>
            <a:lvl1pPr>
              <a:defRPr/>
            </a:lvl1pPr>
          </a:lstStyle>
          <a:p>
            <a:pPr>
              <a:defRPr/>
            </a:pPr>
            <a:endParaRPr lang="zh-CN" altLang="en-US"/>
          </a:p>
        </p:txBody>
      </p:sp>
      <p:sp>
        <p:nvSpPr>
          <p:cNvPr id="6" name="Rectangle 6"/>
          <p:cNvSpPr>
            <a:spLocks noGrp="1" noChangeArrowheads="1"/>
          </p:cNvSpPr>
          <p:nvPr>
            <p:ph type="sldNum" sz="quarter" idx="12"/>
          </p:nvPr>
        </p:nvSpPr>
        <p:spPr/>
        <p:txBody>
          <a:bodyPr/>
          <a:lstStyle>
            <a:lvl1pPr>
              <a:defRPr/>
            </a:lvl1pPr>
          </a:lstStyle>
          <a:p>
            <a:pPr>
              <a:defRPr/>
            </a:pPr>
            <a:fld id="{2194F856-6FBF-7240-AD9C-C29000D8BAE4}" type="slidenum">
              <a:rPr lang="en-US" altLang="zh-CN"/>
              <a:pPr>
                <a:defRPr/>
              </a:pPr>
              <a:t>‹#›</a:t>
            </a:fld>
            <a:endParaRPr lang="en-US" altLang="zh-CN"/>
          </a:p>
        </p:txBody>
      </p:sp>
    </p:spTree>
    <p:extLst>
      <p:ext uri="{BB962C8B-B14F-4D97-AF65-F5344CB8AC3E}">
        <p14:creationId xmlns:p14="http://schemas.microsoft.com/office/powerpoint/2010/main" val="134434116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zh-CN" altLang="en-US"/>
          </a:p>
        </p:txBody>
      </p:sp>
      <p:sp>
        <p:nvSpPr>
          <p:cNvPr id="5" name="Rectangle 5"/>
          <p:cNvSpPr>
            <a:spLocks noGrp="1" noChangeArrowheads="1"/>
          </p:cNvSpPr>
          <p:nvPr>
            <p:ph type="ftr" sz="quarter" idx="11"/>
          </p:nvPr>
        </p:nvSpPr>
        <p:spPr/>
        <p:txBody>
          <a:bodyPr/>
          <a:lstStyle>
            <a:lvl1pPr>
              <a:defRPr/>
            </a:lvl1pPr>
          </a:lstStyle>
          <a:p>
            <a:pPr>
              <a:defRPr/>
            </a:pPr>
            <a:endParaRPr lang="zh-CN" altLang="en-US"/>
          </a:p>
        </p:txBody>
      </p:sp>
      <p:sp>
        <p:nvSpPr>
          <p:cNvPr id="6" name="Rectangle 6"/>
          <p:cNvSpPr>
            <a:spLocks noGrp="1" noChangeArrowheads="1"/>
          </p:cNvSpPr>
          <p:nvPr>
            <p:ph type="sldNum" sz="quarter" idx="12"/>
          </p:nvPr>
        </p:nvSpPr>
        <p:spPr/>
        <p:txBody>
          <a:bodyPr/>
          <a:lstStyle>
            <a:lvl1pPr>
              <a:defRPr/>
            </a:lvl1pPr>
          </a:lstStyle>
          <a:p>
            <a:pPr>
              <a:defRPr/>
            </a:pPr>
            <a:fld id="{FEF1F959-08AF-4A47-B6E9-5858D410DEEB}" type="slidenum">
              <a:rPr lang="en-US" altLang="zh-CN"/>
              <a:pPr>
                <a:defRPr/>
              </a:pPr>
              <a:t>‹#›</a:t>
            </a:fld>
            <a:endParaRPr lang="en-US" altLang="zh-CN"/>
          </a:p>
        </p:txBody>
      </p:sp>
    </p:spTree>
    <p:extLst>
      <p:ext uri="{BB962C8B-B14F-4D97-AF65-F5344CB8AC3E}">
        <p14:creationId xmlns:p14="http://schemas.microsoft.com/office/powerpoint/2010/main" val="39222662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1FCF4E-E25C-3D49-BFD8-A0855281FD44}"/>
              </a:ext>
            </a:extLst>
          </p:cNvPr>
          <p:cNvSpPr>
            <a:spLocks noGrp="1"/>
          </p:cNvSpPr>
          <p:nvPr>
            <p:ph type="ctrTitle"/>
          </p:nvPr>
        </p:nvSpPr>
        <p:spPr>
          <a:xfrm>
            <a:off x="1143140" y="1121975"/>
            <a:ext cx="6857721" cy="2387963"/>
          </a:xfrm>
        </p:spPr>
        <p:txBody>
          <a:bodyPr anchor="b"/>
          <a:lstStyle>
            <a:lvl1pPr algn="ctr">
              <a:defRPr sz="4219"/>
            </a:lvl1pPr>
          </a:lstStyle>
          <a:p>
            <a:r>
              <a:rPr lang="en-US"/>
              <a:t>Click to edit Master title style</a:t>
            </a:r>
          </a:p>
        </p:txBody>
      </p:sp>
      <p:sp>
        <p:nvSpPr>
          <p:cNvPr id="3" name="Subtitle 2">
            <a:extLst>
              <a:ext uri="{FF2B5EF4-FFF2-40B4-BE49-F238E27FC236}">
                <a16:creationId xmlns:a16="http://schemas.microsoft.com/office/drawing/2014/main" id="{07D431B9-D897-EB4A-88BB-3D50E26A084C}"/>
              </a:ext>
            </a:extLst>
          </p:cNvPr>
          <p:cNvSpPr>
            <a:spLocks noGrp="1"/>
          </p:cNvSpPr>
          <p:nvPr>
            <p:ph type="subTitle" idx="1"/>
          </p:nvPr>
        </p:nvSpPr>
        <p:spPr>
          <a:xfrm>
            <a:off x="1143140" y="3601482"/>
            <a:ext cx="6857721" cy="1656727"/>
          </a:xfrm>
        </p:spPr>
        <p:txBody>
          <a:bodyPr/>
          <a:lstStyle>
            <a:lvl1pPr marL="0" indent="0" algn="ctr">
              <a:buNone/>
              <a:defRPr sz="1688"/>
            </a:lvl1pPr>
            <a:lvl2pPr marL="321503" indent="0" algn="ctr">
              <a:buNone/>
              <a:defRPr sz="1406"/>
            </a:lvl2pPr>
            <a:lvl3pPr marL="643006" indent="0" algn="ctr">
              <a:buNone/>
              <a:defRPr sz="1266"/>
            </a:lvl3pPr>
            <a:lvl4pPr marL="964509" indent="0" algn="ctr">
              <a:buNone/>
              <a:defRPr sz="1125"/>
            </a:lvl4pPr>
            <a:lvl5pPr marL="1286012" indent="0" algn="ctr">
              <a:buNone/>
              <a:defRPr sz="1125"/>
            </a:lvl5pPr>
            <a:lvl6pPr marL="1607515" indent="0" algn="ctr">
              <a:buNone/>
              <a:defRPr sz="1125"/>
            </a:lvl6pPr>
            <a:lvl7pPr marL="1929018" indent="0" algn="ctr">
              <a:buNone/>
              <a:defRPr sz="1125"/>
            </a:lvl7pPr>
            <a:lvl8pPr marL="2250521" indent="0" algn="ctr">
              <a:buNone/>
              <a:defRPr sz="1125"/>
            </a:lvl8pPr>
            <a:lvl9pPr marL="2572024" indent="0" algn="ctr">
              <a:buNone/>
              <a:defRPr sz="1125"/>
            </a:lvl9pPr>
          </a:lstStyle>
          <a:p>
            <a:r>
              <a:rPr lang="en-US"/>
              <a:t>Click to edit Master subtitle style</a:t>
            </a:r>
          </a:p>
        </p:txBody>
      </p:sp>
      <p:sp>
        <p:nvSpPr>
          <p:cNvPr id="4" name="Date Placeholder 3">
            <a:extLst>
              <a:ext uri="{FF2B5EF4-FFF2-40B4-BE49-F238E27FC236}">
                <a16:creationId xmlns:a16="http://schemas.microsoft.com/office/drawing/2014/main" id="{D2BA3325-CBDC-3447-888C-7EF303B5E366}"/>
              </a:ext>
            </a:extLst>
          </p:cNvPr>
          <p:cNvSpPr>
            <a:spLocks noGrp="1"/>
          </p:cNvSpPr>
          <p:nvPr>
            <p:ph type="dt"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B67C0BB9-BB4C-B846-A640-4FF85C15769B}"/>
              </a:ext>
            </a:extLst>
          </p:cNvPr>
          <p:cNvSpPr>
            <a:spLocks noGrp="1"/>
          </p:cNvSpPr>
          <p:nvPr>
            <p:ph type="ft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06C237CE-88E6-5047-BF0E-5F588BE00F19}"/>
              </a:ext>
            </a:extLst>
          </p:cNvPr>
          <p:cNvSpPr>
            <a:spLocks noGrp="1"/>
          </p:cNvSpPr>
          <p:nvPr>
            <p:ph type="sldNum" idx="12"/>
          </p:nvPr>
        </p:nvSpPr>
        <p:spPr/>
        <p:txBody>
          <a:bodyPr/>
          <a:lstStyle>
            <a:lvl1pPr>
              <a:defRPr/>
            </a:lvl1pPr>
          </a:lstStyle>
          <a:p>
            <a:fld id="{C37F1F68-A619-494A-9135-894D051FA917}" type="slidenum">
              <a:rPr lang="en-US" altLang="en-US"/>
              <a:pPr/>
              <a:t>‹#›</a:t>
            </a:fld>
            <a:endParaRPr lang="en-US" altLang="en-US"/>
          </a:p>
        </p:txBody>
      </p:sp>
    </p:spTree>
    <p:extLst>
      <p:ext uri="{BB962C8B-B14F-4D97-AF65-F5344CB8AC3E}">
        <p14:creationId xmlns:p14="http://schemas.microsoft.com/office/powerpoint/2010/main" val="27034793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A7291D-8D26-D54A-8A9E-62DDDE389A5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27048AE-6103-EA41-8241-9ED7022013F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65757B-CE3B-8544-9F1D-6223455E5474}"/>
              </a:ext>
            </a:extLst>
          </p:cNvPr>
          <p:cNvSpPr>
            <a:spLocks noGrp="1"/>
          </p:cNvSpPr>
          <p:nvPr>
            <p:ph type="dt"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395EC1F3-3897-8C47-A0A8-5176276FB9BF}"/>
              </a:ext>
            </a:extLst>
          </p:cNvPr>
          <p:cNvSpPr>
            <a:spLocks noGrp="1"/>
          </p:cNvSpPr>
          <p:nvPr>
            <p:ph type="ft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39D5D171-3C61-DD49-942A-88DCE6600CA3}"/>
              </a:ext>
            </a:extLst>
          </p:cNvPr>
          <p:cNvSpPr>
            <a:spLocks noGrp="1"/>
          </p:cNvSpPr>
          <p:nvPr>
            <p:ph type="sldNum" idx="12"/>
          </p:nvPr>
        </p:nvSpPr>
        <p:spPr/>
        <p:txBody>
          <a:bodyPr/>
          <a:lstStyle>
            <a:lvl1pPr>
              <a:defRPr/>
            </a:lvl1pPr>
          </a:lstStyle>
          <a:p>
            <a:fld id="{C1D2D1F6-074F-0E41-B136-3B1BF4A45322}" type="slidenum">
              <a:rPr lang="en-US" altLang="en-US"/>
              <a:pPr/>
              <a:t>‹#›</a:t>
            </a:fld>
            <a:endParaRPr lang="en-US" altLang="en-US"/>
          </a:p>
        </p:txBody>
      </p:sp>
    </p:spTree>
    <p:extLst>
      <p:ext uri="{BB962C8B-B14F-4D97-AF65-F5344CB8AC3E}">
        <p14:creationId xmlns:p14="http://schemas.microsoft.com/office/powerpoint/2010/main" val="81833380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C6E306-061F-D141-B432-702CAAC714AE}"/>
              </a:ext>
            </a:extLst>
          </p:cNvPr>
          <p:cNvSpPr>
            <a:spLocks noGrp="1"/>
          </p:cNvSpPr>
          <p:nvPr>
            <p:ph type="title"/>
          </p:nvPr>
        </p:nvSpPr>
        <p:spPr>
          <a:xfrm>
            <a:off x="624039" y="1709198"/>
            <a:ext cx="7886992" cy="2853499"/>
          </a:xfrm>
        </p:spPr>
        <p:txBody>
          <a:bodyPr anchor="b"/>
          <a:lstStyle>
            <a:lvl1pPr>
              <a:defRPr sz="4219"/>
            </a:lvl1pPr>
          </a:lstStyle>
          <a:p>
            <a:r>
              <a:rPr lang="en-US"/>
              <a:t>Click to edit Master title style</a:t>
            </a:r>
          </a:p>
        </p:txBody>
      </p:sp>
      <p:sp>
        <p:nvSpPr>
          <p:cNvPr id="3" name="Text Placeholder 2">
            <a:extLst>
              <a:ext uri="{FF2B5EF4-FFF2-40B4-BE49-F238E27FC236}">
                <a16:creationId xmlns:a16="http://schemas.microsoft.com/office/drawing/2014/main" id="{314BF550-1EE2-2F4D-8012-2144B386261C}"/>
              </a:ext>
            </a:extLst>
          </p:cNvPr>
          <p:cNvSpPr>
            <a:spLocks noGrp="1"/>
          </p:cNvSpPr>
          <p:nvPr>
            <p:ph type="body" idx="1"/>
          </p:nvPr>
        </p:nvSpPr>
        <p:spPr>
          <a:xfrm>
            <a:off x="624039" y="4589490"/>
            <a:ext cx="7886992" cy="1500432"/>
          </a:xfrm>
        </p:spPr>
        <p:txBody>
          <a:bodyPr/>
          <a:lstStyle>
            <a:lvl1pPr marL="0" indent="0">
              <a:buNone/>
              <a:defRPr sz="1688"/>
            </a:lvl1pPr>
            <a:lvl2pPr marL="321503" indent="0">
              <a:buNone/>
              <a:defRPr sz="1406"/>
            </a:lvl2pPr>
            <a:lvl3pPr marL="643006" indent="0">
              <a:buNone/>
              <a:defRPr sz="1266"/>
            </a:lvl3pPr>
            <a:lvl4pPr marL="964509" indent="0">
              <a:buNone/>
              <a:defRPr sz="1125"/>
            </a:lvl4pPr>
            <a:lvl5pPr marL="1286012" indent="0">
              <a:buNone/>
              <a:defRPr sz="1125"/>
            </a:lvl5pPr>
            <a:lvl6pPr marL="1607515" indent="0">
              <a:buNone/>
              <a:defRPr sz="1125"/>
            </a:lvl6pPr>
            <a:lvl7pPr marL="1929018" indent="0">
              <a:buNone/>
              <a:defRPr sz="1125"/>
            </a:lvl7pPr>
            <a:lvl8pPr marL="2250521" indent="0">
              <a:buNone/>
              <a:defRPr sz="1125"/>
            </a:lvl8pPr>
            <a:lvl9pPr marL="2572024" indent="0">
              <a:buNone/>
              <a:defRPr sz="1125"/>
            </a:lvl9pPr>
          </a:lstStyle>
          <a:p>
            <a:pPr lvl="0"/>
            <a:r>
              <a:rPr lang="en-US"/>
              <a:t>Edit Master text styles</a:t>
            </a:r>
          </a:p>
        </p:txBody>
      </p:sp>
      <p:sp>
        <p:nvSpPr>
          <p:cNvPr id="4" name="Date Placeholder 3">
            <a:extLst>
              <a:ext uri="{FF2B5EF4-FFF2-40B4-BE49-F238E27FC236}">
                <a16:creationId xmlns:a16="http://schemas.microsoft.com/office/drawing/2014/main" id="{A61AEFFF-399C-0340-B40B-E3235AE2412D}"/>
              </a:ext>
            </a:extLst>
          </p:cNvPr>
          <p:cNvSpPr>
            <a:spLocks noGrp="1"/>
          </p:cNvSpPr>
          <p:nvPr>
            <p:ph type="dt"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E240BC6A-1A8D-BD45-B1A4-B4B2F742A8C0}"/>
              </a:ext>
            </a:extLst>
          </p:cNvPr>
          <p:cNvSpPr>
            <a:spLocks noGrp="1"/>
          </p:cNvSpPr>
          <p:nvPr>
            <p:ph type="ft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BE0EA579-4736-0548-8EEA-C636E8C3EBA9}"/>
              </a:ext>
            </a:extLst>
          </p:cNvPr>
          <p:cNvSpPr>
            <a:spLocks noGrp="1"/>
          </p:cNvSpPr>
          <p:nvPr>
            <p:ph type="sldNum" idx="12"/>
          </p:nvPr>
        </p:nvSpPr>
        <p:spPr/>
        <p:txBody>
          <a:bodyPr/>
          <a:lstStyle>
            <a:lvl1pPr>
              <a:defRPr/>
            </a:lvl1pPr>
          </a:lstStyle>
          <a:p>
            <a:fld id="{D01EADB7-683D-AA44-A502-23DCCB9C2BAD}" type="slidenum">
              <a:rPr lang="en-US" altLang="en-US"/>
              <a:pPr/>
              <a:t>‹#›</a:t>
            </a:fld>
            <a:endParaRPr lang="en-US" altLang="en-US"/>
          </a:p>
        </p:txBody>
      </p:sp>
    </p:spTree>
    <p:extLst>
      <p:ext uri="{BB962C8B-B14F-4D97-AF65-F5344CB8AC3E}">
        <p14:creationId xmlns:p14="http://schemas.microsoft.com/office/powerpoint/2010/main" val="2769180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64AE101D-C9C2-204C-A67B-ADF7CC6FC217}" type="slidenum">
              <a:rPr lang="en-US"/>
              <a:pPr>
                <a:defRPr/>
              </a:pPr>
              <a:t>‹#›</a:t>
            </a:fld>
            <a:endParaRPr lang="en-US"/>
          </a:p>
        </p:txBody>
      </p:sp>
    </p:spTree>
    <p:extLst>
      <p:ext uri="{BB962C8B-B14F-4D97-AF65-F5344CB8AC3E}">
        <p14:creationId xmlns:p14="http://schemas.microsoft.com/office/powerpoint/2010/main" val="121306574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071826-4859-1741-BE30-CA7329912F2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2ADF8E9-2C15-0F4F-8B60-2FDD89D10B91}"/>
              </a:ext>
            </a:extLst>
          </p:cNvPr>
          <p:cNvSpPr>
            <a:spLocks noGrp="1"/>
          </p:cNvSpPr>
          <p:nvPr>
            <p:ph sz="half" idx="1"/>
          </p:nvPr>
        </p:nvSpPr>
        <p:spPr>
          <a:xfrm>
            <a:off x="321508" y="1125324"/>
            <a:ext cx="2838871" cy="318171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38C02C8-BCEC-6A4B-9B1E-D963C9952389}"/>
              </a:ext>
            </a:extLst>
          </p:cNvPr>
          <p:cNvSpPr>
            <a:spLocks noGrp="1"/>
          </p:cNvSpPr>
          <p:nvPr>
            <p:ph sz="half" idx="2"/>
          </p:nvPr>
        </p:nvSpPr>
        <p:spPr>
          <a:xfrm>
            <a:off x="3267549" y="1125324"/>
            <a:ext cx="2839987" cy="318171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DD9EBCD-5F65-2749-A31F-527D396BD579}"/>
              </a:ext>
            </a:extLst>
          </p:cNvPr>
          <p:cNvSpPr>
            <a:spLocks noGrp="1"/>
          </p:cNvSpPr>
          <p:nvPr>
            <p:ph type="dt"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8F7029CF-FD6E-6F47-8387-23A69F5F705A}"/>
              </a:ext>
            </a:extLst>
          </p:cNvPr>
          <p:cNvSpPr>
            <a:spLocks noGrp="1"/>
          </p:cNvSpPr>
          <p:nvPr>
            <p:ph type="ft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F2003037-D80A-EA47-91C1-452969222F3E}"/>
              </a:ext>
            </a:extLst>
          </p:cNvPr>
          <p:cNvSpPr>
            <a:spLocks noGrp="1"/>
          </p:cNvSpPr>
          <p:nvPr>
            <p:ph type="sldNum" idx="12"/>
          </p:nvPr>
        </p:nvSpPr>
        <p:spPr/>
        <p:txBody>
          <a:bodyPr/>
          <a:lstStyle>
            <a:lvl1pPr>
              <a:defRPr/>
            </a:lvl1pPr>
          </a:lstStyle>
          <a:p>
            <a:fld id="{B1B5A0DD-A0CD-A147-A1B9-B8F40847E845}" type="slidenum">
              <a:rPr lang="en-US" altLang="en-US"/>
              <a:pPr/>
              <a:t>‹#›</a:t>
            </a:fld>
            <a:endParaRPr lang="en-US" altLang="en-US"/>
          </a:p>
        </p:txBody>
      </p:sp>
    </p:spTree>
    <p:extLst>
      <p:ext uri="{BB962C8B-B14F-4D97-AF65-F5344CB8AC3E}">
        <p14:creationId xmlns:p14="http://schemas.microsoft.com/office/powerpoint/2010/main" val="395556884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4A329A-F356-DA4F-9941-DD1A87DA1F15}"/>
              </a:ext>
            </a:extLst>
          </p:cNvPr>
          <p:cNvSpPr>
            <a:spLocks noGrp="1"/>
          </p:cNvSpPr>
          <p:nvPr>
            <p:ph type="title"/>
          </p:nvPr>
        </p:nvSpPr>
        <p:spPr>
          <a:xfrm>
            <a:off x="629620" y="365061"/>
            <a:ext cx="7886993" cy="1325158"/>
          </a:xfrm>
        </p:spPr>
        <p:txBody>
          <a:bodyPr/>
          <a:lstStyle/>
          <a:p>
            <a:r>
              <a:rPr lang="en-US"/>
              <a:t>Click to edit Master title style</a:t>
            </a:r>
          </a:p>
        </p:txBody>
      </p:sp>
      <p:sp>
        <p:nvSpPr>
          <p:cNvPr id="3" name="Text Placeholder 2">
            <a:extLst>
              <a:ext uri="{FF2B5EF4-FFF2-40B4-BE49-F238E27FC236}">
                <a16:creationId xmlns:a16="http://schemas.microsoft.com/office/drawing/2014/main" id="{143721E6-590B-A342-862A-49FD6052D9DE}"/>
              </a:ext>
            </a:extLst>
          </p:cNvPr>
          <p:cNvSpPr>
            <a:spLocks noGrp="1"/>
          </p:cNvSpPr>
          <p:nvPr>
            <p:ph type="body" idx="1"/>
          </p:nvPr>
        </p:nvSpPr>
        <p:spPr>
          <a:xfrm>
            <a:off x="629620" y="1681287"/>
            <a:ext cx="3868143" cy="823898"/>
          </a:xfrm>
        </p:spPr>
        <p:txBody>
          <a:bodyPr anchor="b"/>
          <a:lstStyle>
            <a:lvl1pPr marL="0" indent="0">
              <a:buNone/>
              <a:defRPr sz="1688" b="1"/>
            </a:lvl1pPr>
            <a:lvl2pPr marL="321503" indent="0">
              <a:buNone/>
              <a:defRPr sz="1406" b="1"/>
            </a:lvl2pPr>
            <a:lvl3pPr marL="643006" indent="0">
              <a:buNone/>
              <a:defRPr sz="1266" b="1"/>
            </a:lvl3pPr>
            <a:lvl4pPr marL="964509" indent="0">
              <a:buNone/>
              <a:defRPr sz="1125" b="1"/>
            </a:lvl4pPr>
            <a:lvl5pPr marL="1286012" indent="0">
              <a:buNone/>
              <a:defRPr sz="1125" b="1"/>
            </a:lvl5pPr>
            <a:lvl6pPr marL="1607515" indent="0">
              <a:buNone/>
              <a:defRPr sz="1125" b="1"/>
            </a:lvl6pPr>
            <a:lvl7pPr marL="1929018" indent="0">
              <a:buNone/>
              <a:defRPr sz="1125" b="1"/>
            </a:lvl7pPr>
            <a:lvl8pPr marL="2250521" indent="0">
              <a:buNone/>
              <a:defRPr sz="1125" b="1"/>
            </a:lvl8pPr>
            <a:lvl9pPr marL="2572024" indent="0">
              <a:buNone/>
              <a:defRPr sz="1125" b="1"/>
            </a:lvl9pPr>
          </a:lstStyle>
          <a:p>
            <a:pPr lvl="0"/>
            <a:r>
              <a:rPr lang="en-US"/>
              <a:t>Edit Master text styles</a:t>
            </a:r>
          </a:p>
        </p:txBody>
      </p:sp>
      <p:sp>
        <p:nvSpPr>
          <p:cNvPr id="4" name="Content Placeholder 3">
            <a:extLst>
              <a:ext uri="{FF2B5EF4-FFF2-40B4-BE49-F238E27FC236}">
                <a16:creationId xmlns:a16="http://schemas.microsoft.com/office/drawing/2014/main" id="{3019CC45-27CD-EC49-9B71-8120E4A6BBBB}"/>
              </a:ext>
            </a:extLst>
          </p:cNvPr>
          <p:cNvSpPr>
            <a:spLocks noGrp="1"/>
          </p:cNvSpPr>
          <p:nvPr>
            <p:ph sz="half" idx="2"/>
          </p:nvPr>
        </p:nvSpPr>
        <p:spPr>
          <a:xfrm>
            <a:off x="629620" y="2505185"/>
            <a:ext cx="3868143" cy="368409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30E160F-D882-5F48-BE3A-D40DB7D7608B}"/>
              </a:ext>
            </a:extLst>
          </p:cNvPr>
          <p:cNvSpPr>
            <a:spLocks noGrp="1"/>
          </p:cNvSpPr>
          <p:nvPr>
            <p:ph type="body" sz="quarter" idx="3"/>
          </p:nvPr>
        </p:nvSpPr>
        <p:spPr>
          <a:xfrm>
            <a:off x="4629492" y="1681287"/>
            <a:ext cx="3887121" cy="823898"/>
          </a:xfrm>
        </p:spPr>
        <p:txBody>
          <a:bodyPr anchor="b"/>
          <a:lstStyle>
            <a:lvl1pPr marL="0" indent="0">
              <a:buNone/>
              <a:defRPr sz="1688" b="1"/>
            </a:lvl1pPr>
            <a:lvl2pPr marL="321503" indent="0">
              <a:buNone/>
              <a:defRPr sz="1406" b="1"/>
            </a:lvl2pPr>
            <a:lvl3pPr marL="643006" indent="0">
              <a:buNone/>
              <a:defRPr sz="1266" b="1"/>
            </a:lvl3pPr>
            <a:lvl4pPr marL="964509" indent="0">
              <a:buNone/>
              <a:defRPr sz="1125" b="1"/>
            </a:lvl4pPr>
            <a:lvl5pPr marL="1286012" indent="0">
              <a:buNone/>
              <a:defRPr sz="1125" b="1"/>
            </a:lvl5pPr>
            <a:lvl6pPr marL="1607515" indent="0">
              <a:buNone/>
              <a:defRPr sz="1125" b="1"/>
            </a:lvl6pPr>
            <a:lvl7pPr marL="1929018" indent="0">
              <a:buNone/>
              <a:defRPr sz="1125" b="1"/>
            </a:lvl7pPr>
            <a:lvl8pPr marL="2250521" indent="0">
              <a:buNone/>
              <a:defRPr sz="1125" b="1"/>
            </a:lvl8pPr>
            <a:lvl9pPr marL="2572024" indent="0">
              <a:buNone/>
              <a:defRPr sz="1125" b="1"/>
            </a:lvl9pPr>
          </a:lstStyle>
          <a:p>
            <a:pPr lvl="0"/>
            <a:r>
              <a:rPr lang="en-US"/>
              <a:t>Edit Master text styles</a:t>
            </a:r>
          </a:p>
        </p:txBody>
      </p:sp>
      <p:sp>
        <p:nvSpPr>
          <p:cNvPr id="6" name="Content Placeholder 5">
            <a:extLst>
              <a:ext uri="{FF2B5EF4-FFF2-40B4-BE49-F238E27FC236}">
                <a16:creationId xmlns:a16="http://schemas.microsoft.com/office/drawing/2014/main" id="{613D9645-C212-4A42-BB33-7DEE85DD3797}"/>
              </a:ext>
            </a:extLst>
          </p:cNvPr>
          <p:cNvSpPr>
            <a:spLocks noGrp="1"/>
          </p:cNvSpPr>
          <p:nvPr>
            <p:ph sz="quarter" idx="4"/>
          </p:nvPr>
        </p:nvSpPr>
        <p:spPr>
          <a:xfrm>
            <a:off x="4629492" y="2505185"/>
            <a:ext cx="3887121" cy="368409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BC68660-3F45-2249-A817-C802AC495DD5}"/>
              </a:ext>
            </a:extLst>
          </p:cNvPr>
          <p:cNvSpPr>
            <a:spLocks noGrp="1"/>
          </p:cNvSpPr>
          <p:nvPr>
            <p:ph type="dt"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7609773B-FA4E-D745-9763-552830137178}"/>
              </a:ext>
            </a:extLst>
          </p:cNvPr>
          <p:cNvSpPr>
            <a:spLocks noGrp="1"/>
          </p:cNvSpPr>
          <p:nvPr>
            <p:ph type="ft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4D9F0E9C-6C8B-4240-AB75-65E590F0034C}"/>
              </a:ext>
            </a:extLst>
          </p:cNvPr>
          <p:cNvSpPr>
            <a:spLocks noGrp="1"/>
          </p:cNvSpPr>
          <p:nvPr>
            <p:ph type="sldNum" idx="12"/>
          </p:nvPr>
        </p:nvSpPr>
        <p:spPr/>
        <p:txBody>
          <a:bodyPr/>
          <a:lstStyle>
            <a:lvl1pPr>
              <a:defRPr/>
            </a:lvl1pPr>
          </a:lstStyle>
          <a:p>
            <a:fld id="{942ADF5D-E9ED-1B4C-91DB-FAD43A62B159}" type="slidenum">
              <a:rPr lang="en-US" altLang="en-US"/>
              <a:pPr/>
              <a:t>‹#›</a:t>
            </a:fld>
            <a:endParaRPr lang="en-US" altLang="en-US"/>
          </a:p>
        </p:txBody>
      </p:sp>
    </p:spTree>
    <p:extLst>
      <p:ext uri="{BB962C8B-B14F-4D97-AF65-F5344CB8AC3E}">
        <p14:creationId xmlns:p14="http://schemas.microsoft.com/office/powerpoint/2010/main" val="137989547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676C9B-E6EB-9346-A816-92A321432CB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FEA2610-7686-2645-978A-7CD1C10ED963}"/>
              </a:ext>
            </a:extLst>
          </p:cNvPr>
          <p:cNvSpPr>
            <a:spLocks noGrp="1"/>
          </p:cNvSpPr>
          <p:nvPr>
            <p:ph type="dt"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E2BC2AAD-B03D-3749-96C1-606ABDC9882D}"/>
              </a:ext>
            </a:extLst>
          </p:cNvPr>
          <p:cNvSpPr>
            <a:spLocks noGrp="1"/>
          </p:cNvSpPr>
          <p:nvPr>
            <p:ph type="ft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A8325FC1-1E90-A54B-9092-16176AB7C613}"/>
              </a:ext>
            </a:extLst>
          </p:cNvPr>
          <p:cNvSpPr>
            <a:spLocks noGrp="1"/>
          </p:cNvSpPr>
          <p:nvPr>
            <p:ph type="sldNum" idx="12"/>
          </p:nvPr>
        </p:nvSpPr>
        <p:spPr/>
        <p:txBody>
          <a:bodyPr/>
          <a:lstStyle>
            <a:lvl1pPr>
              <a:defRPr/>
            </a:lvl1pPr>
          </a:lstStyle>
          <a:p>
            <a:fld id="{A65A7FA0-D5AB-7042-BE7B-8CBACE1B34FC}" type="slidenum">
              <a:rPr lang="en-US" altLang="en-US"/>
              <a:pPr/>
              <a:t>‹#›</a:t>
            </a:fld>
            <a:endParaRPr lang="en-US" altLang="en-US"/>
          </a:p>
        </p:txBody>
      </p:sp>
    </p:spTree>
    <p:extLst>
      <p:ext uri="{BB962C8B-B14F-4D97-AF65-F5344CB8AC3E}">
        <p14:creationId xmlns:p14="http://schemas.microsoft.com/office/powerpoint/2010/main" val="222348023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D4DB2CE-904E-524D-AA3B-1A32A54167F8}"/>
              </a:ext>
            </a:extLst>
          </p:cNvPr>
          <p:cNvSpPr>
            <a:spLocks noGrp="1"/>
          </p:cNvSpPr>
          <p:nvPr>
            <p:ph type="dt"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32EC843B-FE4D-0A40-AB6D-E0933D6ECCED}"/>
              </a:ext>
            </a:extLst>
          </p:cNvPr>
          <p:cNvSpPr>
            <a:spLocks noGrp="1"/>
          </p:cNvSpPr>
          <p:nvPr>
            <p:ph type="ft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DE289771-F296-2142-B1CF-AB9D781198EE}"/>
              </a:ext>
            </a:extLst>
          </p:cNvPr>
          <p:cNvSpPr>
            <a:spLocks noGrp="1"/>
          </p:cNvSpPr>
          <p:nvPr>
            <p:ph type="sldNum" idx="12"/>
          </p:nvPr>
        </p:nvSpPr>
        <p:spPr/>
        <p:txBody>
          <a:bodyPr/>
          <a:lstStyle>
            <a:lvl1pPr>
              <a:defRPr/>
            </a:lvl1pPr>
          </a:lstStyle>
          <a:p>
            <a:fld id="{EC7BAC92-F54A-AB4A-A612-68E6A8CF26FF}" type="slidenum">
              <a:rPr lang="en-US" altLang="en-US"/>
              <a:pPr/>
              <a:t>‹#›</a:t>
            </a:fld>
            <a:endParaRPr lang="en-US" altLang="en-US"/>
          </a:p>
        </p:txBody>
      </p:sp>
    </p:spTree>
    <p:extLst>
      <p:ext uri="{BB962C8B-B14F-4D97-AF65-F5344CB8AC3E}">
        <p14:creationId xmlns:p14="http://schemas.microsoft.com/office/powerpoint/2010/main" val="60565835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E4587F-293F-8F45-87EC-EF1BA4D64C70}"/>
              </a:ext>
            </a:extLst>
          </p:cNvPr>
          <p:cNvSpPr>
            <a:spLocks noGrp="1"/>
          </p:cNvSpPr>
          <p:nvPr>
            <p:ph type="title"/>
          </p:nvPr>
        </p:nvSpPr>
        <p:spPr>
          <a:xfrm>
            <a:off x="629620" y="457721"/>
            <a:ext cx="2949389" cy="1599791"/>
          </a:xfrm>
        </p:spPr>
        <p:txBody>
          <a:bodyPr anchor="b"/>
          <a:lstStyle>
            <a:lvl1pPr>
              <a:defRPr sz="2250"/>
            </a:lvl1pPr>
          </a:lstStyle>
          <a:p>
            <a:r>
              <a:rPr lang="en-US"/>
              <a:t>Click to edit Master title style</a:t>
            </a:r>
          </a:p>
        </p:txBody>
      </p:sp>
      <p:sp>
        <p:nvSpPr>
          <p:cNvPr id="3" name="Content Placeholder 2">
            <a:extLst>
              <a:ext uri="{FF2B5EF4-FFF2-40B4-BE49-F238E27FC236}">
                <a16:creationId xmlns:a16="http://schemas.microsoft.com/office/drawing/2014/main" id="{08097B4B-1916-AD48-9090-F6D77EB72F9F}"/>
              </a:ext>
            </a:extLst>
          </p:cNvPr>
          <p:cNvSpPr>
            <a:spLocks noGrp="1"/>
          </p:cNvSpPr>
          <p:nvPr>
            <p:ph idx="1"/>
          </p:nvPr>
        </p:nvSpPr>
        <p:spPr>
          <a:xfrm>
            <a:off x="3887121" y="986891"/>
            <a:ext cx="4629492" cy="4874170"/>
          </a:xfrm>
        </p:spPr>
        <p:txBody>
          <a:bodyPr/>
          <a:lstStyle>
            <a:lvl1pPr>
              <a:defRPr sz="2250"/>
            </a:lvl1pPr>
            <a:lvl2pPr>
              <a:defRPr sz="1969"/>
            </a:lvl2pPr>
            <a:lvl3pPr>
              <a:defRPr sz="1688"/>
            </a:lvl3pPr>
            <a:lvl4pPr>
              <a:defRPr sz="1406"/>
            </a:lvl4pPr>
            <a:lvl5pPr>
              <a:defRPr sz="1406"/>
            </a:lvl5pPr>
            <a:lvl6pPr>
              <a:defRPr sz="1406"/>
            </a:lvl6pPr>
            <a:lvl7pPr>
              <a:defRPr sz="1406"/>
            </a:lvl7pPr>
            <a:lvl8pPr>
              <a:defRPr sz="1406"/>
            </a:lvl8pPr>
            <a:lvl9pPr>
              <a:defRPr sz="1406"/>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FCC4C63-8A79-B446-8312-A51EE71F19F6}"/>
              </a:ext>
            </a:extLst>
          </p:cNvPr>
          <p:cNvSpPr>
            <a:spLocks noGrp="1"/>
          </p:cNvSpPr>
          <p:nvPr>
            <p:ph type="body" sz="half" idx="2"/>
          </p:nvPr>
        </p:nvSpPr>
        <p:spPr>
          <a:xfrm>
            <a:off x="629620" y="2057512"/>
            <a:ext cx="2949389" cy="3811364"/>
          </a:xfrm>
        </p:spPr>
        <p:txBody>
          <a:bodyPr/>
          <a:lstStyle>
            <a:lvl1pPr marL="0" indent="0">
              <a:buNone/>
              <a:defRPr sz="1125"/>
            </a:lvl1pPr>
            <a:lvl2pPr marL="321503" indent="0">
              <a:buNone/>
              <a:defRPr sz="984"/>
            </a:lvl2pPr>
            <a:lvl3pPr marL="643006" indent="0">
              <a:buNone/>
              <a:defRPr sz="844"/>
            </a:lvl3pPr>
            <a:lvl4pPr marL="964509" indent="0">
              <a:buNone/>
              <a:defRPr sz="703"/>
            </a:lvl4pPr>
            <a:lvl5pPr marL="1286012" indent="0">
              <a:buNone/>
              <a:defRPr sz="703"/>
            </a:lvl5pPr>
            <a:lvl6pPr marL="1607515" indent="0">
              <a:buNone/>
              <a:defRPr sz="703"/>
            </a:lvl6pPr>
            <a:lvl7pPr marL="1929018" indent="0">
              <a:buNone/>
              <a:defRPr sz="703"/>
            </a:lvl7pPr>
            <a:lvl8pPr marL="2250521" indent="0">
              <a:buNone/>
              <a:defRPr sz="703"/>
            </a:lvl8pPr>
            <a:lvl9pPr marL="2572024" indent="0">
              <a:buNone/>
              <a:defRPr sz="703"/>
            </a:lvl9pPr>
          </a:lstStyle>
          <a:p>
            <a:pPr lvl="0"/>
            <a:r>
              <a:rPr lang="en-US"/>
              <a:t>Edit Master text styles</a:t>
            </a:r>
          </a:p>
        </p:txBody>
      </p:sp>
      <p:sp>
        <p:nvSpPr>
          <p:cNvPr id="5" name="Date Placeholder 4">
            <a:extLst>
              <a:ext uri="{FF2B5EF4-FFF2-40B4-BE49-F238E27FC236}">
                <a16:creationId xmlns:a16="http://schemas.microsoft.com/office/drawing/2014/main" id="{7FCFF6F5-C550-AD44-8873-E60E542257A5}"/>
              </a:ext>
            </a:extLst>
          </p:cNvPr>
          <p:cNvSpPr>
            <a:spLocks noGrp="1"/>
          </p:cNvSpPr>
          <p:nvPr>
            <p:ph type="dt"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7D2F4AE8-86B7-3444-A59A-C539BBD7D0A5}"/>
              </a:ext>
            </a:extLst>
          </p:cNvPr>
          <p:cNvSpPr>
            <a:spLocks noGrp="1"/>
          </p:cNvSpPr>
          <p:nvPr>
            <p:ph type="ft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336505D8-0E01-6646-AEAF-B7AD550286F7}"/>
              </a:ext>
            </a:extLst>
          </p:cNvPr>
          <p:cNvSpPr>
            <a:spLocks noGrp="1"/>
          </p:cNvSpPr>
          <p:nvPr>
            <p:ph type="sldNum" idx="12"/>
          </p:nvPr>
        </p:nvSpPr>
        <p:spPr/>
        <p:txBody>
          <a:bodyPr/>
          <a:lstStyle>
            <a:lvl1pPr>
              <a:defRPr/>
            </a:lvl1pPr>
          </a:lstStyle>
          <a:p>
            <a:fld id="{1A305760-50D7-8843-A67C-5282779F66E0}" type="slidenum">
              <a:rPr lang="en-US" altLang="en-US"/>
              <a:pPr/>
              <a:t>‹#›</a:t>
            </a:fld>
            <a:endParaRPr lang="en-US" altLang="en-US"/>
          </a:p>
        </p:txBody>
      </p:sp>
    </p:spTree>
    <p:extLst>
      <p:ext uri="{BB962C8B-B14F-4D97-AF65-F5344CB8AC3E}">
        <p14:creationId xmlns:p14="http://schemas.microsoft.com/office/powerpoint/2010/main" val="198093103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1FCABD-208F-4641-B1AB-0358D6315AC4}"/>
              </a:ext>
            </a:extLst>
          </p:cNvPr>
          <p:cNvSpPr>
            <a:spLocks noGrp="1"/>
          </p:cNvSpPr>
          <p:nvPr>
            <p:ph type="title"/>
          </p:nvPr>
        </p:nvSpPr>
        <p:spPr>
          <a:xfrm>
            <a:off x="629620" y="457721"/>
            <a:ext cx="2949389" cy="1599791"/>
          </a:xfrm>
        </p:spPr>
        <p:txBody>
          <a:bodyPr anchor="b"/>
          <a:lstStyle>
            <a:lvl1pPr>
              <a:defRPr sz="2250"/>
            </a:lvl1pPr>
          </a:lstStyle>
          <a:p>
            <a:r>
              <a:rPr lang="en-US"/>
              <a:t>Click to edit Master title style</a:t>
            </a:r>
          </a:p>
        </p:txBody>
      </p:sp>
      <p:sp>
        <p:nvSpPr>
          <p:cNvPr id="3" name="Picture Placeholder 2">
            <a:extLst>
              <a:ext uri="{FF2B5EF4-FFF2-40B4-BE49-F238E27FC236}">
                <a16:creationId xmlns:a16="http://schemas.microsoft.com/office/drawing/2014/main" id="{6724FFF8-6593-184A-8EDC-A30591F3A67E}"/>
              </a:ext>
            </a:extLst>
          </p:cNvPr>
          <p:cNvSpPr>
            <a:spLocks noGrp="1"/>
          </p:cNvSpPr>
          <p:nvPr>
            <p:ph type="pic" idx="1"/>
          </p:nvPr>
        </p:nvSpPr>
        <p:spPr>
          <a:xfrm>
            <a:off x="3887121" y="986891"/>
            <a:ext cx="4629492" cy="4874170"/>
          </a:xfrm>
        </p:spPr>
        <p:txBody>
          <a:bodyPr/>
          <a:lstStyle>
            <a:lvl1pPr marL="0" indent="0">
              <a:buNone/>
              <a:defRPr sz="2250"/>
            </a:lvl1pPr>
            <a:lvl2pPr marL="321503" indent="0">
              <a:buNone/>
              <a:defRPr sz="1969"/>
            </a:lvl2pPr>
            <a:lvl3pPr marL="643006" indent="0">
              <a:buNone/>
              <a:defRPr sz="1688"/>
            </a:lvl3pPr>
            <a:lvl4pPr marL="964509" indent="0">
              <a:buNone/>
              <a:defRPr sz="1406"/>
            </a:lvl4pPr>
            <a:lvl5pPr marL="1286012" indent="0">
              <a:buNone/>
              <a:defRPr sz="1406"/>
            </a:lvl5pPr>
            <a:lvl6pPr marL="1607515" indent="0">
              <a:buNone/>
              <a:defRPr sz="1406"/>
            </a:lvl6pPr>
            <a:lvl7pPr marL="1929018" indent="0">
              <a:buNone/>
              <a:defRPr sz="1406"/>
            </a:lvl7pPr>
            <a:lvl8pPr marL="2250521" indent="0">
              <a:buNone/>
              <a:defRPr sz="1406"/>
            </a:lvl8pPr>
            <a:lvl9pPr marL="2572024" indent="0">
              <a:buNone/>
              <a:defRPr sz="1406"/>
            </a:lvl9pPr>
          </a:lstStyle>
          <a:p>
            <a:endParaRPr lang="en-US"/>
          </a:p>
        </p:txBody>
      </p:sp>
      <p:sp>
        <p:nvSpPr>
          <p:cNvPr id="4" name="Text Placeholder 3">
            <a:extLst>
              <a:ext uri="{FF2B5EF4-FFF2-40B4-BE49-F238E27FC236}">
                <a16:creationId xmlns:a16="http://schemas.microsoft.com/office/drawing/2014/main" id="{EF2ABABD-D73E-4746-90B1-C170273519FC}"/>
              </a:ext>
            </a:extLst>
          </p:cNvPr>
          <p:cNvSpPr>
            <a:spLocks noGrp="1"/>
          </p:cNvSpPr>
          <p:nvPr>
            <p:ph type="body" sz="half" idx="2"/>
          </p:nvPr>
        </p:nvSpPr>
        <p:spPr>
          <a:xfrm>
            <a:off x="629620" y="2057512"/>
            <a:ext cx="2949389" cy="3811364"/>
          </a:xfrm>
        </p:spPr>
        <p:txBody>
          <a:bodyPr/>
          <a:lstStyle>
            <a:lvl1pPr marL="0" indent="0">
              <a:buNone/>
              <a:defRPr sz="1125"/>
            </a:lvl1pPr>
            <a:lvl2pPr marL="321503" indent="0">
              <a:buNone/>
              <a:defRPr sz="984"/>
            </a:lvl2pPr>
            <a:lvl3pPr marL="643006" indent="0">
              <a:buNone/>
              <a:defRPr sz="844"/>
            </a:lvl3pPr>
            <a:lvl4pPr marL="964509" indent="0">
              <a:buNone/>
              <a:defRPr sz="703"/>
            </a:lvl4pPr>
            <a:lvl5pPr marL="1286012" indent="0">
              <a:buNone/>
              <a:defRPr sz="703"/>
            </a:lvl5pPr>
            <a:lvl6pPr marL="1607515" indent="0">
              <a:buNone/>
              <a:defRPr sz="703"/>
            </a:lvl6pPr>
            <a:lvl7pPr marL="1929018" indent="0">
              <a:buNone/>
              <a:defRPr sz="703"/>
            </a:lvl7pPr>
            <a:lvl8pPr marL="2250521" indent="0">
              <a:buNone/>
              <a:defRPr sz="703"/>
            </a:lvl8pPr>
            <a:lvl9pPr marL="2572024" indent="0">
              <a:buNone/>
              <a:defRPr sz="703"/>
            </a:lvl9pPr>
          </a:lstStyle>
          <a:p>
            <a:pPr lvl="0"/>
            <a:r>
              <a:rPr lang="en-US"/>
              <a:t>Edit Master text styles</a:t>
            </a:r>
          </a:p>
        </p:txBody>
      </p:sp>
      <p:sp>
        <p:nvSpPr>
          <p:cNvPr id="5" name="Date Placeholder 4">
            <a:extLst>
              <a:ext uri="{FF2B5EF4-FFF2-40B4-BE49-F238E27FC236}">
                <a16:creationId xmlns:a16="http://schemas.microsoft.com/office/drawing/2014/main" id="{7E167786-8CBE-E941-84CF-ABCA25F6E42C}"/>
              </a:ext>
            </a:extLst>
          </p:cNvPr>
          <p:cNvSpPr>
            <a:spLocks noGrp="1"/>
          </p:cNvSpPr>
          <p:nvPr>
            <p:ph type="dt"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8CCA05F6-2CD4-A242-85B6-C0BAD9D9FAE4}"/>
              </a:ext>
            </a:extLst>
          </p:cNvPr>
          <p:cNvSpPr>
            <a:spLocks noGrp="1"/>
          </p:cNvSpPr>
          <p:nvPr>
            <p:ph type="ft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8F6D4267-9936-ED45-875A-73BF13DD767F}"/>
              </a:ext>
            </a:extLst>
          </p:cNvPr>
          <p:cNvSpPr>
            <a:spLocks noGrp="1"/>
          </p:cNvSpPr>
          <p:nvPr>
            <p:ph type="sldNum" idx="12"/>
          </p:nvPr>
        </p:nvSpPr>
        <p:spPr/>
        <p:txBody>
          <a:bodyPr/>
          <a:lstStyle>
            <a:lvl1pPr>
              <a:defRPr/>
            </a:lvl1pPr>
          </a:lstStyle>
          <a:p>
            <a:fld id="{DC32D530-F6D6-1D4E-BBC1-DF2F02B6D92A}" type="slidenum">
              <a:rPr lang="en-US" altLang="en-US"/>
              <a:pPr/>
              <a:t>‹#›</a:t>
            </a:fld>
            <a:endParaRPr lang="en-US" altLang="en-US"/>
          </a:p>
        </p:txBody>
      </p:sp>
    </p:spTree>
    <p:extLst>
      <p:ext uri="{BB962C8B-B14F-4D97-AF65-F5344CB8AC3E}">
        <p14:creationId xmlns:p14="http://schemas.microsoft.com/office/powerpoint/2010/main" val="187073182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7D11A7-8715-ED4D-977D-FEA6F5B1D0E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65F901B-46D1-0349-8A36-872E937E7AC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C12B71-861E-2E40-B69B-17D99D051BFB}"/>
              </a:ext>
            </a:extLst>
          </p:cNvPr>
          <p:cNvSpPr>
            <a:spLocks noGrp="1"/>
          </p:cNvSpPr>
          <p:nvPr>
            <p:ph type="dt"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95154770-C530-3144-BAF5-F038A677E03D}"/>
              </a:ext>
            </a:extLst>
          </p:cNvPr>
          <p:cNvSpPr>
            <a:spLocks noGrp="1"/>
          </p:cNvSpPr>
          <p:nvPr>
            <p:ph type="ft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8CD80469-079B-E742-B5E6-2A26D9BED529}"/>
              </a:ext>
            </a:extLst>
          </p:cNvPr>
          <p:cNvSpPr>
            <a:spLocks noGrp="1"/>
          </p:cNvSpPr>
          <p:nvPr>
            <p:ph type="sldNum" idx="12"/>
          </p:nvPr>
        </p:nvSpPr>
        <p:spPr/>
        <p:txBody>
          <a:bodyPr/>
          <a:lstStyle>
            <a:lvl1pPr>
              <a:defRPr/>
            </a:lvl1pPr>
          </a:lstStyle>
          <a:p>
            <a:fld id="{BD187B43-638A-DD4D-8FD8-DCC1B91485DC}" type="slidenum">
              <a:rPr lang="en-US" altLang="en-US"/>
              <a:pPr/>
              <a:t>‹#›</a:t>
            </a:fld>
            <a:endParaRPr lang="en-US" altLang="en-US"/>
          </a:p>
        </p:txBody>
      </p:sp>
    </p:spTree>
    <p:extLst>
      <p:ext uri="{BB962C8B-B14F-4D97-AF65-F5344CB8AC3E}">
        <p14:creationId xmlns:p14="http://schemas.microsoft.com/office/powerpoint/2010/main" val="88448005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5BFF994-90E1-504C-BA9A-A3694D91A078}"/>
              </a:ext>
            </a:extLst>
          </p:cNvPr>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01A3415-0A32-8749-82AD-F145B7F38A85}"/>
              </a:ext>
            </a:extLst>
          </p:cNvPr>
          <p:cNvSpPr>
            <a:spLocks noGrp="1"/>
          </p:cNvSpPr>
          <p:nvPr>
            <p:ph type="body" orient="vert" idx="1"/>
          </p:nvPr>
        </p:nvSpPr>
        <p:spPr>
          <a:xfrm>
            <a:off x="321508" y="193137"/>
            <a:ext cx="4233188" cy="4113906"/>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8AAEB7-8882-4541-9B71-F81E7714383B}"/>
              </a:ext>
            </a:extLst>
          </p:cNvPr>
          <p:cNvSpPr>
            <a:spLocks noGrp="1"/>
          </p:cNvSpPr>
          <p:nvPr>
            <p:ph type="dt"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E44CAD63-22B9-DD42-ABAB-6EAD1E039DE1}"/>
              </a:ext>
            </a:extLst>
          </p:cNvPr>
          <p:cNvSpPr>
            <a:spLocks noGrp="1"/>
          </p:cNvSpPr>
          <p:nvPr>
            <p:ph type="ft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4A4526C9-ABB8-F04F-A4D9-625A3FC08BB9}"/>
              </a:ext>
            </a:extLst>
          </p:cNvPr>
          <p:cNvSpPr>
            <a:spLocks noGrp="1"/>
          </p:cNvSpPr>
          <p:nvPr>
            <p:ph type="sldNum" idx="12"/>
          </p:nvPr>
        </p:nvSpPr>
        <p:spPr/>
        <p:txBody>
          <a:bodyPr/>
          <a:lstStyle>
            <a:lvl1pPr>
              <a:defRPr/>
            </a:lvl1pPr>
          </a:lstStyle>
          <a:p>
            <a:fld id="{5C4D9FD2-AFE5-6E4B-868A-929E504E3459}" type="slidenum">
              <a:rPr lang="en-US" altLang="en-US"/>
              <a:pPr/>
              <a:t>‹#›</a:t>
            </a:fld>
            <a:endParaRPr lang="en-US" altLang="en-US"/>
          </a:p>
        </p:txBody>
      </p:sp>
    </p:spTree>
    <p:extLst>
      <p:ext uri="{BB962C8B-B14F-4D97-AF65-F5344CB8AC3E}">
        <p14:creationId xmlns:p14="http://schemas.microsoft.com/office/powerpoint/2010/main" val="3882576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2977487-3558-AC44-9CD3-3D00C651946D}" type="slidenum">
              <a:rPr lang="en-US"/>
              <a:pPr>
                <a:defRPr/>
              </a:pPr>
              <a:t>‹#›</a:t>
            </a:fld>
            <a:endParaRPr lang="en-US"/>
          </a:p>
        </p:txBody>
      </p:sp>
    </p:spTree>
    <p:extLst>
      <p:ext uri="{BB962C8B-B14F-4D97-AF65-F5344CB8AC3E}">
        <p14:creationId xmlns:p14="http://schemas.microsoft.com/office/powerpoint/2010/main" val="27873156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8D230AA-269E-B04C-9F78-8ECAA7F003C2}" type="slidenum">
              <a:rPr lang="en-US"/>
              <a:pPr>
                <a:defRPr/>
              </a:pPr>
              <a:t>‹#›</a:t>
            </a:fld>
            <a:endParaRPr lang="en-US"/>
          </a:p>
        </p:txBody>
      </p:sp>
    </p:spTree>
    <p:extLst>
      <p:ext uri="{BB962C8B-B14F-4D97-AF65-F5344CB8AC3E}">
        <p14:creationId xmlns:p14="http://schemas.microsoft.com/office/powerpoint/2010/main" val="26494445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10.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theme" Target="../theme/theme11.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image" Target="../media/image1.png"/></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1.pn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12.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13.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1.pn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27.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28.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29.xml"/></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theme" Target="../theme/theme7.xml"/><Relationship Id="rId1" Type="http://schemas.openxmlformats.org/officeDocument/2006/relationships/slideLayout" Target="../slideLayouts/slideLayout30.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31.xml"/></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9.xml"/><Relationship Id="rId1"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79DC586C-AE0B-BD4A-8E39-8E56DBDC326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617" r:id="rId1"/>
    <p:sldLayoutId id="2147484618" r:id="rId2"/>
    <p:sldLayoutId id="2147484619" r:id="rId3"/>
    <p:sldLayoutId id="2147484620" r:id="rId4"/>
    <p:sldLayoutId id="2147484621" r:id="rId5"/>
    <p:sldLayoutId id="2147484622" r:id="rId6"/>
    <p:sldLayoutId id="2147484623" r:id="rId7"/>
    <p:sldLayoutId id="2147484624" r:id="rId8"/>
    <p:sldLayoutId id="2147484625" r:id="rId9"/>
    <p:sldLayoutId id="2147484626" r:id="rId10"/>
    <p:sldLayoutId id="2147484627" r:id="rId11"/>
    <p:sldLayoutId id="2147484628" r:id="rId12"/>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cs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cs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pitchFamily="-112"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3010"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gn="l"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lgn="l"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gn="l"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gn="l"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43020"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1" hangingPunct="1"/>
              <a:endParaRPr lang="en-US">
                <a:solidFill>
                  <a:srgbClr val="FFFFFF"/>
                </a:solidFill>
              </a:endParaRPr>
            </a:p>
          </p:txBody>
        </p:sp>
        <p:sp>
          <p:nvSpPr>
            <p:cNvPr id="43021"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1" hangingPunct="1"/>
              <a:endParaRPr lang="en-US">
                <a:solidFill>
                  <a:srgbClr val="FFFFFF"/>
                </a:solidFill>
              </a:endParaRPr>
            </a:p>
          </p:txBody>
        </p:sp>
        <p:sp>
          <p:nvSpPr>
            <p:cNvPr id="43022"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1" hangingPunct="1"/>
              <a:endParaRPr lang="en-US">
                <a:solidFill>
                  <a:srgbClr val="FFFFFF"/>
                </a:solidFill>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2820283F-A56A-F841-A1DB-11062F5DEDA4}"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649" r:id="rId1"/>
    <p:sldLayoutId id="2147484650" r:id="rId2"/>
    <p:sldLayoutId id="2147484651" r:id="rId3"/>
    <p:sldLayoutId id="2147484652" r:id="rId4"/>
    <p:sldLayoutId id="2147484653" r:id="rId5"/>
    <p:sldLayoutId id="2147484654" r:id="rId6"/>
    <p:sldLayoutId id="2147484655" r:id="rId7"/>
    <p:sldLayoutId id="2147484656" r:id="rId8"/>
    <p:sldLayoutId id="2147484657" r:id="rId9"/>
    <p:sldLayoutId id="2147484658" r:id="rId10"/>
    <p:sldLayoutId id="2147484659"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529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defRPr>
            </a:lvl1pPr>
          </a:lstStyle>
          <a:p>
            <a:pPr>
              <a:defRPr/>
            </a:pPr>
            <a:fld id="{A0A2FAF4-9FAC-1945-8C59-822B2AFCA57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660" r:id="rId1"/>
    <p:sldLayoutId id="2147484661" r:id="rId2"/>
    <p:sldLayoutId id="2147484662" r:id="rId3"/>
    <p:sldLayoutId id="2147484663" r:id="rId4"/>
    <p:sldLayoutId id="2147484664" r:id="rId5"/>
    <p:sldLayoutId id="2147484665" r:id="rId6"/>
    <p:sldLayoutId id="2147484666" r:id="rId7"/>
    <p:sldLayoutId id="2147484667" r:id="rId8"/>
    <p:sldLayoutId id="2147484668" r:id="rId9"/>
    <p:sldLayoutId id="2147484669" r:id="rId10"/>
    <p:sldLayoutId id="2147484670" r:id="rId11"/>
    <p:sldLayoutId id="2147484671" r:id="rId12"/>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cs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cs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pitchFamily="-112"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6861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24166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ea typeface="ＭＳ Ｐゴシック" charset="-128"/>
                <a:cs typeface="ＭＳ Ｐゴシック" charset="-128"/>
              </a:defRPr>
            </a:lvl1pPr>
          </a:lstStyle>
          <a:p>
            <a:pPr>
              <a:defRPr/>
            </a:pPr>
            <a:endParaRPr lang="zh-CN" altLang="en-US"/>
          </a:p>
        </p:txBody>
      </p:sp>
      <p:sp>
        <p:nvSpPr>
          <p:cNvPr id="24166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ea typeface="ＭＳ Ｐゴシック" charset="-128"/>
                <a:cs typeface="ＭＳ Ｐゴシック" charset="-128"/>
              </a:defRPr>
            </a:lvl1pPr>
          </a:lstStyle>
          <a:p>
            <a:pPr>
              <a:defRPr/>
            </a:pPr>
            <a:endParaRPr lang="zh-CN" altLang="en-US"/>
          </a:p>
        </p:txBody>
      </p:sp>
      <p:sp>
        <p:nvSpPr>
          <p:cNvPr id="24167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defRPr>
            </a:lvl1pPr>
          </a:lstStyle>
          <a:p>
            <a:pPr>
              <a:defRPr/>
            </a:pPr>
            <a:fld id="{FDF4ADC1-F52C-1440-9605-982EFB7BDA1A}" type="slidenum">
              <a:rPr lang="en-US" altLang="zh-CN"/>
              <a:pPr>
                <a:defRPr/>
              </a:pPr>
              <a:t>‹#›</a:t>
            </a:fld>
            <a:endParaRPr lang="en-US" altLang="zh-CN"/>
          </a:p>
        </p:txBody>
      </p:sp>
    </p:spTree>
  </p:cSld>
  <p:clrMap bg1="lt1" tx1="dk1" bg2="lt2" tx2="dk2" accent1="accent1" accent2="accent2" accent3="accent3" accent4="accent4" accent5="accent5" accent6="accent6" hlink="hlink" folHlink="folHlink"/>
  <p:sldLayoutIdLst>
    <p:sldLayoutId id="2147484672" r:id="rId1"/>
    <p:sldLayoutId id="2147484673" r:id="rId2"/>
    <p:sldLayoutId id="2147484674" r:id="rId3"/>
    <p:sldLayoutId id="2147484675" r:id="rId4"/>
    <p:sldLayoutId id="2147484676" r:id="rId5"/>
    <p:sldLayoutId id="2147484677" r:id="rId6"/>
    <p:sldLayoutId id="2147484678" r:id="rId7"/>
    <p:sldLayoutId id="2147484679" r:id="rId8"/>
    <p:sldLayoutId id="2147484680" r:id="rId9"/>
    <p:sldLayoutId id="2147484681" r:id="rId10"/>
    <p:sldLayoutId id="2147484682"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34" charset="-128"/>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0"/>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0"/>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a:extLst>
              <a:ext uri="{FF2B5EF4-FFF2-40B4-BE49-F238E27FC236}">
                <a16:creationId xmlns:a16="http://schemas.microsoft.com/office/drawing/2014/main" id="{9517FE2D-37FD-E347-B358-B784DB51692F}"/>
              </a:ext>
            </a:extLst>
          </p:cNvPr>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altLang="en-US"/>
              <a:t>Click to edit the title text format</a:t>
            </a:r>
          </a:p>
        </p:txBody>
      </p:sp>
      <p:sp>
        <p:nvSpPr>
          <p:cNvPr id="1026" name="Rectangle 2">
            <a:extLst>
              <a:ext uri="{FF2B5EF4-FFF2-40B4-BE49-F238E27FC236}">
                <a16:creationId xmlns:a16="http://schemas.microsoft.com/office/drawing/2014/main" id="{5296305F-616F-9540-AB9A-F4C9FC27CF38}"/>
              </a:ext>
            </a:extLst>
          </p:cNvPr>
          <p:cNvSpPr>
            <a:spLocks noGrp="1" noChangeArrowheads="1"/>
          </p:cNvSpPr>
          <p:nvPr>
            <p:ph type="body" idx="1"/>
          </p:nvPr>
        </p:nvSpPr>
        <p:spPr bwMode="auto">
          <a:xfrm>
            <a:off x="321508" y="1125324"/>
            <a:ext cx="5786028" cy="318171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altLang="en-US"/>
              <a:t>Click to edit the outline text format</a:t>
            </a:r>
          </a:p>
          <a:p>
            <a:pPr lvl="1"/>
            <a:r>
              <a:rPr lang="en-GB" altLang="en-US"/>
              <a:t>Second Outline Level</a:t>
            </a:r>
          </a:p>
          <a:p>
            <a:pPr lvl="2"/>
            <a:r>
              <a:rPr lang="en-GB" altLang="en-US"/>
              <a:t>Third Outline Level</a:t>
            </a:r>
          </a:p>
          <a:p>
            <a:pPr lvl="3"/>
            <a:r>
              <a:rPr lang="en-GB" altLang="en-US"/>
              <a:t>Fourth Outline Level</a:t>
            </a:r>
          </a:p>
          <a:p>
            <a:pPr lvl="4"/>
            <a:r>
              <a:rPr lang="en-GB" altLang="en-US"/>
              <a:t>Fifth Outline Level</a:t>
            </a:r>
          </a:p>
          <a:p>
            <a:pPr lvl="4"/>
            <a:r>
              <a:rPr lang="en-GB" altLang="en-US"/>
              <a:t>Sixth Outline Level</a:t>
            </a:r>
          </a:p>
          <a:p>
            <a:pPr lvl="4"/>
            <a:r>
              <a:rPr lang="en-GB" altLang="en-US"/>
              <a:t>Seventh Outline Level</a:t>
            </a:r>
          </a:p>
        </p:txBody>
      </p:sp>
      <p:sp>
        <p:nvSpPr>
          <p:cNvPr id="1027" name="Rectangle 3">
            <a:extLst>
              <a:ext uri="{FF2B5EF4-FFF2-40B4-BE49-F238E27FC236}">
                <a16:creationId xmlns:a16="http://schemas.microsoft.com/office/drawing/2014/main" id="{A2AABF7D-070D-8C49-95D2-6102A2FD323D}"/>
              </a:ext>
            </a:extLst>
          </p:cNvPr>
          <p:cNvSpPr>
            <a:spLocks noGrp="1" noChangeArrowheads="1"/>
          </p:cNvSpPr>
          <p:nvPr>
            <p:ph type="dt"/>
          </p:nvPr>
        </p:nvSpPr>
        <p:spPr bwMode="auto">
          <a:xfrm>
            <a:off x="321508" y="4391889"/>
            <a:ext cx="1499255" cy="3338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ea typeface="+mn-ea"/>
                <a:cs typeface="+mn-cs"/>
              </a:defRPr>
            </a:lvl1pPr>
          </a:lstStyle>
          <a:p>
            <a:endParaRPr lang="en-US" altLang="en-US"/>
          </a:p>
        </p:txBody>
      </p:sp>
      <p:sp>
        <p:nvSpPr>
          <p:cNvPr id="1028" name="Rectangle 4">
            <a:extLst>
              <a:ext uri="{FF2B5EF4-FFF2-40B4-BE49-F238E27FC236}">
                <a16:creationId xmlns:a16="http://schemas.microsoft.com/office/drawing/2014/main" id="{B66E5964-C4BE-D64C-8B9D-1E11B77C7627}"/>
              </a:ext>
            </a:extLst>
          </p:cNvPr>
          <p:cNvSpPr>
            <a:spLocks noGrp="1" noChangeArrowheads="1"/>
          </p:cNvSpPr>
          <p:nvPr>
            <p:ph type="ftr"/>
          </p:nvPr>
        </p:nvSpPr>
        <p:spPr bwMode="auto">
          <a:xfrm>
            <a:off x="2196972" y="4391889"/>
            <a:ext cx="2035101" cy="3338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ea typeface="+mn-ea"/>
                <a:cs typeface="+mn-cs"/>
              </a:defRPr>
            </a:lvl1pPr>
          </a:lstStyle>
          <a:p>
            <a:endParaRPr lang="en-US" altLang="en-US"/>
          </a:p>
        </p:txBody>
      </p:sp>
      <p:sp>
        <p:nvSpPr>
          <p:cNvPr id="1029" name="Rectangle 5">
            <a:extLst>
              <a:ext uri="{FF2B5EF4-FFF2-40B4-BE49-F238E27FC236}">
                <a16:creationId xmlns:a16="http://schemas.microsoft.com/office/drawing/2014/main" id="{73859A1E-CE9C-3940-BB8D-DF5C83C9D901}"/>
              </a:ext>
            </a:extLst>
          </p:cNvPr>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ea typeface="+mn-ea"/>
                <a:cs typeface="+mn-cs"/>
              </a:defRPr>
            </a:lvl1pPr>
          </a:lstStyle>
          <a:p>
            <a:fld id="{320BDF33-0A92-2046-A899-DC90DE4DF79B}" type="slidenum">
              <a:rPr lang="en-US" altLang="en-US"/>
              <a:pPr/>
              <a:t>‹#›</a:t>
            </a:fld>
            <a:endParaRPr lang="en-US" altLang="en-US"/>
          </a:p>
        </p:txBody>
      </p:sp>
    </p:spTree>
    <p:extLst>
      <p:ext uri="{BB962C8B-B14F-4D97-AF65-F5344CB8AC3E}">
        <p14:creationId xmlns:p14="http://schemas.microsoft.com/office/powerpoint/2010/main" val="2126288451"/>
      </p:ext>
    </p:extLst>
  </p:cSld>
  <p:clrMap bg1="lt1" tx1="dk1" bg2="lt2" tx2="dk2" accent1="accent1" accent2="accent2" accent3="accent3" accent4="accent4" accent5="accent5" accent6="accent6" hlink="hlink" folHlink="folHlink"/>
  <p:sldLayoutIdLst>
    <p:sldLayoutId id="2147484684" r:id="rId1"/>
    <p:sldLayoutId id="2147484685" r:id="rId2"/>
    <p:sldLayoutId id="2147484686" r:id="rId3"/>
    <p:sldLayoutId id="2147484687" r:id="rId4"/>
    <p:sldLayoutId id="2147484688" r:id="rId5"/>
    <p:sldLayoutId id="2147484689" r:id="rId6"/>
    <p:sldLayoutId id="2147484690" r:id="rId7"/>
    <p:sldLayoutId id="2147484691" r:id="rId8"/>
    <p:sldLayoutId id="2147484692" r:id="rId9"/>
    <p:sldLayoutId id="2147484693" r:id="rId10"/>
    <p:sldLayoutId id="2147484694" r:id="rId11"/>
  </p:sldLayoutIdLst>
  <p:txStyles>
    <p:titleStyle>
      <a:lvl1pPr algn="ctr" defTabSz="321503" rtl="0" fontAlgn="base">
        <a:spcBef>
          <a:spcPct val="0"/>
        </a:spcBef>
        <a:spcAft>
          <a:spcPct val="0"/>
        </a:spcAft>
        <a:buClr>
          <a:srgbClr val="000000"/>
        </a:buClr>
        <a:buSzPct val="100000"/>
        <a:buFont typeface="Times New Roman" panose="02020603050405020304" pitchFamily="18" charset="0"/>
        <a:defRPr sz="3094" kern="1200">
          <a:solidFill>
            <a:srgbClr val="000000"/>
          </a:solidFill>
          <a:latin typeface="+mj-lt"/>
          <a:ea typeface="+mj-ea"/>
          <a:cs typeface="+mj-cs"/>
        </a:defRPr>
      </a:lvl1pPr>
      <a:lvl2pPr marL="522442" indent="-200939"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2pPr>
      <a:lvl3pPr marL="803758"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3pPr>
      <a:lvl4pPr marL="1125261"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4pPr>
      <a:lvl5pPr marL="1446764"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5pPr>
      <a:lvl6pPr marL="1768267"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6pPr>
      <a:lvl7pPr marL="2089770"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7pPr>
      <a:lvl8pPr marL="2411273"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8pPr>
      <a:lvl9pPr marL="2732776"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9pPr>
    </p:titleStyle>
    <p:bodyStyle>
      <a:lvl1pPr marL="241127" indent="-241127" algn="l" defTabSz="321503" rtl="0" fontAlgn="base">
        <a:spcBef>
          <a:spcPts val="563"/>
        </a:spcBef>
        <a:spcAft>
          <a:spcPct val="0"/>
        </a:spcAft>
        <a:buClr>
          <a:srgbClr val="000000"/>
        </a:buClr>
        <a:buSzPct val="100000"/>
        <a:buFont typeface="Times New Roman" panose="02020603050405020304" pitchFamily="18" charset="0"/>
        <a:defRPr sz="2250" kern="1200">
          <a:solidFill>
            <a:srgbClr val="000000"/>
          </a:solidFill>
          <a:latin typeface="+mn-lt"/>
          <a:ea typeface="+mn-ea"/>
          <a:cs typeface="+mn-cs"/>
        </a:defRPr>
      </a:lvl1pPr>
      <a:lvl2pPr marL="522442" indent="-200939" algn="l" defTabSz="321503" rtl="0" fontAlgn="base">
        <a:spcBef>
          <a:spcPts val="492"/>
        </a:spcBef>
        <a:spcAft>
          <a:spcPct val="0"/>
        </a:spcAft>
        <a:buClr>
          <a:srgbClr val="000000"/>
        </a:buClr>
        <a:buSzPct val="100000"/>
        <a:buFont typeface="Times New Roman" panose="02020603050405020304" pitchFamily="18" charset="0"/>
        <a:defRPr sz="1969" kern="1200">
          <a:solidFill>
            <a:srgbClr val="000000"/>
          </a:solidFill>
          <a:latin typeface="+mn-lt"/>
          <a:ea typeface="+mn-ea"/>
          <a:cs typeface="+mn-cs"/>
        </a:defRPr>
      </a:lvl2pPr>
      <a:lvl3pPr marL="803758" indent="-160752" algn="l" defTabSz="321503" rtl="0" fontAlgn="base">
        <a:spcBef>
          <a:spcPts val="422"/>
        </a:spcBef>
        <a:spcAft>
          <a:spcPct val="0"/>
        </a:spcAft>
        <a:buClr>
          <a:srgbClr val="000000"/>
        </a:buClr>
        <a:buSzPct val="100000"/>
        <a:buFont typeface="Times New Roman" panose="02020603050405020304" pitchFamily="18" charset="0"/>
        <a:defRPr sz="1688" kern="1200">
          <a:solidFill>
            <a:srgbClr val="000000"/>
          </a:solidFill>
          <a:latin typeface="+mn-lt"/>
          <a:ea typeface="+mn-ea"/>
          <a:cs typeface="+mn-cs"/>
        </a:defRPr>
      </a:lvl3pPr>
      <a:lvl4pPr marL="1125261" indent="-160752" algn="l" defTabSz="321503" rtl="0" fontAlgn="base">
        <a:spcBef>
          <a:spcPts val="352"/>
        </a:spcBef>
        <a:spcAft>
          <a:spcPct val="0"/>
        </a:spcAft>
        <a:buClr>
          <a:srgbClr val="000000"/>
        </a:buClr>
        <a:buSzPct val="100000"/>
        <a:buFont typeface="Times New Roman" panose="02020603050405020304" pitchFamily="18" charset="0"/>
        <a:defRPr sz="1406" kern="1200">
          <a:solidFill>
            <a:srgbClr val="000000"/>
          </a:solidFill>
          <a:latin typeface="+mn-lt"/>
          <a:ea typeface="+mn-ea"/>
          <a:cs typeface="+mn-cs"/>
        </a:defRPr>
      </a:lvl4pPr>
      <a:lvl5pPr marL="1446764" indent="-160752" algn="l" defTabSz="321503" rtl="0" fontAlgn="base">
        <a:spcBef>
          <a:spcPts val="352"/>
        </a:spcBef>
        <a:spcAft>
          <a:spcPct val="0"/>
        </a:spcAft>
        <a:buClr>
          <a:srgbClr val="000000"/>
        </a:buClr>
        <a:buSzPct val="100000"/>
        <a:buFont typeface="Times New Roman" panose="02020603050405020304" pitchFamily="18" charset="0"/>
        <a:defRPr sz="1406" kern="1200">
          <a:solidFill>
            <a:srgbClr val="000000"/>
          </a:solidFill>
          <a:latin typeface="+mn-lt"/>
          <a:ea typeface="+mn-ea"/>
          <a:cs typeface="+mn-cs"/>
        </a:defRPr>
      </a:lvl5pPr>
      <a:lvl6pPr marL="1768267" indent="-160752" algn="l" defTabSz="643006"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6pPr>
      <a:lvl7pPr marL="2089770" indent="-160752" algn="l" defTabSz="643006"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7pPr>
      <a:lvl8pPr marL="2411273" indent="-160752" algn="l" defTabSz="643006"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8pPr>
      <a:lvl9pPr marL="2732776" indent="-160752" algn="l" defTabSz="643006"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9pPr>
    </p:bodyStyle>
    <p:otherStyle>
      <a:defPPr>
        <a:defRPr lang="en-US"/>
      </a:defPPr>
      <a:lvl1pPr marL="0" algn="l" defTabSz="643006" rtl="0" eaLnBrk="1" latinLnBrk="0" hangingPunct="1">
        <a:defRPr sz="1266" kern="1200">
          <a:solidFill>
            <a:schemeClr val="tx1"/>
          </a:solidFill>
          <a:latin typeface="+mn-lt"/>
          <a:ea typeface="+mn-ea"/>
          <a:cs typeface="+mn-cs"/>
        </a:defRPr>
      </a:lvl1pPr>
      <a:lvl2pPr marL="321503" algn="l" defTabSz="643006" rtl="0" eaLnBrk="1" latinLnBrk="0" hangingPunct="1">
        <a:defRPr sz="1266" kern="1200">
          <a:solidFill>
            <a:schemeClr val="tx1"/>
          </a:solidFill>
          <a:latin typeface="+mn-lt"/>
          <a:ea typeface="+mn-ea"/>
          <a:cs typeface="+mn-cs"/>
        </a:defRPr>
      </a:lvl2pPr>
      <a:lvl3pPr marL="643006" algn="l" defTabSz="643006" rtl="0" eaLnBrk="1" latinLnBrk="0" hangingPunct="1">
        <a:defRPr sz="1266" kern="1200">
          <a:solidFill>
            <a:schemeClr val="tx1"/>
          </a:solidFill>
          <a:latin typeface="+mn-lt"/>
          <a:ea typeface="+mn-ea"/>
          <a:cs typeface="+mn-cs"/>
        </a:defRPr>
      </a:lvl3pPr>
      <a:lvl4pPr marL="964509" algn="l" defTabSz="643006" rtl="0" eaLnBrk="1" latinLnBrk="0" hangingPunct="1">
        <a:defRPr sz="1266" kern="1200">
          <a:solidFill>
            <a:schemeClr val="tx1"/>
          </a:solidFill>
          <a:latin typeface="+mn-lt"/>
          <a:ea typeface="+mn-ea"/>
          <a:cs typeface="+mn-cs"/>
        </a:defRPr>
      </a:lvl4pPr>
      <a:lvl5pPr marL="1286012" algn="l" defTabSz="643006" rtl="0" eaLnBrk="1" latinLnBrk="0" hangingPunct="1">
        <a:defRPr sz="1266" kern="1200">
          <a:solidFill>
            <a:schemeClr val="tx1"/>
          </a:solidFill>
          <a:latin typeface="+mn-lt"/>
          <a:ea typeface="+mn-ea"/>
          <a:cs typeface="+mn-cs"/>
        </a:defRPr>
      </a:lvl5pPr>
      <a:lvl6pPr marL="1607515" algn="l" defTabSz="643006" rtl="0" eaLnBrk="1" latinLnBrk="0" hangingPunct="1">
        <a:defRPr sz="1266" kern="1200">
          <a:solidFill>
            <a:schemeClr val="tx1"/>
          </a:solidFill>
          <a:latin typeface="+mn-lt"/>
          <a:ea typeface="+mn-ea"/>
          <a:cs typeface="+mn-cs"/>
        </a:defRPr>
      </a:lvl6pPr>
      <a:lvl7pPr marL="1929018" algn="l" defTabSz="643006" rtl="0" eaLnBrk="1" latinLnBrk="0" hangingPunct="1">
        <a:defRPr sz="1266" kern="1200">
          <a:solidFill>
            <a:schemeClr val="tx1"/>
          </a:solidFill>
          <a:latin typeface="+mn-lt"/>
          <a:ea typeface="+mn-ea"/>
          <a:cs typeface="+mn-cs"/>
        </a:defRPr>
      </a:lvl7pPr>
      <a:lvl8pPr marL="2250521" algn="l" defTabSz="643006" rtl="0" eaLnBrk="1" latinLnBrk="0" hangingPunct="1">
        <a:defRPr sz="1266" kern="1200">
          <a:solidFill>
            <a:schemeClr val="tx1"/>
          </a:solidFill>
          <a:latin typeface="+mn-lt"/>
          <a:ea typeface="+mn-ea"/>
          <a:cs typeface="+mn-cs"/>
        </a:defRPr>
      </a:lvl8pPr>
      <a:lvl9pPr marL="2572024" algn="l" defTabSz="643006" rtl="0" eaLnBrk="1" latinLnBrk="0" hangingPunct="1">
        <a:defRPr sz="1266"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33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390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atin typeface="Times New Roman" pitchFamily="-112" charset="0"/>
                <a:ea typeface="+mn-ea"/>
                <a:cs typeface="+mn-cs"/>
              </a:defRPr>
            </a:lvl1pPr>
          </a:lstStyle>
          <a:p>
            <a:pPr>
              <a:defRPr/>
            </a:pPr>
            <a:endParaRPr lang="en-US"/>
          </a:p>
        </p:txBody>
      </p:sp>
      <p:sp>
        <p:nvSpPr>
          <p:cNvPr id="12390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a:defRPr/>
            </a:pPr>
            <a:endParaRPr lang="en-US"/>
          </a:p>
        </p:txBody>
      </p:sp>
      <p:sp>
        <p:nvSpPr>
          <p:cNvPr id="12391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7A16ECDD-270E-2840-8C46-755DFC6630A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629" r:id="rId1"/>
    <p:sldLayoutId id="2147484630" r:id="rId2"/>
    <p:sldLayoutId id="2147484631" r:id="rId3"/>
    <p:sldLayoutId id="2147484632" r:id="rId4"/>
    <p:sldLayoutId id="2147484633" r:id="rId5"/>
    <p:sldLayoutId id="2147484634" r:id="rId6"/>
    <p:sldLayoutId id="2147484635" r:id="rId7"/>
    <p:sldLayoutId id="2147484636" r:id="rId8"/>
    <p:sldLayoutId id="2147484637" r:id="rId9"/>
    <p:sldLayoutId id="2147484638" r:id="rId10"/>
    <p:sldLayoutId id="2147484639" r:id="rId11"/>
    <p:sldLayoutId id="2147484640" r:id="rId12"/>
    <p:sldLayoutId id="2147484641" r:id="rId13"/>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cs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cs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28674" name="Group 2"/>
          <p:cNvGrpSpPr>
            <a:grpSpLocks/>
          </p:cNvGrpSpPr>
          <p:nvPr/>
        </p:nvGrpSpPr>
        <p:grpSpPr bwMode="auto">
          <a:xfrm>
            <a:off x="0" y="0"/>
            <a:ext cx="1085850" cy="6854825"/>
            <a:chOff x="0" y="0"/>
            <a:chExt cx="684" cy="4318"/>
          </a:xfrm>
        </p:grpSpPr>
        <p:sp>
          <p:nvSpPr>
            <p:cNvPr id="73731"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lgn="l" eaLnBrk="1" hangingPunct="1">
                <a:defRPr/>
              </a:pPr>
              <a:endParaRPr lang="en-US">
                <a:solidFill>
                  <a:srgbClr val="FFFFFF"/>
                </a:solidFill>
                <a:latin typeface="Times New Roman" pitchFamily="-128" charset="0"/>
                <a:ea typeface="+mn-ea"/>
                <a:cs typeface="+mn-cs"/>
              </a:endParaRPr>
            </a:p>
          </p:txBody>
        </p:sp>
        <p:grpSp>
          <p:nvGrpSpPr>
            <p:cNvPr id="28681" name="Group 4"/>
            <p:cNvGrpSpPr>
              <a:grpSpLocks/>
            </p:cNvGrpSpPr>
            <p:nvPr/>
          </p:nvGrpSpPr>
          <p:grpSpPr bwMode="auto">
            <a:xfrm>
              <a:off x="48" y="102"/>
              <a:ext cx="96" cy="4128"/>
              <a:chOff x="48" y="102"/>
              <a:chExt cx="96" cy="4128"/>
            </a:xfrm>
          </p:grpSpPr>
          <p:sp>
            <p:nvSpPr>
              <p:cNvPr id="28682"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1" hangingPunct="1"/>
                <a:endParaRPr lang="en-US">
                  <a:solidFill>
                    <a:srgbClr val="FFFFFF"/>
                  </a:solidFill>
                </a:endParaRPr>
              </a:p>
            </p:txBody>
          </p:sp>
          <p:sp>
            <p:nvSpPr>
              <p:cNvPr id="28683" name="Rectangle 6"/>
              <p:cNvSpPr>
                <a:spLocks noChangeArrowheads="1"/>
              </p:cNvSpPr>
              <p:nvPr/>
            </p:nvSpPr>
            <p:spPr bwMode="auto">
              <a:xfrm>
                <a:off x="48" y="1250"/>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1" hangingPunct="1"/>
                <a:endParaRPr lang="en-US">
                  <a:solidFill>
                    <a:srgbClr val="FFFFFF"/>
                  </a:solidFill>
                </a:endParaRPr>
              </a:p>
            </p:txBody>
          </p:sp>
          <p:sp>
            <p:nvSpPr>
              <p:cNvPr id="28684"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1" hangingPunct="1"/>
                <a:endParaRPr lang="en-US">
                  <a:solidFill>
                    <a:srgbClr val="FFFFFF"/>
                  </a:solidFill>
                </a:endParaRPr>
              </a:p>
            </p:txBody>
          </p:sp>
          <p:sp>
            <p:nvSpPr>
              <p:cNvPr id="28685" name="Rectangle 8"/>
              <p:cNvSpPr>
                <a:spLocks noChangeArrowheads="1"/>
              </p:cNvSpPr>
              <p:nvPr/>
            </p:nvSpPr>
            <p:spPr bwMode="auto">
              <a:xfrm>
                <a:off x="48" y="1538"/>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1" hangingPunct="1"/>
                <a:endParaRPr lang="en-US">
                  <a:solidFill>
                    <a:srgbClr val="FFFFFF"/>
                  </a:solidFill>
                </a:endParaRPr>
              </a:p>
            </p:txBody>
          </p:sp>
          <p:sp>
            <p:nvSpPr>
              <p:cNvPr id="28686"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1" hangingPunct="1"/>
                <a:endParaRPr lang="en-US">
                  <a:solidFill>
                    <a:srgbClr val="FFFFFF"/>
                  </a:solidFill>
                </a:endParaRPr>
              </a:p>
            </p:txBody>
          </p:sp>
          <p:sp>
            <p:nvSpPr>
              <p:cNvPr id="28687" name="Rectangle 10"/>
              <p:cNvSpPr>
                <a:spLocks noChangeArrowheads="1"/>
              </p:cNvSpPr>
              <p:nvPr/>
            </p:nvSpPr>
            <p:spPr bwMode="auto">
              <a:xfrm>
                <a:off x="48" y="1826"/>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1" hangingPunct="1"/>
                <a:endParaRPr lang="en-US">
                  <a:solidFill>
                    <a:srgbClr val="FFFFFF"/>
                  </a:solidFill>
                </a:endParaRPr>
              </a:p>
            </p:txBody>
          </p:sp>
          <p:sp>
            <p:nvSpPr>
              <p:cNvPr id="28688"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1" hangingPunct="1"/>
                <a:endParaRPr lang="en-US">
                  <a:solidFill>
                    <a:srgbClr val="FFFFFF"/>
                  </a:solidFill>
                </a:endParaRPr>
              </a:p>
            </p:txBody>
          </p:sp>
          <p:sp>
            <p:nvSpPr>
              <p:cNvPr id="28689" name="Rectangle 12"/>
              <p:cNvSpPr>
                <a:spLocks noChangeArrowheads="1"/>
              </p:cNvSpPr>
              <p:nvPr/>
            </p:nvSpPr>
            <p:spPr bwMode="auto">
              <a:xfrm>
                <a:off x="48" y="2115"/>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1" hangingPunct="1"/>
                <a:endParaRPr lang="en-US">
                  <a:solidFill>
                    <a:srgbClr val="FFFFFF"/>
                  </a:solidFill>
                </a:endParaRPr>
              </a:p>
            </p:txBody>
          </p:sp>
          <p:sp>
            <p:nvSpPr>
              <p:cNvPr id="28690"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1" hangingPunct="1"/>
                <a:endParaRPr lang="en-US">
                  <a:solidFill>
                    <a:srgbClr val="FFFFFF"/>
                  </a:solidFill>
                </a:endParaRPr>
              </a:p>
            </p:txBody>
          </p:sp>
          <p:sp>
            <p:nvSpPr>
              <p:cNvPr id="28691" name="Rectangle 14"/>
              <p:cNvSpPr>
                <a:spLocks noChangeArrowheads="1"/>
              </p:cNvSpPr>
              <p:nvPr/>
            </p:nvSpPr>
            <p:spPr bwMode="auto">
              <a:xfrm>
                <a:off x="48" y="2403"/>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1" hangingPunct="1"/>
                <a:endParaRPr lang="en-US">
                  <a:solidFill>
                    <a:srgbClr val="FFFFFF"/>
                  </a:solidFill>
                </a:endParaRPr>
              </a:p>
            </p:txBody>
          </p:sp>
          <p:sp>
            <p:nvSpPr>
              <p:cNvPr id="28692" name="Rectangle 15"/>
              <p:cNvSpPr>
                <a:spLocks noChangeArrowheads="1"/>
              </p:cNvSpPr>
              <p:nvPr/>
            </p:nvSpPr>
            <p:spPr bwMode="auto">
              <a:xfrm>
                <a:off x="48" y="2548"/>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1" hangingPunct="1"/>
                <a:endParaRPr lang="en-US">
                  <a:solidFill>
                    <a:srgbClr val="FFFFFF"/>
                  </a:solidFill>
                </a:endParaRPr>
              </a:p>
            </p:txBody>
          </p:sp>
          <p:sp>
            <p:nvSpPr>
              <p:cNvPr id="28693" name="Rectangle 16"/>
              <p:cNvSpPr>
                <a:spLocks noChangeArrowheads="1"/>
              </p:cNvSpPr>
              <p:nvPr/>
            </p:nvSpPr>
            <p:spPr bwMode="auto">
              <a:xfrm>
                <a:off x="48" y="2692"/>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1" hangingPunct="1"/>
                <a:endParaRPr lang="en-US">
                  <a:solidFill>
                    <a:srgbClr val="FFFFFF"/>
                  </a:solidFill>
                </a:endParaRPr>
              </a:p>
            </p:txBody>
          </p:sp>
          <p:sp>
            <p:nvSpPr>
              <p:cNvPr id="28694"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1" hangingPunct="1"/>
                <a:endParaRPr lang="en-US">
                  <a:solidFill>
                    <a:srgbClr val="FFFFFF"/>
                  </a:solidFill>
                </a:endParaRPr>
              </a:p>
            </p:txBody>
          </p:sp>
          <p:sp>
            <p:nvSpPr>
              <p:cNvPr id="28695" name="Rectangle 18"/>
              <p:cNvSpPr>
                <a:spLocks noChangeArrowheads="1"/>
              </p:cNvSpPr>
              <p:nvPr/>
            </p:nvSpPr>
            <p:spPr bwMode="auto">
              <a:xfrm>
                <a:off x="48" y="2980"/>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1" hangingPunct="1"/>
                <a:endParaRPr lang="en-US">
                  <a:solidFill>
                    <a:srgbClr val="FFFFFF"/>
                  </a:solidFill>
                </a:endParaRPr>
              </a:p>
            </p:txBody>
          </p:sp>
          <p:sp>
            <p:nvSpPr>
              <p:cNvPr id="28696"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1" hangingPunct="1"/>
                <a:endParaRPr lang="en-US">
                  <a:solidFill>
                    <a:srgbClr val="FFFFFF"/>
                  </a:solidFill>
                </a:endParaRPr>
              </a:p>
            </p:txBody>
          </p:sp>
          <p:sp>
            <p:nvSpPr>
              <p:cNvPr id="28697"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1" hangingPunct="1"/>
                <a:endParaRPr lang="en-US">
                  <a:solidFill>
                    <a:srgbClr val="FFFFFF"/>
                  </a:solidFill>
                </a:endParaRPr>
              </a:p>
            </p:txBody>
          </p:sp>
          <p:sp>
            <p:nvSpPr>
              <p:cNvPr id="28698"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1" hangingPunct="1"/>
                <a:endParaRPr lang="en-US">
                  <a:solidFill>
                    <a:srgbClr val="FFFFFF"/>
                  </a:solidFill>
                </a:endParaRPr>
              </a:p>
            </p:txBody>
          </p:sp>
          <p:sp>
            <p:nvSpPr>
              <p:cNvPr id="28699" name="Rectangle 22"/>
              <p:cNvSpPr>
                <a:spLocks noChangeArrowheads="1"/>
              </p:cNvSpPr>
              <p:nvPr/>
            </p:nvSpPr>
            <p:spPr bwMode="auto">
              <a:xfrm>
                <a:off x="48" y="3557"/>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1" hangingPunct="1"/>
                <a:endParaRPr lang="en-US">
                  <a:solidFill>
                    <a:srgbClr val="FFFFFF"/>
                  </a:solidFill>
                </a:endParaRPr>
              </a:p>
            </p:txBody>
          </p:sp>
          <p:sp>
            <p:nvSpPr>
              <p:cNvPr id="28700"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1" hangingPunct="1"/>
                <a:endParaRPr lang="en-US">
                  <a:solidFill>
                    <a:srgbClr val="FFFFFF"/>
                  </a:solidFill>
                </a:endParaRPr>
              </a:p>
            </p:txBody>
          </p:sp>
          <p:sp>
            <p:nvSpPr>
              <p:cNvPr id="28701"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1" hangingPunct="1"/>
                <a:endParaRPr lang="en-US">
                  <a:solidFill>
                    <a:srgbClr val="FFFFFF"/>
                  </a:solidFill>
                </a:endParaRPr>
              </a:p>
            </p:txBody>
          </p:sp>
          <p:sp>
            <p:nvSpPr>
              <p:cNvPr id="28702"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1" hangingPunct="1"/>
                <a:endParaRPr lang="en-US">
                  <a:solidFill>
                    <a:srgbClr val="FFFFFF"/>
                  </a:solidFill>
                </a:endParaRPr>
              </a:p>
            </p:txBody>
          </p:sp>
          <p:sp>
            <p:nvSpPr>
              <p:cNvPr id="28703" name="Rectangle 26"/>
              <p:cNvSpPr>
                <a:spLocks noChangeArrowheads="1"/>
              </p:cNvSpPr>
              <p:nvPr/>
            </p:nvSpPr>
            <p:spPr bwMode="auto">
              <a:xfrm>
                <a:off x="48" y="4133"/>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1" hangingPunct="1"/>
                <a:endParaRPr lang="en-US">
                  <a:solidFill>
                    <a:srgbClr val="FFFFFF"/>
                  </a:solidFill>
                </a:endParaRPr>
              </a:p>
            </p:txBody>
          </p:sp>
          <p:sp>
            <p:nvSpPr>
              <p:cNvPr id="28704" name="Rectangle 27"/>
              <p:cNvSpPr>
                <a:spLocks noChangeArrowheads="1"/>
              </p:cNvSpPr>
              <p:nvPr/>
            </p:nvSpPr>
            <p:spPr bwMode="auto">
              <a:xfrm>
                <a:off x="48" y="102"/>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1" hangingPunct="1"/>
                <a:endParaRPr lang="en-US">
                  <a:solidFill>
                    <a:srgbClr val="FFFFFF"/>
                  </a:solidFill>
                </a:endParaRPr>
              </a:p>
            </p:txBody>
          </p:sp>
          <p:sp>
            <p:nvSpPr>
              <p:cNvPr id="28705"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1" hangingPunct="1"/>
                <a:endParaRPr lang="en-US">
                  <a:solidFill>
                    <a:srgbClr val="FFFFFF"/>
                  </a:solidFill>
                </a:endParaRPr>
              </a:p>
            </p:txBody>
          </p:sp>
          <p:sp>
            <p:nvSpPr>
              <p:cNvPr id="28706"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1" hangingPunct="1"/>
                <a:endParaRPr lang="en-US">
                  <a:solidFill>
                    <a:srgbClr val="FFFFFF"/>
                  </a:solidFill>
                </a:endParaRPr>
              </a:p>
            </p:txBody>
          </p:sp>
          <p:sp>
            <p:nvSpPr>
              <p:cNvPr id="28707"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1" hangingPunct="1"/>
                <a:endParaRPr lang="en-US">
                  <a:solidFill>
                    <a:srgbClr val="FFFFFF"/>
                  </a:solidFill>
                </a:endParaRPr>
              </a:p>
            </p:txBody>
          </p:sp>
          <p:sp>
            <p:nvSpPr>
              <p:cNvPr id="28708" name="Rectangle 31"/>
              <p:cNvSpPr>
                <a:spLocks noChangeArrowheads="1"/>
              </p:cNvSpPr>
              <p:nvPr/>
            </p:nvSpPr>
            <p:spPr bwMode="auto">
              <a:xfrm>
                <a:off x="48" y="679"/>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1" hangingPunct="1"/>
                <a:endParaRPr lang="en-US">
                  <a:solidFill>
                    <a:srgbClr val="FFFFFF"/>
                  </a:solidFill>
                </a:endParaRPr>
              </a:p>
            </p:txBody>
          </p:sp>
          <p:sp>
            <p:nvSpPr>
              <p:cNvPr id="28709"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1" hangingPunct="1"/>
                <a:endParaRPr lang="en-US">
                  <a:solidFill>
                    <a:srgbClr val="FFFFFF"/>
                  </a:solidFill>
                </a:endParaRPr>
              </a:p>
            </p:txBody>
          </p:sp>
          <p:sp>
            <p:nvSpPr>
              <p:cNvPr id="28710"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1" hangingPunct="1"/>
                <a:endParaRPr lang="en-US">
                  <a:solidFill>
                    <a:srgbClr val="FFFFFF"/>
                  </a:solidFill>
                </a:endParaRPr>
              </a:p>
            </p:txBody>
          </p:sp>
        </p:grpSp>
      </p:grpSp>
      <p:sp>
        <p:nvSpPr>
          <p:cNvPr id="28675" name="Rectangle 34"/>
          <p:cNvSpPr>
            <a:spLocks noGrp="1" noChangeArrowheads="1"/>
          </p:cNvSpPr>
          <p:nvPr>
            <p:ph type="title"/>
          </p:nvPr>
        </p:nvSpPr>
        <p:spPr bwMode="auto">
          <a:xfrm>
            <a:off x="11430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73763" name="Rectangle 35"/>
          <p:cNvSpPr>
            <a:spLocks noGrp="1" noChangeArrowheads="1"/>
          </p:cNvSpPr>
          <p:nvPr>
            <p:ph type="dt" sz="half" idx="2"/>
          </p:nvPr>
        </p:nvSpPr>
        <p:spPr bwMode="auto">
          <a:xfrm>
            <a:off x="11430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l" eaLnBrk="1" hangingPunct="1">
              <a:defRPr sz="1400">
                <a:solidFill>
                  <a:srgbClr val="FFFFFF"/>
                </a:solidFill>
                <a:latin typeface="Times New Roman" pitchFamily="-128" charset="0"/>
                <a:ea typeface="+mn-ea"/>
                <a:cs typeface="+mn-cs"/>
              </a:defRPr>
            </a:lvl1pPr>
          </a:lstStyle>
          <a:p>
            <a:pPr>
              <a:defRPr/>
            </a:pPr>
            <a:endParaRPr lang="en-US"/>
          </a:p>
        </p:txBody>
      </p:sp>
      <p:sp>
        <p:nvSpPr>
          <p:cNvPr id="73764" name="Rectangle 36"/>
          <p:cNvSpPr>
            <a:spLocks noGrp="1" noChangeArrowheads="1"/>
          </p:cNvSpPr>
          <p:nvPr>
            <p:ph type="ftr" sz="quarter" idx="3"/>
          </p:nvPr>
        </p:nvSpPr>
        <p:spPr bwMode="auto">
          <a:xfrm>
            <a:off x="35814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solidFill>
                  <a:srgbClr val="FFFFFF"/>
                </a:solidFill>
                <a:latin typeface="Times New Roman" pitchFamily="-128" charset="0"/>
                <a:ea typeface="+mn-ea"/>
                <a:cs typeface="+mn-cs"/>
              </a:defRPr>
            </a:lvl1pPr>
          </a:lstStyle>
          <a:p>
            <a:pPr>
              <a:defRPr/>
            </a:pPr>
            <a:endParaRPr lang="en-US"/>
          </a:p>
        </p:txBody>
      </p:sp>
      <p:sp>
        <p:nvSpPr>
          <p:cNvPr id="73765" name="Rectangle 37"/>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eaLnBrk="1" hangingPunct="1">
              <a:defRPr sz="1400">
                <a:solidFill>
                  <a:srgbClr val="FFFFFF"/>
                </a:solidFill>
              </a:defRPr>
            </a:lvl1pPr>
          </a:lstStyle>
          <a:p>
            <a:pPr>
              <a:defRPr/>
            </a:pPr>
            <a:fld id="{47788F7B-6DF7-F441-B0B1-6AC1AD0F3997}" type="slidenum">
              <a:rPr lang="en-US"/>
              <a:pPr>
                <a:defRPr/>
              </a:pPr>
              <a:t>‹#›</a:t>
            </a:fld>
            <a:endParaRPr lang="en-US"/>
          </a:p>
        </p:txBody>
      </p:sp>
      <p:sp>
        <p:nvSpPr>
          <p:cNvPr id="73766" name="Rectangle 38"/>
          <p:cNvSpPr>
            <a:spLocks noGrp="1" noChangeArrowheads="1"/>
          </p:cNvSpPr>
          <p:nvPr>
            <p:ph type="body" idx="1"/>
          </p:nvPr>
        </p:nvSpPr>
        <p:spPr bwMode="auto">
          <a:xfrm>
            <a:off x="1169988" y="1946275"/>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4642" r:id="rId1"/>
  </p:sldLayoutIdLst>
  <p:txStyles>
    <p:titleStyle>
      <a:lvl1pPr algn="l" rtl="0" eaLnBrk="0" fontAlgn="base" hangingPunct="0">
        <a:spcBef>
          <a:spcPct val="0"/>
        </a:spcBef>
        <a:spcAft>
          <a:spcPct val="0"/>
        </a:spcAft>
        <a:defRPr sz="4400">
          <a:solidFill>
            <a:schemeClr val="tx2"/>
          </a:solidFill>
          <a:latin typeface="+mj-lt"/>
          <a:ea typeface="ＭＳ Ｐゴシック" charset="0"/>
          <a:cs typeface="Geneva" pitchFamily="-112" charset="0"/>
        </a:defRPr>
      </a:lvl1pPr>
      <a:lvl2pPr algn="l" rtl="0" eaLnBrk="0" fontAlgn="base" hangingPunct="0">
        <a:spcBef>
          <a:spcPct val="0"/>
        </a:spcBef>
        <a:spcAft>
          <a:spcPct val="0"/>
        </a:spcAft>
        <a:defRPr sz="4400">
          <a:solidFill>
            <a:schemeClr val="tx2"/>
          </a:solidFill>
          <a:latin typeface="Times New Roman" pitchFamily="-128" charset="0"/>
          <a:ea typeface="ＭＳ Ｐゴシック" charset="0"/>
          <a:cs typeface="Geneva" pitchFamily="-112" charset="0"/>
        </a:defRPr>
      </a:lvl2pPr>
      <a:lvl3pPr algn="l" rtl="0" eaLnBrk="0" fontAlgn="base" hangingPunct="0">
        <a:spcBef>
          <a:spcPct val="0"/>
        </a:spcBef>
        <a:spcAft>
          <a:spcPct val="0"/>
        </a:spcAft>
        <a:defRPr sz="4400">
          <a:solidFill>
            <a:schemeClr val="tx2"/>
          </a:solidFill>
          <a:latin typeface="Times New Roman" pitchFamily="-128" charset="0"/>
          <a:ea typeface="ＭＳ Ｐゴシック" charset="0"/>
          <a:cs typeface="Geneva" pitchFamily="-112" charset="0"/>
        </a:defRPr>
      </a:lvl3pPr>
      <a:lvl4pPr algn="l" rtl="0" eaLnBrk="0" fontAlgn="base" hangingPunct="0">
        <a:spcBef>
          <a:spcPct val="0"/>
        </a:spcBef>
        <a:spcAft>
          <a:spcPct val="0"/>
        </a:spcAft>
        <a:defRPr sz="4400">
          <a:solidFill>
            <a:schemeClr val="tx2"/>
          </a:solidFill>
          <a:latin typeface="Times New Roman" pitchFamily="-128" charset="0"/>
          <a:ea typeface="ＭＳ Ｐゴシック" charset="0"/>
          <a:cs typeface="Geneva" pitchFamily="-112" charset="0"/>
        </a:defRPr>
      </a:lvl4pPr>
      <a:lvl5pPr algn="l" rtl="0" eaLnBrk="0" fontAlgn="base" hangingPunct="0">
        <a:spcBef>
          <a:spcPct val="0"/>
        </a:spcBef>
        <a:spcAft>
          <a:spcPct val="0"/>
        </a:spcAft>
        <a:defRPr sz="4400">
          <a:solidFill>
            <a:schemeClr val="tx2"/>
          </a:solidFill>
          <a:latin typeface="Times New Roman" pitchFamily="-128" charset="0"/>
          <a:ea typeface="ＭＳ Ｐゴシック" charset="0"/>
          <a:cs typeface="Geneva" pitchFamily="-112" charset="0"/>
        </a:defRPr>
      </a:lvl5pPr>
      <a:lvl6pPr marL="457200" algn="l" rtl="0" fontAlgn="base">
        <a:spcBef>
          <a:spcPct val="0"/>
        </a:spcBef>
        <a:spcAft>
          <a:spcPct val="0"/>
        </a:spcAft>
        <a:defRPr sz="4400">
          <a:solidFill>
            <a:schemeClr val="tx2"/>
          </a:solidFill>
          <a:latin typeface="Times New Roman" pitchFamily="-128" charset="0"/>
        </a:defRPr>
      </a:lvl6pPr>
      <a:lvl7pPr marL="914400" algn="l" rtl="0" fontAlgn="base">
        <a:spcBef>
          <a:spcPct val="0"/>
        </a:spcBef>
        <a:spcAft>
          <a:spcPct val="0"/>
        </a:spcAft>
        <a:defRPr sz="4400">
          <a:solidFill>
            <a:schemeClr val="tx2"/>
          </a:solidFill>
          <a:latin typeface="Times New Roman" pitchFamily="-128" charset="0"/>
        </a:defRPr>
      </a:lvl7pPr>
      <a:lvl8pPr marL="1371600" algn="l" rtl="0" fontAlgn="base">
        <a:spcBef>
          <a:spcPct val="0"/>
        </a:spcBef>
        <a:spcAft>
          <a:spcPct val="0"/>
        </a:spcAft>
        <a:defRPr sz="4400">
          <a:solidFill>
            <a:schemeClr val="tx2"/>
          </a:solidFill>
          <a:latin typeface="Times New Roman" pitchFamily="-128" charset="0"/>
        </a:defRPr>
      </a:lvl8pPr>
      <a:lvl9pPr marL="1828800" algn="l" rtl="0" fontAlgn="base">
        <a:spcBef>
          <a:spcPct val="0"/>
        </a:spcBef>
        <a:spcAft>
          <a:spcPct val="0"/>
        </a:spcAft>
        <a:defRPr sz="4400">
          <a:solidFill>
            <a:schemeClr val="tx2"/>
          </a:solidFill>
          <a:latin typeface="Times New Roman" pitchFamily="-128" charset="0"/>
        </a:defRPr>
      </a:lvl9pPr>
    </p:titleStyle>
    <p:bodyStyle>
      <a:lvl1pPr marL="342900" indent="-342900" algn="l" rtl="0" eaLnBrk="0" fontAlgn="base" hangingPunct="0">
        <a:spcBef>
          <a:spcPct val="20000"/>
        </a:spcBef>
        <a:spcAft>
          <a:spcPct val="0"/>
        </a:spcAft>
        <a:buClr>
          <a:schemeClr val="tx2"/>
        </a:buClr>
        <a:buSzPct val="75000"/>
        <a:buFont typeface="Wingdings" charset="0"/>
        <a:buChar char="n"/>
        <a:defRPr sz="3200">
          <a:solidFill>
            <a:schemeClr val="tx1"/>
          </a:solidFill>
          <a:effectLst>
            <a:outerShdw blurRad="38100" dist="38100" dir="2700000" algn="tl">
              <a:srgbClr val="000000"/>
            </a:outerShdw>
          </a:effectLst>
          <a:latin typeface="+mn-lt"/>
          <a:ea typeface="ＭＳ Ｐゴシック" charset="0"/>
          <a:cs typeface="Geneva" pitchFamily="-112" charset="0"/>
        </a:defRPr>
      </a:lvl1pPr>
      <a:lvl2pPr marL="742950" indent="-285750" algn="l" rtl="0" eaLnBrk="0" fontAlgn="base" hangingPunct="0">
        <a:spcBef>
          <a:spcPct val="20000"/>
        </a:spcBef>
        <a:spcAft>
          <a:spcPct val="0"/>
        </a:spcAft>
        <a:buClr>
          <a:schemeClr val="folHlink"/>
        </a:buClr>
        <a:buSzPct val="60000"/>
        <a:buFont typeface="Wingdings" charset="0"/>
        <a:buChar char="u"/>
        <a:defRPr sz="3200">
          <a:solidFill>
            <a:schemeClr val="tx1"/>
          </a:solidFill>
          <a:effectLst>
            <a:outerShdw blurRad="38100" dist="38100" dir="2700000" algn="tl">
              <a:srgbClr val="000000"/>
            </a:outerShdw>
          </a:effectLst>
          <a:latin typeface="+mn-lt"/>
          <a:ea typeface="Geneva" pitchFamily="-108" charset="-128"/>
          <a:cs typeface="Geneva" pitchFamily="-112" charset="0"/>
        </a:defRPr>
      </a:lvl2pPr>
      <a:lvl3pPr marL="1143000" indent="-228600" algn="l" rtl="0" eaLnBrk="0" fontAlgn="base" hangingPunct="0">
        <a:spcBef>
          <a:spcPct val="20000"/>
        </a:spcBef>
        <a:spcAft>
          <a:spcPct val="0"/>
        </a:spcAft>
        <a:buClr>
          <a:schemeClr val="tx2"/>
        </a:buClr>
        <a:buSzPct val="60000"/>
        <a:buFont typeface="Wingdings" charset="0"/>
        <a:buChar char="t"/>
        <a:defRPr sz="3200">
          <a:solidFill>
            <a:schemeClr val="tx1"/>
          </a:solidFill>
          <a:effectLst>
            <a:outerShdw blurRad="38100" dist="38100" dir="2700000" algn="tl">
              <a:srgbClr val="000000"/>
            </a:outerShdw>
          </a:effectLst>
          <a:latin typeface="+mn-lt"/>
          <a:ea typeface="Geneva" pitchFamily="-108" charset="-128"/>
          <a:cs typeface="Geneva" pitchFamily="-112"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Geneva" pitchFamily="-108" charset="-128"/>
          <a:cs typeface="Geneva" pitchFamily="-112"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Geneva" pitchFamily="-108" charset="-128"/>
          <a:cs typeface="Geneva" pitchFamily="-112"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Geneva" pitchFamily="-108" charset="-128"/>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Geneva" pitchFamily="-108" charset="-128"/>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Geneva" pitchFamily="-108" charset="-128"/>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72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solidFill>
                  <a:srgbClr val="000000"/>
                </a:solidFill>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pPr>
              <a:defRPr/>
            </a:pPr>
            <a:fld id="{977A8A24-817D-FE4F-82A3-0B8EC9B5E43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643" r:id="rId1"/>
  </p:sldLayoutIdLst>
  <p:transition>
    <p:dissolve/>
  </p:transition>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32770" name="Group 2"/>
          <p:cNvGrpSpPr>
            <a:grpSpLocks/>
          </p:cNvGrpSpPr>
          <p:nvPr/>
        </p:nvGrpSpPr>
        <p:grpSpPr bwMode="auto">
          <a:xfrm>
            <a:off x="0" y="0"/>
            <a:ext cx="8839200" cy="6858000"/>
            <a:chOff x="0" y="0"/>
            <a:chExt cx="5568" cy="4320"/>
          </a:xfrm>
        </p:grpSpPr>
        <p:grpSp>
          <p:nvGrpSpPr>
            <p:cNvPr id="32776" name="Group 3"/>
            <p:cNvGrpSpPr>
              <a:grpSpLocks/>
            </p:cNvGrpSpPr>
            <p:nvPr userDrawn="1"/>
          </p:nvGrpSpPr>
          <p:grpSpPr bwMode="auto">
            <a:xfrm>
              <a:off x="0" y="0"/>
              <a:ext cx="3216" cy="3072"/>
              <a:chOff x="0" y="0"/>
              <a:chExt cx="2928" cy="2784"/>
            </a:xfrm>
          </p:grpSpPr>
          <p:sp>
            <p:nvSpPr>
              <p:cNvPr id="32789" name="Oval 4"/>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solidFill>
                    <a:srgbClr val="EAEAEA"/>
                  </a:solidFill>
                  <a:latin typeface="Times" charset="0"/>
                </a:endParaRPr>
              </a:p>
            </p:txBody>
          </p:sp>
          <p:sp>
            <p:nvSpPr>
              <p:cNvPr id="32790" name="Oval 5"/>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solidFill>
                    <a:srgbClr val="EAEAEA"/>
                  </a:solidFill>
                  <a:latin typeface="Times" charset="0"/>
                </a:endParaRPr>
              </a:p>
            </p:txBody>
          </p:sp>
          <p:sp>
            <p:nvSpPr>
              <p:cNvPr id="32791" name="Oval 6"/>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solidFill>
                    <a:srgbClr val="EAEAEA"/>
                  </a:solidFill>
                  <a:latin typeface="Times" charset="0"/>
                </a:endParaRPr>
              </a:p>
            </p:txBody>
          </p:sp>
          <p:sp>
            <p:nvSpPr>
              <p:cNvPr id="32792" name="Oval 7"/>
              <p:cNvSpPr>
                <a:spLocks noChangeArrowheads="1"/>
              </p:cNvSpPr>
              <p:nvPr userDrawn="1"/>
            </p:nvSpPr>
            <p:spPr bwMode="auto">
              <a:xfrm>
                <a:off x="720" y="720"/>
                <a:ext cx="1488" cy="1349"/>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solidFill>
                    <a:srgbClr val="EAEAEA"/>
                  </a:solidFill>
                  <a:latin typeface="Times" charset="0"/>
                </a:endParaRPr>
              </a:p>
            </p:txBody>
          </p:sp>
          <p:sp>
            <p:nvSpPr>
              <p:cNvPr id="32793" name="Oval 8"/>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solidFill>
                    <a:srgbClr val="EAEAEA"/>
                  </a:solidFill>
                  <a:latin typeface="Times" charset="0"/>
                </a:endParaRPr>
              </a:p>
            </p:txBody>
          </p:sp>
        </p:grpSp>
        <p:grpSp>
          <p:nvGrpSpPr>
            <p:cNvPr id="32777" name="Group 9"/>
            <p:cNvGrpSpPr>
              <a:grpSpLocks/>
            </p:cNvGrpSpPr>
            <p:nvPr userDrawn="1"/>
          </p:nvGrpSpPr>
          <p:grpSpPr bwMode="auto">
            <a:xfrm>
              <a:off x="2016" y="2016"/>
              <a:ext cx="2448" cy="2304"/>
              <a:chOff x="0" y="0"/>
              <a:chExt cx="2928" cy="2784"/>
            </a:xfrm>
          </p:grpSpPr>
          <p:sp>
            <p:nvSpPr>
              <p:cNvPr id="32784" name="Oval 10"/>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solidFill>
                    <a:srgbClr val="EAEAEA"/>
                  </a:solidFill>
                  <a:latin typeface="Times" charset="0"/>
                </a:endParaRPr>
              </a:p>
            </p:txBody>
          </p:sp>
          <p:sp>
            <p:nvSpPr>
              <p:cNvPr id="32785" name="Oval 11"/>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solidFill>
                    <a:srgbClr val="EAEAEA"/>
                  </a:solidFill>
                  <a:latin typeface="Times" charset="0"/>
                </a:endParaRPr>
              </a:p>
            </p:txBody>
          </p:sp>
          <p:sp>
            <p:nvSpPr>
              <p:cNvPr id="32786" name="Oval 12"/>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solidFill>
                    <a:srgbClr val="EAEAEA"/>
                  </a:solidFill>
                  <a:latin typeface="Times" charset="0"/>
                </a:endParaRPr>
              </a:p>
            </p:txBody>
          </p:sp>
          <p:sp>
            <p:nvSpPr>
              <p:cNvPr id="32787" name="Oval 13"/>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solidFill>
                    <a:srgbClr val="EAEAEA"/>
                  </a:solidFill>
                  <a:latin typeface="Times" charset="0"/>
                </a:endParaRPr>
              </a:p>
            </p:txBody>
          </p:sp>
          <p:sp>
            <p:nvSpPr>
              <p:cNvPr id="32788" name="Oval 14"/>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solidFill>
                    <a:srgbClr val="EAEAEA"/>
                  </a:solidFill>
                  <a:latin typeface="Times" charset="0"/>
                </a:endParaRPr>
              </a:p>
            </p:txBody>
          </p:sp>
        </p:grpSp>
        <p:grpSp>
          <p:nvGrpSpPr>
            <p:cNvPr id="32778" name="Group 15"/>
            <p:cNvGrpSpPr>
              <a:grpSpLocks/>
            </p:cNvGrpSpPr>
            <p:nvPr userDrawn="1"/>
          </p:nvGrpSpPr>
          <p:grpSpPr bwMode="auto">
            <a:xfrm>
              <a:off x="2832" y="96"/>
              <a:ext cx="2736" cy="2592"/>
              <a:chOff x="0" y="0"/>
              <a:chExt cx="2928" cy="2784"/>
            </a:xfrm>
          </p:grpSpPr>
          <p:sp>
            <p:nvSpPr>
              <p:cNvPr id="32779" name="Oval 16"/>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solidFill>
                    <a:srgbClr val="EAEAEA"/>
                  </a:solidFill>
                  <a:latin typeface="Times" charset="0"/>
                </a:endParaRPr>
              </a:p>
            </p:txBody>
          </p:sp>
          <p:sp>
            <p:nvSpPr>
              <p:cNvPr id="32780" name="Oval 17"/>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solidFill>
                    <a:srgbClr val="EAEAEA"/>
                  </a:solidFill>
                  <a:latin typeface="Times" charset="0"/>
                </a:endParaRPr>
              </a:p>
            </p:txBody>
          </p:sp>
          <p:sp>
            <p:nvSpPr>
              <p:cNvPr id="32781" name="Oval 18"/>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solidFill>
                    <a:srgbClr val="EAEAEA"/>
                  </a:solidFill>
                  <a:latin typeface="Times" charset="0"/>
                </a:endParaRPr>
              </a:p>
            </p:txBody>
          </p:sp>
          <p:sp>
            <p:nvSpPr>
              <p:cNvPr id="32782" name="Oval 19"/>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solidFill>
                    <a:srgbClr val="EAEAEA"/>
                  </a:solidFill>
                  <a:latin typeface="Times" charset="0"/>
                </a:endParaRPr>
              </a:p>
            </p:txBody>
          </p:sp>
          <p:sp>
            <p:nvSpPr>
              <p:cNvPr id="32783" name="Oval 20"/>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solidFill>
                    <a:srgbClr val="EAEAEA"/>
                  </a:solidFill>
                  <a:latin typeface="Times" charset="0"/>
                </a:endParaRPr>
              </a:p>
            </p:txBody>
          </p:sp>
        </p:grpSp>
      </p:grpSp>
      <p:sp>
        <p:nvSpPr>
          <p:cNvPr id="32771" name="Rectangle 21"/>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2772" name="Rectangle 22"/>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67" name="Rectangle 2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b="1">
                <a:solidFill>
                  <a:srgbClr val="EAEAEA"/>
                </a:solidFill>
                <a:latin typeface="Times New Roman" pitchFamily="-112" charset="0"/>
                <a:ea typeface="+mn-ea"/>
                <a:cs typeface="+mn-cs"/>
              </a:defRPr>
            </a:lvl1pPr>
          </a:lstStyle>
          <a:p>
            <a:pPr>
              <a:defRPr/>
            </a:pPr>
            <a:endParaRPr lang="en-US"/>
          </a:p>
        </p:txBody>
      </p:sp>
      <p:sp>
        <p:nvSpPr>
          <p:cNvPr id="6168" name="Rectangle 2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1">
                <a:solidFill>
                  <a:srgbClr val="EAEAEA"/>
                </a:solidFill>
                <a:latin typeface="Times New Roman" pitchFamily="-112" charset="0"/>
                <a:ea typeface="+mn-ea"/>
                <a:cs typeface="+mn-cs"/>
              </a:defRPr>
            </a:lvl1pPr>
          </a:lstStyle>
          <a:p>
            <a:pPr>
              <a:defRPr/>
            </a:pPr>
            <a:endParaRPr lang="en-US"/>
          </a:p>
        </p:txBody>
      </p:sp>
      <p:sp>
        <p:nvSpPr>
          <p:cNvPr id="6169" name="Rectangle 2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1">
                <a:solidFill>
                  <a:srgbClr val="EAEAEA"/>
                </a:solidFill>
              </a:defRPr>
            </a:lvl1pPr>
          </a:lstStyle>
          <a:p>
            <a:pPr>
              <a:defRPr/>
            </a:pPr>
            <a:fld id="{4456D0B8-70D8-D346-ACA5-1E21589FF832}"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644"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lr>
          <a:schemeClr val="accent2"/>
        </a:buClr>
        <a:buSzPct val="110000"/>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hlink"/>
        </a:buClr>
        <a:buSzPct val="110000"/>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lr>
          <a:schemeClr val="folHlink"/>
        </a:buClr>
        <a:buSzPct val="110000"/>
        <a:buChar char="•"/>
        <a:defRPr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Clr>
          <a:schemeClr val="tx1"/>
        </a:buClr>
        <a:buChar char="•"/>
        <a:defRPr sz="2000">
          <a:solidFill>
            <a:schemeClr val="tx1"/>
          </a:solidFill>
          <a:latin typeface="+mn-lt"/>
          <a:ea typeface="ＭＳ Ｐゴシック" pitchFamily="-108" charset="-128"/>
        </a:defRPr>
      </a:lvl5pPr>
      <a:lvl6pPr marL="2514600" indent="-228600" algn="l" rtl="0" fontAlgn="base">
        <a:spcBef>
          <a:spcPct val="20000"/>
        </a:spcBef>
        <a:spcAft>
          <a:spcPct val="0"/>
        </a:spcAft>
        <a:buClr>
          <a:schemeClr val="tx1"/>
        </a:buClr>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lr>
          <a:schemeClr val="tx1"/>
        </a:buClr>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lr>
          <a:schemeClr val="tx1"/>
        </a:buClr>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lr>
          <a:schemeClr val="tx1"/>
        </a:buClr>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3714" name="Rectangle 2"/>
          <p:cNvSpPr>
            <a:spLocks noChangeArrowheads="1"/>
          </p:cNvSpPr>
          <p:nvPr/>
        </p:nvSpPr>
        <p:spPr bwMode="auto">
          <a:xfrm>
            <a:off x="1066800" y="1458913"/>
            <a:ext cx="8077200" cy="5399087"/>
          </a:xfrm>
          <a:prstGeom prst="rect">
            <a:avLst/>
          </a:prstGeom>
          <a:gradFill rotWithShape="0">
            <a:gsLst>
              <a:gs pos="0">
                <a:schemeClr val="accent1">
                  <a:gamma/>
                  <a:shade val="24706"/>
                  <a:invGamma/>
                </a:schemeClr>
              </a:gs>
              <a:gs pos="100000">
                <a:schemeClr val="accent1"/>
              </a:gs>
            </a:gsLst>
            <a:lin ang="0" scaled="1"/>
          </a:gradFill>
          <a:ln w="9525">
            <a:noFill/>
            <a:miter lim="800000"/>
            <a:headEnd/>
            <a:tailEnd/>
          </a:ln>
          <a:effectLst/>
        </p:spPr>
        <p:txBody>
          <a:bodyPr wrap="none" anchor="ctr"/>
          <a:lstStyle/>
          <a:p>
            <a:pPr algn="l">
              <a:defRPr/>
            </a:pPr>
            <a:endParaRPr lang="en-US">
              <a:solidFill>
                <a:srgbClr val="FFFFFF"/>
              </a:solidFill>
              <a:latin typeface="Times" pitchFamily="-112" charset="0"/>
              <a:ea typeface="+mn-ea"/>
              <a:cs typeface="+mn-cs"/>
            </a:endParaRPr>
          </a:p>
        </p:txBody>
      </p:sp>
      <p:sp>
        <p:nvSpPr>
          <p:cNvPr id="243715" name="Rectangle 3"/>
          <p:cNvSpPr>
            <a:spLocks noChangeArrowheads="1"/>
          </p:cNvSpPr>
          <p:nvPr/>
        </p:nvSpPr>
        <p:spPr bwMode="auto">
          <a:xfrm>
            <a:off x="0" y="1447800"/>
            <a:ext cx="1066800" cy="5410200"/>
          </a:xfrm>
          <a:prstGeom prst="rect">
            <a:avLst/>
          </a:prstGeom>
          <a:gradFill rotWithShape="0">
            <a:gsLst>
              <a:gs pos="0">
                <a:schemeClr val="accent1">
                  <a:gamma/>
                  <a:shade val="13333"/>
                  <a:invGamma/>
                </a:schemeClr>
              </a:gs>
              <a:gs pos="100000">
                <a:schemeClr val="accent1"/>
              </a:gs>
            </a:gsLst>
            <a:lin ang="5400000" scaled="1"/>
          </a:gradFill>
          <a:ln w="9525">
            <a:noFill/>
            <a:miter lim="800000"/>
            <a:headEnd/>
            <a:tailEnd/>
          </a:ln>
          <a:effectLst/>
        </p:spPr>
        <p:txBody>
          <a:bodyPr wrap="none" anchor="ctr"/>
          <a:lstStyle/>
          <a:p>
            <a:pPr algn="l">
              <a:defRPr/>
            </a:pPr>
            <a:endParaRPr lang="en-US">
              <a:solidFill>
                <a:srgbClr val="FFFFFF"/>
              </a:solidFill>
              <a:latin typeface="Times" pitchFamily="-112" charset="0"/>
              <a:ea typeface="+mn-ea"/>
              <a:cs typeface="+mn-cs"/>
            </a:endParaRPr>
          </a:p>
        </p:txBody>
      </p:sp>
      <p:sp>
        <p:nvSpPr>
          <p:cNvPr id="243716" name="Rectangle 4"/>
          <p:cNvSpPr>
            <a:spLocks noGrp="1" noChangeArrowheads="1"/>
          </p:cNvSpPr>
          <p:nvPr>
            <p:ph type="dt" sz="half" idx="2"/>
          </p:nvPr>
        </p:nvSpPr>
        <p:spPr bwMode="auto">
          <a:xfrm>
            <a:off x="1295400" y="63246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a:defRPr sz="1400">
                <a:solidFill>
                  <a:srgbClr val="FFFFFF"/>
                </a:solidFill>
                <a:latin typeface="Times" pitchFamily="-112" charset="0"/>
                <a:ea typeface="+mn-ea"/>
                <a:cs typeface="+mn-cs"/>
              </a:defRPr>
            </a:lvl1pPr>
          </a:lstStyle>
          <a:p>
            <a:pPr>
              <a:defRPr/>
            </a:pPr>
            <a:endParaRPr lang="en-US"/>
          </a:p>
        </p:txBody>
      </p:sp>
      <p:sp>
        <p:nvSpPr>
          <p:cNvPr id="243717" name="Rectangle 5"/>
          <p:cNvSpPr>
            <a:spLocks noGrp="1" noChangeArrowheads="1"/>
          </p:cNvSpPr>
          <p:nvPr>
            <p:ph type="ftr" sz="quarter" idx="3"/>
          </p:nvPr>
        </p:nvSpPr>
        <p:spPr bwMode="auto">
          <a:xfrm>
            <a:off x="3810000" y="63246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solidFill>
                  <a:srgbClr val="FFFFFF"/>
                </a:solidFill>
                <a:latin typeface="Times" pitchFamily="-112" charset="0"/>
                <a:ea typeface="+mn-ea"/>
                <a:cs typeface="+mn-cs"/>
              </a:defRPr>
            </a:lvl1pPr>
          </a:lstStyle>
          <a:p>
            <a:pPr>
              <a:defRPr/>
            </a:pPr>
            <a:endParaRPr lang="en-US"/>
          </a:p>
        </p:txBody>
      </p:sp>
      <p:sp>
        <p:nvSpPr>
          <p:cNvPr id="243718" name="Rectangle 6"/>
          <p:cNvSpPr>
            <a:spLocks noGrp="1" noChangeArrowheads="1"/>
          </p:cNvSpPr>
          <p:nvPr>
            <p:ph type="sldNum" sz="quarter" idx="4"/>
          </p:nvPr>
        </p:nvSpPr>
        <p:spPr bwMode="auto">
          <a:xfrm>
            <a:off x="7086600" y="63246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FFFFFF"/>
                </a:solidFill>
                <a:latin typeface="Times" charset="0"/>
              </a:defRPr>
            </a:lvl1pPr>
          </a:lstStyle>
          <a:p>
            <a:pPr>
              <a:defRPr/>
            </a:pPr>
            <a:fld id="{6E587834-DCDF-BC46-B5CE-859154416A5E}" type="slidenum">
              <a:rPr lang="en-US"/>
              <a:pPr>
                <a:defRPr/>
              </a:pPr>
              <a:t>‹#›</a:t>
            </a:fld>
            <a:endParaRPr lang="en-US"/>
          </a:p>
        </p:txBody>
      </p:sp>
      <p:grpSp>
        <p:nvGrpSpPr>
          <p:cNvPr id="34823" name="Group 7"/>
          <p:cNvGrpSpPr>
            <a:grpSpLocks/>
          </p:cNvGrpSpPr>
          <p:nvPr/>
        </p:nvGrpSpPr>
        <p:grpSpPr bwMode="auto">
          <a:xfrm>
            <a:off x="0" y="355600"/>
            <a:ext cx="6172200" cy="2438400"/>
            <a:chOff x="0" y="1200"/>
            <a:chExt cx="3888" cy="1536"/>
          </a:xfrm>
        </p:grpSpPr>
        <p:sp>
          <p:nvSpPr>
            <p:cNvPr id="243720" name="Oval 8"/>
            <p:cNvSpPr>
              <a:spLocks noChangeArrowheads="1"/>
            </p:cNvSpPr>
            <p:nvPr/>
          </p:nvSpPr>
          <p:spPr bwMode="auto">
            <a:xfrm>
              <a:off x="497" y="1697"/>
              <a:ext cx="361" cy="359"/>
            </a:xfrm>
            <a:prstGeom prst="ellipse">
              <a:avLst/>
            </a:prstGeom>
            <a:gradFill rotWithShape="0">
              <a:gsLst>
                <a:gs pos="0">
                  <a:schemeClr val="accent1"/>
                </a:gs>
                <a:gs pos="100000">
                  <a:schemeClr val="accent1">
                    <a:gamma/>
                    <a:shade val="31373"/>
                    <a:invGamma/>
                  </a:schemeClr>
                </a:gs>
              </a:gsLst>
              <a:path path="shape">
                <a:fillToRect l="50000" t="50000" r="50000" b="50000"/>
              </a:path>
            </a:gradFill>
            <a:ln w="9525">
              <a:noFill/>
              <a:round/>
              <a:headEnd/>
              <a:tailEnd/>
            </a:ln>
            <a:effectLst/>
          </p:spPr>
          <p:txBody>
            <a:bodyPr wrap="none" anchor="ctr"/>
            <a:lstStyle/>
            <a:p>
              <a:pPr algn="l">
                <a:defRPr/>
              </a:pPr>
              <a:endParaRPr lang="en-US">
                <a:solidFill>
                  <a:srgbClr val="FFFFFF"/>
                </a:solidFill>
                <a:latin typeface="Times" pitchFamily="-112" charset="0"/>
                <a:ea typeface="+mn-ea"/>
                <a:cs typeface="+mn-cs"/>
              </a:endParaRPr>
            </a:p>
          </p:txBody>
        </p:sp>
        <p:sp>
          <p:nvSpPr>
            <p:cNvPr id="243721" name="Oval 9"/>
            <p:cNvSpPr>
              <a:spLocks noChangeArrowheads="1"/>
            </p:cNvSpPr>
            <p:nvPr/>
          </p:nvSpPr>
          <p:spPr bwMode="auto">
            <a:xfrm>
              <a:off x="594" y="1802"/>
              <a:ext cx="164" cy="156"/>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noFill/>
              <a:round/>
              <a:headEnd/>
              <a:tailEnd/>
            </a:ln>
            <a:effectLst/>
          </p:spPr>
          <p:txBody>
            <a:bodyPr wrap="none" anchor="ctr"/>
            <a:lstStyle/>
            <a:p>
              <a:pPr algn="l">
                <a:defRPr/>
              </a:pPr>
              <a:endParaRPr lang="en-US">
                <a:solidFill>
                  <a:srgbClr val="FFFFFF"/>
                </a:solidFill>
                <a:latin typeface="Times" pitchFamily="-112" charset="0"/>
                <a:ea typeface="+mn-ea"/>
                <a:cs typeface="+mn-cs"/>
              </a:endParaRPr>
            </a:p>
          </p:txBody>
        </p:sp>
        <p:sp>
          <p:nvSpPr>
            <p:cNvPr id="243722" name="Rectangle 10"/>
            <p:cNvSpPr>
              <a:spLocks noChangeArrowheads="1"/>
            </p:cNvSpPr>
            <p:nvPr/>
          </p:nvSpPr>
          <p:spPr bwMode="auto">
            <a:xfrm>
              <a:off x="0" y="1884"/>
              <a:ext cx="1440" cy="6"/>
            </a:xfrm>
            <a:prstGeom prst="rect">
              <a:avLst/>
            </a:prstGeom>
            <a:gradFill rotWithShape="0">
              <a:gsLst>
                <a:gs pos="0">
                  <a:schemeClr val="bg1"/>
                </a:gs>
                <a:gs pos="50000">
                  <a:schemeClr val="bg1">
                    <a:gamma/>
                    <a:tint val="0"/>
                    <a:invGamma/>
                  </a:schemeClr>
                </a:gs>
                <a:gs pos="100000">
                  <a:schemeClr val="bg1"/>
                </a:gs>
              </a:gsLst>
              <a:lin ang="0" scaled="1"/>
            </a:gradFill>
            <a:ln w="9525">
              <a:noFill/>
              <a:miter lim="800000"/>
              <a:headEnd/>
              <a:tailEnd/>
            </a:ln>
            <a:effectLst/>
          </p:spPr>
          <p:txBody>
            <a:bodyPr wrap="none" anchor="ctr"/>
            <a:lstStyle/>
            <a:p>
              <a:pPr algn="l">
                <a:defRPr/>
              </a:pPr>
              <a:endParaRPr lang="en-US">
                <a:solidFill>
                  <a:srgbClr val="FFFFFF"/>
                </a:solidFill>
                <a:latin typeface="Times" pitchFamily="-112" charset="0"/>
                <a:ea typeface="+mn-ea"/>
                <a:cs typeface="+mn-cs"/>
              </a:endParaRPr>
            </a:p>
          </p:txBody>
        </p:sp>
        <p:sp>
          <p:nvSpPr>
            <p:cNvPr id="243723" name="Rectangle 11"/>
            <p:cNvSpPr>
              <a:spLocks noChangeArrowheads="1"/>
            </p:cNvSpPr>
            <p:nvPr/>
          </p:nvSpPr>
          <p:spPr bwMode="auto">
            <a:xfrm>
              <a:off x="678" y="1200"/>
              <a:ext cx="6" cy="1536"/>
            </a:xfrm>
            <a:prstGeom prst="rect">
              <a:avLst/>
            </a:prstGeom>
            <a:gradFill rotWithShape="0">
              <a:gsLst>
                <a:gs pos="0">
                  <a:schemeClr val="bg1"/>
                </a:gs>
                <a:gs pos="50000">
                  <a:schemeClr val="bg1">
                    <a:gamma/>
                    <a:tint val="0"/>
                    <a:invGamma/>
                  </a:schemeClr>
                </a:gs>
                <a:gs pos="100000">
                  <a:schemeClr val="bg1"/>
                </a:gs>
              </a:gsLst>
              <a:lin ang="5400000" scaled="1"/>
            </a:gradFill>
            <a:ln w="9525">
              <a:noFill/>
              <a:miter lim="800000"/>
              <a:headEnd/>
              <a:tailEnd/>
            </a:ln>
            <a:effectLst/>
          </p:spPr>
          <p:txBody>
            <a:bodyPr wrap="none" anchor="ctr"/>
            <a:lstStyle/>
            <a:p>
              <a:pPr algn="l">
                <a:defRPr/>
              </a:pPr>
              <a:endParaRPr lang="en-US">
                <a:solidFill>
                  <a:srgbClr val="FFFFFF"/>
                </a:solidFill>
                <a:latin typeface="Times" pitchFamily="-112" charset="0"/>
                <a:ea typeface="+mn-ea"/>
                <a:cs typeface="+mn-cs"/>
              </a:endParaRPr>
            </a:p>
          </p:txBody>
        </p:sp>
        <p:sp>
          <p:nvSpPr>
            <p:cNvPr id="243724" name="Rectangle 12"/>
            <p:cNvSpPr>
              <a:spLocks noChangeArrowheads="1"/>
            </p:cNvSpPr>
            <p:nvPr/>
          </p:nvSpPr>
          <p:spPr bwMode="auto">
            <a:xfrm>
              <a:off x="721" y="1884"/>
              <a:ext cx="3167" cy="6"/>
            </a:xfrm>
            <a:prstGeom prst="rect">
              <a:avLst/>
            </a:prstGeom>
            <a:gradFill rotWithShape="0">
              <a:gsLst>
                <a:gs pos="0">
                  <a:schemeClr val="bg1">
                    <a:gamma/>
                    <a:tint val="0"/>
                    <a:invGamma/>
                  </a:schemeClr>
                </a:gs>
                <a:gs pos="100000">
                  <a:schemeClr val="bg1"/>
                </a:gs>
              </a:gsLst>
              <a:lin ang="0" scaled="1"/>
            </a:gradFill>
            <a:ln w="9525">
              <a:noFill/>
              <a:miter lim="800000"/>
              <a:headEnd/>
              <a:tailEnd/>
            </a:ln>
            <a:effectLst/>
          </p:spPr>
          <p:txBody>
            <a:bodyPr wrap="none" anchor="ctr"/>
            <a:lstStyle/>
            <a:p>
              <a:pPr algn="l">
                <a:defRPr/>
              </a:pPr>
              <a:endParaRPr lang="en-US">
                <a:solidFill>
                  <a:srgbClr val="FFFFFF"/>
                </a:solidFill>
                <a:latin typeface="Times" pitchFamily="-112" charset="0"/>
                <a:ea typeface="+mn-ea"/>
                <a:cs typeface="+mn-cs"/>
              </a:endParaRPr>
            </a:p>
          </p:txBody>
        </p:sp>
      </p:grpSp>
      <p:sp>
        <p:nvSpPr>
          <p:cNvPr id="34824" name="Rectangle 13"/>
          <p:cNvSpPr>
            <a:spLocks noGrp="1" noChangeArrowheads="1"/>
          </p:cNvSpPr>
          <p:nvPr>
            <p:ph type="body" idx="1"/>
          </p:nvPr>
        </p:nvSpPr>
        <p:spPr bwMode="auto">
          <a:xfrm>
            <a:off x="1219200" y="1676400"/>
            <a:ext cx="77724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3726" name="Rectangle 14"/>
          <p:cNvSpPr>
            <a:spLocks noGrp="1" noChangeArrowheads="1"/>
          </p:cNvSpPr>
          <p:nvPr>
            <p:ph type="title"/>
          </p:nvPr>
        </p:nvSpPr>
        <p:spPr bwMode="auto">
          <a:xfrm>
            <a:off x="152400" y="152400"/>
            <a:ext cx="8915400" cy="1143000"/>
          </a:xfrm>
          <a:prstGeom prst="rect">
            <a:avLst/>
          </a:prstGeom>
          <a:noFill/>
          <a:ln w="9525">
            <a:noFill/>
            <a:miter lim="800000"/>
            <a:headEnd/>
            <a:tailEnd/>
          </a:ln>
          <a:effectLst>
            <a:outerShdw blurRad="63500" dist="12700" dir="16200000" algn="ctr" rotWithShape="0">
              <a:schemeClr val="tx1">
                <a:alpha val="74998"/>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cSld>
  <p:clrMap bg1="dk2" tx1="lt1" bg2="dk1" tx2="lt2" accent1="accent1" accent2="accent2" accent3="accent3" accent4="accent4" accent5="accent5" accent6="accent6" hlink="hlink" folHlink="folHlink"/>
  <p:sldLayoutIdLst>
    <p:sldLayoutId id="2147484645" r:id="rId1"/>
  </p:sldLayoutIdLst>
  <p:txStyles>
    <p:titleStyle>
      <a:lvl1pPr algn="ctr" rtl="0" eaLnBrk="0" fontAlgn="base" hangingPunct="0">
        <a:spcBef>
          <a:spcPct val="0"/>
        </a:spcBef>
        <a:spcAft>
          <a:spcPct val="0"/>
        </a:spcAft>
        <a:defRPr sz="4400" b="1">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5pPr>
      <a:lvl6pPr marL="457200" algn="ctr" rtl="0" fontAlgn="base">
        <a:spcBef>
          <a:spcPct val="0"/>
        </a:spcBef>
        <a:spcAft>
          <a:spcPct val="0"/>
        </a:spcAft>
        <a:defRPr sz="4400" b="1">
          <a:solidFill>
            <a:schemeClr val="tx2"/>
          </a:solidFill>
          <a:latin typeface="Arial" pitchFamily="-108" charset="0"/>
        </a:defRPr>
      </a:lvl6pPr>
      <a:lvl7pPr marL="914400" algn="ctr" rtl="0" fontAlgn="base">
        <a:spcBef>
          <a:spcPct val="0"/>
        </a:spcBef>
        <a:spcAft>
          <a:spcPct val="0"/>
        </a:spcAft>
        <a:defRPr sz="4400" b="1">
          <a:solidFill>
            <a:schemeClr val="tx2"/>
          </a:solidFill>
          <a:latin typeface="Arial" pitchFamily="-108" charset="0"/>
        </a:defRPr>
      </a:lvl7pPr>
      <a:lvl8pPr marL="1371600" algn="ctr" rtl="0" fontAlgn="base">
        <a:spcBef>
          <a:spcPct val="0"/>
        </a:spcBef>
        <a:spcAft>
          <a:spcPct val="0"/>
        </a:spcAft>
        <a:defRPr sz="4400" b="1">
          <a:solidFill>
            <a:schemeClr val="tx2"/>
          </a:solidFill>
          <a:latin typeface="Arial" pitchFamily="-108" charset="0"/>
        </a:defRPr>
      </a:lvl8pPr>
      <a:lvl9pPr marL="1828800" algn="ctr" rtl="0" fontAlgn="base">
        <a:spcBef>
          <a:spcPct val="0"/>
        </a:spcBef>
        <a:spcAft>
          <a:spcPct val="0"/>
        </a:spcAft>
        <a:defRPr sz="4400" b="1">
          <a:solidFill>
            <a:schemeClr val="tx2"/>
          </a:solidFill>
          <a:latin typeface="Arial" pitchFamily="-108" charset="0"/>
        </a:defRPr>
      </a:lvl9pPr>
    </p:titleStyle>
    <p:bodyStyle>
      <a:lvl1pPr marL="342900" indent="-342900" algn="l" rtl="0" eaLnBrk="0" fontAlgn="base" hangingPunct="0">
        <a:spcBef>
          <a:spcPct val="20000"/>
        </a:spcBef>
        <a:spcAft>
          <a:spcPct val="0"/>
        </a:spcAft>
        <a:buClr>
          <a:schemeClr val="tx2"/>
        </a:buClr>
        <a:buFont typeface="Times" charset="0"/>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accent2"/>
        </a:buClr>
        <a:buFont typeface="Times" charset="0"/>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lr>
          <a:schemeClr val="tx1"/>
        </a:buClr>
        <a:buFont typeface="Times" charset="0"/>
        <a:buChar char="•"/>
        <a:defRPr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lr>
          <a:schemeClr val="tx2"/>
        </a:buClr>
        <a:buFont typeface="Wingdings" charset="0"/>
        <a:buChar char="Ø"/>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Font typeface="Wingdings" charset="0"/>
        <a:buChar char="§"/>
        <a:defRPr sz="2000">
          <a:solidFill>
            <a:schemeClr val="tx1"/>
          </a:solidFill>
          <a:latin typeface="+mn-lt"/>
          <a:ea typeface="ＭＳ Ｐゴシック" pitchFamily="-108" charset="-128"/>
        </a:defRPr>
      </a:lvl5pPr>
      <a:lvl6pPr marL="2514600" indent="-228600"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6866" name="Group 2"/>
          <p:cNvGrpSpPr>
            <a:grpSpLocks/>
          </p:cNvGrpSpPr>
          <p:nvPr/>
        </p:nvGrpSpPr>
        <p:grpSpPr bwMode="auto">
          <a:xfrm>
            <a:off x="0" y="2286000"/>
            <a:ext cx="9144000" cy="3581400"/>
            <a:chOff x="0" y="1968"/>
            <a:chExt cx="5760" cy="2256"/>
          </a:xfrm>
        </p:grpSpPr>
        <p:sp>
          <p:nvSpPr>
            <p:cNvPr id="36873" name="Rectangle 3"/>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solidFill>
                  <a:srgbClr val="FFFFFF"/>
                </a:solidFill>
                <a:latin typeface="Times" charset="0"/>
                <a:ea typeface="Osaka" charset="0"/>
                <a:cs typeface="Osaka" charset="0"/>
              </a:endParaRPr>
            </a:p>
          </p:txBody>
        </p:sp>
        <p:sp>
          <p:nvSpPr>
            <p:cNvPr id="36874" name="Rectangle 4"/>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solidFill>
                  <a:srgbClr val="FFFFFF"/>
                </a:solidFill>
                <a:latin typeface="Times" charset="0"/>
                <a:ea typeface="Osaka" charset="0"/>
                <a:cs typeface="Osaka" charset="0"/>
              </a:endParaRPr>
            </a:p>
          </p:txBody>
        </p:sp>
        <p:sp>
          <p:nvSpPr>
            <p:cNvPr id="36875" name="Rectangle 5"/>
            <p:cNvSpPr>
              <a:spLocks noChangeArrowheads="1"/>
            </p:cNvSpPr>
            <p:nvPr/>
          </p:nvSpPr>
          <p:spPr bwMode="auto">
            <a:xfrm>
              <a:off x="9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solidFill>
                  <a:srgbClr val="FFFFFF"/>
                </a:solidFill>
                <a:latin typeface="Times" charset="0"/>
                <a:ea typeface="Osaka" charset="0"/>
                <a:cs typeface="Osaka" charset="0"/>
              </a:endParaRPr>
            </a:p>
          </p:txBody>
        </p:sp>
        <p:sp>
          <p:nvSpPr>
            <p:cNvPr id="36876" name="Rectangle 6"/>
            <p:cNvSpPr>
              <a:spLocks noChangeArrowheads="1"/>
            </p:cNvSpPr>
            <p:nvPr/>
          </p:nvSpPr>
          <p:spPr bwMode="auto">
            <a:xfrm>
              <a:off x="19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solidFill>
                  <a:srgbClr val="FFFFFF"/>
                </a:solidFill>
                <a:latin typeface="Times" charset="0"/>
                <a:ea typeface="Osaka" charset="0"/>
                <a:cs typeface="Osaka" charset="0"/>
              </a:endParaRPr>
            </a:p>
          </p:txBody>
        </p:sp>
        <p:sp>
          <p:nvSpPr>
            <p:cNvPr id="36877" name="Rectangle 7"/>
            <p:cNvSpPr>
              <a:spLocks noChangeArrowheads="1"/>
            </p:cNvSpPr>
            <p:nvPr/>
          </p:nvSpPr>
          <p:spPr bwMode="auto">
            <a:xfrm>
              <a:off x="28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solidFill>
                  <a:srgbClr val="FFFFFF"/>
                </a:solidFill>
                <a:latin typeface="Times" charset="0"/>
                <a:ea typeface="Osaka" charset="0"/>
                <a:cs typeface="Osaka" charset="0"/>
              </a:endParaRPr>
            </a:p>
          </p:txBody>
        </p:sp>
        <p:sp>
          <p:nvSpPr>
            <p:cNvPr id="36878" name="Rectangle 8"/>
            <p:cNvSpPr>
              <a:spLocks noChangeArrowheads="1"/>
            </p:cNvSpPr>
            <p:nvPr/>
          </p:nvSpPr>
          <p:spPr bwMode="auto">
            <a:xfrm>
              <a:off x="38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solidFill>
                  <a:srgbClr val="FFFFFF"/>
                </a:solidFill>
                <a:latin typeface="Times" charset="0"/>
                <a:ea typeface="Osaka" charset="0"/>
                <a:cs typeface="Osaka" charset="0"/>
              </a:endParaRPr>
            </a:p>
          </p:txBody>
        </p:sp>
        <p:sp>
          <p:nvSpPr>
            <p:cNvPr id="36879" name="Rectangle 9"/>
            <p:cNvSpPr>
              <a:spLocks noChangeArrowheads="1"/>
            </p:cNvSpPr>
            <p:nvPr/>
          </p:nvSpPr>
          <p:spPr bwMode="auto">
            <a:xfrm>
              <a:off x="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solidFill>
                  <a:srgbClr val="FFFFFF"/>
                </a:solidFill>
                <a:latin typeface="Times" charset="0"/>
                <a:ea typeface="Osaka" charset="0"/>
                <a:cs typeface="Osaka" charset="0"/>
              </a:endParaRPr>
            </a:p>
          </p:txBody>
        </p:sp>
        <p:sp>
          <p:nvSpPr>
            <p:cNvPr id="36880" name="Rectangle 10"/>
            <p:cNvSpPr>
              <a:spLocks noChangeArrowheads="1"/>
            </p:cNvSpPr>
            <p:nvPr/>
          </p:nvSpPr>
          <p:spPr bwMode="auto">
            <a:xfrm>
              <a:off x="48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solidFill>
                  <a:srgbClr val="FFFFFF"/>
                </a:solidFill>
                <a:latin typeface="Times" charset="0"/>
                <a:ea typeface="Osaka" charset="0"/>
                <a:cs typeface="Osaka" charset="0"/>
              </a:endParaRPr>
            </a:p>
          </p:txBody>
        </p:sp>
        <p:sp>
          <p:nvSpPr>
            <p:cNvPr id="36881" name="Rectangle 11"/>
            <p:cNvSpPr>
              <a:spLocks noChangeArrowheads="1"/>
            </p:cNvSpPr>
            <p:nvPr/>
          </p:nvSpPr>
          <p:spPr bwMode="auto">
            <a:xfrm>
              <a:off x="57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solidFill>
                  <a:srgbClr val="FFFFFF"/>
                </a:solidFill>
                <a:latin typeface="Times" charset="0"/>
                <a:ea typeface="Osaka" charset="0"/>
                <a:cs typeface="Osaka" charset="0"/>
              </a:endParaRPr>
            </a:p>
          </p:txBody>
        </p:sp>
        <p:sp>
          <p:nvSpPr>
            <p:cNvPr id="36882" name="Rectangle 12"/>
            <p:cNvSpPr>
              <a:spLocks noChangeArrowheads="1"/>
            </p:cNvSpPr>
            <p:nvPr/>
          </p:nvSpPr>
          <p:spPr bwMode="auto">
            <a:xfrm>
              <a:off x="67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solidFill>
                  <a:srgbClr val="FFFFFF"/>
                </a:solidFill>
                <a:latin typeface="Times" charset="0"/>
                <a:ea typeface="Osaka" charset="0"/>
                <a:cs typeface="Osaka" charset="0"/>
              </a:endParaRPr>
            </a:p>
          </p:txBody>
        </p:sp>
        <p:sp>
          <p:nvSpPr>
            <p:cNvPr id="36883" name="Rectangle 13"/>
            <p:cNvSpPr>
              <a:spLocks noChangeArrowheads="1"/>
            </p:cNvSpPr>
            <p:nvPr/>
          </p:nvSpPr>
          <p:spPr bwMode="auto">
            <a:xfrm>
              <a:off x="76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solidFill>
                  <a:srgbClr val="FFFFFF"/>
                </a:solidFill>
                <a:latin typeface="Times" charset="0"/>
                <a:ea typeface="Osaka" charset="0"/>
                <a:cs typeface="Osaka" charset="0"/>
              </a:endParaRPr>
            </a:p>
          </p:txBody>
        </p:sp>
        <p:sp>
          <p:nvSpPr>
            <p:cNvPr id="36884" name="Rectangle 14"/>
            <p:cNvSpPr>
              <a:spLocks noChangeArrowheads="1"/>
            </p:cNvSpPr>
            <p:nvPr/>
          </p:nvSpPr>
          <p:spPr bwMode="auto">
            <a:xfrm>
              <a:off x="86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solidFill>
                  <a:srgbClr val="FFFFFF"/>
                </a:solidFill>
                <a:latin typeface="Times" charset="0"/>
                <a:ea typeface="Osaka" charset="0"/>
                <a:cs typeface="Osaka" charset="0"/>
              </a:endParaRPr>
            </a:p>
          </p:txBody>
        </p:sp>
        <p:sp>
          <p:nvSpPr>
            <p:cNvPr id="36885" name="Rectangle 15"/>
            <p:cNvSpPr>
              <a:spLocks noChangeArrowheads="1"/>
            </p:cNvSpPr>
            <p:nvPr/>
          </p:nvSpPr>
          <p:spPr bwMode="auto">
            <a:xfrm>
              <a:off x="96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solidFill>
                  <a:srgbClr val="FFFFFF"/>
                </a:solidFill>
                <a:latin typeface="Times" charset="0"/>
                <a:ea typeface="Osaka" charset="0"/>
                <a:cs typeface="Osaka" charset="0"/>
              </a:endParaRPr>
            </a:p>
          </p:txBody>
        </p:sp>
        <p:sp>
          <p:nvSpPr>
            <p:cNvPr id="36886" name="Rectangle 16"/>
            <p:cNvSpPr>
              <a:spLocks noChangeArrowheads="1"/>
            </p:cNvSpPr>
            <p:nvPr/>
          </p:nvSpPr>
          <p:spPr bwMode="auto">
            <a:xfrm>
              <a:off x="105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solidFill>
                  <a:srgbClr val="FFFFFF"/>
                </a:solidFill>
                <a:latin typeface="Times" charset="0"/>
                <a:ea typeface="Osaka" charset="0"/>
                <a:cs typeface="Osaka" charset="0"/>
              </a:endParaRPr>
            </a:p>
          </p:txBody>
        </p:sp>
        <p:sp>
          <p:nvSpPr>
            <p:cNvPr id="36887" name="Rectangle 17"/>
            <p:cNvSpPr>
              <a:spLocks noChangeArrowheads="1"/>
            </p:cNvSpPr>
            <p:nvPr/>
          </p:nvSpPr>
          <p:spPr bwMode="auto">
            <a:xfrm>
              <a:off x="115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solidFill>
                  <a:srgbClr val="FFFFFF"/>
                </a:solidFill>
                <a:latin typeface="Times" charset="0"/>
                <a:ea typeface="Osaka" charset="0"/>
                <a:cs typeface="Osaka" charset="0"/>
              </a:endParaRPr>
            </a:p>
          </p:txBody>
        </p:sp>
        <p:sp>
          <p:nvSpPr>
            <p:cNvPr id="36888" name="Rectangle 18"/>
            <p:cNvSpPr>
              <a:spLocks noChangeArrowheads="1"/>
            </p:cNvSpPr>
            <p:nvPr/>
          </p:nvSpPr>
          <p:spPr bwMode="auto">
            <a:xfrm>
              <a:off x="124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solidFill>
                  <a:srgbClr val="FFFFFF"/>
                </a:solidFill>
                <a:latin typeface="Times" charset="0"/>
                <a:ea typeface="Osaka" charset="0"/>
                <a:cs typeface="Osaka" charset="0"/>
              </a:endParaRPr>
            </a:p>
          </p:txBody>
        </p:sp>
        <p:sp>
          <p:nvSpPr>
            <p:cNvPr id="36889" name="Rectangle 19"/>
            <p:cNvSpPr>
              <a:spLocks noChangeArrowheads="1"/>
            </p:cNvSpPr>
            <p:nvPr/>
          </p:nvSpPr>
          <p:spPr bwMode="auto">
            <a:xfrm>
              <a:off x="134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solidFill>
                  <a:srgbClr val="FFFFFF"/>
                </a:solidFill>
                <a:latin typeface="Times" charset="0"/>
                <a:ea typeface="Osaka" charset="0"/>
                <a:cs typeface="Osaka" charset="0"/>
              </a:endParaRPr>
            </a:p>
          </p:txBody>
        </p:sp>
        <p:sp>
          <p:nvSpPr>
            <p:cNvPr id="36890" name="Rectangle 20"/>
            <p:cNvSpPr>
              <a:spLocks noChangeArrowheads="1"/>
            </p:cNvSpPr>
            <p:nvPr/>
          </p:nvSpPr>
          <p:spPr bwMode="auto">
            <a:xfrm>
              <a:off x="144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solidFill>
                  <a:srgbClr val="FFFFFF"/>
                </a:solidFill>
                <a:latin typeface="Times" charset="0"/>
                <a:ea typeface="Osaka" charset="0"/>
                <a:cs typeface="Osaka" charset="0"/>
              </a:endParaRPr>
            </a:p>
          </p:txBody>
        </p:sp>
        <p:sp>
          <p:nvSpPr>
            <p:cNvPr id="36891" name="Rectangle 21"/>
            <p:cNvSpPr>
              <a:spLocks noChangeArrowheads="1"/>
            </p:cNvSpPr>
            <p:nvPr/>
          </p:nvSpPr>
          <p:spPr bwMode="auto">
            <a:xfrm>
              <a:off x="153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solidFill>
                  <a:srgbClr val="FFFFFF"/>
                </a:solidFill>
                <a:latin typeface="Times" charset="0"/>
                <a:ea typeface="Osaka" charset="0"/>
                <a:cs typeface="Osaka" charset="0"/>
              </a:endParaRPr>
            </a:p>
          </p:txBody>
        </p:sp>
        <p:sp>
          <p:nvSpPr>
            <p:cNvPr id="36892" name="Rectangle 22"/>
            <p:cNvSpPr>
              <a:spLocks noChangeArrowheads="1"/>
            </p:cNvSpPr>
            <p:nvPr/>
          </p:nvSpPr>
          <p:spPr bwMode="auto">
            <a:xfrm>
              <a:off x="1632" y="1968"/>
              <a:ext cx="96"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solidFill>
                  <a:srgbClr val="FFFFFF"/>
                </a:solidFill>
                <a:latin typeface="Times" charset="0"/>
                <a:ea typeface="Osaka" charset="0"/>
                <a:cs typeface="Osaka" charset="0"/>
              </a:endParaRPr>
            </a:p>
          </p:txBody>
        </p:sp>
        <p:sp>
          <p:nvSpPr>
            <p:cNvPr id="36893" name="Rectangle 23"/>
            <p:cNvSpPr>
              <a:spLocks noChangeArrowheads="1"/>
            </p:cNvSpPr>
            <p:nvPr/>
          </p:nvSpPr>
          <p:spPr bwMode="auto">
            <a:xfrm>
              <a:off x="172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solidFill>
                  <a:srgbClr val="FFFFFF"/>
                </a:solidFill>
                <a:latin typeface="Times" charset="0"/>
                <a:ea typeface="Osaka" charset="0"/>
                <a:cs typeface="Osaka" charset="0"/>
              </a:endParaRPr>
            </a:p>
          </p:txBody>
        </p:sp>
        <p:sp>
          <p:nvSpPr>
            <p:cNvPr id="36894" name="Rectangle 24"/>
            <p:cNvSpPr>
              <a:spLocks noChangeArrowheads="1"/>
            </p:cNvSpPr>
            <p:nvPr/>
          </p:nvSpPr>
          <p:spPr bwMode="auto">
            <a:xfrm>
              <a:off x="182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solidFill>
                  <a:srgbClr val="FFFFFF"/>
                </a:solidFill>
                <a:latin typeface="Times" charset="0"/>
                <a:ea typeface="Osaka" charset="0"/>
                <a:cs typeface="Osaka" charset="0"/>
              </a:endParaRPr>
            </a:p>
          </p:txBody>
        </p:sp>
        <p:sp>
          <p:nvSpPr>
            <p:cNvPr id="36895" name="Rectangle 25"/>
            <p:cNvSpPr>
              <a:spLocks noChangeArrowheads="1"/>
            </p:cNvSpPr>
            <p:nvPr/>
          </p:nvSpPr>
          <p:spPr bwMode="auto">
            <a:xfrm>
              <a:off x="192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solidFill>
                  <a:srgbClr val="FFFFFF"/>
                </a:solidFill>
                <a:latin typeface="Times" charset="0"/>
                <a:ea typeface="Osaka" charset="0"/>
                <a:cs typeface="Osaka" charset="0"/>
              </a:endParaRPr>
            </a:p>
          </p:txBody>
        </p:sp>
        <p:sp>
          <p:nvSpPr>
            <p:cNvPr id="36896" name="Rectangle 26"/>
            <p:cNvSpPr>
              <a:spLocks noChangeArrowheads="1"/>
            </p:cNvSpPr>
            <p:nvPr/>
          </p:nvSpPr>
          <p:spPr bwMode="auto">
            <a:xfrm>
              <a:off x="201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solidFill>
                  <a:srgbClr val="FFFFFF"/>
                </a:solidFill>
                <a:latin typeface="Times" charset="0"/>
                <a:ea typeface="Osaka" charset="0"/>
                <a:cs typeface="Osaka" charset="0"/>
              </a:endParaRPr>
            </a:p>
          </p:txBody>
        </p:sp>
        <p:sp>
          <p:nvSpPr>
            <p:cNvPr id="36897" name="Rectangle 27"/>
            <p:cNvSpPr>
              <a:spLocks noChangeArrowheads="1"/>
            </p:cNvSpPr>
            <p:nvPr/>
          </p:nvSpPr>
          <p:spPr bwMode="auto">
            <a:xfrm>
              <a:off x="211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solidFill>
                  <a:srgbClr val="FFFFFF"/>
                </a:solidFill>
                <a:latin typeface="Times" charset="0"/>
                <a:ea typeface="Osaka" charset="0"/>
                <a:cs typeface="Osaka" charset="0"/>
              </a:endParaRPr>
            </a:p>
          </p:txBody>
        </p:sp>
        <p:sp>
          <p:nvSpPr>
            <p:cNvPr id="36898" name="Rectangle 28"/>
            <p:cNvSpPr>
              <a:spLocks noChangeArrowheads="1"/>
            </p:cNvSpPr>
            <p:nvPr/>
          </p:nvSpPr>
          <p:spPr bwMode="auto">
            <a:xfrm>
              <a:off x="220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solidFill>
                  <a:srgbClr val="FFFFFF"/>
                </a:solidFill>
                <a:latin typeface="Times" charset="0"/>
                <a:ea typeface="Osaka" charset="0"/>
                <a:cs typeface="Osaka" charset="0"/>
              </a:endParaRPr>
            </a:p>
          </p:txBody>
        </p:sp>
        <p:sp>
          <p:nvSpPr>
            <p:cNvPr id="36899" name="Rectangle 29"/>
            <p:cNvSpPr>
              <a:spLocks noChangeArrowheads="1"/>
            </p:cNvSpPr>
            <p:nvPr/>
          </p:nvSpPr>
          <p:spPr bwMode="auto">
            <a:xfrm>
              <a:off x="230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solidFill>
                  <a:srgbClr val="FFFFFF"/>
                </a:solidFill>
                <a:latin typeface="Times" charset="0"/>
                <a:ea typeface="Osaka" charset="0"/>
                <a:cs typeface="Osaka" charset="0"/>
              </a:endParaRPr>
            </a:p>
          </p:txBody>
        </p:sp>
        <p:sp>
          <p:nvSpPr>
            <p:cNvPr id="36900" name="Rectangle 30"/>
            <p:cNvSpPr>
              <a:spLocks noChangeArrowheads="1"/>
            </p:cNvSpPr>
            <p:nvPr/>
          </p:nvSpPr>
          <p:spPr bwMode="auto">
            <a:xfrm>
              <a:off x="240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solidFill>
                  <a:srgbClr val="FFFFFF"/>
                </a:solidFill>
                <a:latin typeface="Times" charset="0"/>
                <a:ea typeface="Osaka" charset="0"/>
                <a:cs typeface="Osaka" charset="0"/>
              </a:endParaRPr>
            </a:p>
          </p:txBody>
        </p:sp>
        <p:sp>
          <p:nvSpPr>
            <p:cNvPr id="36901" name="Rectangle 31"/>
            <p:cNvSpPr>
              <a:spLocks noChangeArrowheads="1"/>
            </p:cNvSpPr>
            <p:nvPr/>
          </p:nvSpPr>
          <p:spPr bwMode="auto">
            <a:xfrm>
              <a:off x="249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solidFill>
                  <a:srgbClr val="FFFFFF"/>
                </a:solidFill>
                <a:latin typeface="Times" charset="0"/>
                <a:ea typeface="Osaka" charset="0"/>
                <a:cs typeface="Osaka" charset="0"/>
              </a:endParaRPr>
            </a:p>
          </p:txBody>
        </p:sp>
        <p:sp>
          <p:nvSpPr>
            <p:cNvPr id="36902" name="Rectangle 32"/>
            <p:cNvSpPr>
              <a:spLocks noChangeArrowheads="1"/>
            </p:cNvSpPr>
            <p:nvPr/>
          </p:nvSpPr>
          <p:spPr bwMode="auto">
            <a:xfrm>
              <a:off x="259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solidFill>
                  <a:srgbClr val="FFFFFF"/>
                </a:solidFill>
                <a:latin typeface="Times" charset="0"/>
                <a:ea typeface="Osaka" charset="0"/>
                <a:cs typeface="Osaka" charset="0"/>
              </a:endParaRPr>
            </a:p>
          </p:txBody>
        </p:sp>
        <p:sp>
          <p:nvSpPr>
            <p:cNvPr id="36903" name="Rectangle 33"/>
            <p:cNvSpPr>
              <a:spLocks noChangeArrowheads="1"/>
            </p:cNvSpPr>
            <p:nvPr/>
          </p:nvSpPr>
          <p:spPr bwMode="auto">
            <a:xfrm>
              <a:off x="268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solidFill>
                  <a:srgbClr val="FFFFFF"/>
                </a:solidFill>
                <a:latin typeface="Times" charset="0"/>
                <a:ea typeface="Osaka" charset="0"/>
                <a:cs typeface="Osaka" charset="0"/>
              </a:endParaRPr>
            </a:p>
          </p:txBody>
        </p:sp>
        <p:sp>
          <p:nvSpPr>
            <p:cNvPr id="36904" name="Rectangle 34"/>
            <p:cNvSpPr>
              <a:spLocks noChangeArrowheads="1"/>
            </p:cNvSpPr>
            <p:nvPr/>
          </p:nvSpPr>
          <p:spPr bwMode="auto">
            <a:xfrm>
              <a:off x="278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solidFill>
                  <a:srgbClr val="FFFFFF"/>
                </a:solidFill>
                <a:latin typeface="Times" charset="0"/>
                <a:ea typeface="Osaka" charset="0"/>
                <a:cs typeface="Osaka" charset="0"/>
              </a:endParaRPr>
            </a:p>
          </p:txBody>
        </p:sp>
        <p:sp>
          <p:nvSpPr>
            <p:cNvPr id="36905" name="Rectangle 35"/>
            <p:cNvSpPr>
              <a:spLocks noChangeArrowheads="1"/>
            </p:cNvSpPr>
            <p:nvPr/>
          </p:nvSpPr>
          <p:spPr bwMode="auto">
            <a:xfrm>
              <a:off x="288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solidFill>
                  <a:srgbClr val="FFFFFF"/>
                </a:solidFill>
                <a:latin typeface="Times" charset="0"/>
                <a:ea typeface="Osaka" charset="0"/>
                <a:cs typeface="Osaka" charset="0"/>
              </a:endParaRPr>
            </a:p>
          </p:txBody>
        </p:sp>
        <p:sp>
          <p:nvSpPr>
            <p:cNvPr id="36906" name="Rectangle 36"/>
            <p:cNvSpPr>
              <a:spLocks noChangeArrowheads="1"/>
            </p:cNvSpPr>
            <p:nvPr/>
          </p:nvSpPr>
          <p:spPr bwMode="auto">
            <a:xfrm>
              <a:off x="297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solidFill>
                  <a:srgbClr val="FFFFFF"/>
                </a:solidFill>
                <a:latin typeface="Times" charset="0"/>
                <a:ea typeface="Osaka" charset="0"/>
                <a:cs typeface="Osaka" charset="0"/>
              </a:endParaRPr>
            </a:p>
          </p:txBody>
        </p:sp>
        <p:sp>
          <p:nvSpPr>
            <p:cNvPr id="36907" name="Rectangle 37"/>
            <p:cNvSpPr>
              <a:spLocks noChangeArrowheads="1"/>
            </p:cNvSpPr>
            <p:nvPr/>
          </p:nvSpPr>
          <p:spPr bwMode="auto">
            <a:xfrm>
              <a:off x="307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solidFill>
                  <a:srgbClr val="FFFFFF"/>
                </a:solidFill>
                <a:latin typeface="Times" charset="0"/>
                <a:ea typeface="Osaka" charset="0"/>
                <a:cs typeface="Osaka" charset="0"/>
              </a:endParaRPr>
            </a:p>
          </p:txBody>
        </p:sp>
        <p:sp>
          <p:nvSpPr>
            <p:cNvPr id="36908" name="Rectangle 38"/>
            <p:cNvSpPr>
              <a:spLocks noChangeArrowheads="1"/>
            </p:cNvSpPr>
            <p:nvPr/>
          </p:nvSpPr>
          <p:spPr bwMode="auto">
            <a:xfrm>
              <a:off x="316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solidFill>
                  <a:srgbClr val="FFFFFF"/>
                </a:solidFill>
                <a:latin typeface="Times" charset="0"/>
                <a:ea typeface="Osaka" charset="0"/>
                <a:cs typeface="Osaka" charset="0"/>
              </a:endParaRPr>
            </a:p>
          </p:txBody>
        </p:sp>
        <p:sp>
          <p:nvSpPr>
            <p:cNvPr id="36909" name="Rectangle 39"/>
            <p:cNvSpPr>
              <a:spLocks noChangeArrowheads="1"/>
            </p:cNvSpPr>
            <p:nvPr/>
          </p:nvSpPr>
          <p:spPr bwMode="auto">
            <a:xfrm>
              <a:off x="326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solidFill>
                  <a:srgbClr val="FFFFFF"/>
                </a:solidFill>
                <a:latin typeface="Times" charset="0"/>
                <a:ea typeface="Osaka" charset="0"/>
                <a:cs typeface="Osaka" charset="0"/>
              </a:endParaRPr>
            </a:p>
          </p:txBody>
        </p:sp>
        <p:sp>
          <p:nvSpPr>
            <p:cNvPr id="36910" name="Rectangle 40"/>
            <p:cNvSpPr>
              <a:spLocks noChangeArrowheads="1"/>
            </p:cNvSpPr>
            <p:nvPr/>
          </p:nvSpPr>
          <p:spPr bwMode="auto">
            <a:xfrm>
              <a:off x="336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solidFill>
                  <a:srgbClr val="FFFFFF"/>
                </a:solidFill>
                <a:latin typeface="Times" charset="0"/>
                <a:ea typeface="Osaka" charset="0"/>
                <a:cs typeface="Osaka" charset="0"/>
              </a:endParaRPr>
            </a:p>
          </p:txBody>
        </p:sp>
        <p:sp>
          <p:nvSpPr>
            <p:cNvPr id="36911" name="Rectangle 41"/>
            <p:cNvSpPr>
              <a:spLocks noChangeArrowheads="1"/>
            </p:cNvSpPr>
            <p:nvPr/>
          </p:nvSpPr>
          <p:spPr bwMode="auto">
            <a:xfrm>
              <a:off x="345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solidFill>
                  <a:srgbClr val="FFFFFF"/>
                </a:solidFill>
                <a:latin typeface="Times" charset="0"/>
                <a:ea typeface="Osaka" charset="0"/>
                <a:cs typeface="Osaka" charset="0"/>
              </a:endParaRPr>
            </a:p>
          </p:txBody>
        </p:sp>
        <p:sp>
          <p:nvSpPr>
            <p:cNvPr id="36912" name="Rectangle 42"/>
            <p:cNvSpPr>
              <a:spLocks noChangeArrowheads="1"/>
            </p:cNvSpPr>
            <p:nvPr/>
          </p:nvSpPr>
          <p:spPr bwMode="auto">
            <a:xfrm>
              <a:off x="355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solidFill>
                  <a:srgbClr val="FFFFFF"/>
                </a:solidFill>
                <a:latin typeface="Times" charset="0"/>
                <a:ea typeface="Osaka" charset="0"/>
                <a:cs typeface="Osaka" charset="0"/>
              </a:endParaRPr>
            </a:p>
          </p:txBody>
        </p:sp>
        <p:sp>
          <p:nvSpPr>
            <p:cNvPr id="36913" name="Rectangle 43"/>
            <p:cNvSpPr>
              <a:spLocks noChangeArrowheads="1"/>
            </p:cNvSpPr>
            <p:nvPr/>
          </p:nvSpPr>
          <p:spPr bwMode="auto">
            <a:xfrm>
              <a:off x="364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solidFill>
                  <a:srgbClr val="FFFFFF"/>
                </a:solidFill>
                <a:latin typeface="Times" charset="0"/>
                <a:ea typeface="Osaka" charset="0"/>
                <a:cs typeface="Osaka" charset="0"/>
              </a:endParaRPr>
            </a:p>
          </p:txBody>
        </p:sp>
        <p:sp>
          <p:nvSpPr>
            <p:cNvPr id="36914" name="Rectangle 44"/>
            <p:cNvSpPr>
              <a:spLocks noChangeArrowheads="1"/>
            </p:cNvSpPr>
            <p:nvPr/>
          </p:nvSpPr>
          <p:spPr bwMode="auto">
            <a:xfrm>
              <a:off x="374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solidFill>
                  <a:srgbClr val="FFFFFF"/>
                </a:solidFill>
                <a:latin typeface="Times" charset="0"/>
                <a:ea typeface="Osaka" charset="0"/>
                <a:cs typeface="Osaka" charset="0"/>
              </a:endParaRPr>
            </a:p>
          </p:txBody>
        </p:sp>
        <p:sp>
          <p:nvSpPr>
            <p:cNvPr id="36915" name="Rectangle 45"/>
            <p:cNvSpPr>
              <a:spLocks noChangeArrowheads="1"/>
            </p:cNvSpPr>
            <p:nvPr/>
          </p:nvSpPr>
          <p:spPr bwMode="auto">
            <a:xfrm>
              <a:off x="3792" y="1968"/>
              <a:ext cx="96"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solidFill>
                  <a:srgbClr val="FFFFFF"/>
                </a:solidFill>
                <a:latin typeface="Times" charset="0"/>
                <a:ea typeface="Osaka" charset="0"/>
                <a:cs typeface="Osaka" charset="0"/>
              </a:endParaRPr>
            </a:p>
          </p:txBody>
        </p:sp>
        <p:sp>
          <p:nvSpPr>
            <p:cNvPr id="36916" name="Rectangle 46"/>
            <p:cNvSpPr>
              <a:spLocks noChangeArrowheads="1"/>
            </p:cNvSpPr>
            <p:nvPr/>
          </p:nvSpPr>
          <p:spPr bwMode="auto">
            <a:xfrm>
              <a:off x="393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solidFill>
                  <a:srgbClr val="FFFFFF"/>
                </a:solidFill>
                <a:latin typeface="Times" charset="0"/>
                <a:ea typeface="Osaka" charset="0"/>
                <a:cs typeface="Osaka" charset="0"/>
              </a:endParaRPr>
            </a:p>
          </p:txBody>
        </p:sp>
        <p:sp>
          <p:nvSpPr>
            <p:cNvPr id="36917" name="Rectangle 47"/>
            <p:cNvSpPr>
              <a:spLocks noChangeArrowheads="1"/>
            </p:cNvSpPr>
            <p:nvPr/>
          </p:nvSpPr>
          <p:spPr bwMode="auto">
            <a:xfrm>
              <a:off x="403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solidFill>
                  <a:srgbClr val="FFFFFF"/>
                </a:solidFill>
                <a:latin typeface="Times" charset="0"/>
                <a:ea typeface="Osaka" charset="0"/>
                <a:cs typeface="Osaka" charset="0"/>
              </a:endParaRPr>
            </a:p>
          </p:txBody>
        </p:sp>
        <p:sp>
          <p:nvSpPr>
            <p:cNvPr id="36918" name="Rectangle 48"/>
            <p:cNvSpPr>
              <a:spLocks noChangeArrowheads="1"/>
            </p:cNvSpPr>
            <p:nvPr/>
          </p:nvSpPr>
          <p:spPr bwMode="auto">
            <a:xfrm>
              <a:off x="412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solidFill>
                  <a:srgbClr val="FFFFFF"/>
                </a:solidFill>
                <a:latin typeface="Times" charset="0"/>
                <a:ea typeface="Osaka" charset="0"/>
                <a:cs typeface="Osaka" charset="0"/>
              </a:endParaRPr>
            </a:p>
          </p:txBody>
        </p:sp>
        <p:sp>
          <p:nvSpPr>
            <p:cNvPr id="36919" name="Rectangle 49"/>
            <p:cNvSpPr>
              <a:spLocks noChangeArrowheads="1"/>
            </p:cNvSpPr>
            <p:nvPr/>
          </p:nvSpPr>
          <p:spPr bwMode="auto">
            <a:xfrm>
              <a:off x="422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solidFill>
                  <a:srgbClr val="FFFFFF"/>
                </a:solidFill>
                <a:latin typeface="Times" charset="0"/>
                <a:ea typeface="Osaka" charset="0"/>
                <a:cs typeface="Osaka" charset="0"/>
              </a:endParaRPr>
            </a:p>
          </p:txBody>
        </p:sp>
        <p:sp>
          <p:nvSpPr>
            <p:cNvPr id="36920" name="Rectangle 50"/>
            <p:cNvSpPr>
              <a:spLocks noChangeArrowheads="1"/>
            </p:cNvSpPr>
            <p:nvPr/>
          </p:nvSpPr>
          <p:spPr bwMode="auto">
            <a:xfrm>
              <a:off x="432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solidFill>
                  <a:srgbClr val="FFFFFF"/>
                </a:solidFill>
                <a:latin typeface="Times" charset="0"/>
                <a:ea typeface="Osaka" charset="0"/>
                <a:cs typeface="Osaka" charset="0"/>
              </a:endParaRPr>
            </a:p>
          </p:txBody>
        </p:sp>
        <p:sp>
          <p:nvSpPr>
            <p:cNvPr id="36921" name="Rectangle 51"/>
            <p:cNvSpPr>
              <a:spLocks noChangeArrowheads="1"/>
            </p:cNvSpPr>
            <p:nvPr/>
          </p:nvSpPr>
          <p:spPr bwMode="auto">
            <a:xfrm>
              <a:off x="441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solidFill>
                  <a:srgbClr val="FFFFFF"/>
                </a:solidFill>
                <a:latin typeface="Times" charset="0"/>
                <a:ea typeface="Osaka" charset="0"/>
                <a:cs typeface="Osaka" charset="0"/>
              </a:endParaRPr>
            </a:p>
          </p:txBody>
        </p:sp>
        <p:sp>
          <p:nvSpPr>
            <p:cNvPr id="36922" name="Rectangle 52"/>
            <p:cNvSpPr>
              <a:spLocks noChangeArrowheads="1"/>
            </p:cNvSpPr>
            <p:nvPr/>
          </p:nvSpPr>
          <p:spPr bwMode="auto">
            <a:xfrm>
              <a:off x="451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solidFill>
                  <a:srgbClr val="FFFFFF"/>
                </a:solidFill>
                <a:latin typeface="Times" charset="0"/>
                <a:ea typeface="Osaka" charset="0"/>
                <a:cs typeface="Osaka" charset="0"/>
              </a:endParaRPr>
            </a:p>
          </p:txBody>
        </p:sp>
        <p:sp>
          <p:nvSpPr>
            <p:cNvPr id="36923" name="Rectangle 53"/>
            <p:cNvSpPr>
              <a:spLocks noChangeArrowheads="1"/>
            </p:cNvSpPr>
            <p:nvPr/>
          </p:nvSpPr>
          <p:spPr bwMode="auto">
            <a:xfrm>
              <a:off x="460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solidFill>
                  <a:srgbClr val="FFFFFF"/>
                </a:solidFill>
                <a:latin typeface="Times" charset="0"/>
                <a:ea typeface="Osaka" charset="0"/>
                <a:cs typeface="Osaka" charset="0"/>
              </a:endParaRPr>
            </a:p>
          </p:txBody>
        </p:sp>
        <p:sp>
          <p:nvSpPr>
            <p:cNvPr id="36924" name="Rectangle 54"/>
            <p:cNvSpPr>
              <a:spLocks noChangeArrowheads="1"/>
            </p:cNvSpPr>
            <p:nvPr/>
          </p:nvSpPr>
          <p:spPr bwMode="auto">
            <a:xfrm>
              <a:off x="470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solidFill>
                  <a:srgbClr val="FFFFFF"/>
                </a:solidFill>
                <a:latin typeface="Times" charset="0"/>
                <a:ea typeface="Osaka" charset="0"/>
                <a:cs typeface="Osaka" charset="0"/>
              </a:endParaRPr>
            </a:p>
          </p:txBody>
        </p:sp>
        <p:sp>
          <p:nvSpPr>
            <p:cNvPr id="36925" name="Rectangle 55"/>
            <p:cNvSpPr>
              <a:spLocks noChangeArrowheads="1"/>
            </p:cNvSpPr>
            <p:nvPr/>
          </p:nvSpPr>
          <p:spPr bwMode="auto">
            <a:xfrm>
              <a:off x="480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solidFill>
                  <a:srgbClr val="FFFFFF"/>
                </a:solidFill>
                <a:latin typeface="Times" charset="0"/>
                <a:ea typeface="Osaka" charset="0"/>
                <a:cs typeface="Osaka" charset="0"/>
              </a:endParaRPr>
            </a:p>
          </p:txBody>
        </p:sp>
        <p:sp>
          <p:nvSpPr>
            <p:cNvPr id="36926" name="Rectangle 56"/>
            <p:cNvSpPr>
              <a:spLocks noChangeArrowheads="1"/>
            </p:cNvSpPr>
            <p:nvPr/>
          </p:nvSpPr>
          <p:spPr bwMode="auto">
            <a:xfrm>
              <a:off x="489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solidFill>
                  <a:srgbClr val="FFFFFF"/>
                </a:solidFill>
                <a:latin typeface="Times" charset="0"/>
                <a:ea typeface="Osaka" charset="0"/>
                <a:cs typeface="Osaka" charset="0"/>
              </a:endParaRPr>
            </a:p>
          </p:txBody>
        </p:sp>
        <p:sp>
          <p:nvSpPr>
            <p:cNvPr id="36927" name="Rectangle 57"/>
            <p:cNvSpPr>
              <a:spLocks noChangeArrowheads="1"/>
            </p:cNvSpPr>
            <p:nvPr/>
          </p:nvSpPr>
          <p:spPr bwMode="auto">
            <a:xfrm>
              <a:off x="499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solidFill>
                  <a:srgbClr val="FFFFFF"/>
                </a:solidFill>
                <a:latin typeface="Times" charset="0"/>
                <a:ea typeface="Osaka" charset="0"/>
                <a:cs typeface="Osaka" charset="0"/>
              </a:endParaRPr>
            </a:p>
          </p:txBody>
        </p:sp>
        <p:sp>
          <p:nvSpPr>
            <p:cNvPr id="36928" name="Rectangle 58"/>
            <p:cNvSpPr>
              <a:spLocks noChangeArrowheads="1"/>
            </p:cNvSpPr>
            <p:nvPr/>
          </p:nvSpPr>
          <p:spPr bwMode="auto">
            <a:xfrm>
              <a:off x="508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solidFill>
                  <a:srgbClr val="FFFFFF"/>
                </a:solidFill>
                <a:latin typeface="Times" charset="0"/>
                <a:ea typeface="Osaka" charset="0"/>
                <a:cs typeface="Osaka" charset="0"/>
              </a:endParaRPr>
            </a:p>
          </p:txBody>
        </p:sp>
        <p:sp>
          <p:nvSpPr>
            <p:cNvPr id="36929" name="Rectangle 59"/>
            <p:cNvSpPr>
              <a:spLocks noChangeArrowheads="1"/>
            </p:cNvSpPr>
            <p:nvPr/>
          </p:nvSpPr>
          <p:spPr bwMode="auto">
            <a:xfrm>
              <a:off x="518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solidFill>
                  <a:srgbClr val="FFFFFF"/>
                </a:solidFill>
                <a:latin typeface="Times" charset="0"/>
                <a:ea typeface="Osaka" charset="0"/>
                <a:cs typeface="Osaka" charset="0"/>
              </a:endParaRPr>
            </a:p>
          </p:txBody>
        </p:sp>
        <p:sp>
          <p:nvSpPr>
            <p:cNvPr id="36930" name="Rectangle 60"/>
            <p:cNvSpPr>
              <a:spLocks noChangeArrowheads="1"/>
            </p:cNvSpPr>
            <p:nvPr/>
          </p:nvSpPr>
          <p:spPr bwMode="auto">
            <a:xfrm>
              <a:off x="528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solidFill>
                  <a:srgbClr val="FFFFFF"/>
                </a:solidFill>
                <a:latin typeface="Times" charset="0"/>
                <a:ea typeface="Osaka" charset="0"/>
                <a:cs typeface="Osaka" charset="0"/>
              </a:endParaRPr>
            </a:p>
          </p:txBody>
        </p:sp>
        <p:sp>
          <p:nvSpPr>
            <p:cNvPr id="36931" name="Rectangle 61"/>
            <p:cNvSpPr>
              <a:spLocks noChangeArrowheads="1"/>
            </p:cNvSpPr>
            <p:nvPr/>
          </p:nvSpPr>
          <p:spPr bwMode="auto">
            <a:xfrm>
              <a:off x="537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solidFill>
                  <a:srgbClr val="FFFFFF"/>
                </a:solidFill>
                <a:latin typeface="Times" charset="0"/>
                <a:ea typeface="Osaka" charset="0"/>
                <a:cs typeface="Osaka" charset="0"/>
              </a:endParaRPr>
            </a:p>
          </p:txBody>
        </p:sp>
        <p:sp>
          <p:nvSpPr>
            <p:cNvPr id="36932" name="Rectangle 62"/>
            <p:cNvSpPr>
              <a:spLocks noChangeArrowheads="1"/>
            </p:cNvSpPr>
            <p:nvPr/>
          </p:nvSpPr>
          <p:spPr bwMode="auto">
            <a:xfrm>
              <a:off x="547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solidFill>
                  <a:srgbClr val="FFFFFF"/>
                </a:solidFill>
                <a:latin typeface="Times" charset="0"/>
                <a:ea typeface="Osaka" charset="0"/>
                <a:cs typeface="Osaka" charset="0"/>
              </a:endParaRPr>
            </a:p>
          </p:txBody>
        </p:sp>
        <p:sp>
          <p:nvSpPr>
            <p:cNvPr id="36933" name="Rectangle 63"/>
            <p:cNvSpPr>
              <a:spLocks noChangeArrowheads="1"/>
            </p:cNvSpPr>
            <p:nvPr/>
          </p:nvSpPr>
          <p:spPr bwMode="auto">
            <a:xfrm>
              <a:off x="556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solidFill>
                  <a:srgbClr val="FFFFFF"/>
                </a:solidFill>
                <a:latin typeface="Times" charset="0"/>
                <a:ea typeface="Osaka" charset="0"/>
                <a:cs typeface="Osaka" charset="0"/>
              </a:endParaRPr>
            </a:p>
          </p:txBody>
        </p:sp>
        <p:sp>
          <p:nvSpPr>
            <p:cNvPr id="36934" name="Rectangle 64"/>
            <p:cNvSpPr>
              <a:spLocks noChangeArrowheads="1"/>
            </p:cNvSpPr>
            <p:nvPr/>
          </p:nvSpPr>
          <p:spPr bwMode="auto">
            <a:xfrm>
              <a:off x="566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solidFill>
                  <a:srgbClr val="FFFFFF"/>
                </a:solidFill>
                <a:latin typeface="Times" charset="0"/>
                <a:ea typeface="Osaka" charset="0"/>
                <a:cs typeface="Osaka" charset="0"/>
              </a:endParaRPr>
            </a:p>
          </p:txBody>
        </p:sp>
        <p:sp>
          <p:nvSpPr>
            <p:cNvPr id="36935" name="Rectangle 65"/>
            <p:cNvSpPr>
              <a:spLocks noChangeArrowheads="1"/>
            </p:cNvSpPr>
            <p:nvPr/>
          </p:nvSpPr>
          <p:spPr bwMode="auto">
            <a:xfrm>
              <a:off x="0" y="2736"/>
              <a:ext cx="5760" cy="4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solidFill>
                  <a:srgbClr val="FFFFFF"/>
                </a:solidFill>
                <a:latin typeface="Times" charset="0"/>
                <a:ea typeface="Osaka" charset="0"/>
                <a:cs typeface="Osaka" charset="0"/>
              </a:endParaRPr>
            </a:p>
          </p:txBody>
        </p:sp>
      </p:grpSp>
      <p:sp>
        <p:nvSpPr>
          <p:cNvPr id="36867" name="Rectangle 66"/>
          <p:cNvSpPr>
            <a:spLocks noGrp="1" noChangeArrowheads="1"/>
          </p:cNvSpPr>
          <p:nvPr>
            <p:ph type="title"/>
          </p:nvPr>
        </p:nvSpPr>
        <p:spPr bwMode="auto">
          <a:xfrm>
            <a:off x="571500" y="685800"/>
            <a:ext cx="8001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ja-JP"/>
              <a:t>Click to edit Master title style</a:t>
            </a:r>
          </a:p>
        </p:txBody>
      </p:sp>
      <p:sp>
        <p:nvSpPr>
          <p:cNvPr id="36868" name="Rectangle 67"/>
          <p:cNvSpPr>
            <a:spLocks noGrp="1" noChangeArrowheads="1"/>
          </p:cNvSpPr>
          <p:nvPr>
            <p:ph type="body" idx="1"/>
          </p:nvPr>
        </p:nvSpPr>
        <p:spPr bwMode="auto">
          <a:xfrm>
            <a:off x="571500" y="1981200"/>
            <a:ext cx="80010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p>
        </p:txBody>
      </p:sp>
      <p:sp>
        <p:nvSpPr>
          <p:cNvPr id="87108" name="Rectangle 68"/>
          <p:cNvSpPr>
            <a:spLocks noGrp="1" noChangeArrowheads="1"/>
          </p:cNvSpPr>
          <p:nvPr>
            <p:ph type="dt" sz="half" idx="2"/>
          </p:nvPr>
        </p:nvSpPr>
        <p:spPr bwMode="auto">
          <a:xfrm>
            <a:off x="152400" y="6248400"/>
            <a:ext cx="1752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kumimoji="1" sz="1400">
                <a:solidFill>
                  <a:srgbClr val="FFFFFF"/>
                </a:solidFill>
                <a:latin typeface="Helvetica" pitchFamily="-112" charset="0"/>
                <a:ea typeface="+mn-ea"/>
                <a:cs typeface="+mn-cs"/>
              </a:defRPr>
            </a:lvl1pPr>
          </a:lstStyle>
          <a:p>
            <a:pPr>
              <a:defRPr/>
            </a:pPr>
            <a:endParaRPr lang="en-US" altLang="ja-JP"/>
          </a:p>
        </p:txBody>
      </p:sp>
      <p:sp>
        <p:nvSpPr>
          <p:cNvPr id="87109" name="Rectangle 69"/>
          <p:cNvSpPr>
            <a:spLocks noGrp="1" noChangeArrowheads="1"/>
          </p:cNvSpPr>
          <p:nvPr>
            <p:ph type="ftr" sz="quarter" idx="3"/>
          </p:nvPr>
        </p:nvSpPr>
        <p:spPr bwMode="auto">
          <a:xfrm>
            <a:off x="2057400" y="6248400"/>
            <a:ext cx="5237163"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1" sz="1400">
                <a:solidFill>
                  <a:srgbClr val="FFFFFF"/>
                </a:solidFill>
                <a:latin typeface="Helvetica" pitchFamily="-112" charset="0"/>
                <a:ea typeface="+mn-ea"/>
                <a:cs typeface="+mn-cs"/>
              </a:defRPr>
            </a:lvl1pPr>
          </a:lstStyle>
          <a:p>
            <a:pPr>
              <a:defRPr/>
            </a:pPr>
            <a:endParaRPr lang="en-US" altLang="ja-JP"/>
          </a:p>
        </p:txBody>
      </p:sp>
      <p:sp>
        <p:nvSpPr>
          <p:cNvPr id="87110" name="Rectangle 70"/>
          <p:cNvSpPr>
            <a:spLocks noGrp="1" noChangeArrowheads="1"/>
          </p:cNvSpPr>
          <p:nvPr>
            <p:ph type="sldNum" sz="quarter" idx="4"/>
          </p:nvPr>
        </p:nvSpPr>
        <p:spPr bwMode="auto">
          <a:xfrm>
            <a:off x="7467600" y="6248400"/>
            <a:ext cx="1447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kumimoji="1" sz="1400">
                <a:solidFill>
                  <a:srgbClr val="FFFFFF"/>
                </a:solidFill>
                <a:latin typeface="Helvetica" charset="0"/>
                <a:ea typeface="Osaka" charset="0"/>
                <a:cs typeface="Osaka" charset="0"/>
              </a:defRPr>
            </a:lvl1pPr>
          </a:lstStyle>
          <a:p>
            <a:pPr>
              <a:defRPr/>
            </a:pPr>
            <a:fld id="{E0DA9047-13C6-AB43-93E0-F27B961413C9}" type="slidenum">
              <a:rPr lang="en-US" altLang="ja-JP"/>
              <a:pPr>
                <a:defRPr/>
              </a:pPr>
              <a:t>‹#›</a:t>
            </a:fld>
            <a:endParaRPr lang="en-US" altLang="ja-JP"/>
          </a:p>
        </p:txBody>
      </p:sp>
      <p:pic>
        <p:nvPicPr>
          <p:cNvPr id="36872" name="Picture 7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85800" y="1652588"/>
            <a:ext cx="914400" cy="17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dk2" tx1="lt1" bg2="dk1" tx2="lt2" accent1="accent1" accent2="accent2" accent3="accent3" accent4="accent4" accent5="accent5" accent6="accent6" hlink="hlink" folHlink="folHlink"/>
  <p:sldLayoutIdLst>
    <p:sldLayoutId id="2147484646" r:id="rId1"/>
  </p:sldLayoutIdLst>
  <p:txStyles>
    <p:title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2pPr>
      <a:lvl3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3pPr>
      <a:lvl4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4pPr>
      <a:lvl5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5pPr>
      <a:lvl6pPr marL="4572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6pPr>
      <a:lvl7pPr marL="9144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7pPr>
      <a:lvl8pPr marL="13716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8pPr>
      <a:lvl9pPr marL="18288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9pPr>
    </p:titleStyle>
    <p:bodyStyle>
      <a:lvl1pPr marL="454025" indent="-352425" algn="l" rtl="0" eaLnBrk="0" fontAlgn="base" hangingPunct="0">
        <a:lnSpc>
          <a:spcPct val="110000"/>
        </a:lnSpc>
        <a:spcBef>
          <a:spcPct val="20000"/>
        </a:spcBef>
        <a:spcAft>
          <a:spcPct val="0"/>
        </a:spcAft>
        <a:buClr>
          <a:schemeClr val="hlink"/>
        </a:buClr>
        <a:buSzPct val="100000"/>
        <a:buFont typeface="Wingdings" charset="0"/>
        <a:buChar char="ü"/>
        <a:defRPr kumimoji="1" sz="3200">
          <a:solidFill>
            <a:schemeClr val="tx1"/>
          </a:solidFill>
          <a:latin typeface="+mn-lt"/>
          <a:ea typeface="+mn-ea"/>
          <a:cs typeface="+mn-cs"/>
        </a:defRPr>
      </a:lvl1pPr>
      <a:lvl2pPr marL="919163" indent="-350838" algn="l" rtl="0" eaLnBrk="0" fontAlgn="base" hangingPunct="0">
        <a:spcBef>
          <a:spcPct val="20000"/>
        </a:spcBef>
        <a:spcAft>
          <a:spcPct val="0"/>
        </a:spcAft>
        <a:buClr>
          <a:srgbClr val="FF8000"/>
        </a:buClr>
        <a:buSzPct val="100000"/>
        <a:buFont typeface="Wingdings" charset="0"/>
        <a:buChar char="ü"/>
        <a:defRPr kumimoji="1" sz="2800">
          <a:solidFill>
            <a:schemeClr val="tx1"/>
          </a:solidFill>
          <a:latin typeface="+mn-lt"/>
          <a:ea typeface="+mn-ea"/>
          <a:cs typeface="+mn-cs"/>
        </a:defRPr>
      </a:lvl2pPr>
      <a:lvl3pPr marL="1371600" indent="-317500" algn="l" rtl="0" eaLnBrk="0" fontAlgn="base" hangingPunct="0">
        <a:spcBef>
          <a:spcPct val="20000"/>
        </a:spcBef>
        <a:spcAft>
          <a:spcPct val="0"/>
        </a:spcAft>
        <a:buClr>
          <a:schemeClr val="accent2"/>
        </a:buClr>
        <a:buFont typeface="Wingdings" charset="0"/>
        <a:buChar char="ü"/>
        <a:defRPr kumimoji="1" sz="2400">
          <a:solidFill>
            <a:schemeClr val="tx1"/>
          </a:solidFill>
          <a:latin typeface="+mn-lt"/>
          <a:ea typeface="+mn-ea"/>
          <a:cs typeface="+mn-cs"/>
        </a:defRPr>
      </a:lvl3pPr>
      <a:lvl4pPr marL="1844675" indent="-301625" algn="l" rtl="0" eaLnBrk="0" fontAlgn="base" hangingPunct="0">
        <a:spcBef>
          <a:spcPct val="20000"/>
        </a:spcBef>
        <a:spcAft>
          <a:spcPct val="0"/>
        </a:spcAft>
        <a:buClr>
          <a:schemeClr val="folHlink"/>
        </a:buClr>
        <a:buFont typeface="Wingdings" charset="0"/>
        <a:buChar char="ü"/>
        <a:defRPr kumimoji="1" sz="2000">
          <a:solidFill>
            <a:schemeClr val="tx1"/>
          </a:solidFill>
          <a:latin typeface="+mn-lt"/>
          <a:ea typeface="+mn-ea"/>
          <a:cs typeface="+mn-cs"/>
        </a:defRPr>
      </a:lvl4pPr>
      <a:lvl5pPr marL="2347913" indent="-295275" algn="l" rtl="0" eaLnBrk="0" fontAlgn="base" hangingPunct="0">
        <a:spcBef>
          <a:spcPct val="20000"/>
        </a:spcBef>
        <a:spcAft>
          <a:spcPct val="0"/>
        </a:spcAft>
        <a:buFont typeface="Wingdings" charset="0"/>
        <a:buChar char="ü"/>
        <a:defRPr kumimoji="1" sz="2000">
          <a:solidFill>
            <a:schemeClr val="tx1"/>
          </a:solidFill>
          <a:latin typeface="+mn-lt"/>
          <a:ea typeface="+mn-ea"/>
          <a:cs typeface="+mn-cs"/>
        </a:defRPr>
      </a:lvl5pPr>
      <a:lvl6pPr marL="28051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6pPr>
      <a:lvl7pPr marL="32623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7pPr>
      <a:lvl8pPr marL="37195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8pPr>
      <a:lvl9pPr marL="41767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89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510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solidFill>
                  <a:srgbClr val="000000"/>
                </a:solidFill>
                <a:latin typeface="Times New Roman" pitchFamily="-112" charset="0"/>
                <a:ea typeface="+mn-ea"/>
                <a:cs typeface="+mn-cs"/>
              </a:defRPr>
            </a:lvl1pPr>
          </a:lstStyle>
          <a:p>
            <a:pPr>
              <a:defRPr/>
            </a:pPr>
            <a:endParaRPr lang="en-US"/>
          </a:p>
        </p:txBody>
      </p:sp>
      <p:sp>
        <p:nvSpPr>
          <p:cNvPr id="17510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mn-ea"/>
                <a:cs typeface="+mn-cs"/>
              </a:defRPr>
            </a:lvl1pPr>
          </a:lstStyle>
          <a:p>
            <a:pPr>
              <a:defRPr/>
            </a:pPr>
            <a:endParaRPr lang="en-US"/>
          </a:p>
        </p:txBody>
      </p:sp>
      <p:sp>
        <p:nvSpPr>
          <p:cNvPr id="17511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pPr>
              <a:defRPr/>
            </a:pPr>
            <a:fld id="{72A3A18E-5501-1D4B-8324-A7A8B2490B1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647" r:id="rId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09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solidFill>
                  <a:srgbClr val="000000"/>
                </a:solidFill>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pPr>
              <a:defRPr/>
            </a:pPr>
            <a:fld id="{0A9B2363-8FCB-E64D-AE43-DE135265CBA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648"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images.google.com/imgres?imgurl=www.civ3.com/images/civ_01bab-ham.gif&amp;imgrefurl=http://www.civ3.com/civoftheweek.cfm?civ=Babylonians&amp;h=156&amp;w=120&amp;prev=/images?q=Arameans&amp;svnum=10&amp;hl=en&amp;lr=&amp;ie=UTF-8&amp;oe=UTF-8" TargetMode="External"/><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73.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73.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73.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73.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1.xml"/><Relationship Id="rId1" Type="http://schemas.openxmlformats.org/officeDocument/2006/relationships/slideLayout" Target="../slideLayouts/slideLayout73.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2.xml"/><Relationship Id="rId1" Type="http://schemas.openxmlformats.org/officeDocument/2006/relationships/slideLayout" Target="../slideLayouts/slideLayout73.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3.xml"/><Relationship Id="rId1" Type="http://schemas.openxmlformats.org/officeDocument/2006/relationships/slideLayout" Target="../slideLayouts/slideLayout73.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 Target="slide17.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8.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8.xml"/></Relationships>
</file>

<file path=ppt/slides/_rels/slide2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6.xml"/><Relationship Id="rId1" Type="http://schemas.openxmlformats.org/officeDocument/2006/relationships/slideLayout" Target="../slideLayouts/slideLayout30.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9.xml"/></Relationships>
</file>

<file path=ppt/slides/_rels/slide2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67.xml"/><Relationship Id="rId4" Type="http://schemas.openxmlformats.org/officeDocument/2006/relationships/image" Target="../media/image10.jpeg"/></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0.xml"/><Relationship Id="rId1" Type="http://schemas.openxmlformats.org/officeDocument/2006/relationships/slideLayout" Target="../slideLayouts/slideLayout25.xml"/></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1.xml"/><Relationship Id="rId1" Type="http://schemas.openxmlformats.org/officeDocument/2006/relationships/slideLayout" Target="../slideLayouts/slideLayout2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3.xml"/><Relationship Id="rId1" Type="http://schemas.openxmlformats.org/officeDocument/2006/relationships/slideLayout" Target="../slideLayouts/slideLayout25.xml"/></Relationships>
</file>

<file path=ppt/slides/_rels/slide3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4.xml"/><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5.xml"/><Relationship Id="rId1" Type="http://schemas.openxmlformats.org/officeDocument/2006/relationships/slideLayout" Target="../slideLayouts/slideLayout25.xml"/><Relationship Id="rId4" Type="http://schemas.openxmlformats.org/officeDocument/2006/relationships/image" Target="../media/image38.png"/></Relationships>
</file>

<file path=ppt/slides/_rels/slide3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6.xml"/><Relationship Id="rId1" Type="http://schemas.openxmlformats.org/officeDocument/2006/relationships/slideLayout" Target="../slideLayouts/slideLayout25.xml"/></Relationships>
</file>

<file path=ppt/slides/_rels/slide3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7.xml"/><Relationship Id="rId1" Type="http://schemas.openxmlformats.org/officeDocument/2006/relationships/slideLayout" Target="../slideLayouts/slideLayout25.xml"/></Relationships>
</file>

<file path=ppt/slides/_rels/slide3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8.xml"/><Relationship Id="rId1" Type="http://schemas.openxmlformats.org/officeDocument/2006/relationships/slideLayout" Target="../slideLayouts/slideLayout24.xml"/></Relationships>
</file>

<file path=ppt/slides/_rels/slide3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73.xml"/></Relationships>
</file>

<file path=ppt/slides/_rels/slide4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5.xml"/><Relationship Id="rId1" Type="http://schemas.openxmlformats.org/officeDocument/2006/relationships/slideLayout" Target="../slideLayouts/slideLayout24.xml"/></Relationships>
</file>

<file path=ppt/slides/_rels/slide4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6.xml"/><Relationship Id="rId1" Type="http://schemas.openxmlformats.org/officeDocument/2006/relationships/slideLayout" Target="../slideLayouts/slideLayout24.xml"/><Relationship Id="rId4" Type="http://schemas.openxmlformats.org/officeDocument/2006/relationships/image" Target="../media/image46.jpeg"/></Relationships>
</file>

<file path=ppt/slides/_rels/slide47.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37.xml"/><Relationship Id="rId1" Type="http://schemas.openxmlformats.org/officeDocument/2006/relationships/slideLayout" Target="../slideLayouts/slideLayout24.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4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8.xml"/><Relationship Id="rId1" Type="http://schemas.openxmlformats.org/officeDocument/2006/relationships/slideLayout" Target="../slideLayouts/slideLayout24.xml"/></Relationships>
</file>

<file path=ppt/slides/_rels/slide4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9.xml"/><Relationship Id="rId1" Type="http://schemas.openxmlformats.org/officeDocument/2006/relationships/slideLayout" Target="../slideLayouts/slideLayout24.xml"/><Relationship Id="rId4" Type="http://schemas.openxmlformats.org/officeDocument/2006/relationships/image" Target="../media/image52.pn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73.xml"/></Relationships>
</file>

<file path=ppt/slides/_rels/slide5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0.xml"/><Relationship Id="rId1" Type="http://schemas.openxmlformats.org/officeDocument/2006/relationships/slideLayout" Target="../slideLayouts/slideLayout24.xml"/></Relationships>
</file>

<file path=ppt/slides/_rels/slide5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1.xml"/><Relationship Id="rId1" Type="http://schemas.openxmlformats.org/officeDocument/2006/relationships/slideLayout" Target="../slideLayouts/slideLayout24.xml"/><Relationship Id="rId4" Type="http://schemas.openxmlformats.org/officeDocument/2006/relationships/image" Target="../media/image55.png"/></Relationships>
</file>

<file path=ppt/slides/_rels/slide5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4.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45.xml"/></Relationships>
</file>

<file path=ppt/slides/_rels/slide5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3" Type="http://schemas.openxmlformats.org/officeDocument/2006/relationships/slide" Target="slide17.xml"/><Relationship Id="rId2" Type="http://schemas.openxmlformats.org/officeDocument/2006/relationships/image" Target="../media/image62.png"/><Relationship Id="rId1" Type="http://schemas.openxmlformats.org/officeDocument/2006/relationships/slideLayout" Target="../slideLayouts/slideLayout12.xml"/><Relationship Id="rId4" Type="http://schemas.openxmlformats.org/officeDocument/2006/relationships/image" Target="../media/image63.png"/></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73.xml"/></Relationships>
</file>

<file path=ppt/slides/_rels/slide6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1.xml"/><Relationship Id="rId5" Type="http://schemas.openxmlformats.org/officeDocument/2006/relationships/image" Target="../media/image67.png"/><Relationship Id="rId4" Type="http://schemas.openxmlformats.org/officeDocument/2006/relationships/image" Target="../media/image66.png"/></Relationships>
</file>

<file path=ppt/slides/_rels/slide61.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64.png"/><Relationship Id="rId7" Type="http://schemas.openxmlformats.org/officeDocument/2006/relationships/slide" Target="slide1.xml"/><Relationship Id="rId2" Type="http://schemas.openxmlformats.org/officeDocument/2006/relationships/notesSlide" Target="../notesSlides/notesSlide43.xml"/><Relationship Id="rId1" Type="http://schemas.openxmlformats.org/officeDocument/2006/relationships/slideLayout" Target="../slideLayouts/slideLayout4.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62.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64.png"/><Relationship Id="rId7" Type="http://schemas.openxmlformats.org/officeDocument/2006/relationships/slide" Target="slide1.xml"/><Relationship Id="rId2" Type="http://schemas.openxmlformats.org/officeDocument/2006/relationships/notesSlide" Target="../notesSlides/notesSlide44.xml"/><Relationship Id="rId1" Type="http://schemas.openxmlformats.org/officeDocument/2006/relationships/slideLayout" Target="../slideLayouts/slideLayout4.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63.xml.rels><?xml version="1.0" encoding="UTF-8" standalone="yes"?>
<Relationships xmlns="http://schemas.openxmlformats.org/package/2006/relationships"><Relationship Id="rId8" Type="http://schemas.openxmlformats.org/officeDocument/2006/relationships/slide" Target="slide1.xml"/><Relationship Id="rId3" Type="http://schemas.openxmlformats.org/officeDocument/2006/relationships/image" Target="../media/image68.png"/><Relationship Id="rId7" Type="http://schemas.openxmlformats.org/officeDocument/2006/relationships/image" Target="../media/image67.png"/><Relationship Id="rId2" Type="http://schemas.openxmlformats.org/officeDocument/2006/relationships/notesSlide" Target="../notesSlides/notesSlide45.xml"/><Relationship Id="rId1" Type="http://schemas.openxmlformats.org/officeDocument/2006/relationships/slideLayout" Target="../slideLayouts/slideLayout4.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 Id="rId9" Type="http://schemas.openxmlformats.org/officeDocument/2006/relationships/image" Target="../media/image63.png"/></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7.xml"/></Relationships>
</file>

<file path=ppt/slides/_rels/slide65.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64.png"/><Relationship Id="rId7" Type="http://schemas.openxmlformats.org/officeDocument/2006/relationships/slide" Target="slide1.xml"/><Relationship Id="rId2" Type="http://schemas.openxmlformats.org/officeDocument/2006/relationships/notesSlide" Target="../notesSlides/notesSlide47.xml"/><Relationship Id="rId1" Type="http://schemas.openxmlformats.org/officeDocument/2006/relationships/slideLayout" Target="../slideLayouts/slideLayout4.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66.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64.png"/><Relationship Id="rId7" Type="http://schemas.openxmlformats.org/officeDocument/2006/relationships/slide" Target="slide1.xml"/><Relationship Id="rId2" Type="http://schemas.openxmlformats.org/officeDocument/2006/relationships/notesSlide" Target="../notesSlides/notesSlide48.xml"/><Relationship Id="rId1" Type="http://schemas.openxmlformats.org/officeDocument/2006/relationships/slideLayout" Target="../slideLayouts/slideLayout4.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67.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6.xml"/></Relationships>
</file>

<file path=ppt/slides/_rels/slide68.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64.png"/><Relationship Id="rId7" Type="http://schemas.openxmlformats.org/officeDocument/2006/relationships/slide" Target="slide1.xml"/><Relationship Id="rId2" Type="http://schemas.openxmlformats.org/officeDocument/2006/relationships/notesSlide" Target="../notesSlides/notesSlide49.xml"/><Relationship Id="rId1" Type="http://schemas.openxmlformats.org/officeDocument/2006/relationships/slideLayout" Target="../slideLayouts/slideLayout4.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69.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65.png"/><Relationship Id="rId7" Type="http://schemas.openxmlformats.org/officeDocument/2006/relationships/image" Target="../media/image63.png"/><Relationship Id="rId2" Type="http://schemas.openxmlformats.org/officeDocument/2006/relationships/notesSlide" Target="../notesSlides/notesSlide50.xml"/><Relationship Id="rId1" Type="http://schemas.openxmlformats.org/officeDocument/2006/relationships/slideLayout" Target="../slideLayouts/slideLayout4.xml"/><Relationship Id="rId6" Type="http://schemas.openxmlformats.org/officeDocument/2006/relationships/slide" Target="slide1.xml"/><Relationship Id="rId5" Type="http://schemas.openxmlformats.org/officeDocument/2006/relationships/image" Target="../media/image67.png"/><Relationship Id="rId4" Type="http://schemas.openxmlformats.org/officeDocument/2006/relationships/image" Target="../media/image66.png"/></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73.xml"/></Relationships>
</file>

<file path=ppt/slides/_rels/slide70.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65.png"/><Relationship Id="rId7" Type="http://schemas.openxmlformats.org/officeDocument/2006/relationships/image" Target="../media/image63.png"/><Relationship Id="rId2" Type="http://schemas.openxmlformats.org/officeDocument/2006/relationships/notesSlide" Target="../notesSlides/notesSlide51.xml"/><Relationship Id="rId1" Type="http://schemas.openxmlformats.org/officeDocument/2006/relationships/slideLayout" Target="../slideLayouts/slideLayout4.xml"/><Relationship Id="rId6" Type="http://schemas.openxmlformats.org/officeDocument/2006/relationships/slide" Target="slide1.xml"/><Relationship Id="rId5" Type="http://schemas.openxmlformats.org/officeDocument/2006/relationships/image" Target="../media/image67.png"/><Relationship Id="rId4" Type="http://schemas.openxmlformats.org/officeDocument/2006/relationships/image" Target="../media/image66.png"/></Relationships>
</file>

<file path=ppt/slides/_rels/slide71.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64.png"/><Relationship Id="rId7" Type="http://schemas.openxmlformats.org/officeDocument/2006/relationships/slide" Target="slide1.xml"/><Relationship Id="rId2" Type="http://schemas.openxmlformats.org/officeDocument/2006/relationships/notesSlide" Target="../notesSlides/notesSlide52.xml"/><Relationship Id="rId1" Type="http://schemas.openxmlformats.org/officeDocument/2006/relationships/slideLayout" Target="../slideLayouts/slideLayout4.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72.xml.rels><?xml version="1.0" encoding="UTF-8" standalone="yes"?>
<Relationships xmlns="http://schemas.openxmlformats.org/package/2006/relationships"><Relationship Id="rId8" Type="http://schemas.openxmlformats.org/officeDocument/2006/relationships/image" Target="../media/image70.jpeg"/><Relationship Id="rId3" Type="http://schemas.openxmlformats.org/officeDocument/2006/relationships/image" Target="../media/image65.png"/><Relationship Id="rId7" Type="http://schemas.openxmlformats.org/officeDocument/2006/relationships/image" Target="../media/image63.png"/><Relationship Id="rId2" Type="http://schemas.openxmlformats.org/officeDocument/2006/relationships/notesSlide" Target="../notesSlides/notesSlide53.xml"/><Relationship Id="rId1" Type="http://schemas.openxmlformats.org/officeDocument/2006/relationships/slideLayout" Target="../slideLayouts/slideLayout4.xml"/><Relationship Id="rId6" Type="http://schemas.openxmlformats.org/officeDocument/2006/relationships/slide" Target="slide1.xml"/><Relationship Id="rId5" Type="http://schemas.openxmlformats.org/officeDocument/2006/relationships/image" Target="../media/image67.png"/><Relationship Id="rId4" Type="http://schemas.openxmlformats.org/officeDocument/2006/relationships/image" Target="../media/image66.png"/><Relationship Id="rId9" Type="http://schemas.openxmlformats.org/officeDocument/2006/relationships/image" Target="../media/image64.png"/></Relationships>
</file>

<file path=ppt/slides/_rels/slide73.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64.png"/><Relationship Id="rId7" Type="http://schemas.openxmlformats.org/officeDocument/2006/relationships/slide" Target="slide1.xml"/><Relationship Id="rId2" Type="http://schemas.openxmlformats.org/officeDocument/2006/relationships/notesSlide" Target="../notesSlides/notesSlide54.xml"/><Relationship Id="rId1" Type="http://schemas.openxmlformats.org/officeDocument/2006/relationships/slideLayout" Target="../slideLayouts/slideLayout4.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 Id="rId9" Type="http://schemas.openxmlformats.org/officeDocument/2006/relationships/image" Target="../media/image71.png"/></Relationships>
</file>

<file path=ppt/slides/_rels/slide74.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64.png"/><Relationship Id="rId7" Type="http://schemas.openxmlformats.org/officeDocument/2006/relationships/slide" Target="slide17.xml"/><Relationship Id="rId2" Type="http://schemas.openxmlformats.org/officeDocument/2006/relationships/notesSlide" Target="../notesSlides/notesSlide55.xml"/><Relationship Id="rId1" Type="http://schemas.openxmlformats.org/officeDocument/2006/relationships/slideLayout" Target="../slideLayouts/slideLayout4.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7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73.jpeg"/><Relationship Id="rId7" Type="http://schemas.openxmlformats.org/officeDocument/2006/relationships/image" Target="../media/image77.jpeg"/><Relationship Id="rId2" Type="http://schemas.openxmlformats.org/officeDocument/2006/relationships/image" Target="../media/image72.jpeg"/><Relationship Id="rId1" Type="http://schemas.openxmlformats.org/officeDocument/2006/relationships/slideLayout" Target="../slideLayouts/slideLayout62.xml"/><Relationship Id="rId6" Type="http://schemas.openxmlformats.org/officeDocument/2006/relationships/image" Target="../media/image76.jpeg"/><Relationship Id="rId5" Type="http://schemas.openxmlformats.org/officeDocument/2006/relationships/image" Target="../media/image75.jpeg"/><Relationship Id="rId4" Type="http://schemas.openxmlformats.org/officeDocument/2006/relationships/image" Target="../media/image74.jpeg"/></Relationships>
</file>

<file path=ppt/slides/_rels/slide77.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73.xml"/></Relationships>
</file>

<file path=ppt/slides/_rels/slide80.xml.rels><?xml version="1.0" encoding="UTF-8" standalone="yes"?>
<Relationships xmlns="http://schemas.openxmlformats.org/package/2006/relationships"><Relationship Id="rId3" Type="http://schemas.openxmlformats.org/officeDocument/2006/relationships/hyperlink" Target="http://www.artunframed.com/images/artists54/rembra249.jpg" TargetMode="External"/><Relationship Id="rId2" Type="http://schemas.openxmlformats.org/officeDocument/2006/relationships/notesSlide" Target="../notesSlides/notesSlide56.xml"/><Relationship Id="rId1" Type="http://schemas.openxmlformats.org/officeDocument/2006/relationships/slideLayout" Target="../slideLayouts/slideLayout31.xml"/><Relationship Id="rId4" Type="http://schemas.openxmlformats.org/officeDocument/2006/relationships/image" Target="../media/image80.jpeg"/></Relationships>
</file>

<file path=ppt/slides/_rels/slide81.xml.rels><?xml version="1.0" encoding="UTF-8" standalone="yes"?>
<Relationships xmlns="http://schemas.openxmlformats.org/package/2006/relationships"><Relationship Id="rId3" Type="http://schemas.openxmlformats.org/officeDocument/2006/relationships/slide" Target="slide17.xml"/><Relationship Id="rId2" Type="http://schemas.openxmlformats.org/officeDocument/2006/relationships/notesSlide" Target="../notesSlides/notesSlide57.xml"/><Relationship Id="rId1" Type="http://schemas.openxmlformats.org/officeDocument/2006/relationships/slideLayout" Target="../slideLayouts/slideLayout32.xml"/><Relationship Id="rId6" Type="http://schemas.openxmlformats.org/officeDocument/2006/relationships/image" Target="../media/image81.png"/><Relationship Id="rId5" Type="http://schemas.openxmlformats.org/officeDocument/2006/relationships/image" Target="../media/image32.png"/><Relationship Id="rId4" Type="http://schemas.openxmlformats.org/officeDocument/2006/relationships/image" Target="../media/image63.png"/></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3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32.xml"/></Relationships>
</file>

<file path=ppt/slides/_rels/slide84.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file:///C:\WINDOWS\Desktop\BabylonSong.mp3" TargetMode="External"/><Relationship Id="rId1" Type="http://schemas.microsoft.com/office/2007/relationships/media" Target="file:///C:\WINDOWS\Desktop\BabylonSong.mp3" TargetMode="External"/><Relationship Id="rId5" Type="http://schemas.openxmlformats.org/officeDocument/2006/relationships/image" Target="../media/image83.png"/><Relationship Id="rId4" Type="http://schemas.openxmlformats.org/officeDocument/2006/relationships/image" Target="../media/image26.png"/></Relationships>
</file>

<file path=ppt/slides/_rels/slide8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73.xml"/></Relationships>
</file>

<file path=ppt/slides/_rels/slide9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9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60.xml"/><Relationship Id="rId1" Type="http://schemas.openxmlformats.org/officeDocument/2006/relationships/slideLayout" Target="../slideLayouts/slideLayout43.xml"/><Relationship Id="rId4" Type="http://schemas.openxmlformats.org/officeDocument/2006/relationships/image" Target="../media/image8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Picture 21"/>
          <p:cNvSpPr>
            <a:spLocks noChangeAspect="1" noChangeArrowheads="1"/>
          </p:cNvSpPr>
          <p:nvPr/>
        </p:nvSpPr>
        <p:spPr bwMode="auto">
          <a:xfrm>
            <a:off x="-228600" y="0"/>
            <a:ext cx="9372600" cy="687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078" name="Text Box 6"/>
          <p:cNvSpPr txBox="1">
            <a:spLocks noChangeArrowheads="1"/>
          </p:cNvSpPr>
          <p:nvPr/>
        </p:nvSpPr>
        <p:spPr bwMode="auto">
          <a:xfrm>
            <a:off x="1979613" y="2033588"/>
            <a:ext cx="7011987" cy="1323975"/>
          </a:xfrm>
          <a:prstGeom prst="rect">
            <a:avLst/>
          </a:prstGeom>
          <a:noFill/>
          <a:ln w="9525">
            <a:noFill/>
            <a:miter lim="800000"/>
            <a:headEnd/>
            <a:tailEnd/>
          </a:ln>
          <a:effectLst>
            <a:outerShdw blurRad="63500" dist="38099" dir="2700000" algn="ctr" rotWithShape="0">
              <a:srgbClr val="660066">
                <a:alpha val="74998"/>
              </a:srgbClr>
            </a:outerShdw>
          </a:effectLst>
        </p:spPr>
        <p:txBody>
          <a:bodyPr>
            <a:spAutoFit/>
          </a:bodyPr>
          <a:lstStyle/>
          <a:p>
            <a:pPr>
              <a:defRPr/>
            </a:pPr>
            <a:r>
              <a:rPr lang="en-US" sz="4000" b="1" i="1" dirty="0">
                <a:latin typeface="Arial"/>
                <a:ea typeface="+mn-ea"/>
                <a:cs typeface="Arial"/>
              </a:rPr>
              <a:t>(Neo-Babylonian Empire)</a:t>
            </a:r>
          </a:p>
          <a:p>
            <a:pPr>
              <a:defRPr/>
            </a:pPr>
            <a:r>
              <a:rPr lang="en-US" sz="4000" b="1" i="1" dirty="0">
                <a:latin typeface="Arial"/>
                <a:ea typeface="+mn-ea"/>
                <a:cs typeface="Arial"/>
              </a:rPr>
              <a:t>625-539 BC</a:t>
            </a:r>
          </a:p>
        </p:txBody>
      </p:sp>
      <p:sp>
        <p:nvSpPr>
          <p:cNvPr id="81923" name="Picture 14" descr="civ_01bab-ham">
            <a:hlinkClick r:id="rId2"/>
          </p:cNvPr>
          <p:cNvSpPr>
            <a:spLocks noChangeAspect="1" noChangeArrowheads="1"/>
          </p:cNvSpPr>
          <p:nvPr/>
        </p:nvSpPr>
        <p:spPr bwMode="auto">
          <a:xfrm>
            <a:off x="7620000" y="152400"/>
            <a:ext cx="1347788"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81924" name="WordArt 15"/>
          <p:cNvSpPr>
            <a:spLocks noChangeArrowheads="1" noChangeShapeType="1" noTextEdit="1"/>
          </p:cNvSpPr>
          <p:nvPr/>
        </p:nvSpPr>
        <p:spPr bwMode="auto">
          <a:xfrm>
            <a:off x="609600" y="0"/>
            <a:ext cx="6019800" cy="2352675"/>
          </a:xfrm>
          <a:prstGeom prst="rect">
            <a:avLst/>
          </a:prstGeom>
        </p:spPr>
        <p:txBody>
          <a:bodyPr wrap="none" fromWordArt="1">
            <a:prstTxWarp prst="textSlantUp">
              <a:avLst>
                <a:gd name="adj" fmla="val 32056"/>
              </a:avLst>
            </a:prstTxWarp>
          </a:bodyPr>
          <a:lstStyle/>
          <a:p>
            <a:r>
              <a:rPr lang="en-US" sz="3600" kern="1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9999"/>
                    </a:srgbClr>
                  </a:outerShdw>
                </a:effectLst>
                <a:latin typeface="Impact"/>
                <a:ea typeface="Impact"/>
                <a:cs typeface="Impact"/>
              </a:rPr>
              <a:t>The Babylonians</a:t>
            </a:r>
          </a:p>
        </p:txBody>
      </p:sp>
      <p:pic>
        <p:nvPicPr>
          <p:cNvPr id="81926"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981325" y="3735388"/>
            <a:ext cx="3602038" cy="2395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7" name="Picture 2"/>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6513" y="3735388"/>
            <a:ext cx="3030538" cy="2382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8" name="Picture 3"/>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6510338" y="3733800"/>
            <a:ext cx="2670175" cy="243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8E3C3288-94D9-73C5-BA1A-B536C694FE68}"/>
              </a:ext>
            </a:extLst>
          </p:cNvPr>
          <p:cNvSpPr>
            <a:spLocks noChangeArrowheads="1"/>
          </p:cNvSpPr>
          <p:nvPr/>
        </p:nvSpPr>
        <p:spPr bwMode="auto">
          <a:xfrm>
            <a:off x="0" y="6385034"/>
            <a:ext cx="9144000" cy="46833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Dr. Rick Griffith • </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Jordan Evangelical Theological Seminary</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 BibleStudyDownloads.org</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241" name="Picture 1">
            <a:extLst>
              <a:ext uri="{FF2B5EF4-FFF2-40B4-BE49-F238E27FC236}">
                <a16:creationId xmlns:a16="http://schemas.microsoft.com/office/drawing/2014/main" id="{ADD92170-48BB-9947-9CC7-4177348758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10814526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1265" name="Picture 1">
            <a:extLst>
              <a:ext uri="{FF2B5EF4-FFF2-40B4-BE49-F238E27FC236}">
                <a16:creationId xmlns:a16="http://schemas.microsoft.com/office/drawing/2014/main" id="{58AE9DAC-10CC-5045-9BCE-C6DC0C5003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45555964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2289" name="Picture 1">
            <a:extLst>
              <a:ext uri="{FF2B5EF4-FFF2-40B4-BE49-F238E27FC236}">
                <a16:creationId xmlns:a16="http://schemas.microsoft.com/office/drawing/2014/main" id="{5EA084D3-E871-FD44-979F-14C6F02566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46462138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3313" name="Picture 1">
            <a:extLst>
              <a:ext uri="{FF2B5EF4-FFF2-40B4-BE49-F238E27FC236}">
                <a16:creationId xmlns:a16="http://schemas.microsoft.com/office/drawing/2014/main" id="{F2A10D4F-5DFF-754E-912B-48EF804CB2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8996018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4337" name="Picture 1">
            <a:extLst>
              <a:ext uri="{FF2B5EF4-FFF2-40B4-BE49-F238E27FC236}">
                <a16:creationId xmlns:a16="http://schemas.microsoft.com/office/drawing/2014/main" id="{5941785F-668A-174D-B85D-A794778141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54907042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5361" name="Picture 1">
            <a:extLst>
              <a:ext uri="{FF2B5EF4-FFF2-40B4-BE49-F238E27FC236}">
                <a16:creationId xmlns:a16="http://schemas.microsoft.com/office/drawing/2014/main" id="{96BAE36A-DE4B-EB4D-B85D-B3F87BC5E5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95098701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6385" name="Picture 1">
            <a:extLst>
              <a:ext uri="{FF2B5EF4-FFF2-40B4-BE49-F238E27FC236}">
                <a16:creationId xmlns:a16="http://schemas.microsoft.com/office/drawing/2014/main" id="{618DB9DF-60EF-4045-860F-3F6DBEEDDE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38432150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69" name="Picture 8" descr="middle babylonian people"/>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162800" y="3200400"/>
            <a:ext cx="1497013" cy="232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0" name="Picture 9" descr="lio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57200" y="4724400"/>
            <a:ext cx="2895600" cy="186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1" name="Picture 10" descr="near_east9"/>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678488" y="152400"/>
            <a:ext cx="254635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2" name="Picture 11" descr="Babylon Title"/>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28600" y="228600"/>
            <a:ext cx="3886200" cy="1166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24" name="Text Box 16"/>
          <p:cNvSpPr txBox="1">
            <a:spLocks noChangeArrowheads="1"/>
          </p:cNvSpPr>
          <p:nvPr/>
        </p:nvSpPr>
        <p:spPr bwMode="auto">
          <a:xfrm>
            <a:off x="334963" y="1447800"/>
            <a:ext cx="4289425" cy="646113"/>
          </a:xfrm>
          <a:prstGeom prst="rect">
            <a:avLst/>
          </a:prstGeom>
          <a:noFill/>
          <a:ln w="9525">
            <a:noFill/>
            <a:miter lim="800000"/>
            <a:headEnd/>
            <a:tailEnd/>
          </a:ln>
          <a:effectLst>
            <a:outerShdw blurRad="63500" dist="38099" dir="2700000" algn="ctr" rotWithShape="0">
              <a:schemeClr val="bg2">
                <a:alpha val="74998"/>
              </a:schemeClr>
            </a:outerShdw>
          </a:effectLst>
        </p:spPr>
        <p:txBody>
          <a:bodyPr wrap="none">
            <a:spAutoFit/>
          </a:bodyPr>
          <a:lstStyle/>
          <a:p>
            <a:pPr>
              <a:defRPr/>
            </a:pPr>
            <a:r>
              <a:rPr lang="en-US" sz="3600" b="1">
                <a:solidFill>
                  <a:srgbClr val="660066"/>
                </a:solidFill>
                <a:latin typeface="Arial"/>
                <a:ea typeface="+mn-ea"/>
                <a:cs typeface="Arial"/>
              </a:rPr>
              <a:t>History of Babylon</a:t>
            </a:r>
          </a:p>
        </p:txBody>
      </p:sp>
      <p:sp>
        <p:nvSpPr>
          <p:cNvPr id="43025" name="Text Box 17"/>
          <p:cNvSpPr txBox="1">
            <a:spLocks noChangeArrowheads="1"/>
          </p:cNvSpPr>
          <p:nvPr/>
        </p:nvSpPr>
        <p:spPr bwMode="auto">
          <a:xfrm>
            <a:off x="3046413" y="2844800"/>
            <a:ext cx="4454525" cy="646113"/>
          </a:xfrm>
          <a:prstGeom prst="rect">
            <a:avLst/>
          </a:prstGeom>
          <a:noFill/>
          <a:ln w="9525">
            <a:noFill/>
            <a:miter lim="800000"/>
            <a:headEnd/>
            <a:tailEnd/>
          </a:ln>
          <a:effectLst>
            <a:outerShdw blurRad="63500" dist="38099" dir="2700000" algn="ctr" rotWithShape="0">
              <a:schemeClr val="bg2">
                <a:alpha val="74998"/>
              </a:schemeClr>
            </a:outerShdw>
          </a:effectLst>
        </p:spPr>
        <p:txBody>
          <a:bodyPr wrap="none">
            <a:spAutoFit/>
          </a:bodyPr>
          <a:lstStyle/>
          <a:p>
            <a:pPr>
              <a:defRPr/>
            </a:pPr>
            <a:r>
              <a:rPr lang="en-US" sz="3600" b="1">
                <a:solidFill>
                  <a:srgbClr val="660066"/>
                </a:solidFill>
                <a:latin typeface="Arial"/>
                <a:ea typeface="+mn-ea"/>
                <a:cs typeface="Arial"/>
              </a:rPr>
              <a:t>Babylonian Society</a:t>
            </a:r>
          </a:p>
        </p:txBody>
      </p:sp>
      <p:sp>
        <p:nvSpPr>
          <p:cNvPr id="43026" name="Text Box 18"/>
          <p:cNvSpPr txBox="1">
            <a:spLocks noChangeArrowheads="1"/>
          </p:cNvSpPr>
          <p:nvPr/>
        </p:nvSpPr>
        <p:spPr bwMode="auto">
          <a:xfrm>
            <a:off x="901700" y="4241800"/>
            <a:ext cx="3803650" cy="646113"/>
          </a:xfrm>
          <a:prstGeom prst="rect">
            <a:avLst/>
          </a:prstGeom>
          <a:noFill/>
          <a:ln w="9525">
            <a:noFill/>
            <a:miter lim="800000"/>
            <a:headEnd/>
            <a:tailEnd/>
          </a:ln>
          <a:effectLst>
            <a:outerShdw blurRad="63500" dist="38099" dir="2700000" algn="ctr" rotWithShape="0">
              <a:schemeClr val="bg2">
                <a:alpha val="74998"/>
              </a:schemeClr>
            </a:outerShdw>
          </a:effectLst>
        </p:spPr>
        <p:txBody>
          <a:bodyPr wrap="none">
            <a:spAutoFit/>
          </a:bodyPr>
          <a:lstStyle/>
          <a:p>
            <a:pPr>
              <a:defRPr/>
            </a:pPr>
            <a:r>
              <a:rPr lang="en-US" sz="3600" b="1">
                <a:solidFill>
                  <a:srgbClr val="660066"/>
                </a:solidFill>
                <a:latin typeface="Arial"/>
                <a:ea typeface="+mn-ea"/>
                <a:cs typeface="Arial"/>
              </a:rPr>
              <a:t>Israel &amp; Babylon</a:t>
            </a:r>
          </a:p>
        </p:txBody>
      </p:sp>
      <p:sp>
        <p:nvSpPr>
          <p:cNvPr id="43027" name="Text Box 19"/>
          <p:cNvSpPr txBox="1">
            <a:spLocks noChangeArrowheads="1"/>
          </p:cNvSpPr>
          <p:nvPr/>
        </p:nvSpPr>
        <p:spPr bwMode="auto">
          <a:xfrm>
            <a:off x="4595813" y="5638800"/>
            <a:ext cx="3184525" cy="646113"/>
          </a:xfrm>
          <a:prstGeom prst="rect">
            <a:avLst/>
          </a:prstGeom>
          <a:noFill/>
          <a:ln w="9525">
            <a:noFill/>
            <a:miter lim="800000"/>
            <a:headEnd/>
            <a:tailEnd/>
          </a:ln>
          <a:effectLst>
            <a:outerShdw blurRad="63500" dist="38099" dir="2700000" algn="ctr" rotWithShape="0">
              <a:schemeClr val="bg2">
                <a:alpha val="74998"/>
              </a:schemeClr>
            </a:outerShdw>
          </a:effectLst>
        </p:spPr>
        <p:txBody>
          <a:bodyPr wrap="none">
            <a:spAutoFit/>
          </a:bodyPr>
          <a:lstStyle/>
          <a:p>
            <a:pPr>
              <a:defRPr/>
            </a:pPr>
            <a:r>
              <a:rPr lang="en-US" sz="3600" b="1">
                <a:solidFill>
                  <a:srgbClr val="660066"/>
                </a:solidFill>
                <a:latin typeface="Arial"/>
                <a:ea typeface="+mn-ea"/>
                <a:cs typeface="Arial"/>
              </a:rPr>
              <a:t>Babylon &amp; Us</a:t>
            </a:r>
          </a:p>
        </p:txBody>
      </p:sp>
      <p:sp>
        <p:nvSpPr>
          <p:cNvPr id="83977" name="Text Box 20"/>
          <p:cNvSpPr txBox="1">
            <a:spLocks noChangeArrowheads="1"/>
          </p:cNvSpPr>
          <p:nvPr/>
        </p:nvSpPr>
        <p:spPr bwMode="auto">
          <a:xfrm>
            <a:off x="8397875" y="41275"/>
            <a:ext cx="698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latin typeface="Arial" charset="0"/>
                <a:cs typeface="Arial" charset="0"/>
              </a:rPr>
              <a:t>136</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43024"/>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43025"/>
                                        </p:tgtEl>
                                        <p:attrNameLst>
                                          <p:attrName>style.visibility</p:attrName>
                                        </p:attrNameLst>
                                      </p:cBhvr>
                                      <p:to>
                                        <p:strVal val="visible"/>
                                      </p:to>
                                    </p:set>
                                  </p:childTnLst>
                                </p:cTn>
                              </p:par>
                            </p:childTnLst>
                          </p:cTn>
                        </p:par>
                        <p:par>
                          <p:cTn id="10" fill="hold" nodeType="afterGroup">
                            <p:stCondLst>
                              <p:cond delay="1000"/>
                            </p:stCondLst>
                            <p:childTnLst>
                              <p:par>
                                <p:cTn id="11" presetID="1" presetClass="entr" presetSubtype="0" fill="hold" grpId="0" nodeType="afterEffect">
                                  <p:stCondLst>
                                    <p:cond delay="0"/>
                                  </p:stCondLst>
                                  <p:childTnLst>
                                    <p:set>
                                      <p:cBhvr>
                                        <p:cTn id="12" dur="1" fill="hold">
                                          <p:stCondLst>
                                            <p:cond delay="499"/>
                                          </p:stCondLst>
                                        </p:cTn>
                                        <p:tgtEl>
                                          <p:spTgt spid="43026"/>
                                        </p:tgtEl>
                                        <p:attrNameLst>
                                          <p:attrName>style.visibility</p:attrName>
                                        </p:attrNameLst>
                                      </p:cBhvr>
                                      <p:to>
                                        <p:strVal val="visible"/>
                                      </p:to>
                                    </p:set>
                                  </p:childTnLst>
                                </p:cTn>
                              </p:par>
                            </p:childTnLst>
                          </p:cTn>
                        </p:par>
                        <p:par>
                          <p:cTn id="13" fill="hold" nodeType="afterGroup">
                            <p:stCondLst>
                              <p:cond delay="1500"/>
                            </p:stCondLst>
                            <p:childTnLst>
                              <p:par>
                                <p:cTn id="14" presetID="1" presetClass="entr" presetSubtype="0" fill="hold" grpId="0" nodeType="afterEffect">
                                  <p:stCondLst>
                                    <p:cond delay="0"/>
                                  </p:stCondLst>
                                  <p:childTnLst>
                                    <p:set>
                                      <p:cBhvr>
                                        <p:cTn id="15" dur="1" fill="hold">
                                          <p:stCondLst>
                                            <p:cond delay="499"/>
                                          </p:stCondLst>
                                        </p:cTn>
                                        <p:tgtEl>
                                          <p:spTgt spid="430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24" grpId="0" autoUpdateAnimBg="0"/>
      <p:bldP spid="43025" grpId="0" autoUpdateAnimBg="0"/>
      <p:bldP spid="43026" grpId="0" autoUpdateAnimBg="0"/>
      <p:bldP spid="43027" grpId="0"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3" name="Picture 2" descr="near_east9"/>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636838" y="0"/>
            <a:ext cx="6507162" cy="701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6915" name="Text Box 3"/>
          <p:cNvSpPr txBox="1">
            <a:spLocks noChangeArrowheads="1"/>
          </p:cNvSpPr>
          <p:nvPr/>
        </p:nvSpPr>
        <p:spPr bwMode="auto">
          <a:xfrm>
            <a:off x="76200" y="76200"/>
            <a:ext cx="6553200" cy="92392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defRPr/>
            </a:pPr>
            <a:r>
              <a:rPr lang="en-US" sz="5400" b="1">
                <a:solidFill>
                  <a:srgbClr val="660066"/>
                </a:solidFill>
                <a:latin typeface="Arial"/>
                <a:ea typeface="+mn-ea"/>
                <a:cs typeface="Arial"/>
              </a:rPr>
              <a:t>History of Babylon</a:t>
            </a:r>
          </a:p>
        </p:txBody>
      </p:sp>
      <p:sp>
        <p:nvSpPr>
          <p:cNvPr id="84995" name="Text Box 4"/>
          <p:cNvSpPr txBox="1">
            <a:spLocks noChangeArrowheads="1"/>
          </p:cNvSpPr>
          <p:nvPr/>
        </p:nvSpPr>
        <p:spPr bwMode="auto">
          <a:xfrm>
            <a:off x="8440738" y="41275"/>
            <a:ext cx="6127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2000" b="1">
                <a:latin typeface="Arial" charset="0"/>
                <a:cs typeface="Arial" charset="0"/>
              </a:rPr>
              <a:t>136</a:t>
            </a:r>
          </a:p>
        </p:txBody>
      </p:sp>
      <p:sp>
        <p:nvSpPr>
          <p:cNvPr id="84996" name="Rectangle 7"/>
          <p:cNvSpPr>
            <a:spLocks noGrp="1" noChangeArrowheads="1"/>
          </p:cNvSpPr>
          <p:nvPr>
            <p:ph type="title" idx="4294967295"/>
          </p:nvPr>
        </p:nvSpPr>
        <p:spPr>
          <a:xfrm>
            <a:off x="0" y="3657600"/>
            <a:ext cx="9144000" cy="3200400"/>
          </a:xfrm>
          <a:solidFill>
            <a:schemeClr val="tx2"/>
          </a:solidFill>
        </p:spPr>
        <p:txBody>
          <a:bodyPr/>
          <a:lstStyle/>
          <a:p>
            <a:r>
              <a:rPr lang="en-US" sz="3600">
                <a:solidFill>
                  <a:schemeClr val="bg1"/>
                </a:solidFill>
                <a:latin typeface="Arial" charset="0"/>
                <a:ea typeface="ＭＳ Ｐゴシック" charset="0"/>
                <a:cs typeface="Arial" charset="0"/>
              </a:rPr>
              <a:t>Genesis 10:8-10; 11:2, 9; Rev. 17:1-6</a:t>
            </a:r>
            <a:br>
              <a:rPr lang="en-US" sz="3600">
                <a:solidFill>
                  <a:schemeClr val="bg1"/>
                </a:solidFill>
                <a:latin typeface="Arial" charset="0"/>
                <a:ea typeface="ＭＳ Ｐゴシック" charset="0"/>
                <a:cs typeface="Arial" charset="0"/>
              </a:rPr>
            </a:br>
            <a:r>
              <a:rPr lang="en-US" sz="3600">
                <a:solidFill>
                  <a:schemeClr val="bg1"/>
                </a:solidFill>
                <a:latin typeface="Arial" charset="0"/>
                <a:ea typeface="ＭＳ Ｐゴシック" charset="0"/>
                <a:cs typeface="Arial" charset="0"/>
              </a:rPr>
              <a:t>How did Babylon start?</a:t>
            </a:r>
            <a:br>
              <a:rPr lang="en-US" sz="3600">
                <a:solidFill>
                  <a:schemeClr val="bg1"/>
                </a:solidFill>
                <a:latin typeface="Arial" charset="0"/>
                <a:ea typeface="ＭＳ Ｐゴシック" charset="0"/>
                <a:cs typeface="Arial" charset="0"/>
              </a:rPr>
            </a:br>
            <a:r>
              <a:rPr lang="en-US" sz="3600">
                <a:solidFill>
                  <a:schemeClr val="bg1"/>
                </a:solidFill>
                <a:latin typeface="Arial" charset="0"/>
                <a:ea typeface="ＭＳ Ｐゴシック" charset="0"/>
                <a:cs typeface="Arial" charset="0"/>
              </a:rPr>
              <a:t>What motivated this beginning?</a:t>
            </a:r>
            <a:br>
              <a:rPr lang="en-US" sz="3600">
                <a:solidFill>
                  <a:schemeClr val="bg1"/>
                </a:solidFill>
                <a:latin typeface="Arial" charset="0"/>
                <a:ea typeface="ＭＳ Ｐゴシック" charset="0"/>
                <a:cs typeface="Arial" charset="0"/>
              </a:rPr>
            </a:br>
            <a:r>
              <a:rPr lang="en-US" sz="3600">
                <a:solidFill>
                  <a:schemeClr val="bg1"/>
                </a:solidFill>
                <a:latin typeface="Arial" charset="0"/>
                <a:ea typeface="ＭＳ Ｐゴシック" charset="0"/>
                <a:cs typeface="Arial" charset="0"/>
              </a:rPr>
              <a:t>What resulted from its founding?</a:t>
            </a:r>
            <a:br>
              <a:rPr lang="en-US" sz="3600">
                <a:solidFill>
                  <a:schemeClr val="bg1"/>
                </a:solidFill>
                <a:latin typeface="Arial" charset="0"/>
                <a:ea typeface="ＭＳ Ｐゴシック" charset="0"/>
                <a:cs typeface="Arial" charset="0"/>
              </a:rPr>
            </a:br>
            <a:r>
              <a:rPr lang="en-US" sz="3600">
                <a:solidFill>
                  <a:schemeClr val="bg1"/>
                </a:solidFill>
                <a:latin typeface="Arial" charset="0"/>
                <a:ea typeface="ＭＳ Ｐゴシック" charset="0"/>
                <a:cs typeface="Arial" charset="0"/>
              </a:rPr>
              <a:t>What did Babylon signify?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1669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6915" grpId="0"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2"/>
          <p:cNvSpPr txBox="1">
            <a:spLocks noChangeArrowheads="1"/>
          </p:cNvSpPr>
          <p:nvPr/>
        </p:nvSpPr>
        <p:spPr bwMode="auto">
          <a:xfrm>
            <a:off x="82550" y="2111375"/>
            <a:ext cx="4057650" cy="2554288"/>
          </a:xfrm>
          <a:prstGeom prst="rect">
            <a:avLst/>
          </a:prstGeom>
          <a:noFill/>
          <a:ln w="9525">
            <a:noFill/>
            <a:miter lim="800000"/>
            <a:headEnd/>
            <a:tailEnd/>
          </a:ln>
          <a:effec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l">
              <a:defRPr/>
            </a:pPr>
            <a:r>
              <a:rPr lang="en-US" sz="3200" b="1" dirty="0">
                <a:effectLst>
                  <a:outerShdw blurRad="38100" dist="38100" dir="2700000" algn="tl">
                    <a:srgbClr val="DDDDDD"/>
                  </a:outerShdw>
                </a:effectLst>
                <a:latin typeface="Arial"/>
                <a:cs typeface="Arial"/>
              </a:rPr>
              <a:t>The Name</a:t>
            </a:r>
          </a:p>
          <a:p>
            <a:pPr algn="l">
              <a:defRPr/>
            </a:pPr>
            <a:endParaRPr lang="en-US" sz="3200" b="1" dirty="0">
              <a:effectLst>
                <a:outerShdw blurRad="38100" dist="38100" dir="2700000" algn="tl">
                  <a:srgbClr val="DDDDDD"/>
                </a:outerShdw>
              </a:effectLst>
              <a:latin typeface="Arial"/>
              <a:cs typeface="Arial"/>
            </a:endParaRPr>
          </a:p>
          <a:p>
            <a:pPr algn="l">
              <a:defRPr/>
            </a:pPr>
            <a:r>
              <a:rPr lang="en-US" sz="3200" b="1" dirty="0">
                <a:effectLst>
                  <a:outerShdw blurRad="38100" dist="38100" dir="2700000" algn="tl">
                    <a:srgbClr val="DDDDDD"/>
                  </a:outerShdw>
                </a:effectLst>
                <a:latin typeface="Arial"/>
                <a:cs typeface="Arial"/>
              </a:rPr>
              <a:t>The Location</a:t>
            </a:r>
          </a:p>
          <a:p>
            <a:pPr algn="l">
              <a:defRPr/>
            </a:pPr>
            <a:endParaRPr lang="en-US" sz="3200" b="1" dirty="0">
              <a:effectLst>
                <a:outerShdw blurRad="38100" dist="38100" dir="2700000" algn="tl">
                  <a:srgbClr val="DDDDDD"/>
                </a:outerShdw>
              </a:effectLst>
              <a:latin typeface="Arial"/>
              <a:cs typeface="Arial"/>
            </a:endParaRPr>
          </a:p>
          <a:p>
            <a:pPr algn="l">
              <a:defRPr/>
            </a:pPr>
            <a:r>
              <a:rPr lang="en-US" sz="3200" b="1" dirty="0">
                <a:effectLst>
                  <a:outerShdw blurRad="38100" dist="38100" dir="2700000" algn="tl">
                    <a:srgbClr val="DDDDDD"/>
                  </a:outerShdw>
                </a:effectLst>
                <a:latin typeface="Arial"/>
                <a:cs typeface="Arial"/>
              </a:rPr>
              <a:t>The Tower of Babel</a:t>
            </a:r>
          </a:p>
        </p:txBody>
      </p:sp>
      <p:pic>
        <p:nvPicPr>
          <p:cNvPr id="86018"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998913" y="1066800"/>
            <a:ext cx="5181600" cy="481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19" name="WordArt 5"/>
          <p:cNvSpPr>
            <a:spLocks noChangeArrowheads="1" noChangeShapeType="1" noTextEdit="1"/>
          </p:cNvSpPr>
          <p:nvPr/>
        </p:nvSpPr>
        <p:spPr bwMode="auto">
          <a:xfrm>
            <a:off x="6858000" y="228600"/>
            <a:ext cx="1343025" cy="495300"/>
          </a:xfrm>
          <a:prstGeom prst="rect">
            <a:avLst/>
          </a:prstGeom>
        </p:spPr>
        <p:txBody>
          <a:bodyPr wrap="none" fromWordArt="1">
            <a:prstTxWarp prst="textPlain">
              <a:avLst>
                <a:gd name="adj" fmla="val 50000"/>
              </a:avLst>
            </a:prstTxWarp>
          </a:bodyPr>
          <a:lstStyle/>
          <a:p>
            <a:r>
              <a:rPr lang="en-US" sz="3600" kern="10">
                <a:ln w="6350">
                  <a:solidFill>
                    <a:srgbClr val="99CCFF"/>
                  </a:solidFill>
                  <a:round/>
                  <a:headEnd/>
                  <a:tailEnd/>
                </a:ln>
                <a:solidFill>
                  <a:srgbClr val="0066CC"/>
                </a:solidFill>
                <a:effectLst>
                  <a:outerShdw blurRad="63500" dist="38099" dir="2700000" algn="ctr" rotWithShape="0">
                    <a:srgbClr val="990000">
                      <a:alpha val="74997"/>
                    </a:srgbClr>
                  </a:outerShdw>
                </a:effectLst>
                <a:latin typeface="Impact"/>
                <a:ea typeface="Impact"/>
                <a:cs typeface="Impact"/>
              </a:rPr>
              <a:t>Babylon</a:t>
            </a:r>
          </a:p>
        </p:txBody>
      </p:sp>
      <p:sp>
        <p:nvSpPr>
          <p:cNvPr id="86020" name="Line 6"/>
          <p:cNvSpPr>
            <a:spLocks noChangeShapeType="1"/>
          </p:cNvSpPr>
          <p:nvPr/>
        </p:nvSpPr>
        <p:spPr bwMode="auto">
          <a:xfrm>
            <a:off x="6477000" y="838200"/>
            <a:ext cx="17526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6021" name="Text Box 7"/>
          <p:cNvSpPr txBox="1">
            <a:spLocks noChangeArrowheads="1"/>
          </p:cNvSpPr>
          <p:nvPr/>
        </p:nvSpPr>
        <p:spPr bwMode="auto">
          <a:xfrm>
            <a:off x="8397875" y="41275"/>
            <a:ext cx="698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latin typeface="Arial" charset="0"/>
                <a:cs typeface="Arial" charset="0"/>
              </a:rPr>
              <a:t>136</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170">
                                            <p:txEl>
                                              <p:pRg st="0" end="0"/>
                                            </p:txEl>
                                          </p:spTgt>
                                        </p:tgtEl>
                                        <p:attrNameLst>
                                          <p:attrName>style.visibility</p:attrName>
                                        </p:attrNameLst>
                                      </p:cBhvr>
                                      <p:to>
                                        <p:strVal val="visible"/>
                                      </p:to>
                                    </p:set>
                                    <p:anim calcmode="lin" valueType="num">
                                      <p:cBhvr additive="base">
                                        <p:cTn id="7" dur="500" fill="hold"/>
                                        <p:tgtEl>
                                          <p:spTgt spid="7170">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7170">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7170">
                                            <p:txEl>
                                              <p:pRg st="2" end="2"/>
                                            </p:txEl>
                                          </p:spTgt>
                                        </p:tgtEl>
                                        <p:attrNameLst>
                                          <p:attrName>style.visibility</p:attrName>
                                        </p:attrNameLst>
                                      </p:cBhvr>
                                      <p:to>
                                        <p:strVal val="visible"/>
                                      </p:to>
                                    </p:set>
                                    <p:anim calcmode="lin" valueType="num">
                                      <p:cBhvr additive="base">
                                        <p:cTn id="13" dur="500" fill="hold"/>
                                        <p:tgtEl>
                                          <p:spTgt spid="7170">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7170">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7170">
                                            <p:txEl>
                                              <p:pRg st="4" end="4"/>
                                            </p:txEl>
                                          </p:spTgt>
                                        </p:tgtEl>
                                        <p:attrNameLst>
                                          <p:attrName>style.visibility</p:attrName>
                                        </p:attrNameLst>
                                      </p:cBhvr>
                                      <p:to>
                                        <p:strVal val="visible"/>
                                      </p:to>
                                    </p:set>
                                    <p:anim calcmode="lin" valueType="num">
                                      <p:cBhvr additive="base">
                                        <p:cTn id="19" dur="500" fill="hold"/>
                                        <p:tgtEl>
                                          <p:spTgt spid="7170">
                                            <p:txEl>
                                              <p:pRg st="4" end="4"/>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7170">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0" grpId="0" build="p"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11"/>
          <p:cNvSpPr>
            <a:spLocks noChangeArrowheads="1"/>
          </p:cNvSpPr>
          <p:nvPr/>
        </p:nvSpPr>
        <p:spPr bwMode="auto">
          <a:xfrm>
            <a:off x="4010025" y="2571750"/>
            <a:ext cx="11255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Arial" charset="0"/>
                <a:cs typeface="Arial" charset="0"/>
                <a:hlinkClick r:id="rId2" action="ppaction://hlinksldjump"/>
              </a:rPr>
              <a:t>Slide 2</a:t>
            </a:r>
            <a:endParaRPr lang="en-US">
              <a:latin typeface="Arial" charset="0"/>
              <a:cs typeface="Arial" charset="0"/>
            </a:endParaRPr>
          </a:p>
        </p:txBody>
      </p:sp>
      <p:pic>
        <p:nvPicPr>
          <p:cNvPr id="82946" name="Picture 1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43116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5901" name="Rectangle 13"/>
          <p:cNvSpPr>
            <a:spLocks noChangeArrowheads="1"/>
          </p:cNvSpPr>
          <p:nvPr/>
        </p:nvSpPr>
        <p:spPr bwMode="auto">
          <a:xfrm>
            <a:off x="4267200" y="0"/>
            <a:ext cx="4876800" cy="6858000"/>
          </a:xfrm>
          <a:prstGeom prst="rect">
            <a:avLst/>
          </a:prstGeom>
          <a:solidFill>
            <a:schemeClr val="tx2"/>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a:latin typeface="Arial"/>
              <a:ea typeface="+mn-ea"/>
              <a:cs typeface="Arial"/>
            </a:endParaRPr>
          </a:p>
        </p:txBody>
      </p:sp>
      <p:sp>
        <p:nvSpPr>
          <p:cNvPr id="82948" name="Rectangle 14"/>
          <p:cNvSpPr>
            <a:spLocks noGrp="1" noChangeArrowheads="1"/>
          </p:cNvSpPr>
          <p:nvPr>
            <p:ph type="title" idx="4294967295"/>
          </p:nvPr>
        </p:nvSpPr>
        <p:spPr>
          <a:xfrm>
            <a:off x="4953000" y="609600"/>
            <a:ext cx="3733800" cy="5562600"/>
          </a:xfrm>
        </p:spPr>
        <p:txBody>
          <a:bodyPr/>
          <a:lstStyle/>
          <a:p>
            <a:r>
              <a:rPr lang="en-US">
                <a:solidFill>
                  <a:schemeClr val="bg1"/>
                </a:solidFill>
                <a:latin typeface="Arial" charset="0"/>
                <a:ea typeface="ＭＳ Ｐゴシック" charset="0"/>
                <a:cs typeface="Arial" charset="0"/>
              </a:rPr>
              <a:t>Babylon has been in the news daily since a Dallas Seminary professor wrote this book in 1991</a:t>
            </a:r>
            <a:endParaRPr lang="en-US">
              <a:latin typeface="Arial" charset="0"/>
              <a:ea typeface="ＭＳ Ｐゴシック" charset="0"/>
              <a:cs typeface="Arial"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2"/>
          <p:cNvSpPr txBox="1">
            <a:spLocks noChangeArrowheads="1"/>
          </p:cNvSpPr>
          <p:nvPr/>
        </p:nvSpPr>
        <p:spPr bwMode="auto">
          <a:xfrm>
            <a:off x="250825" y="381000"/>
            <a:ext cx="8137525" cy="630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endParaRPr lang="en-US" sz="2000" b="1">
              <a:solidFill>
                <a:srgbClr val="000000"/>
              </a:solidFill>
              <a:latin typeface="Arial" charset="0"/>
              <a:cs typeface="Arial" charset="0"/>
            </a:endParaRPr>
          </a:p>
          <a:p>
            <a:r>
              <a:rPr lang="en-US" b="1" u="sng">
                <a:latin typeface="Arial" charset="0"/>
                <a:cs typeface="Arial" charset="0"/>
              </a:rPr>
              <a:t>Dominant Peoples in Mesopotamian History</a:t>
            </a:r>
            <a:r>
              <a:rPr lang="en-US" sz="2000" b="1" u="sng">
                <a:latin typeface="Arial" charset="0"/>
                <a:cs typeface="Arial" charset="0"/>
              </a:rPr>
              <a:t> </a:t>
            </a:r>
          </a:p>
          <a:p>
            <a:endParaRPr lang="en-US" sz="2000" b="1">
              <a:latin typeface="Arial" charset="0"/>
              <a:cs typeface="Arial" charset="0"/>
            </a:endParaRPr>
          </a:p>
          <a:p>
            <a:r>
              <a:rPr lang="en-US" sz="2000" b="1">
                <a:latin typeface="Arial" charset="0"/>
                <a:cs typeface="Arial" charset="0"/>
              </a:rPr>
              <a:t>Proto-Literate (3200-2850)</a:t>
            </a:r>
          </a:p>
          <a:p>
            <a:r>
              <a:rPr lang="en-US" sz="2000" b="1">
                <a:latin typeface="Arial" charset="0"/>
                <a:cs typeface="Arial" charset="0"/>
              </a:rPr>
              <a:t>Early Dynastic (2850-2360)</a:t>
            </a:r>
          </a:p>
          <a:p>
            <a:r>
              <a:rPr lang="en-US" sz="2000" b="1">
                <a:latin typeface="Arial" charset="0"/>
                <a:cs typeface="Arial" charset="0"/>
              </a:rPr>
              <a:t>Akkad (2360-2180)</a:t>
            </a:r>
          </a:p>
          <a:p>
            <a:r>
              <a:rPr lang="en-US" sz="2000" b="1">
                <a:latin typeface="Arial" charset="0"/>
                <a:cs typeface="Arial" charset="0"/>
              </a:rPr>
              <a:t>Guti (2180-2082)</a:t>
            </a:r>
          </a:p>
          <a:p>
            <a:r>
              <a:rPr lang="en-US" sz="2000" b="1">
                <a:latin typeface="Arial" charset="0"/>
                <a:cs typeface="Arial" charset="0"/>
              </a:rPr>
              <a:t>Ur III (2070-1960)</a:t>
            </a:r>
          </a:p>
          <a:p>
            <a:r>
              <a:rPr lang="en-US" sz="2000" b="1">
                <a:latin typeface="Arial" charset="0"/>
                <a:cs typeface="Arial" charset="0"/>
              </a:rPr>
              <a:t>Isin-Larsa (1960-1700)</a:t>
            </a:r>
            <a:endParaRPr lang="en-US" sz="2000">
              <a:latin typeface="Arial" charset="0"/>
              <a:cs typeface="Arial" charset="0"/>
            </a:endParaRPr>
          </a:p>
          <a:p>
            <a:r>
              <a:rPr lang="en-US" sz="2000" b="1">
                <a:solidFill>
                  <a:schemeClr val="accent2"/>
                </a:solidFill>
                <a:latin typeface="Arial" charset="0"/>
                <a:cs typeface="Arial" charset="0"/>
              </a:rPr>
              <a:t>Old Babylonian (1830-1531)</a:t>
            </a:r>
          </a:p>
          <a:p>
            <a:r>
              <a:rPr lang="en-US" sz="2000" b="1">
                <a:latin typeface="Arial" charset="0"/>
                <a:cs typeface="Arial" charset="0"/>
              </a:rPr>
              <a:t>Old Assyrian</a:t>
            </a:r>
          </a:p>
          <a:p>
            <a:r>
              <a:rPr lang="en-US" sz="2000" b="1">
                <a:latin typeface="Arial" charset="0"/>
                <a:cs typeface="Arial" charset="0"/>
              </a:rPr>
              <a:t>Hurrian Invasions (1700-1500)</a:t>
            </a:r>
          </a:p>
          <a:p>
            <a:r>
              <a:rPr lang="en-US" sz="2000" b="1">
                <a:latin typeface="Arial" charset="0"/>
                <a:cs typeface="Arial" charset="0"/>
              </a:rPr>
              <a:t>Kassites (1600-1150)</a:t>
            </a:r>
          </a:p>
          <a:p>
            <a:r>
              <a:rPr lang="en-US" sz="2000" b="1">
                <a:latin typeface="Arial" charset="0"/>
                <a:cs typeface="Arial" charset="0"/>
              </a:rPr>
              <a:t>Mitanni (1500-1380)</a:t>
            </a:r>
          </a:p>
          <a:p>
            <a:r>
              <a:rPr lang="en-US" sz="2000" b="1">
                <a:latin typeface="Arial" charset="0"/>
                <a:cs typeface="Arial" charset="0"/>
              </a:rPr>
              <a:t>Middle Assyrian (1366-1078)</a:t>
            </a:r>
          </a:p>
          <a:p>
            <a:r>
              <a:rPr lang="en-US" sz="2000" b="1">
                <a:latin typeface="Arial" charset="0"/>
                <a:cs typeface="Arial" charset="0"/>
              </a:rPr>
              <a:t>Aramean &amp; Chaldean (1078-935)</a:t>
            </a:r>
          </a:p>
          <a:p>
            <a:r>
              <a:rPr lang="en-US" sz="2000" b="1">
                <a:latin typeface="Arial" charset="0"/>
                <a:cs typeface="Arial" charset="0"/>
              </a:rPr>
              <a:t>Neo-Assyrian (935-612)</a:t>
            </a:r>
          </a:p>
          <a:p>
            <a:r>
              <a:rPr lang="en-US" sz="2000" b="1">
                <a:solidFill>
                  <a:schemeClr val="accent2"/>
                </a:solidFill>
                <a:latin typeface="Arial" charset="0"/>
                <a:cs typeface="Arial" charset="0"/>
              </a:rPr>
              <a:t>Neo Babylonian (625-539)</a:t>
            </a:r>
          </a:p>
          <a:p>
            <a:r>
              <a:rPr lang="en-US" sz="2000" b="1">
                <a:latin typeface="Arial" charset="0"/>
                <a:cs typeface="Arial" charset="0"/>
              </a:rPr>
              <a:t>Persian (539-332)</a:t>
            </a:r>
          </a:p>
          <a:p>
            <a:r>
              <a:rPr lang="en-US" sz="2000" b="1">
                <a:latin typeface="Arial" charset="0"/>
                <a:cs typeface="Arial" charset="0"/>
              </a:rPr>
              <a:t>Alexander (332-  )</a:t>
            </a:r>
            <a:endParaRPr lang="en-US" sz="2800">
              <a:latin typeface="Arial" charset="0"/>
              <a:cs typeface="Arial" charset="0"/>
            </a:endParaRPr>
          </a:p>
        </p:txBody>
      </p:sp>
      <p:grpSp>
        <p:nvGrpSpPr>
          <p:cNvPr id="2" name="Group 4"/>
          <p:cNvGrpSpPr>
            <a:grpSpLocks/>
          </p:cNvGrpSpPr>
          <p:nvPr/>
        </p:nvGrpSpPr>
        <p:grpSpPr bwMode="auto">
          <a:xfrm>
            <a:off x="914400" y="457200"/>
            <a:ext cx="8229600" cy="5257800"/>
            <a:chOff x="432" y="480"/>
            <a:chExt cx="5184" cy="3312"/>
          </a:xfrm>
        </p:grpSpPr>
        <p:sp>
          <p:nvSpPr>
            <p:cNvPr id="87045" name="AutoShape 5"/>
            <p:cNvSpPr>
              <a:spLocks noChangeArrowheads="1"/>
            </p:cNvSpPr>
            <p:nvPr/>
          </p:nvSpPr>
          <p:spPr bwMode="auto">
            <a:xfrm>
              <a:off x="432" y="480"/>
              <a:ext cx="5184" cy="3312"/>
            </a:xfrm>
            <a:prstGeom prst="irregularSeal2">
              <a:avLst/>
            </a:prstGeom>
            <a:solidFill>
              <a:srgbClr val="FFFF99"/>
            </a:solidFill>
            <a:ln w="9525">
              <a:solidFill>
                <a:srgbClr val="FF0000"/>
              </a:solidFill>
              <a:miter lim="800000"/>
              <a:headEnd/>
              <a:tailEnd/>
            </a:ln>
          </p:spPr>
          <p:txBody>
            <a:bodyPr wrap="none" anchor="ctr"/>
            <a:lstStyle/>
            <a:p>
              <a:endParaRPr lang="en-US">
                <a:latin typeface="Arial" charset="0"/>
                <a:cs typeface="Arial" charset="0"/>
              </a:endParaRPr>
            </a:p>
          </p:txBody>
        </p:sp>
        <p:sp>
          <p:nvSpPr>
            <p:cNvPr id="5126" name="Text Box 6"/>
            <p:cNvSpPr txBox="1">
              <a:spLocks noChangeArrowheads="1"/>
            </p:cNvSpPr>
            <p:nvPr/>
          </p:nvSpPr>
          <p:spPr bwMode="auto">
            <a:xfrm>
              <a:off x="1296" y="1776"/>
              <a:ext cx="3390" cy="826"/>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4000" b="1">
                  <a:solidFill>
                    <a:srgbClr val="FF0000"/>
                  </a:solidFill>
                  <a:effectLst>
                    <a:outerShdw blurRad="38100" dist="38100" dir="2700000" algn="tl">
                      <a:srgbClr val="DDDDDD"/>
                    </a:outerShdw>
                  </a:effectLst>
                  <a:latin typeface="Arial"/>
                  <a:cs typeface="Arial"/>
                </a:rPr>
                <a:t>Neo-Babylonian	</a:t>
              </a:r>
            </a:p>
            <a:p>
              <a:pPr>
                <a:defRPr/>
              </a:pPr>
              <a:r>
                <a:rPr lang="en-US" sz="4000" b="1">
                  <a:solidFill>
                    <a:srgbClr val="FF0000"/>
                  </a:solidFill>
                  <a:effectLst>
                    <a:outerShdw blurRad="38100" dist="38100" dir="2700000" algn="tl">
                      <a:srgbClr val="DDDDDD"/>
                    </a:outerShdw>
                  </a:effectLst>
                  <a:latin typeface="Arial"/>
                  <a:cs typeface="Arial"/>
                </a:rPr>
                <a:t> 625-539 BC</a:t>
              </a:r>
            </a:p>
          </p:txBody>
        </p:sp>
      </p:grpSp>
      <p:sp>
        <p:nvSpPr>
          <p:cNvPr id="87043" name="WordArt 7"/>
          <p:cNvSpPr>
            <a:spLocks noChangeArrowheads="1" noChangeShapeType="1" noTextEdit="1"/>
          </p:cNvSpPr>
          <p:nvPr/>
        </p:nvSpPr>
        <p:spPr bwMode="auto">
          <a:xfrm>
            <a:off x="228600" y="152400"/>
            <a:ext cx="2714625" cy="495300"/>
          </a:xfrm>
          <a:prstGeom prst="rect">
            <a:avLst/>
          </a:prstGeom>
        </p:spPr>
        <p:txBody>
          <a:bodyPr wrap="none" fromWordArt="1">
            <a:prstTxWarp prst="textPlain">
              <a:avLst>
                <a:gd name="adj" fmla="val 50000"/>
              </a:avLst>
            </a:prstTxWarp>
          </a:bodyPr>
          <a:lstStyle/>
          <a:p>
            <a:r>
              <a:rPr lang="en-US" sz="3600" kern="10">
                <a:ln w="6350">
                  <a:solidFill>
                    <a:srgbClr val="99CCFF"/>
                  </a:solidFill>
                  <a:round/>
                  <a:headEnd/>
                  <a:tailEnd/>
                </a:ln>
                <a:solidFill>
                  <a:srgbClr val="0066CC"/>
                </a:solidFill>
                <a:effectLst>
                  <a:outerShdw blurRad="63500" dist="38099" dir="2700000" algn="ctr" rotWithShape="0">
                    <a:srgbClr val="990000">
                      <a:alpha val="74997"/>
                    </a:srgbClr>
                  </a:outerShdw>
                </a:effectLst>
                <a:latin typeface="Impact"/>
                <a:ea typeface="Impact"/>
                <a:cs typeface="Impact"/>
              </a:rPr>
              <a:t>Ancient Near East</a:t>
            </a:r>
          </a:p>
        </p:txBody>
      </p:sp>
      <p:sp>
        <p:nvSpPr>
          <p:cNvPr id="87044" name="Text Box 8"/>
          <p:cNvSpPr txBox="1">
            <a:spLocks noChangeArrowheads="1"/>
          </p:cNvSpPr>
          <p:nvPr/>
        </p:nvSpPr>
        <p:spPr bwMode="auto">
          <a:xfrm>
            <a:off x="8397875" y="41275"/>
            <a:ext cx="698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latin typeface="Arial" charset="0"/>
                <a:cs typeface="Arial" charset="0"/>
              </a:rPr>
              <a:t>136</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4" fill="hold" grpId="0" nodeType="afterEffect">
                                  <p:stCondLst>
                                    <p:cond delay="0"/>
                                  </p:stCondLst>
                                  <p:childTnLst>
                                    <p:set>
                                      <p:cBhvr>
                                        <p:cTn id="6" dur="1" fill="hold">
                                          <p:stCondLst>
                                            <p:cond delay="0"/>
                                          </p:stCondLst>
                                        </p:cTn>
                                        <p:tgtEl>
                                          <p:spTgt spid="5122"/>
                                        </p:tgtEl>
                                        <p:attrNameLst>
                                          <p:attrName>style.visibility</p:attrName>
                                        </p:attrNameLst>
                                      </p:cBhvr>
                                      <p:to>
                                        <p:strVal val="visible"/>
                                      </p:to>
                                    </p:set>
                                    <p:anim calcmode="lin" valueType="num">
                                      <p:cBhvr additive="base">
                                        <p:cTn id="7" dur="5000" fill="hold"/>
                                        <p:tgtEl>
                                          <p:spTgt spid="5122"/>
                                        </p:tgtEl>
                                        <p:attrNameLst>
                                          <p:attrName>ppt_x</p:attrName>
                                        </p:attrNameLst>
                                      </p:cBhvr>
                                      <p:tavLst>
                                        <p:tav tm="0">
                                          <p:val>
                                            <p:strVal val="#ppt_x"/>
                                          </p:val>
                                        </p:tav>
                                        <p:tav tm="100000">
                                          <p:val>
                                            <p:strVal val="#ppt_x"/>
                                          </p:val>
                                        </p:tav>
                                      </p:tavLst>
                                    </p:anim>
                                    <p:anim calcmode="lin" valueType="num">
                                      <p:cBhvr additive="base">
                                        <p:cTn id="8" dur="5000" fill="hold"/>
                                        <p:tgtEl>
                                          <p:spTgt spid="512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528"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 calcmode="lin" valueType="num">
                                      <p:cBhvr>
                                        <p:cTn id="15" dur="500" fill="hold"/>
                                        <p:tgtEl>
                                          <p:spTgt spid="2"/>
                                        </p:tgtEl>
                                        <p:attrNameLst>
                                          <p:attrName>ppt_x</p:attrName>
                                        </p:attrNameLst>
                                      </p:cBhvr>
                                      <p:tavLst>
                                        <p:tav tm="0">
                                          <p:val>
                                            <p:fltVal val="0.5"/>
                                          </p:val>
                                        </p:tav>
                                        <p:tav tm="100000">
                                          <p:val>
                                            <p:strVal val="#ppt_x"/>
                                          </p:val>
                                        </p:tav>
                                      </p:tavLst>
                                    </p:anim>
                                    <p:anim calcmode="lin" valueType="num">
                                      <p:cBhvr>
                                        <p:cTn id="16" dur="500" fill="hold"/>
                                        <p:tgtEl>
                                          <p:spTgt spid="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2" grpId="0"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ext Box 2"/>
          <p:cNvSpPr txBox="1">
            <a:spLocks noChangeArrowheads="1"/>
          </p:cNvSpPr>
          <p:nvPr/>
        </p:nvSpPr>
        <p:spPr bwMode="auto">
          <a:xfrm>
            <a:off x="468313" y="1609725"/>
            <a:ext cx="8675687" cy="3292475"/>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l">
              <a:defRPr/>
            </a:pPr>
            <a:r>
              <a:rPr lang="en-US" sz="2600" b="1" dirty="0" err="1">
                <a:solidFill>
                  <a:srgbClr val="008000"/>
                </a:solidFill>
                <a:effectLst>
                  <a:outerShdw blurRad="38100" dist="38100" dir="2700000" algn="tl">
                    <a:srgbClr val="DDDDDD"/>
                  </a:outerShdw>
                </a:effectLst>
                <a:latin typeface="Arial"/>
                <a:cs typeface="Arial"/>
              </a:rPr>
              <a:t>Nabopolassar</a:t>
            </a:r>
            <a:r>
              <a:rPr lang="en-US" sz="2600" b="1" dirty="0">
                <a:solidFill>
                  <a:srgbClr val="008000"/>
                </a:solidFill>
                <a:effectLst>
                  <a:outerShdw blurRad="38100" dist="38100" dir="2700000" algn="tl">
                    <a:srgbClr val="DDDDDD"/>
                  </a:outerShdw>
                </a:effectLst>
                <a:latin typeface="Arial"/>
                <a:cs typeface="Arial"/>
              </a:rPr>
              <a:t> 			– 625-605 BC </a:t>
            </a:r>
          </a:p>
          <a:p>
            <a:pPr algn="l">
              <a:defRPr/>
            </a:pPr>
            <a:r>
              <a:rPr lang="en-US" sz="2600" b="1" dirty="0">
                <a:solidFill>
                  <a:srgbClr val="008000"/>
                </a:solidFill>
                <a:effectLst>
                  <a:outerShdw blurRad="38100" dist="38100" dir="2700000" algn="tl">
                    <a:srgbClr val="DDDDDD"/>
                  </a:outerShdw>
                </a:effectLst>
                <a:latin typeface="Arial"/>
                <a:cs typeface="Arial"/>
              </a:rPr>
              <a:t>Nebuchadnezzar II (son)	– 605-568 BC </a:t>
            </a:r>
          </a:p>
          <a:p>
            <a:pPr algn="l">
              <a:defRPr/>
            </a:pPr>
            <a:r>
              <a:rPr lang="en-US" sz="2600" b="1" dirty="0">
                <a:solidFill>
                  <a:srgbClr val="008000"/>
                </a:solidFill>
                <a:effectLst>
                  <a:outerShdw blurRad="38100" dist="38100" dir="2700000" algn="tl">
                    <a:srgbClr val="DDDDDD"/>
                  </a:outerShdw>
                </a:effectLst>
                <a:latin typeface="Arial"/>
                <a:cs typeface="Arial"/>
              </a:rPr>
              <a:t>Evil-</a:t>
            </a:r>
            <a:r>
              <a:rPr lang="en-US" sz="2600" b="1" dirty="0" err="1">
                <a:solidFill>
                  <a:srgbClr val="008000"/>
                </a:solidFill>
                <a:effectLst>
                  <a:outerShdw blurRad="38100" dist="38100" dir="2700000" algn="tl">
                    <a:srgbClr val="DDDDDD"/>
                  </a:outerShdw>
                </a:effectLst>
                <a:latin typeface="Arial"/>
                <a:cs typeface="Arial"/>
              </a:rPr>
              <a:t>Merodach</a:t>
            </a:r>
            <a:r>
              <a:rPr lang="en-US" sz="2600" b="1" dirty="0">
                <a:solidFill>
                  <a:srgbClr val="008000"/>
                </a:solidFill>
                <a:effectLst>
                  <a:outerShdw blurRad="38100" dist="38100" dir="2700000" algn="tl">
                    <a:srgbClr val="DDDDDD"/>
                  </a:outerShdw>
                </a:effectLst>
                <a:latin typeface="Arial"/>
                <a:cs typeface="Arial"/>
              </a:rPr>
              <a:t> (son) 		– 561-560 BC </a:t>
            </a:r>
          </a:p>
          <a:p>
            <a:pPr algn="l">
              <a:defRPr/>
            </a:pPr>
            <a:r>
              <a:rPr lang="en-US" sz="2600" b="1" dirty="0" err="1">
                <a:solidFill>
                  <a:srgbClr val="008000"/>
                </a:solidFill>
                <a:effectLst>
                  <a:outerShdw blurRad="38100" dist="38100" dir="2700000" algn="tl">
                    <a:srgbClr val="DDDDDD"/>
                  </a:outerShdw>
                </a:effectLst>
                <a:latin typeface="Arial"/>
                <a:cs typeface="Arial"/>
              </a:rPr>
              <a:t>Neriglissar</a:t>
            </a:r>
            <a:r>
              <a:rPr lang="en-US" sz="2600" b="1" dirty="0">
                <a:solidFill>
                  <a:srgbClr val="008000"/>
                </a:solidFill>
                <a:effectLst>
                  <a:outerShdw blurRad="38100" dist="38100" dir="2700000" algn="tl">
                    <a:srgbClr val="DDDDDD"/>
                  </a:outerShdw>
                </a:effectLst>
                <a:latin typeface="Arial"/>
                <a:cs typeface="Arial"/>
              </a:rPr>
              <a:t> (brother-in-law) 	– 559-556 BC </a:t>
            </a:r>
          </a:p>
          <a:p>
            <a:pPr algn="l">
              <a:defRPr/>
            </a:pPr>
            <a:r>
              <a:rPr lang="en-US" sz="2600" b="1" dirty="0" err="1">
                <a:solidFill>
                  <a:srgbClr val="008000"/>
                </a:solidFill>
                <a:effectLst>
                  <a:outerShdw blurRad="38100" dist="38100" dir="2700000" algn="tl">
                    <a:srgbClr val="DDDDDD"/>
                  </a:outerShdw>
                </a:effectLst>
                <a:latin typeface="Arial"/>
                <a:cs typeface="Arial"/>
              </a:rPr>
              <a:t>Labosoarchad</a:t>
            </a:r>
            <a:r>
              <a:rPr lang="en-US" sz="2600" b="1" dirty="0">
                <a:solidFill>
                  <a:srgbClr val="008000"/>
                </a:solidFill>
                <a:effectLst>
                  <a:outerShdw blurRad="38100" dist="38100" dir="2700000" algn="tl">
                    <a:srgbClr val="DDDDDD"/>
                  </a:outerShdw>
                </a:effectLst>
                <a:latin typeface="Arial"/>
                <a:cs typeface="Arial"/>
              </a:rPr>
              <a:t> (son) 		– 556 BC </a:t>
            </a:r>
          </a:p>
          <a:p>
            <a:pPr algn="l">
              <a:defRPr/>
            </a:pPr>
            <a:r>
              <a:rPr lang="en-US" sz="2600" b="1" dirty="0" err="1">
                <a:solidFill>
                  <a:srgbClr val="008000"/>
                </a:solidFill>
                <a:effectLst>
                  <a:outerShdw blurRad="38100" dist="38100" dir="2700000" algn="tl">
                    <a:srgbClr val="DDDDDD"/>
                  </a:outerShdw>
                </a:effectLst>
                <a:latin typeface="Arial"/>
                <a:cs typeface="Arial"/>
              </a:rPr>
              <a:t>Nabonidus</a:t>
            </a:r>
            <a:r>
              <a:rPr lang="en-US" sz="2600" b="1" dirty="0">
                <a:solidFill>
                  <a:srgbClr val="008000"/>
                </a:solidFill>
                <a:effectLst>
                  <a:outerShdw blurRad="38100" dist="38100" dir="2700000" algn="tl">
                    <a:srgbClr val="DDDDDD"/>
                  </a:outerShdw>
                </a:effectLst>
                <a:latin typeface="Arial"/>
                <a:cs typeface="Arial"/>
              </a:rPr>
              <a:t> 				– 555-539 BC </a:t>
            </a:r>
          </a:p>
          <a:p>
            <a:pPr algn="l">
              <a:defRPr/>
            </a:pPr>
            <a:r>
              <a:rPr lang="en-US" sz="2600" b="1" dirty="0">
                <a:solidFill>
                  <a:srgbClr val="008000"/>
                </a:solidFill>
                <a:effectLst>
                  <a:outerShdw blurRad="38100" dist="38100" dir="2700000" algn="tl">
                    <a:srgbClr val="DDDDDD"/>
                  </a:outerShdw>
                </a:effectLst>
                <a:latin typeface="Arial"/>
                <a:cs typeface="Arial"/>
              </a:rPr>
              <a:t>Belshazzar 				– 539 BC </a:t>
            </a:r>
          </a:p>
          <a:p>
            <a:pPr algn="l">
              <a:defRPr/>
            </a:pPr>
            <a:endParaRPr lang="en-US" sz="2600" b="1" dirty="0">
              <a:solidFill>
                <a:srgbClr val="008000"/>
              </a:solidFill>
              <a:effectLst>
                <a:outerShdw blurRad="38100" dist="38100" dir="2700000" algn="tl">
                  <a:srgbClr val="DDDDDD"/>
                </a:outerShdw>
              </a:effectLst>
              <a:latin typeface="Arial"/>
              <a:cs typeface="Arial"/>
            </a:endParaRPr>
          </a:p>
        </p:txBody>
      </p:sp>
      <p:grpSp>
        <p:nvGrpSpPr>
          <p:cNvPr id="2" name="Group 4"/>
          <p:cNvGrpSpPr>
            <a:grpSpLocks/>
          </p:cNvGrpSpPr>
          <p:nvPr/>
        </p:nvGrpSpPr>
        <p:grpSpPr bwMode="auto">
          <a:xfrm>
            <a:off x="179388" y="981075"/>
            <a:ext cx="8229600" cy="5257800"/>
            <a:chOff x="432" y="480"/>
            <a:chExt cx="5184" cy="3312"/>
          </a:xfrm>
        </p:grpSpPr>
        <p:sp>
          <p:nvSpPr>
            <p:cNvPr id="88071" name="AutoShape 5"/>
            <p:cNvSpPr>
              <a:spLocks noChangeArrowheads="1"/>
            </p:cNvSpPr>
            <p:nvPr/>
          </p:nvSpPr>
          <p:spPr bwMode="auto">
            <a:xfrm>
              <a:off x="432" y="480"/>
              <a:ext cx="5184" cy="3312"/>
            </a:xfrm>
            <a:prstGeom prst="irregularSeal2">
              <a:avLst/>
            </a:prstGeom>
            <a:solidFill>
              <a:srgbClr val="FFFF99"/>
            </a:solidFill>
            <a:ln w="9525">
              <a:solidFill>
                <a:srgbClr val="FF0000"/>
              </a:solidFill>
              <a:miter lim="800000"/>
              <a:headEnd/>
              <a:tailEnd/>
            </a:ln>
          </p:spPr>
          <p:txBody>
            <a:bodyPr wrap="none" anchor="ctr"/>
            <a:lstStyle/>
            <a:p>
              <a:endParaRPr lang="en-US">
                <a:latin typeface="Arial" charset="0"/>
                <a:cs typeface="Arial" charset="0"/>
              </a:endParaRPr>
            </a:p>
          </p:txBody>
        </p:sp>
        <p:sp>
          <p:nvSpPr>
            <p:cNvPr id="84998" name="Text Box 6"/>
            <p:cNvSpPr txBox="1">
              <a:spLocks noChangeArrowheads="1"/>
            </p:cNvSpPr>
            <p:nvPr/>
          </p:nvSpPr>
          <p:spPr bwMode="auto">
            <a:xfrm>
              <a:off x="1296" y="1776"/>
              <a:ext cx="3390" cy="826"/>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4000" b="1">
                  <a:solidFill>
                    <a:schemeClr val="accent2"/>
                  </a:solidFill>
                  <a:effectLst>
                    <a:outerShdw blurRad="38100" dist="38100" dir="2700000" algn="tl">
                      <a:srgbClr val="DDDDDD"/>
                    </a:outerShdw>
                  </a:effectLst>
                  <a:latin typeface="Arial"/>
                  <a:cs typeface="Arial"/>
                </a:rPr>
                <a:t>Nebuchadnezzar II	</a:t>
              </a:r>
            </a:p>
            <a:p>
              <a:pPr>
                <a:defRPr/>
              </a:pPr>
              <a:r>
                <a:rPr lang="en-US" sz="4000" b="1">
                  <a:solidFill>
                    <a:schemeClr val="accent2"/>
                  </a:solidFill>
                  <a:effectLst>
                    <a:outerShdw blurRad="38100" dist="38100" dir="2700000" algn="tl">
                      <a:srgbClr val="DDDDDD"/>
                    </a:outerShdw>
                  </a:effectLst>
                  <a:latin typeface="Arial"/>
                  <a:cs typeface="Arial"/>
                </a:rPr>
                <a:t> 604-568 </a:t>
              </a:r>
              <a:r>
                <a:rPr lang="en-US" sz="3200" b="1">
                  <a:solidFill>
                    <a:schemeClr val="accent2"/>
                  </a:solidFill>
                  <a:effectLst>
                    <a:outerShdw blurRad="38100" dist="38100" dir="2700000" algn="tl">
                      <a:srgbClr val="DDDDDD"/>
                    </a:outerShdw>
                  </a:effectLst>
                  <a:latin typeface="Arial"/>
                  <a:cs typeface="Arial"/>
                </a:rPr>
                <a:t>BC</a:t>
              </a:r>
            </a:p>
          </p:txBody>
        </p:sp>
      </p:grpSp>
      <p:sp>
        <p:nvSpPr>
          <p:cNvPr id="88067" name="WordArt 7"/>
          <p:cNvSpPr>
            <a:spLocks noChangeArrowheads="1" noChangeShapeType="1" noTextEdit="1"/>
          </p:cNvSpPr>
          <p:nvPr/>
        </p:nvSpPr>
        <p:spPr bwMode="auto">
          <a:xfrm>
            <a:off x="304800" y="228600"/>
            <a:ext cx="3171825" cy="495300"/>
          </a:xfrm>
          <a:prstGeom prst="rect">
            <a:avLst/>
          </a:prstGeom>
        </p:spPr>
        <p:txBody>
          <a:bodyPr wrap="none" fromWordArt="1">
            <a:prstTxWarp prst="textPlain">
              <a:avLst>
                <a:gd name="adj" fmla="val 50000"/>
              </a:avLst>
            </a:prstTxWarp>
          </a:bodyPr>
          <a:lstStyle/>
          <a:p>
            <a:r>
              <a:rPr lang="en-US" sz="3600" kern="10">
                <a:ln w="6350">
                  <a:solidFill>
                    <a:srgbClr val="99CCFF"/>
                  </a:solidFill>
                  <a:round/>
                  <a:headEnd/>
                  <a:tailEnd/>
                </a:ln>
                <a:solidFill>
                  <a:srgbClr val="0066CC"/>
                </a:solidFill>
                <a:effectLst>
                  <a:outerShdw blurRad="63500" dist="38099" dir="2700000" algn="ctr" rotWithShape="0">
                    <a:srgbClr val="990000">
                      <a:alpha val="74997"/>
                    </a:srgbClr>
                  </a:outerShdw>
                </a:effectLst>
                <a:latin typeface="Impact"/>
                <a:ea typeface="Impact"/>
                <a:cs typeface="Impact"/>
              </a:rPr>
              <a:t>Neo-Babylonian Empire</a:t>
            </a:r>
          </a:p>
        </p:txBody>
      </p:sp>
      <p:sp>
        <p:nvSpPr>
          <p:cNvPr id="88068" name="Line 8"/>
          <p:cNvSpPr>
            <a:spLocks noChangeShapeType="1"/>
          </p:cNvSpPr>
          <p:nvPr/>
        </p:nvSpPr>
        <p:spPr bwMode="auto">
          <a:xfrm>
            <a:off x="304800" y="838200"/>
            <a:ext cx="32004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8069" name="Text Box 10"/>
          <p:cNvSpPr txBox="1">
            <a:spLocks noChangeArrowheads="1"/>
          </p:cNvSpPr>
          <p:nvPr/>
        </p:nvSpPr>
        <p:spPr bwMode="auto">
          <a:xfrm>
            <a:off x="8397875" y="41275"/>
            <a:ext cx="698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latin typeface="Arial" charset="0"/>
                <a:cs typeface="Arial" charset="0"/>
              </a:rPr>
              <a:t>137</a:t>
            </a:r>
          </a:p>
        </p:txBody>
      </p:sp>
      <p:sp>
        <p:nvSpPr>
          <p:cNvPr id="85001" name="Text Box 9"/>
          <p:cNvSpPr txBox="1">
            <a:spLocks noChangeArrowheads="1"/>
          </p:cNvSpPr>
          <p:nvPr/>
        </p:nvSpPr>
        <p:spPr bwMode="auto">
          <a:xfrm>
            <a:off x="533400" y="762000"/>
            <a:ext cx="7351713" cy="708025"/>
          </a:xfrm>
          <a:prstGeom prst="rect">
            <a:avLst/>
          </a:prstGeom>
          <a:noFill/>
          <a:ln w="9525">
            <a:noFill/>
            <a:miter lim="800000"/>
            <a:headEnd/>
            <a:tailEnd/>
          </a:ln>
          <a:effectLst>
            <a:outerShdw blurRad="63500" dist="38099" dir="2700000" algn="ctr" rotWithShape="0">
              <a:schemeClr val="bg2">
                <a:alpha val="50000"/>
              </a:scheme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defRPr/>
            </a:pPr>
            <a:r>
              <a:rPr lang="en-US" sz="4000" b="1" dirty="0">
                <a:solidFill>
                  <a:schemeClr val="accent2"/>
                </a:solidFill>
                <a:effectLst>
                  <a:outerShdw blurRad="38100" dist="38100" dir="2700000" algn="tl">
                    <a:srgbClr val="DDDDDD"/>
                  </a:outerShdw>
                </a:effectLst>
                <a:latin typeface="Arial"/>
                <a:cs typeface="Arial"/>
              </a:rPr>
              <a:t>Neo-Babylonian Rulers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4994"/>
                                        </p:tgtEl>
                                        <p:attrNameLst>
                                          <p:attrName>style.visibility</p:attrName>
                                        </p:attrNameLst>
                                      </p:cBhvr>
                                      <p:to>
                                        <p:strVal val="visible"/>
                                      </p:to>
                                    </p:set>
                                    <p:animEffect transition="in" filter="blinds(horizontal)">
                                      <p:cBhvr>
                                        <p:cTn id="7" dur="500"/>
                                        <p:tgtEl>
                                          <p:spTgt spid="8499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528"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 calcmode="lin" valueType="num">
                                      <p:cBhvr>
                                        <p:cTn id="14" dur="500" fill="hold"/>
                                        <p:tgtEl>
                                          <p:spTgt spid="2"/>
                                        </p:tgtEl>
                                        <p:attrNameLst>
                                          <p:attrName>ppt_x</p:attrName>
                                        </p:attrNameLst>
                                      </p:cBhvr>
                                      <p:tavLst>
                                        <p:tav tm="0">
                                          <p:val>
                                            <p:fltVal val="0.5"/>
                                          </p:val>
                                        </p:tav>
                                        <p:tav tm="100000">
                                          <p:val>
                                            <p:strVal val="#ppt_x"/>
                                          </p:val>
                                        </p:tav>
                                      </p:tavLst>
                                    </p:anim>
                                    <p:anim calcmode="lin" valueType="num">
                                      <p:cBhvr>
                                        <p:cTn id="15" dur="500" fill="hold"/>
                                        <p:tgtEl>
                                          <p:spTgt spid="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994" grpId="0"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9089" name="Rectangle 2"/>
          <p:cNvSpPr>
            <a:spLocks noChangeArrowheads="1"/>
          </p:cNvSpPr>
          <p:nvPr/>
        </p:nvSpPr>
        <p:spPr bwMode="auto">
          <a:xfrm>
            <a:off x="1981200" y="5562600"/>
            <a:ext cx="1828800" cy="381000"/>
          </a:xfrm>
          <a:prstGeom prst="rect">
            <a:avLst/>
          </a:prstGeom>
          <a:solidFill>
            <a:srgbClr val="701A1F"/>
          </a:solidFill>
          <a:ln w="28575" cap="sq">
            <a:solidFill>
              <a:schemeClr val="tx1"/>
            </a:solidFill>
            <a:miter lim="800000"/>
            <a:headEnd type="none" w="sm" len="sm"/>
            <a:tailEnd type="none" w="sm" len="sm"/>
          </a:ln>
        </p:spPr>
        <p:txBody>
          <a:bodyPr wrap="none" anchor="ctr"/>
          <a:lstStyle/>
          <a:p>
            <a:pPr algn="l"/>
            <a:endParaRPr lang="en-US" sz="2000">
              <a:solidFill>
                <a:srgbClr val="EAEAEA"/>
              </a:solidFill>
              <a:latin typeface="Arial" charset="0"/>
              <a:cs typeface="Arial" charset="0"/>
            </a:endParaRPr>
          </a:p>
        </p:txBody>
      </p:sp>
      <p:sp>
        <p:nvSpPr>
          <p:cNvPr id="89090" name="Rectangle 3"/>
          <p:cNvSpPr>
            <a:spLocks noChangeArrowheads="1"/>
          </p:cNvSpPr>
          <p:nvPr/>
        </p:nvSpPr>
        <p:spPr bwMode="auto">
          <a:xfrm>
            <a:off x="4495800" y="5105400"/>
            <a:ext cx="914400" cy="381000"/>
          </a:xfrm>
          <a:prstGeom prst="rect">
            <a:avLst/>
          </a:prstGeom>
          <a:solidFill>
            <a:srgbClr val="701A1F"/>
          </a:solidFill>
          <a:ln w="28575" cap="sq">
            <a:solidFill>
              <a:schemeClr val="tx1"/>
            </a:solidFill>
            <a:miter lim="800000"/>
            <a:headEnd type="none" w="sm" len="sm"/>
            <a:tailEnd type="none" w="sm" len="sm"/>
          </a:ln>
        </p:spPr>
        <p:txBody>
          <a:bodyPr wrap="none" anchor="ctr"/>
          <a:lstStyle/>
          <a:p>
            <a:pPr algn="l"/>
            <a:endParaRPr lang="en-US" sz="2000">
              <a:solidFill>
                <a:srgbClr val="EAEAEA"/>
              </a:solidFill>
              <a:latin typeface="Arial" charset="0"/>
              <a:cs typeface="Arial" charset="0"/>
            </a:endParaRPr>
          </a:p>
        </p:txBody>
      </p:sp>
      <p:sp>
        <p:nvSpPr>
          <p:cNvPr id="89091" name="Rectangle 4"/>
          <p:cNvSpPr>
            <a:spLocks noChangeArrowheads="1"/>
          </p:cNvSpPr>
          <p:nvPr/>
        </p:nvSpPr>
        <p:spPr bwMode="auto">
          <a:xfrm>
            <a:off x="0" y="3810000"/>
            <a:ext cx="5638800" cy="1066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algn="l"/>
            <a:endParaRPr lang="en-US" sz="2000">
              <a:solidFill>
                <a:srgbClr val="EAEAEA"/>
              </a:solidFill>
              <a:latin typeface="Arial" charset="0"/>
              <a:cs typeface="Arial" charset="0"/>
            </a:endParaRPr>
          </a:p>
        </p:txBody>
      </p:sp>
      <p:sp>
        <p:nvSpPr>
          <p:cNvPr id="89092" name="Rectangle 5"/>
          <p:cNvSpPr>
            <a:spLocks noChangeArrowheads="1"/>
          </p:cNvSpPr>
          <p:nvPr/>
        </p:nvSpPr>
        <p:spPr bwMode="auto">
          <a:xfrm>
            <a:off x="1066800" y="1676400"/>
            <a:ext cx="5029200" cy="381000"/>
          </a:xfrm>
          <a:prstGeom prst="rect">
            <a:avLst/>
          </a:prstGeom>
          <a:solidFill>
            <a:srgbClr val="701A1F"/>
          </a:solidFill>
          <a:ln w="28575" cap="sq">
            <a:solidFill>
              <a:schemeClr val="tx1"/>
            </a:solidFill>
            <a:miter lim="800000"/>
            <a:headEnd type="none" w="sm" len="sm"/>
            <a:tailEnd type="none" w="sm" len="sm"/>
          </a:ln>
        </p:spPr>
        <p:txBody>
          <a:bodyPr wrap="none" anchor="ctr"/>
          <a:lstStyle/>
          <a:p>
            <a:pPr algn="l"/>
            <a:endParaRPr lang="en-US" sz="2000">
              <a:solidFill>
                <a:srgbClr val="EAEAEA"/>
              </a:solidFill>
              <a:latin typeface="Arial" charset="0"/>
              <a:cs typeface="Arial" charset="0"/>
            </a:endParaRPr>
          </a:p>
        </p:txBody>
      </p:sp>
      <p:sp>
        <p:nvSpPr>
          <p:cNvPr id="407558" name="Text Box 6"/>
          <p:cNvSpPr txBox="1">
            <a:spLocks noChangeArrowheads="1"/>
          </p:cNvSpPr>
          <p:nvPr/>
        </p:nvSpPr>
        <p:spPr bwMode="auto">
          <a:xfrm>
            <a:off x="8356600" y="76200"/>
            <a:ext cx="698500" cy="1200150"/>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wrap="none">
            <a:spAutoFit/>
          </a:bodyPr>
          <a:lstStyle/>
          <a:p>
            <a:pPr eaLnBrk="1" hangingPunct="1">
              <a:defRPr/>
            </a:pPr>
            <a:r>
              <a:rPr lang="en-US" b="1" dirty="0">
                <a:solidFill>
                  <a:srgbClr val="FFFFFF"/>
                </a:solidFill>
                <a:latin typeface="Arial"/>
                <a:ea typeface="+mn-ea"/>
                <a:cs typeface="Arial"/>
              </a:rPr>
              <a:t>232 </a:t>
            </a:r>
          </a:p>
          <a:p>
            <a:pPr eaLnBrk="1" hangingPunct="1">
              <a:defRPr/>
            </a:pPr>
            <a:r>
              <a:rPr lang="en-US" b="1" dirty="0">
                <a:solidFill>
                  <a:srgbClr val="FFFFFF"/>
                </a:solidFill>
                <a:latin typeface="Arial"/>
                <a:ea typeface="+mn-ea"/>
                <a:cs typeface="Arial"/>
              </a:rPr>
              <a:t>&amp; </a:t>
            </a:r>
          </a:p>
          <a:p>
            <a:pPr eaLnBrk="1" hangingPunct="1">
              <a:defRPr/>
            </a:pPr>
            <a:r>
              <a:rPr lang="en-US" b="1" dirty="0">
                <a:solidFill>
                  <a:srgbClr val="FFFFFF"/>
                </a:solidFill>
                <a:latin typeface="Arial"/>
                <a:ea typeface="+mn-ea"/>
                <a:cs typeface="Arial"/>
              </a:rPr>
              <a:t>342</a:t>
            </a:r>
          </a:p>
        </p:txBody>
      </p:sp>
      <p:sp>
        <p:nvSpPr>
          <p:cNvPr id="407559" name="Rectangle 7"/>
          <p:cNvSpPr>
            <a:spLocks noChangeArrowheads="1"/>
          </p:cNvSpPr>
          <p:nvPr/>
        </p:nvSpPr>
        <p:spPr bwMode="auto">
          <a:xfrm>
            <a:off x="5410200" y="48006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eaLnBrk="1" hangingPunct="1">
              <a:spcBef>
                <a:spcPct val="20000"/>
              </a:spcBef>
              <a:buClr>
                <a:srgbClr val="99CCFF"/>
              </a:buClr>
              <a:buSzPct val="110000"/>
              <a:defRPr/>
            </a:pPr>
            <a:r>
              <a:rPr lang="en-US" sz="2800">
                <a:solidFill>
                  <a:srgbClr val="FFFFFF"/>
                </a:solidFill>
                <a:latin typeface="Arial"/>
                <a:ea typeface="+mn-ea"/>
                <a:cs typeface="Arial"/>
              </a:rPr>
              <a:t>586</a:t>
            </a:r>
          </a:p>
        </p:txBody>
      </p:sp>
      <p:sp>
        <p:nvSpPr>
          <p:cNvPr id="407560" name="Rectangle 8"/>
          <p:cNvSpPr>
            <a:spLocks noChangeArrowheads="1"/>
          </p:cNvSpPr>
          <p:nvPr/>
        </p:nvSpPr>
        <p:spPr bwMode="auto">
          <a:xfrm>
            <a:off x="1905000" y="5410200"/>
            <a:ext cx="2057400" cy="5334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eaLnBrk="1" hangingPunct="1">
              <a:spcBef>
                <a:spcPct val="20000"/>
              </a:spcBef>
              <a:buClr>
                <a:srgbClr val="99CCFF"/>
              </a:buClr>
              <a:buSzPct val="110000"/>
              <a:defRPr/>
            </a:pPr>
            <a:r>
              <a:rPr lang="en-US" sz="2800">
                <a:solidFill>
                  <a:srgbClr val="FFFFFF"/>
                </a:solidFill>
                <a:latin typeface="Arial"/>
                <a:ea typeface="+mn-ea"/>
                <a:cs typeface="Arial"/>
              </a:rPr>
              <a:t>Habakkuk</a:t>
            </a:r>
          </a:p>
        </p:txBody>
      </p:sp>
      <p:sp>
        <p:nvSpPr>
          <p:cNvPr id="407561" name="Rectangle 9"/>
          <p:cNvSpPr>
            <a:spLocks noChangeArrowheads="1"/>
          </p:cNvSpPr>
          <p:nvPr/>
        </p:nvSpPr>
        <p:spPr bwMode="auto">
          <a:xfrm>
            <a:off x="4419600" y="49530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eaLnBrk="1" hangingPunct="1">
              <a:spcBef>
                <a:spcPct val="20000"/>
              </a:spcBef>
              <a:buClr>
                <a:srgbClr val="99CCFF"/>
              </a:buClr>
              <a:buSzPct val="110000"/>
              <a:defRPr/>
            </a:pPr>
            <a:r>
              <a:rPr lang="en-US" sz="2800">
                <a:solidFill>
                  <a:srgbClr val="FFFFFF"/>
                </a:solidFill>
                <a:latin typeface="Arial"/>
                <a:ea typeface="+mn-ea"/>
                <a:cs typeface="Arial"/>
              </a:rPr>
              <a:t>Joel</a:t>
            </a:r>
          </a:p>
        </p:txBody>
      </p:sp>
      <p:sp>
        <p:nvSpPr>
          <p:cNvPr id="89097" name="WordArt 10" descr="Narrow vertical"/>
          <p:cNvSpPr>
            <a:spLocks noChangeArrowheads="1" noChangeShapeType="1" noTextEdit="1"/>
          </p:cNvSpPr>
          <p:nvPr/>
        </p:nvSpPr>
        <p:spPr bwMode="auto">
          <a:xfrm>
            <a:off x="1905000" y="76200"/>
            <a:ext cx="5410200" cy="914400"/>
          </a:xfrm>
          <a:prstGeom prst="rect">
            <a:avLst/>
          </a:prstGeom>
        </p:spPr>
        <p:txBody>
          <a:bodyPr wrap="none" fromWordArt="1">
            <a:prstTxWarp prst="textSlantDown">
              <a:avLst>
                <a:gd name="adj" fmla="val 44444"/>
              </a:avLst>
            </a:prstTxWarp>
          </a:bodyPr>
          <a:lstStyle/>
          <a:p>
            <a:r>
              <a:rPr lang="en-US" sz="3200" kern="10">
                <a:ln w="12700" cap="sq">
                  <a:solidFill>
                    <a:srgbClr val="000000"/>
                  </a:solidFill>
                  <a:round/>
                  <a:headEnd type="none" w="sm" len="sm"/>
                  <a:tailEnd type="none" w="sm" len="sm"/>
                </a:ln>
                <a:pattFill prst="dashHorz">
                  <a:fgClr>
                    <a:srgbClr val="808080"/>
                  </a:fgClr>
                  <a:bgClr>
                    <a:srgbClr val="FFFF00"/>
                  </a:bgClr>
                </a:pattFill>
                <a:effectLst>
                  <a:outerShdw blurRad="63500" dist="45791" dir="2021404" algn="ctr" rotWithShape="0">
                    <a:srgbClr val="808080"/>
                  </a:outerShdw>
                </a:effectLst>
                <a:latin typeface="Arial"/>
                <a:ea typeface="Arial"/>
                <a:cs typeface="Arial"/>
              </a:rPr>
              <a:t>Jerusalem's Fall</a:t>
            </a:r>
          </a:p>
        </p:txBody>
      </p:sp>
      <p:sp>
        <p:nvSpPr>
          <p:cNvPr id="407563" name="Rectangle 11"/>
          <p:cNvSpPr>
            <a:spLocks noChangeArrowheads="1"/>
          </p:cNvSpPr>
          <p:nvPr/>
        </p:nvSpPr>
        <p:spPr bwMode="auto">
          <a:xfrm>
            <a:off x="2438400" y="1600200"/>
            <a:ext cx="20574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eaLnBrk="1" hangingPunct="1">
              <a:spcBef>
                <a:spcPct val="20000"/>
              </a:spcBef>
              <a:buClr>
                <a:srgbClr val="99CCFF"/>
              </a:buClr>
              <a:buSzPct val="110000"/>
              <a:defRPr/>
            </a:pPr>
            <a:r>
              <a:rPr lang="en-US" sz="2800">
                <a:solidFill>
                  <a:srgbClr val="FFFFFF"/>
                </a:solidFill>
                <a:latin typeface="Arial"/>
                <a:ea typeface="+mn-ea"/>
                <a:cs typeface="Arial"/>
              </a:rPr>
              <a:t>Jeremiah</a:t>
            </a:r>
          </a:p>
        </p:txBody>
      </p:sp>
      <p:sp>
        <p:nvSpPr>
          <p:cNvPr id="407564" name="Rectangle 12"/>
          <p:cNvSpPr>
            <a:spLocks noChangeArrowheads="1"/>
          </p:cNvSpPr>
          <p:nvPr/>
        </p:nvSpPr>
        <p:spPr bwMode="auto">
          <a:xfrm>
            <a:off x="5638800" y="5334000"/>
            <a:ext cx="2590800" cy="5334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eaLnBrk="1" hangingPunct="1">
              <a:spcBef>
                <a:spcPct val="20000"/>
              </a:spcBef>
              <a:buClr>
                <a:srgbClr val="99CCFF"/>
              </a:buClr>
              <a:buSzPct val="110000"/>
              <a:defRPr/>
            </a:pPr>
            <a:r>
              <a:rPr lang="en-US" sz="2800">
                <a:solidFill>
                  <a:srgbClr val="FFFFFF"/>
                </a:solidFill>
                <a:latin typeface="Arial"/>
                <a:ea typeface="+mn-ea"/>
                <a:cs typeface="Arial"/>
              </a:rPr>
              <a:t>Lamentations</a:t>
            </a:r>
          </a:p>
        </p:txBody>
      </p:sp>
      <p:sp>
        <p:nvSpPr>
          <p:cNvPr id="89100" name="Rectangle 13"/>
          <p:cNvSpPr>
            <a:spLocks noChangeArrowheads="1"/>
          </p:cNvSpPr>
          <p:nvPr/>
        </p:nvSpPr>
        <p:spPr bwMode="auto">
          <a:xfrm>
            <a:off x="3200400" y="2438400"/>
            <a:ext cx="5181600" cy="381000"/>
          </a:xfrm>
          <a:prstGeom prst="rect">
            <a:avLst/>
          </a:prstGeom>
          <a:solidFill>
            <a:srgbClr val="701A1F"/>
          </a:solidFill>
          <a:ln w="28575" cap="sq">
            <a:solidFill>
              <a:schemeClr val="tx1"/>
            </a:solidFill>
            <a:miter lim="800000"/>
            <a:headEnd type="none" w="sm" len="sm"/>
            <a:tailEnd type="none" w="sm" len="sm"/>
          </a:ln>
        </p:spPr>
        <p:txBody>
          <a:bodyPr wrap="none" anchor="ctr"/>
          <a:lstStyle/>
          <a:p>
            <a:pPr algn="l"/>
            <a:endParaRPr lang="en-US" sz="2000">
              <a:solidFill>
                <a:srgbClr val="EAEAEA"/>
              </a:solidFill>
              <a:latin typeface="Arial" charset="0"/>
              <a:cs typeface="Arial" charset="0"/>
            </a:endParaRPr>
          </a:p>
        </p:txBody>
      </p:sp>
      <p:sp>
        <p:nvSpPr>
          <p:cNvPr id="89101" name="Rectangle 14"/>
          <p:cNvSpPr>
            <a:spLocks noChangeArrowheads="1"/>
          </p:cNvSpPr>
          <p:nvPr/>
        </p:nvSpPr>
        <p:spPr bwMode="auto">
          <a:xfrm>
            <a:off x="4419600" y="3124200"/>
            <a:ext cx="2286000" cy="381000"/>
          </a:xfrm>
          <a:prstGeom prst="rect">
            <a:avLst/>
          </a:prstGeom>
          <a:solidFill>
            <a:srgbClr val="701A1F"/>
          </a:solidFill>
          <a:ln w="28575" cap="sq">
            <a:solidFill>
              <a:schemeClr val="tx1"/>
            </a:solidFill>
            <a:miter lim="800000"/>
            <a:headEnd type="none" w="sm" len="sm"/>
            <a:tailEnd type="none" w="sm" len="sm"/>
          </a:ln>
        </p:spPr>
        <p:txBody>
          <a:bodyPr wrap="none" anchor="ctr"/>
          <a:lstStyle/>
          <a:p>
            <a:pPr algn="l"/>
            <a:endParaRPr lang="en-US" sz="2000">
              <a:solidFill>
                <a:srgbClr val="EAEAEA"/>
              </a:solidFill>
              <a:latin typeface="Arial" charset="0"/>
              <a:cs typeface="Arial" charset="0"/>
            </a:endParaRPr>
          </a:p>
        </p:txBody>
      </p:sp>
      <p:sp>
        <p:nvSpPr>
          <p:cNvPr id="407567" name="Rectangle 15"/>
          <p:cNvSpPr>
            <a:spLocks noChangeArrowheads="1"/>
          </p:cNvSpPr>
          <p:nvPr/>
        </p:nvSpPr>
        <p:spPr bwMode="auto">
          <a:xfrm>
            <a:off x="4876800" y="3048000"/>
            <a:ext cx="15240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eaLnBrk="1" hangingPunct="1">
              <a:spcBef>
                <a:spcPct val="20000"/>
              </a:spcBef>
              <a:buClr>
                <a:srgbClr val="99CCFF"/>
              </a:buClr>
              <a:buSzPct val="110000"/>
              <a:defRPr/>
            </a:pPr>
            <a:r>
              <a:rPr lang="en-US" sz="2800">
                <a:solidFill>
                  <a:srgbClr val="FFFFFF"/>
                </a:solidFill>
                <a:latin typeface="Arial"/>
                <a:ea typeface="+mn-ea"/>
                <a:cs typeface="Arial"/>
              </a:rPr>
              <a:t>Ezekiel</a:t>
            </a:r>
          </a:p>
        </p:txBody>
      </p:sp>
      <p:sp>
        <p:nvSpPr>
          <p:cNvPr id="407568" name="Rectangle 16"/>
          <p:cNvSpPr>
            <a:spLocks noChangeArrowheads="1"/>
          </p:cNvSpPr>
          <p:nvPr/>
        </p:nvSpPr>
        <p:spPr bwMode="auto">
          <a:xfrm>
            <a:off x="4724400" y="2362200"/>
            <a:ext cx="1524000" cy="5334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eaLnBrk="1" hangingPunct="1">
              <a:spcBef>
                <a:spcPct val="20000"/>
              </a:spcBef>
              <a:buClr>
                <a:srgbClr val="99CCFF"/>
              </a:buClr>
              <a:buSzPct val="110000"/>
              <a:defRPr/>
            </a:pPr>
            <a:r>
              <a:rPr lang="en-US" sz="2800">
                <a:solidFill>
                  <a:srgbClr val="FFFFFF"/>
                </a:solidFill>
                <a:latin typeface="Arial"/>
                <a:ea typeface="+mn-ea"/>
                <a:cs typeface="Arial"/>
              </a:rPr>
              <a:t>Daniel</a:t>
            </a:r>
          </a:p>
        </p:txBody>
      </p:sp>
      <p:sp>
        <p:nvSpPr>
          <p:cNvPr id="407569" name="Rectangle 17"/>
          <p:cNvSpPr>
            <a:spLocks noChangeArrowheads="1"/>
          </p:cNvSpPr>
          <p:nvPr/>
        </p:nvSpPr>
        <p:spPr bwMode="auto">
          <a:xfrm>
            <a:off x="3505200" y="30480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eaLnBrk="1" hangingPunct="1">
              <a:spcBef>
                <a:spcPct val="20000"/>
              </a:spcBef>
              <a:buClr>
                <a:srgbClr val="99CCFF"/>
              </a:buClr>
              <a:buSzPct val="110000"/>
              <a:defRPr/>
            </a:pPr>
            <a:r>
              <a:rPr lang="en-US" sz="2800">
                <a:solidFill>
                  <a:srgbClr val="FFFFFF"/>
                </a:solidFill>
                <a:latin typeface="Arial"/>
                <a:ea typeface="+mn-ea"/>
                <a:cs typeface="Arial"/>
              </a:rPr>
              <a:t>597</a:t>
            </a:r>
          </a:p>
        </p:txBody>
      </p:sp>
      <p:sp>
        <p:nvSpPr>
          <p:cNvPr id="407570" name="Rectangle 18"/>
          <p:cNvSpPr>
            <a:spLocks noChangeArrowheads="1"/>
          </p:cNvSpPr>
          <p:nvPr/>
        </p:nvSpPr>
        <p:spPr bwMode="auto">
          <a:xfrm>
            <a:off x="2286000" y="24384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eaLnBrk="1" hangingPunct="1">
              <a:spcBef>
                <a:spcPct val="20000"/>
              </a:spcBef>
              <a:buClr>
                <a:srgbClr val="99CCFF"/>
              </a:buClr>
              <a:buSzPct val="110000"/>
              <a:defRPr/>
            </a:pPr>
            <a:r>
              <a:rPr lang="en-US" sz="2800">
                <a:solidFill>
                  <a:srgbClr val="FFFFFF"/>
                </a:solidFill>
                <a:latin typeface="Arial"/>
                <a:ea typeface="+mn-ea"/>
                <a:cs typeface="Arial"/>
              </a:rPr>
              <a:t>605</a:t>
            </a:r>
          </a:p>
        </p:txBody>
      </p:sp>
      <p:sp>
        <p:nvSpPr>
          <p:cNvPr id="407571" name="Rectangle 19"/>
          <p:cNvSpPr>
            <a:spLocks noChangeArrowheads="1"/>
          </p:cNvSpPr>
          <p:nvPr/>
        </p:nvSpPr>
        <p:spPr bwMode="auto">
          <a:xfrm>
            <a:off x="152400" y="16764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eaLnBrk="1" hangingPunct="1">
              <a:spcBef>
                <a:spcPct val="20000"/>
              </a:spcBef>
              <a:buClr>
                <a:srgbClr val="99CCFF"/>
              </a:buClr>
              <a:buSzPct val="110000"/>
              <a:defRPr/>
            </a:pPr>
            <a:r>
              <a:rPr lang="en-US" sz="2800">
                <a:solidFill>
                  <a:srgbClr val="FFFFFF"/>
                </a:solidFill>
                <a:latin typeface="Arial"/>
                <a:ea typeface="+mn-ea"/>
                <a:cs typeface="Arial"/>
              </a:rPr>
              <a:t>627</a:t>
            </a:r>
          </a:p>
        </p:txBody>
      </p:sp>
      <p:sp>
        <p:nvSpPr>
          <p:cNvPr id="89107" name="Rectangle 20"/>
          <p:cNvSpPr>
            <a:spLocks noChangeArrowheads="1"/>
          </p:cNvSpPr>
          <p:nvPr/>
        </p:nvSpPr>
        <p:spPr bwMode="auto">
          <a:xfrm>
            <a:off x="8382000" y="3810000"/>
            <a:ext cx="762000" cy="1066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algn="l"/>
            <a:endParaRPr lang="en-US" sz="2000">
              <a:solidFill>
                <a:srgbClr val="EAEAEA"/>
              </a:solidFill>
              <a:latin typeface="Arial" charset="0"/>
              <a:cs typeface="Arial" charset="0"/>
            </a:endParaRPr>
          </a:p>
        </p:txBody>
      </p:sp>
      <p:sp>
        <p:nvSpPr>
          <p:cNvPr id="407573" name="Rectangle 21"/>
          <p:cNvSpPr>
            <a:spLocks noChangeArrowheads="1"/>
          </p:cNvSpPr>
          <p:nvPr/>
        </p:nvSpPr>
        <p:spPr bwMode="auto">
          <a:xfrm>
            <a:off x="7924800" y="4800600"/>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20000"/>
              </a:spcBef>
              <a:buClr>
                <a:srgbClr val="99CCFF"/>
              </a:buClr>
              <a:buSzPct val="110000"/>
            </a:pPr>
            <a:r>
              <a:rPr lang="en-US" sz="2800">
                <a:solidFill>
                  <a:srgbClr val="FFFFFF"/>
                </a:solidFill>
                <a:latin typeface="Arial" charset="0"/>
                <a:cs typeface="Arial" charset="0"/>
              </a:rPr>
              <a:t>538</a:t>
            </a:r>
          </a:p>
        </p:txBody>
      </p:sp>
      <p:sp>
        <p:nvSpPr>
          <p:cNvPr id="407574" name="Rectangle 22"/>
          <p:cNvSpPr>
            <a:spLocks noGrp="1" noChangeArrowheads="1"/>
          </p:cNvSpPr>
          <p:nvPr>
            <p:ph type="ctrTitle"/>
          </p:nvPr>
        </p:nvSpPr>
        <p:spPr>
          <a:xfrm>
            <a:off x="3048000" y="3810000"/>
            <a:ext cx="2590800" cy="990600"/>
          </a:xfrm>
          <a:effectLst>
            <a:outerShdw blurRad="63500" dist="35921" dir="2700000" algn="ctr" rotWithShape="0">
              <a:srgbClr val="000000">
                <a:alpha val="74998"/>
              </a:srgbClr>
            </a:outerShdw>
          </a:effectLst>
        </p:spPr>
        <p:txBody>
          <a:bodyPr/>
          <a:lstStyle/>
          <a:p>
            <a:pPr algn="r" eaLnBrk="1" hangingPunct="1">
              <a:defRPr/>
            </a:pPr>
            <a:r>
              <a:rPr kumimoji="1" lang="en-US" sz="2800" dirty="0">
                <a:latin typeface="Arial"/>
                <a:cs typeface="Arial"/>
              </a:rPr>
              <a:t>Jerusalem</a:t>
            </a:r>
            <a:r>
              <a:rPr kumimoji="1" lang="fr-FR" sz="2800" dirty="0">
                <a:latin typeface="Arial"/>
                <a:cs typeface="Arial"/>
              </a:rPr>
              <a:t>'</a:t>
            </a:r>
            <a:r>
              <a:rPr kumimoji="1" lang="en-US" sz="2800" dirty="0">
                <a:latin typeface="Arial"/>
                <a:cs typeface="Arial"/>
              </a:rPr>
              <a:t>s Fall</a:t>
            </a:r>
          </a:p>
        </p:txBody>
      </p:sp>
      <p:sp>
        <p:nvSpPr>
          <p:cNvPr id="407575" name="Rectangle 23"/>
          <p:cNvSpPr>
            <a:spLocks noChangeArrowheads="1"/>
          </p:cNvSpPr>
          <p:nvPr/>
        </p:nvSpPr>
        <p:spPr bwMode="auto">
          <a:xfrm>
            <a:off x="0" y="838200"/>
            <a:ext cx="2286000" cy="6858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eaLnBrk="1" hangingPunct="1">
              <a:spcBef>
                <a:spcPct val="20000"/>
              </a:spcBef>
              <a:buClr>
                <a:srgbClr val="99CCFF"/>
              </a:buClr>
              <a:buSzPct val="110000"/>
              <a:defRPr/>
            </a:pPr>
            <a:r>
              <a:rPr lang="en-US" sz="2800">
                <a:solidFill>
                  <a:srgbClr val="FFFFFF"/>
                </a:solidFill>
                <a:latin typeface="Arial"/>
                <a:ea typeface="+mn-ea"/>
                <a:cs typeface="Arial"/>
              </a:rPr>
              <a:t>Key Dates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07559"/>
                                        </p:tgtEl>
                                        <p:attrNameLst>
                                          <p:attrName>style.visibility</p:attrName>
                                        </p:attrNameLst>
                                      </p:cBhvr>
                                      <p:to>
                                        <p:strVal val="visible"/>
                                      </p:to>
                                    </p:set>
                                    <p:anim calcmode="lin" valueType="num">
                                      <p:cBhvr additive="base">
                                        <p:cTn id="7" dur="500" fill="hold"/>
                                        <p:tgtEl>
                                          <p:spTgt spid="407559"/>
                                        </p:tgtEl>
                                        <p:attrNameLst>
                                          <p:attrName>ppt_x</p:attrName>
                                        </p:attrNameLst>
                                      </p:cBhvr>
                                      <p:tavLst>
                                        <p:tav tm="0">
                                          <p:val>
                                            <p:strVal val="0-#ppt_w/2"/>
                                          </p:val>
                                        </p:tav>
                                        <p:tav tm="100000">
                                          <p:val>
                                            <p:strVal val="#ppt_x"/>
                                          </p:val>
                                        </p:tav>
                                      </p:tavLst>
                                    </p:anim>
                                    <p:anim calcmode="lin" valueType="num">
                                      <p:cBhvr additive="base">
                                        <p:cTn id="8" dur="500" fill="hold"/>
                                        <p:tgtEl>
                                          <p:spTgt spid="407559"/>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07561"/>
                                        </p:tgtEl>
                                        <p:attrNameLst>
                                          <p:attrName>style.visibility</p:attrName>
                                        </p:attrNameLst>
                                      </p:cBhvr>
                                      <p:to>
                                        <p:strVal val="visible"/>
                                      </p:to>
                                    </p:set>
                                    <p:anim calcmode="lin" valueType="num">
                                      <p:cBhvr additive="base">
                                        <p:cTn id="13" dur="500" fill="hold"/>
                                        <p:tgtEl>
                                          <p:spTgt spid="407561"/>
                                        </p:tgtEl>
                                        <p:attrNameLst>
                                          <p:attrName>ppt_x</p:attrName>
                                        </p:attrNameLst>
                                      </p:cBhvr>
                                      <p:tavLst>
                                        <p:tav tm="0">
                                          <p:val>
                                            <p:strVal val="0-#ppt_w/2"/>
                                          </p:val>
                                        </p:tav>
                                        <p:tav tm="100000">
                                          <p:val>
                                            <p:strVal val="#ppt_x"/>
                                          </p:val>
                                        </p:tav>
                                      </p:tavLst>
                                    </p:anim>
                                    <p:anim calcmode="lin" valueType="num">
                                      <p:cBhvr additive="base">
                                        <p:cTn id="14" dur="500" fill="hold"/>
                                        <p:tgtEl>
                                          <p:spTgt spid="407561"/>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407560"/>
                                        </p:tgtEl>
                                        <p:attrNameLst>
                                          <p:attrName>style.visibility</p:attrName>
                                        </p:attrNameLst>
                                      </p:cBhvr>
                                      <p:to>
                                        <p:strVal val="visible"/>
                                      </p:to>
                                    </p:set>
                                    <p:anim calcmode="lin" valueType="num">
                                      <p:cBhvr additive="base">
                                        <p:cTn id="19" dur="500" fill="hold"/>
                                        <p:tgtEl>
                                          <p:spTgt spid="407560"/>
                                        </p:tgtEl>
                                        <p:attrNameLst>
                                          <p:attrName>ppt_x</p:attrName>
                                        </p:attrNameLst>
                                      </p:cBhvr>
                                      <p:tavLst>
                                        <p:tav tm="0">
                                          <p:val>
                                            <p:strVal val="0-#ppt_w/2"/>
                                          </p:val>
                                        </p:tav>
                                        <p:tav tm="100000">
                                          <p:val>
                                            <p:strVal val="#ppt_x"/>
                                          </p:val>
                                        </p:tav>
                                      </p:tavLst>
                                    </p:anim>
                                    <p:anim calcmode="lin" valueType="num">
                                      <p:cBhvr additive="base">
                                        <p:cTn id="20" dur="500" fill="hold"/>
                                        <p:tgtEl>
                                          <p:spTgt spid="407560"/>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407563"/>
                                        </p:tgtEl>
                                        <p:attrNameLst>
                                          <p:attrName>style.visibility</p:attrName>
                                        </p:attrNameLst>
                                      </p:cBhvr>
                                      <p:to>
                                        <p:strVal val="visible"/>
                                      </p:to>
                                    </p:set>
                                    <p:anim calcmode="lin" valueType="num">
                                      <p:cBhvr additive="base">
                                        <p:cTn id="25" dur="500" fill="hold"/>
                                        <p:tgtEl>
                                          <p:spTgt spid="407563"/>
                                        </p:tgtEl>
                                        <p:attrNameLst>
                                          <p:attrName>ppt_x</p:attrName>
                                        </p:attrNameLst>
                                      </p:cBhvr>
                                      <p:tavLst>
                                        <p:tav tm="0">
                                          <p:val>
                                            <p:strVal val="0-#ppt_w/2"/>
                                          </p:val>
                                        </p:tav>
                                        <p:tav tm="100000">
                                          <p:val>
                                            <p:strVal val="#ppt_x"/>
                                          </p:val>
                                        </p:tav>
                                      </p:tavLst>
                                    </p:anim>
                                    <p:anim calcmode="lin" valueType="num">
                                      <p:cBhvr additive="base">
                                        <p:cTn id="26" dur="500" fill="hold"/>
                                        <p:tgtEl>
                                          <p:spTgt spid="407563"/>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407564"/>
                                        </p:tgtEl>
                                        <p:attrNameLst>
                                          <p:attrName>style.visibility</p:attrName>
                                        </p:attrNameLst>
                                      </p:cBhvr>
                                      <p:to>
                                        <p:strVal val="visible"/>
                                      </p:to>
                                    </p:set>
                                    <p:anim calcmode="lin" valueType="num">
                                      <p:cBhvr additive="base">
                                        <p:cTn id="31" dur="500" fill="hold"/>
                                        <p:tgtEl>
                                          <p:spTgt spid="407564"/>
                                        </p:tgtEl>
                                        <p:attrNameLst>
                                          <p:attrName>ppt_x</p:attrName>
                                        </p:attrNameLst>
                                      </p:cBhvr>
                                      <p:tavLst>
                                        <p:tav tm="0">
                                          <p:val>
                                            <p:strVal val="0-#ppt_w/2"/>
                                          </p:val>
                                        </p:tav>
                                        <p:tav tm="100000">
                                          <p:val>
                                            <p:strVal val="#ppt_x"/>
                                          </p:val>
                                        </p:tav>
                                      </p:tavLst>
                                    </p:anim>
                                    <p:anim calcmode="lin" valueType="num">
                                      <p:cBhvr additive="base">
                                        <p:cTn id="32" dur="500" fill="hold"/>
                                        <p:tgtEl>
                                          <p:spTgt spid="407564"/>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407568"/>
                                        </p:tgtEl>
                                        <p:attrNameLst>
                                          <p:attrName>style.visibility</p:attrName>
                                        </p:attrNameLst>
                                      </p:cBhvr>
                                      <p:to>
                                        <p:strVal val="visible"/>
                                      </p:to>
                                    </p:set>
                                    <p:anim calcmode="lin" valueType="num">
                                      <p:cBhvr additive="base">
                                        <p:cTn id="37" dur="500" fill="hold"/>
                                        <p:tgtEl>
                                          <p:spTgt spid="407568"/>
                                        </p:tgtEl>
                                        <p:attrNameLst>
                                          <p:attrName>ppt_x</p:attrName>
                                        </p:attrNameLst>
                                      </p:cBhvr>
                                      <p:tavLst>
                                        <p:tav tm="0">
                                          <p:val>
                                            <p:strVal val="0-#ppt_w/2"/>
                                          </p:val>
                                        </p:tav>
                                        <p:tav tm="100000">
                                          <p:val>
                                            <p:strVal val="#ppt_x"/>
                                          </p:val>
                                        </p:tav>
                                      </p:tavLst>
                                    </p:anim>
                                    <p:anim calcmode="lin" valueType="num">
                                      <p:cBhvr additive="base">
                                        <p:cTn id="38" dur="500" fill="hold"/>
                                        <p:tgtEl>
                                          <p:spTgt spid="407568"/>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407567"/>
                                        </p:tgtEl>
                                        <p:attrNameLst>
                                          <p:attrName>style.visibility</p:attrName>
                                        </p:attrNameLst>
                                      </p:cBhvr>
                                      <p:to>
                                        <p:strVal val="visible"/>
                                      </p:to>
                                    </p:set>
                                    <p:anim calcmode="lin" valueType="num">
                                      <p:cBhvr additive="base">
                                        <p:cTn id="43" dur="500" fill="hold"/>
                                        <p:tgtEl>
                                          <p:spTgt spid="407567"/>
                                        </p:tgtEl>
                                        <p:attrNameLst>
                                          <p:attrName>ppt_x</p:attrName>
                                        </p:attrNameLst>
                                      </p:cBhvr>
                                      <p:tavLst>
                                        <p:tav tm="0">
                                          <p:val>
                                            <p:strVal val="0-#ppt_w/2"/>
                                          </p:val>
                                        </p:tav>
                                        <p:tav tm="100000">
                                          <p:val>
                                            <p:strVal val="#ppt_x"/>
                                          </p:val>
                                        </p:tav>
                                      </p:tavLst>
                                    </p:anim>
                                    <p:anim calcmode="lin" valueType="num">
                                      <p:cBhvr additive="base">
                                        <p:cTn id="44" dur="500" fill="hold"/>
                                        <p:tgtEl>
                                          <p:spTgt spid="407567"/>
                                        </p:tgtEl>
                                        <p:attrNameLst>
                                          <p:attrName>ppt_y</p:attrName>
                                        </p:attrNameLst>
                                      </p:cBhvr>
                                      <p:tavLst>
                                        <p:tav tm="0">
                                          <p:val>
                                            <p:strVal val="#ppt_y"/>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407569"/>
                                        </p:tgtEl>
                                        <p:attrNameLst>
                                          <p:attrName>style.visibility</p:attrName>
                                        </p:attrNameLst>
                                      </p:cBhvr>
                                      <p:to>
                                        <p:strVal val="visible"/>
                                      </p:to>
                                    </p:set>
                                    <p:anim calcmode="lin" valueType="num">
                                      <p:cBhvr additive="base">
                                        <p:cTn id="49" dur="500" fill="hold"/>
                                        <p:tgtEl>
                                          <p:spTgt spid="407569"/>
                                        </p:tgtEl>
                                        <p:attrNameLst>
                                          <p:attrName>ppt_x</p:attrName>
                                        </p:attrNameLst>
                                      </p:cBhvr>
                                      <p:tavLst>
                                        <p:tav tm="0">
                                          <p:val>
                                            <p:strVal val="0-#ppt_w/2"/>
                                          </p:val>
                                        </p:tav>
                                        <p:tav tm="100000">
                                          <p:val>
                                            <p:strVal val="#ppt_x"/>
                                          </p:val>
                                        </p:tav>
                                      </p:tavLst>
                                    </p:anim>
                                    <p:anim calcmode="lin" valueType="num">
                                      <p:cBhvr additive="base">
                                        <p:cTn id="50" dur="500" fill="hold"/>
                                        <p:tgtEl>
                                          <p:spTgt spid="407569"/>
                                        </p:tgtEl>
                                        <p:attrNameLst>
                                          <p:attrName>ppt_y</p:attrName>
                                        </p:attrNameLst>
                                      </p:cBhvr>
                                      <p:tavLst>
                                        <p:tav tm="0">
                                          <p:val>
                                            <p:strVal val="#ppt_y"/>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407570"/>
                                        </p:tgtEl>
                                        <p:attrNameLst>
                                          <p:attrName>style.visibility</p:attrName>
                                        </p:attrNameLst>
                                      </p:cBhvr>
                                      <p:to>
                                        <p:strVal val="visible"/>
                                      </p:to>
                                    </p:set>
                                    <p:anim calcmode="lin" valueType="num">
                                      <p:cBhvr additive="base">
                                        <p:cTn id="55" dur="500" fill="hold"/>
                                        <p:tgtEl>
                                          <p:spTgt spid="407570"/>
                                        </p:tgtEl>
                                        <p:attrNameLst>
                                          <p:attrName>ppt_x</p:attrName>
                                        </p:attrNameLst>
                                      </p:cBhvr>
                                      <p:tavLst>
                                        <p:tav tm="0">
                                          <p:val>
                                            <p:strVal val="0-#ppt_w/2"/>
                                          </p:val>
                                        </p:tav>
                                        <p:tav tm="100000">
                                          <p:val>
                                            <p:strVal val="#ppt_x"/>
                                          </p:val>
                                        </p:tav>
                                      </p:tavLst>
                                    </p:anim>
                                    <p:anim calcmode="lin" valueType="num">
                                      <p:cBhvr additive="base">
                                        <p:cTn id="56" dur="500" fill="hold"/>
                                        <p:tgtEl>
                                          <p:spTgt spid="407570"/>
                                        </p:tgtEl>
                                        <p:attrNameLst>
                                          <p:attrName>ppt_y</p:attrName>
                                        </p:attrNameLst>
                                      </p:cBhvr>
                                      <p:tavLst>
                                        <p:tav tm="0">
                                          <p:val>
                                            <p:strVal val="#ppt_y"/>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8" fill="hold" grpId="0" nodeType="clickEffect">
                                  <p:stCondLst>
                                    <p:cond delay="0"/>
                                  </p:stCondLst>
                                  <p:childTnLst>
                                    <p:set>
                                      <p:cBhvr>
                                        <p:cTn id="60" dur="1" fill="hold">
                                          <p:stCondLst>
                                            <p:cond delay="0"/>
                                          </p:stCondLst>
                                        </p:cTn>
                                        <p:tgtEl>
                                          <p:spTgt spid="407571"/>
                                        </p:tgtEl>
                                        <p:attrNameLst>
                                          <p:attrName>style.visibility</p:attrName>
                                        </p:attrNameLst>
                                      </p:cBhvr>
                                      <p:to>
                                        <p:strVal val="visible"/>
                                      </p:to>
                                    </p:set>
                                    <p:anim calcmode="lin" valueType="num">
                                      <p:cBhvr additive="base">
                                        <p:cTn id="61" dur="500" fill="hold"/>
                                        <p:tgtEl>
                                          <p:spTgt spid="407571"/>
                                        </p:tgtEl>
                                        <p:attrNameLst>
                                          <p:attrName>ppt_x</p:attrName>
                                        </p:attrNameLst>
                                      </p:cBhvr>
                                      <p:tavLst>
                                        <p:tav tm="0">
                                          <p:val>
                                            <p:strVal val="0-#ppt_w/2"/>
                                          </p:val>
                                        </p:tav>
                                        <p:tav tm="100000">
                                          <p:val>
                                            <p:strVal val="#ppt_x"/>
                                          </p:val>
                                        </p:tav>
                                      </p:tavLst>
                                    </p:anim>
                                    <p:anim calcmode="lin" valueType="num">
                                      <p:cBhvr additive="base">
                                        <p:cTn id="62" dur="500" fill="hold"/>
                                        <p:tgtEl>
                                          <p:spTgt spid="407571"/>
                                        </p:tgtEl>
                                        <p:attrNameLst>
                                          <p:attrName>ppt_y</p:attrName>
                                        </p:attrNameLst>
                                      </p:cBhvr>
                                      <p:tavLst>
                                        <p:tav tm="0">
                                          <p:val>
                                            <p:strVal val="#ppt_y"/>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8" fill="hold" grpId="0" nodeType="clickEffect">
                                  <p:stCondLst>
                                    <p:cond delay="0"/>
                                  </p:stCondLst>
                                  <p:childTnLst>
                                    <p:set>
                                      <p:cBhvr>
                                        <p:cTn id="66" dur="1" fill="hold">
                                          <p:stCondLst>
                                            <p:cond delay="0"/>
                                          </p:stCondLst>
                                        </p:cTn>
                                        <p:tgtEl>
                                          <p:spTgt spid="407573"/>
                                        </p:tgtEl>
                                        <p:attrNameLst>
                                          <p:attrName>style.visibility</p:attrName>
                                        </p:attrNameLst>
                                      </p:cBhvr>
                                      <p:to>
                                        <p:strVal val="visible"/>
                                      </p:to>
                                    </p:set>
                                    <p:anim calcmode="lin" valueType="num">
                                      <p:cBhvr additive="base">
                                        <p:cTn id="67" dur="500" fill="hold"/>
                                        <p:tgtEl>
                                          <p:spTgt spid="407573"/>
                                        </p:tgtEl>
                                        <p:attrNameLst>
                                          <p:attrName>ppt_x</p:attrName>
                                        </p:attrNameLst>
                                      </p:cBhvr>
                                      <p:tavLst>
                                        <p:tav tm="0">
                                          <p:val>
                                            <p:strVal val="0-#ppt_w/2"/>
                                          </p:val>
                                        </p:tav>
                                        <p:tav tm="100000">
                                          <p:val>
                                            <p:strVal val="#ppt_x"/>
                                          </p:val>
                                        </p:tav>
                                      </p:tavLst>
                                    </p:anim>
                                    <p:anim calcmode="lin" valueType="num">
                                      <p:cBhvr additive="base">
                                        <p:cTn id="68" dur="500" fill="hold"/>
                                        <p:tgtEl>
                                          <p:spTgt spid="407573"/>
                                        </p:tgtEl>
                                        <p:attrNameLst>
                                          <p:attrName>ppt_y</p:attrName>
                                        </p:attrNameLst>
                                      </p:cBhvr>
                                      <p:tavLst>
                                        <p:tav tm="0">
                                          <p:val>
                                            <p:strVal val="#ppt_y"/>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8" fill="hold" grpId="0" nodeType="clickEffect">
                                  <p:stCondLst>
                                    <p:cond delay="0"/>
                                  </p:stCondLst>
                                  <p:childTnLst>
                                    <p:set>
                                      <p:cBhvr>
                                        <p:cTn id="72" dur="1" fill="hold">
                                          <p:stCondLst>
                                            <p:cond delay="0"/>
                                          </p:stCondLst>
                                        </p:cTn>
                                        <p:tgtEl>
                                          <p:spTgt spid="407575"/>
                                        </p:tgtEl>
                                        <p:attrNameLst>
                                          <p:attrName>style.visibility</p:attrName>
                                        </p:attrNameLst>
                                      </p:cBhvr>
                                      <p:to>
                                        <p:strVal val="visible"/>
                                      </p:to>
                                    </p:set>
                                    <p:anim calcmode="lin" valueType="num">
                                      <p:cBhvr additive="base">
                                        <p:cTn id="73" dur="500" fill="hold"/>
                                        <p:tgtEl>
                                          <p:spTgt spid="407575"/>
                                        </p:tgtEl>
                                        <p:attrNameLst>
                                          <p:attrName>ppt_x</p:attrName>
                                        </p:attrNameLst>
                                      </p:cBhvr>
                                      <p:tavLst>
                                        <p:tav tm="0">
                                          <p:val>
                                            <p:strVal val="0-#ppt_w/2"/>
                                          </p:val>
                                        </p:tav>
                                        <p:tav tm="100000">
                                          <p:val>
                                            <p:strVal val="#ppt_x"/>
                                          </p:val>
                                        </p:tav>
                                      </p:tavLst>
                                    </p:anim>
                                    <p:anim calcmode="lin" valueType="num">
                                      <p:cBhvr additive="base">
                                        <p:cTn id="74" dur="500" fill="hold"/>
                                        <p:tgtEl>
                                          <p:spTgt spid="40757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7559" grpId="0" autoUpdateAnimBg="0"/>
      <p:bldP spid="407560" grpId="0" autoUpdateAnimBg="0"/>
      <p:bldP spid="407561" grpId="0" autoUpdateAnimBg="0"/>
      <p:bldP spid="407563" grpId="0" autoUpdateAnimBg="0"/>
      <p:bldP spid="407564" grpId="0" autoUpdateAnimBg="0"/>
      <p:bldP spid="407567" grpId="0" autoUpdateAnimBg="0"/>
      <p:bldP spid="407568" grpId="0" autoUpdateAnimBg="0"/>
      <p:bldP spid="407569" grpId="0" autoUpdateAnimBg="0"/>
      <p:bldP spid="407570" grpId="0" autoUpdateAnimBg="0"/>
      <p:bldP spid="407571" grpId="0" autoUpdateAnimBg="0"/>
      <p:bldP spid="407573" grpId="0" autoUpdateAnimBg="0"/>
      <p:bldP spid="407575" grpId="0"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1137" name="Rectangle 9"/>
          <p:cNvSpPr>
            <a:spLocks noChangeArrowheads="1"/>
          </p:cNvSpPr>
          <p:nvPr/>
        </p:nvSpPr>
        <p:spPr bwMode="auto">
          <a:xfrm>
            <a:off x="0" y="5334000"/>
            <a:ext cx="8686800" cy="381000"/>
          </a:xfrm>
          <a:prstGeom prst="rect">
            <a:avLst/>
          </a:prstGeom>
          <a:solidFill>
            <a:srgbClr val="701A1F"/>
          </a:solidFill>
          <a:ln w="28575" cap="sq">
            <a:solidFill>
              <a:schemeClr val="tx1"/>
            </a:solidFill>
            <a:miter lim="800000"/>
            <a:headEnd type="none" w="sm" len="sm"/>
            <a:tailEnd type="none" w="sm" len="sm"/>
          </a:ln>
        </p:spPr>
        <p:txBody>
          <a:bodyPr wrap="none" anchor="ctr"/>
          <a:lstStyle/>
          <a:p>
            <a:pPr algn="l"/>
            <a:endParaRPr lang="en-US" sz="2000">
              <a:solidFill>
                <a:srgbClr val="EAEAEA"/>
              </a:solidFill>
              <a:latin typeface="Arial" charset="0"/>
              <a:cs typeface="Arial" charset="0"/>
            </a:endParaRPr>
          </a:p>
        </p:txBody>
      </p:sp>
      <p:sp>
        <p:nvSpPr>
          <p:cNvPr id="29706" name="Text Box 10"/>
          <p:cNvSpPr txBox="1">
            <a:spLocks noChangeArrowheads="1"/>
          </p:cNvSpPr>
          <p:nvPr/>
        </p:nvSpPr>
        <p:spPr bwMode="auto">
          <a:xfrm>
            <a:off x="8382000" y="76200"/>
            <a:ext cx="698500" cy="830263"/>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wrap="none">
            <a:spAutoFit/>
          </a:bodyPr>
          <a:lstStyle/>
          <a:p>
            <a:pPr algn="l" eaLnBrk="1" hangingPunct="1">
              <a:defRPr/>
            </a:pPr>
            <a:r>
              <a:rPr lang="en-US" b="1" dirty="0">
                <a:solidFill>
                  <a:srgbClr val="FFFFFF"/>
                </a:solidFill>
                <a:latin typeface="Arial"/>
                <a:ea typeface="+mn-ea"/>
                <a:cs typeface="Arial"/>
              </a:rPr>
              <a:t>232</a:t>
            </a:r>
          </a:p>
          <a:p>
            <a:pPr algn="l" eaLnBrk="1" hangingPunct="1">
              <a:defRPr/>
            </a:pPr>
            <a:r>
              <a:rPr lang="en-US" b="1" dirty="0">
                <a:solidFill>
                  <a:srgbClr val="FFFFFF"/>
                </a:solidFill>
                <a:latin typeface="Arial"/>
                <a:ea typeface="+mn-ea"/>
                <a:cs typeface="Arial"/>
              </a:rPr>
              <a:t>342</a:t>
            </a:r>
          </a:p>
        </p:txBody>
      </p:sp>
      <p:sp>
        <p:nvSpPr>
          <p:cNvPr id="29709" name="Rectangle 13"/>
          <p:cNvSpPr>
            <a:spLocks noChangeArrowheads="1"/>
          </p:cNvSpPr>
          <p:nvPr/>
        </p:nvSpPr>
        <p:spPr bwMode="auto">
          <a:xfrm>
            <a:off x="7391400" y="39624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eaLnBrk="1" hangingPunct="1">
              <a:spcBef>
                <a:spcPct val="20000"/>
              </a:spcBef>
              <a:buClr>
                <a:srgbClr val="99CCFF"/>
              </a:buClr>
              <a:buSzPct val="110000"/>
              <a:defRPr/>
            </a:pPr>
            <a:r>
              <a:rPr lang="en-US" sz="2800">
                <a:solidFill>
                  <a:srgbClr val="FFFFFF"/>
                </a:solidFill>
                <a:latin typeface="Arial"/>
                <a:ea typeface="+mn-ea"/>
                <a:cs typeface="Arial"/>
              </a:rPr>
              <a:t>586</a:t>
            </a:r>
          </a:p>
        </p:txBody>
      </p:sp>
      <p:sp>
        <p:nvSpPr>
          <p:cNvPr id="29721" name="Rectangle 25"/>
          <p:cNvSpPr>
            <a:spLocks noChangeArrowheads="1"/>
          </p:cNvSpPr>
          <p:nvPr/>
        </p:nvSpPr>
        <p:spPr bwMode="auto">
          <a:xfrm>
            <a:off x="-76200" y="5257800"/>
            <a:ext cx="20574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eaLnBrk="1" hangingPunct="1">
              <a:spcBef>
                <a:spcPct val="20000"/>
              </a:spcBef>
              <a:buClr>
                <a:srgbClr val="99CCFF"/>
              </a:buClr>
              <a:buSzPct val="110000"/>
              <a:defRPr/>
            </a:pPr>
            <a:r>
              <a:rPr lang="en-US" sz="2800" dirty="0">
                <a:solidFill>
                  <a:srgbClr val="FFFFFF"/>
                </a:solidFill>
                <a:latin typeface="Arial"/>
                <a:ea typeface="+mn-ea"/>
                <a:cs typeface="Arial"/>
              </a:rPr>
              <a:t>Jeremiah</a:t>
            </a:r>
          </a:p>
        </p:txBody>
      </p:sp>
      <p:sp>
        <p:nvSpPr>
          <p:cNvPr id="91141" name="Rectangle 32"/>
          <p:cNvSpPr>
            <a:spLocks noChangeArrowheads="1"/>
          </p:cNvSpPr>
          <p:nvPr/>
        </p:nvSpPr>
        <p:spPr bwMode="auto">
          <a:xfrm>
            <a:off x="2438400" y="1524000"/>
            <a:ext cx="6705600" cy="381000"/>
          </a:xfrm>
          <a:prstGeom prst="rect">
            <a:avLst/>
          </a:prstGeom>
          <a:solidFill>
            <a:srgbClr val="701A1F"/>
          </a:solidFill>
          <a:ln w="28575" cap="sq">
            <a:solidFill>
              <a:schemeClr val="tx1"/>
            </a:solidFill>
            <a:miter lim="800000"/>
            <a:headEnd type="none" w="sm" len="sm"/>
            <a:tailEnd type="none" w="sm" len="sm"/>
          </a:ln>
        </p:spPr>
        <p:txBody>
          <a:bodyPr wrap="none" anchor="ctr"/>
          <a:lstStyle/>
          <a:p>
            <a:pPr algn="l"/>
            <a:endParaRPr lang="en-US" sz="2000">
              <a:solidFill>
                <a:srgbClr val="EAEAEA"/>
              </a:solidFill>
              <a:latin typeface="Arial" charset="0"/>
              <a:cs typeface="Arial" charset="0"/>
            </a:endParaRPr>
          </a:p>
        </p:txBody>
      </p:sp>
      <p:sp>
        <p:nvSpPr>
          <p:cNvPr id="91142" name="Rectangle 33"/>
          <p:cNvSpPr>
            <a:spLocks noChangeArrowheads="1"/>
          </p:cNvSpPr>
          <p:nvPr/>
        </p:nvSpPr>
        <p:spPr bwMode="auto">
          <a:xfrm>
            <a:off x="4572000" y="2133600"/>
            <a:ext cx="4572000" cy="381000"/>
          </a:xfrm>
          <a:prstGeom prst="rect">
            <a:avLst/>
          </a:prstGeom>
          <a:solidFill>
            <a:srgbClr val="701A1F"/>
          </a:solidFill>
          <a:ln w="28575" cap="sq">
            <a:solidFill>
              <a:schemeClr val="tx1"/>
            </a:solidFill>
            <a:miter lim="800000"/>
            <a:headEnd type="none" w="sm" len="sm"/>
            <a:tailEnd type="none" w="sm" len="sm"/>
          </a:ln>
        </p:spPr>
        <p:txBody>
          <a:bodyPr wrap="none" anchor="ctr"/>
          <a:lstStyle/>
          <a:p>
            <a:pPr algn="l"/>
            <a:endParaRPr lang="en-US" sz="2000">
              <a:solidFill>
                <a:srgbClr val="EAEAEA"/>
              </a:solidFill>
              <a:latin typeface="Arial" charset="0"/>
              <a:cs typeface="Arial" charset="0"/>
            </a:endParaRPr>
          </a:p>
        </p:txBody>
      </p:sp>
      <p:sp>
        <p:nvSpPr>
          <p:cNvPr id="29724" name="Rectangle 28"/>
          <p:cNvSpPr>
            <a:spLocks noChangeArrowheads="1"/>
          </p:cNvSpPr>
          <p:nvPr/>
        </p:nvSpPr>
        <p:spPr bwMode="auto">
          <a:xfrm>
            <a:off x="4648200" y="2057400"/>
            <a:ext cx="29464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l" eaLnBrk="1" hangingPunct="1">
              <a:spcBef>
                <a:spcPct val="20000"/>
              </a:spcBef>
              <a:buClr>
                <a:srgbClr val="99CCFF"/>
              </a:buClr>
              <a:buSzPct val="110000"/>
              <a:defRPr/>
            </a:pPr>
            <a:r>
              <a:rPr lang="en-US" sz="2800">
                <a:solidFill>
                  <a:srgbClr val="FFFFFF"/>
                </a:solidFill>
                <a:latin typeface="Arial"/>
                <a:ea typeface="+mn-ea"/>
                <a:cs typeface="Arial"/>
              </a:rPr>
              <a:t>Ezekiel</a:t>
            </a:r>
          </a:p>
        </p:txBody>
      </p:sp>
      <p:sp>
        <p:nvSpPr>
          <p:cNvPr id="29723" name="Rectangle 27"/>
          <p:cNvSpPr>
            <a:spLocks noChangeArrowheads="1"/>
          </p:cNvSpPr>
          <p:nvPr/>
        </p:nvSpPr>
        <p:spPr bwMode="auto">
          <a:xfrm>
            <a:off x="2362200" y="1447800"/>
            <a:ext cx="1524000" cy="5334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eaLnBrk="1" hangingPunct="1">
              <a:spcBef>
                <a:spcPct val="20000"/>
              </a:spcBef>
              <a:buClr>
                <a:srgbClr val="99CCFF"/>
              </a:buClr>
              <a:buSzPct val="110000"/>
              <a:defRPr/>
            </a:pPr>
            <a:r>
              <a:rPr lang="en-US" sz="2800">
                <a:solidFill>
                  <a:srgbClr val="FFFFFF"/>
                </a:solidFill>
                <a:latin typeface="Arial"/>
                <a:ea typeface="+mn-ea"/>
                <a:cs typeface="Arial"/>
              </a:rPr>
              <a:t>Daniel</a:t>
            </a:r>
          </a:p>
        </p:txBody>
      </p:sp>
      <p:sp>
        <p:nvSpPr>
          <p:cNvPr id="29730" name="Rectangle 34"/>
          <p:cNvSpPr>
            <a:spLocks noChangeArrowheads="1"/>
          </p:cNvSpPr>
          <p:nvPr/>
        </p:nvSpPr>
        <p:spPr bwMode="auto">
          <a:xfrm>
            <a:off x="4267200" y="39624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eaLnBrk="1" hangingPunct="1">
              <a:spcBef>
                <a:spcPct val="20000"/>
              </a:spcBef>
              <a:buClr>
                <a:srgbClr val="99CCFF"/>
              </a:buClr>
              <a:buSzPct val="110000"/>
              <a:defRPr/>
            </a:pPr>
            <a:r>
              <a:rPr lang="en-US" sz="2800">
                <a:solidFill>
                  <a:srgbClr val="FFFFFF"/>
                </a:solidFill>
                <a:latin typeface="Arial"/>
                <a:ea typeface="+mn-ea"/>
                <a:cs typeface="Arial"/>
              </a:rPr>
              <a:t>597</a:t>
            </a:r>
          </a:p>
        </p:txBody>
      </p:sp>
      <p:sp>
        <p:nvSpPr>
          <p:cNvPr id="29731" name="Rectangle 35"/>
          <p:cNvSpPr>
            <a:spLocks noChangeArrowheads="1"/>
          </p:cNvSpPr>
          <p:nvPr/>
        </p:nvSpPr>
        <p:spPr bwMode="auto">
          <a:xfrm>
            <a:off x="1981200" y="19050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eaLnBrk="1" hangingPunct="1">
              <a:spcBef>
                <a:spcPct val="20000"/>
              </a:spcBef>
              <a:buClr>
                <a:srgbClr val="99CCFF"/>
              </a:buClr>
              <a:buSzPct val="110000"/>
              <a:defRPr/>
            </a:pPr>
            <a:r>
              <a:rPr lang="en-US" sz="2800">
                <a:solidFill>
                  <a:srgbClr val="FFFFFF"/>
                </a:solidFill>
                <a:latin typeface="Arial"/>
                <a:ea typeface="+mn-ea"/>
                <a:cs typeface="Arial"/>
              </a:rPr>
              <a:t>605</a:t>
            </a:r>
          </a:p>
        </p:txBody>
      </p:sp>
      <p:sp>
        <p:nvSpPr>
          <p:cNvPr id="29737" name="Rectangle 41"/>
          <p:cNvSpPr>
            <a:spLocks noGrp="1" noChangeArrowheads="1"/>
          </p:cNvSpPr>
          <p:nvPr>
            <p:ph type="ctrTitle"/>
          </p:nvPr>
        </p:nvSpPr>
        <p:spPr>
          <a:xfrm>
            <a:off x="914400" y="228600"/>
            <a:ext cx="7162800" cy="990600"/>
          </a:xfrm>
          <a:solidFill>
            <a:srgbClr val="004200"/>
          </a:solidFill>
          <a:ln>
            <a:solidFill>
              <a:schemeClr val="tx2"/>
            </a:solidFill>
          </a:ln>
          <a:effectLst>
            <a:prstShdw prst="shdw17" dist="17961" dir="2700000">
              <a:schemeClr val="tx2">
                <a:gamma/>
                <a:shade val="60000"/>
                <a:invGamma/>
                <a:alpha val="74998"/>
              </a:schemeClr>
            </a:prstShdw>
          </a:effectLst>
        </p:spPr>
        <p:txBody>
          <a:bodyPr/>
          <a:lstStyle/>
          <a:p>
            <a:pPr eaLnBrk="1" hangingPunct="1">
              <a:defRPr/>
            </a:pPr>
            <a:r>
              <a:rPr kumimoji="1" lang="en-US" sz="3600" b="1" dirty="0">
                <a:latin typeface="Arial" charset="0"/>
                <a:ea typeface="ＭＳ Ｐゴシック" charset="0"/>
                <a:cs typeface="Arial" charset="0"/>
              </a:rPr>
              <a:t>Josiah</a:t>
            </a:r>
            <a:r>
              <a:rPr kumimoji="1" lang="fr-FR" altLang="ja-JP" sz="3600" b="1" dirty="0">
                <a:latin typeface="Arial" charset="0"/>
                <a:ea typeface="ＭＳ Ｐゴシック" charset="0"/>
                <a:cs typeface="Arial" charset="0"/>
              </a:rPr>
              <a:t>'</a:t>
            </a:r>
            <a:r>
              <a:rPr kumimoji="1" lang="en-US" sz="3600" b="1" dirty="0">
                <a:latin typeface="Arial" charset="0"/>
                <a:ea typeface="ＭＳ Ｐゴシック" charset="0"/>
                <a:cs typeface="Arial" charset="0"/>
              </a:rPr>
              <a:t>s Sons &amp; Prophets</a:t>
            </a:r>
            <a:endParaRPr kumimoji="1" lang="en-US" sz="2800" dirty="0">
              <a:latin typeface="Arial" charset="0"/>
              <a:ea typeface="ＭＳ Ｐゴシック" charset="0"/>
              <a:cs typeface="Arial" charset="0"/>
            </a:endParaRPr>
          </a:p>
        </p:txBody>
      </p:sp>
      <p:sp>
        <p:nvSpPr>
          <p:cNvPr id="29740" name="Rectangle 44"/>
          <p:cNvSpPr>
            <a:spLocks noChangeArrowheads="1"/>
          </p:cNvSpPr>
          <p:nvPr/>
        </p:nvSpPr>
        <p:spPr bwMode="auto">
          <a:xfrm>
            <a:off x="0" y="2590800"/>
            <a:ext cx="8001000" cy="1371600"/>
          </a:xfrm>
          <a:prstGeom prst="rect">
            <a:avLst/>
          </a:prstGeom>
          <a:solidFill>
            <a:schemeClr val="accent1"/>
          </a:solidFill>
          <a:ln w="12700"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anchor="ctr"/>
          <a:lstStyle/>
          <a:p>
            <a:pPr algn="l">
              <a:defRPr/>
            </a:pPr>
            <a:endParaRPr lang="en-US" sz="2000">
              <a:solidFill>
                <a:srgbClr val="EAEAEA"/>
              </a:solidFill>
              <a:latin typeface="Arial"/>
              <a:ea typeface="+mn-ea"/>
              <a:cs typeface="Arial"/>
            </a:endParaRPr>
          </a:p>
        </p:txBody>
      </p:sp>
      <p:sp>
        <p:nvSpPr>
          <p:cNvPr id="29741" name="Rectangle 45"/>
          <p:cNvSpPr>
            <a:spLocks noChangeArrowheads="1"/>
          </p:cNvSpPr>
          <p:nvPr/>
        </p:nvSpPr>
        <p:spPr bwMode="auto">
          <a:xfrm>
            <a:off x="990600" y="6172200"/>
            <a:ext cx="35814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l" eaLnBrk="1" hangingPunct="1">
              <a:spcBef>
                <a:spcPct val="20000"/>
              </a:spcBef>
              <a:buClr>
                <a:srgbClr val="99CCFF"/>
              </a:buClr>
              <a:buSzPct val="110000"/>
              <a:defRPr/>
            </a:pPr>
            <a:r>
              <a:rPr lang="en-US">
                <a:solidFill>
                  <a:srgbClr val="FFFFFF"/>
                </a:solidFill>
                <a:latin typeface="Arial"/>
                <a:ea typeface="+mn-ea"/>
                <a:cs typeface="Arial"/>
              </a:rPr>
              <a:t>Brief Puppet Kings</a:t>
            </a:r>
          </a:p>
        </p:txBody>
      </p:sp>
      <p:sp>
        <p:nvSpPr>
          <p:cNvPr id="29742" name="Rectangle 46"/>
          <p:cNvSpPr>
            <a:spLocks noChangeArrowheads="1"/>
          </p:cNvSpPr>
          <p:nvPr/>
        </p:nvSpPr>
        <p:spPr bwMode="auto">
          <a:xfrm>
            <a:off x="1295400" y="2590800"/>
            <a:ext cx="304800" cy="1371600"/>
          </a:xfrm>
          <a:prstGeom prst="rect">
            <a:avLst/>
          </a:prstGeom>
          <a:solidFill>
            <a:srgbClr val="800080"/>
          </a:solidFill>
          <a:ln w="9525">
            <a:solidFill>
              <a:schemeClr val="tx1"/>
            </a:solidFill>
            <a:miter lim="800000"/>
            <a:headEnd/>
            <a:tailEnd/>
          </a:ln>
          <a:effectLst>
            <a:outerShdw blurRad="63500" dist="35921" dir="2700000" algn="ctr" rotWithShape="0">
              <a:srgbClr val="000000">
                <a:alpha val="74998"/>
              </a:srgbClr>
            </a:outerShdw>
          </a:effectLst>
        </p:spPr>
        <p:txBody>
          <a:bodyPr wrap="none" anchor="ctr"/>
          <a:lstStyle/>
          <a:p>
            <a:pPr>
              <a:defRPr/>
            </a:pPr>
            <a:endParaRPr lang="en-US" sz="2000">
              <a:solidFill>
                <a:srgbClr val="99CCFF"/>
              </a:solidFill>
              <a:latin typeface="Arial"/>
              <a:ea typeface="+mn-ea"/>
              <a:cs typeface="Arial"/>
            </a:endParaRPr>
          </a:p>
        </p:txBody>
      </p:sp>
      <p:sp>
        <p:nvSpPr>
          <p:cNvPr id="29743" name="Rectangle 47"/>
          <p:cNvSpPr>
            <a:spLocks noChangeArrowheads="1"/>
          </p:cNvSpPr>
          <p:nvPr/>
        </p:nvSpPr>
        <p:spPr bwMode="auto">
          <a:xfrm>
            <a:off x="4572000" y="2590800"/>
            <a:ext cx="304800" cy="1371600"/>
          </a:xfrm>
          <a:prstGeom prst="rect">
            <a:avLst/>
          </a:prstGeom>
          <a:solidFill>
            <a:srgbClr val="800080"/>
          </a:solidFill>
          <a:ln w="9525">
            <a:solidFill>
              <a:schemeClr val="tx1"/>
            </a:solidFill>
            <a:miter lim="800000"/>
            <a:headEnd/>
            <a:tailEnd/>
          </a:ln>
          <a:effectLst>
            <a:outerShdw blurRad="63500" dist="35921" dir="2700000" algn="ctr" rotWithShape="0">
              <a:srgbClr val="000000">
                <a:alpha val="74998"/>
              </a:srgbClr>
            </a:outerShdw>
          </a:effectLst>
        </p:spPr>
        <p:txBody>
          <a:bodyPr wrap="none" anchor="ctr"/>
          <a:lstStyle/>
          <a:p>
            <a:pPr>
              <a:defRPr/>
            </a:pPr>
            <a:endParaRPr lang="en-US" sz="2000">
              <a:solidFill>
                <a:srgbClr val="99CCFF"/>
              </a:solidFill>
              <a:latin typeface="Arial"/>
              <a:ea typeface="+mn-ea"/>
              <a:cs typeface="Arial"/>
            </a:endParaRPr>
          </a:p>
        </p:txBody>
      </p:sp>
      <p:sp>
        <p:nvSpPr>
          <p:cNvPr id="29744" name="Rectangle 48"/>
          <p:cNvSpPr>
            <a:spLocks noChangeArrowheads="1"/>
          </p:cNvSpPr>
          <p:nvPr/>
        </p:nvSpPr>
        <p:spPr bwMode="auto">
          <a:xfrm>
            <a:off x="381000" y="6172200"/>
            <a:ext cx="609600" cy="457200"/>
          </a:xfrm>
          <a:prstGeom prst="rect">
            <a:avLst/>
          </a:prstGeom>
          <a:solidFill>
            <a:srgbClr val="800080"/>
          </a:solidFill>
          <a:ln w="9525">
            <a:solidFill>
              <a:schemeClr val="tx1"/>
            </a:solidFill>
            <a:miter lim="800000"/>
            <a:headEnd/>
            <a:tailEnd/>
          </a:ln>
          <a:effectLst>
            <a:outerShdw blurRad="63500" dist="35921" dir="2700000" algn="ctr" rotWithShape="0">
              <a:srgbClr val="000000">
                <a:alpha val="74998"/>
              </a:srgbClr>
            </a:outerShdw>
          </a:effectLst>
        </p:spPr>
        <p:txBody>
          <a:bodyPr wrap="none" anchor="ctr"/>
          <a:lstStyle/>
          <a:p>
            <a:pPr>
              <a:defRPr/>
            </a:pPr>
            <a:endParaRPr lang="en-US" sz="2000">
              <a:solidFill>
                <a:srgbClr val="99CCFF"/>
              </a:solidFill>
              <a:latin typeface="Arial"/>
              <a:ea typeface="+mn-ea"/>
              <a:cs typeface="Arial"/>
            </a:endParaRPr>
          </a:p>
        </p:txBody>
      </p:sp>
      <p:sp>
        <p:nvSpPr>
          <p:cNvPr id="29745" name="Rectangle 49"/>
          <p:cNvSpPr>
            <a:spLocks noChangeArrowheads="1"/>
          </p:cNvSpPr>
          <p:nvPr/>
        </p:nvSpPr>
        <p:spPr bwMode="auto">
          <a:xfrm>
            <a:off x="7924800" y="2743200"/>
            <a:ext cx="1066800" cy="990600"/>
          </a:xfrm>
          <a:prstGeom prst="rect">
            <a:avLst/>
          </a:prstGeom>
          <a:noFill/>
          <a:ln w="9525">
            <a:noFill/>
            <a:miter lim="800000"/>
            <a:headEnd/>
            <a:tailEnd/>
          </a:ln>
          <a:effectLst>
            <a:outerShdw blurRad="63500" dist="35921" dir="2700000" algn="ctr" rotWithShape="0">
              <a:srgbClr val="000000">
                <a:alpha val="74998"/>
              </a:srgbClr>
            </a:outerShdw>
          </a:effectLst>
        </p:spPr>
        <p:txBody>
          <a:bodyPr anchor="ctr"/>
          <a:lstStyle/>
          <a:p>
            <a:pPr algn="r" eaLnBrk="1" hangingPunct="1">
              <a:defRPr/>
            </a:pPr>
            <a:r>
              <a:rPr kumimoji="1" lang="en-US" sz="2800">
                <a:solidFill>
                  <a:srgbClr val="FFFFFF"/>
                </a:solidFill>
                <a:latin typeface="Arial"/>
                <a:ea typeface="+mn-ea"/>
                <a:cs typeface="Arial"/>
              </a:rPr>
              <a:t>City Fell</a:t>
            </a:r>
          </a:p>
        </p:txBody>
      </p:sp>
      <p:sp>
        <p:nvSpPr>
          <p:cNvPr id="29746" name="Rectangle 50"/>
          <p:cNvSpPr>
            <a:spLocks noChangeArrowheads="1"/>
          </p:cNvSpPr>
          <p:nvPr/>
        </p:nvSpPr>
        <p:spPr bwMode="auto">
          <a:xfrm>
            <a:off x="5638800" y="3028950"/>
            <a:ext cx="18288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eaLnBrk="1" hangingPunct="1">
              <a:spcBef>
                <a:spcPct val="20000"/>
              </a:spcBef>
              <a:buClr>
                <a:srgbClr val="99CCFF"/>
              </a:buClr>
              <a:buSzPct val="110000"/>
              <a:defRPr/>
            </a:pPr>
            <a:r>
              <a:rPr lang="en-US" sz="2800">
                <a:solidFill>
                  <a:srgbClr val="FFFFFF"/>
                </a:solidFill>
                <a:latin typeface="Arial"/>
                <a:ea typeface="+mn-ea"/>
                <a:cs typeface="Arial"/>
              </a:rPr>
              <a:t>Zedekiah</a:t>
            </a:r>
          </a:p>
        </p:txBody>
      </p:sp>
      <p:sp>
        <p:nvSpPr>
          <p:cNvPr id="29747" name="Rectangle 51"/>
          <p:cNvSpPr>
            <a:spLocks noChangeArrowheads="1"/>
          </p:cNvSpPr>
          <p:nvPr/>
        </p:nvSpPr>
        <p:spPr bwMode="auto">
          <a:xfrm>
            <a:off x="914400" y="39624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eaLnBrk="1" hangingPunct="1">
              <a:spcBef>
                <a:spcPct val="20000"/>
              </a:spcBef>
              <a:buClr>
                <a:srgbClr val="99CCFF"/>
              </a:buClr>
              <a:buSzPct val="110000"/>
              <a:defRPr/>
            </a:pPr>
            <a:r>
              <a:rPr lang="en-US" sz="2800">
                <a:solidFill>
                  <a:srgbClr val="FFFFFF"/>
                </a:solidFill>
                <a:latin typeface="Arial"/>
                <a:ea typeface="+mn-ea"/>
                <a:cs typeface="Arial"/>
              </a:rPr>
              <a:t>609</a:t>
            </a:r>
          </a:p>
        </p:txBody>
      </p:sp>
      <p:sp>
        <p:nvSpPr>
          <p:cNvPr id="29752" name="Rectangle 56"/>
          <p:cNvSpPr>
            <a:spLocks noChangeArrowheads="1"/>
          </p:cNvSpPr>
          <p:nvPr/>
        </p:nvSpPr>
        <p:spPr bwMode="auto">
          <a:xfrm rot="16200000">
            <a:off x="3581400" y="3086100"/>
            <a:ext cx="2133600" cy="3048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eaLnBrk="1" hangingPunct="1">
              <a:spcBef>
                <a:spcPct val="20000"/>
              </a:spcBef>
              <a:buClr>
                <a:srgbClr val="99CCFF"/>
              </a:buClr>
              <a:buSzPct val="110000"/>
              <a:defRPr/>
            </a:pPr>
            <a:r>
              <a:rPr lang="en-US" sz="2000" dirty="0">
                <a:solidFill>
                  <a:srgbClr val="FFFFFF"/>
                </a:solidFill>
                <a:latin typeface="Arial"/>
                <a:ea typeface="+mn-ea"/>
                <a:cs typeface="Arial"/>
              </a:rPr>
              <a:t>Jehoiachin</a:t>
            </a:r>
          </a:p>
        </p:txBody>
      </p:sp>
      <p:sp>
        <p:nvSpPr>
          <p:cNvPr id="29753" name="Rectangle 57"/>
          <p:cNvSpPr>
            <a:spLocks noChangeArrowheads="1"/>
          </p:cNvSpPr>
          <p:nvPr/>
        </p:nvSpPr>
        <p:spPr bwMode="auto">
          <a:xfrm>
            <a:off x="2057400" y="3028950"/>
            <a:ext cx="2133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eaLnBrk="1" hangingPunct="1">
              <a:spcBef>
                <a:spcPct val="20000"/>
              </a:spcBef>
              <a:buClr>
                <a:srgbClr val="99CCFF"/>
              </a:buClr>
              <a:buSzPct val="110000"/>
              <a:defRPr/>
            </a:pPr>
            <a:r>
              <a:rPr lang="en-US" sz="2800">
                <a:solidFill>
                  <a:srgbClr val="FFFFFF"/>
                </a:solidFill>
                <a:latin typeface="Arial"/>
                <a:ea typeface="+mn-ea"/>
                <a:cs typeface="Arial"/>
              </a:rPr>
              <a:t>Jehoiakim</a:t>
            </a:r>
          </a:p>
        </p:txBody>
      </p:sp>
      <p:sp>
        <p:nvSpPr>
          <p:cNvPr id="29755" name="Rectangle 59"/>
          <p:cNvSpPr>
            <a:spLocks noChangeArrowheads="1"/>
          </p:cNvSpPr>
          <p:nvPr/>
        </p:nvSpPr>
        <p:spPr bwMode="auto">
          <a:xfrm rot="-21600000">
            <a:off x="-228600" y="3028950"/>
            <a:ext cx="18288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eaLnBrk="1" hangingPunct="1">
              <a:spcBef>
                <a:spcPct val="20000"/>
              </a:spcBef>
              <a:buClr>
                <a:srgbClr val="99CCFF"/>
              </a:buClr>
              <a:buSzPct val="110000"/>
              <a:defRPr/>
            </a:pPr>
            <a:r>
              <a:rPr lang="en-US" sz="2800">
                <a:solidFill>
                  <a:srgbClr val="FFFFFF"/>
                </a:solidFill>
                <a:latin typeface="Arial"/>
                <a:ea typeface="+mn-ea"/>
                <a:cs typeface="Arial"/>
              </a:rPr>
              <a:t>Josiah</a:t>
            </a:r>
          </a:p>
        </p:txBody>
      </p:sp>
      <p:sp>
        <p:nvSpPr>
          <p:cNvPr id="29756" name="Rectangle 60"/>
          <p:cNvSpPr>
            <a:spLocks noChangeArrowheads="1"/>
          </p:cNvSpPr>
          <p:nvPr/>
        </p:nvSpPr>
        <p:spPr bwMode="auto">
          <a:xfrm>
            <a:off x="457200" y="4343400"/>
            <a:ext cx="19050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eaLnBrk="1" hangingPunct="1">
              <a:spcBef>
                <a:spcPct val="20000"/>
              </a:spcBef>
              <a:buClr>
                <a:srgbClr val="99CCFF"/>
              </a:buClr>
              <a:buSzPct val="110000"/>
              <a:defRPr/>
            </a:pPr>
            <a:r>
              <a:rPr lang="en-US" sz="2800">
                <a:solidFill>
                  <a:srgbClr val="FFFFFF"/>
                </a:solidFill>
                <a:latin typeface="Arial"/>
                <a:ea typeface="+mn-ea"/>
                <a:cs typeface="Arial"/>
              </a:rPr>
              <a:t>(3 mos.)</a:t>
            </a:r>
          </a:p>
        </p:txBody>
      </p:sp>
      <p:sp>
        <p:nvSpPr>
          <p:cNvPr id="29757" name="Rectangle 61"/>
          <p:cNvSpPr>
            <a:spLocks noChangeArrowheads="1"/>
          </p:cNvSpPr>
          <p:nvPr/>
        </p:nvSpPr>
        <p:spPr bwMode="auto">
          <a:xfrm>
            <a:off x="3810000" y="4343400"/>
            <a:ext cx="19050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eaLnBrk="1" hangingPunct="1">
              <a:spcBef>
                <a:spcPct val="20000"/>
              </a:spcBef>
              <a:buClr>
                <a:srgbClr val="99CCFF"/>
              </a:buClr>
              <a:buSzPct val="110000"/>
              <a:defRPr/>
            </a:pPr>
            <a:r>
              <a:rPr lang="en-US" sz="2800">
                <a:solidFill>
                  <a:srgbClr val="FFFFFF"/>
                </a:solidFill>
                <a:latin typeface="Arial"/>
                <a:ea typeface="+mn-ea"/>
                <a:cs typeface="Arial"/>
              </a:rPr>
              <a:t>(3 mos.)</a:t>
            </a:r>
          </a:p>
        </p:txBody>
      </p:sp>
      <p:sp>
        <p:nvSpPr>
          <p:cNvPr id="29758" name="Rectangle 62"/>
          <p:cNvSpPr>
            <a:spLocks noChangeArrowheads="1"/>
          </p:cNvSpPr>
          <p:nvPr/>
        </p:nvSpPr>
        <p:spPr bwMode="auto">
          <a:xfrm>
            <a:off x="2171700" y="4343400"/>
            <a:ext cx="19050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eaLnBrk="1" hangingPunct="1">
              <a:spcBef>
                <a:spcPct val="20000"/>
              </a:spcBef>
              <a:buClr>
                <a:srgbClr val="99CCFF"/>
              </a:buClr>
              <a:buSzPct val="110000"/>
              <a:defRPr/>
            </a:pPr>
            <a:r>
              <a:rPr lang="en-US" sz="2800">
                <a:solidFill>
                  <a:srgbClr val="FFFFFF"/>
                </a:solidFill>
                <a:latin typeface="Arial"/>
                <a:ea typeface="+mn-ea"/>
                <a:cs typeface="Arial"/>
              </a:rPr>
              <a:t>(11 yrs.)</a:t>
            </a:r>
          </a:p>
        </p:txBody>
      </p:sp>
      <p:sp>
        <p:nvSpPr>
          <p:cNvPr id="29759" name="Rectangle 63"/>
          <p:cNvSpPr>
            <a:spLocks noChangeArrowheads="1"/>
          </p:cNvSpPr>
          <p:nvPr/>
        </p:nvSpPr>
        <p:spPr bwMode="auto">
          <a:xfrm>
            <a:off x="5638800" y="4343400"/>
            <a:ext cx="19050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eaLnBrk="1" hangingPunct="1">
              <a:spcBef>
                <a:spcPct val="20000"/>
              </a:spcBef>
              <a:buClr>
                <a:srgbClr val="99CCFF"/>
              </a:buClr>
              <a:buSzPct val="110000"/>
              <a:defRPr/>
            </a:pPr>
            <a:r>
              <a:rPr lang="en-US" sz="2800">
                <a:solidFill>
                  <a:srgbClr val="FFFFFF"/>
                </a:solidFill>
                <a:latin typeface="Arial"/>
                <a:ea typeface="+mn-ea"/>
                <a:cs typeface="Arial"/>
              </a:rPr>
              <a:t>(11 yrs.)</a:t>
            </a:r>
          </a:p>
        </p:txBody>
      </p:sp>
      <p:sp>
        <p:nvSpPr>
          <p:cNvPr id="29760" name="Rectangle 64"/>
          <p:cNvSpPr>
            <a:spLocks noChangeArrowheads="1"/>
          </p:cNvSpPr>
          <p:nvPr/>
        </p:nvSpPr>
        <p:spPr bwMode="auto">
          <a:xfrm>
            <a:off x="-152400" y="56388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eaLnBrk="1" hangingPunct="1">
              <a:spcBef>
                <a:spcPct val="20000"/>
              </a:spcBef>
              <a:buClr>
                <a:srgbClr val="99CCFF"/>
              </a:buClr>
              <a:buSzPct val="110000"/>
              <a:defRPr/>
            </a:pPr>
            <a:r>
              <a:rPr lang="en-US" sz="2800">
                <a:solidFill>
                  <a:srgbClr val="FFFFFF"/>
                </a:solidFill>
                <a:latin typeface="Arial"/>
                <a:ea typeface="+mn-ea"/>
                <a:cs typeface="Arial"/>
              </a:rPr>
              <a:t>627</a:t>
            </a:r>
          </a:p>
        </p:txBody>
      </p:sp>
      <p:sp>
        <p:nvSpPr>
          <p:cNvPr id="29754" name="Rectangle 58"/>
          <p:cNvSpPr>
            <a:spLocks noChangeArrowheads="1"/>
          </p:cNvSpPr>
          <p:nvPr/>
        </p:nvSpPr>
        <p:spPr bwMode="auto">
          <a:xfrm rot="16200000">
            <a:off x="533400" y="3009900"/>
            <a:ext cx="18288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eaLnBrk="1" hangingPunct="1">
              <a:spcBef>
                <a:spcPct val="20000"/>
              </a:spcBef>
              <a:buClr>
                <a:srgbClr val="99CCFF"/>
              </a:buClr>
              <a:buSzPct val="110000"/>
              <a:defRPr/>
            </a:pPr>
            <a:r>
              <a:rPr lang="en-US" dirty="0">
                <a:solidFill>
                  <a:srgbClr val="FFFFFF"/>
                </a:solidFill>
                <a:latin typeface="Arial"/>
                <a:ea typeface="+mn-ea"/>
                <a:cs typeface="Arial"/>
              </a:rPr>
              <a:t>Jehoahaz</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9709"/>
                                        </p:tgtEl>
                                        <p:attrNameLst>
                                          <p:attrName>style.visibility</p:attrName>
                                        </p:attrNameLst>
                                      </p:cBhvr>
                                      <p:to>
                                        <p:strVal val="visible"/>
                                      </p:to>
                                    </p:set>
                                    <p:anim calcmode="lin" valueType="num">
                                      <p:cBhvr additive="base">
                                        <p:cTn id="7" dur="500" fill="hold"/>
                                        <p:tgtEl>
                                          <p:spTgt spid="29709"/>
                                        </p:tgtEl>
                                        <p:attrNameLst>
                                          <p:attrName>ppt_x</p:attrName>
                                        </p:attrNameLst>
                                      </p:cBhvr>
                                      <p:tavLst>
                                        <p:tav tm="0">
                                          <p:val>
                                            <p:strVal val="0-#ppt_w/2"/>
                                          </p:val>
                                        </p:tav>
                                        <p:tav tm="100000">
                                          <p:val>
                                            <p:strVal val="#ppt_x"/>
                                          </p:val>
                                        </p:tav>
                                      </p:tavLst>
                                    </p:anim>
                                    <p:anim calcmode="lin" valueType="num">
                                      <p:cBhvr additive="base">
                                        <p:cTn id="8" dur="500" fill="hold"/>
                                        <p:tgtEl>
                                          <p:spTgt spid="29709"/>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9721"/>
                                        </p:tgtEl>
                                        <p:attrNameLst>
                                          <p:attrName>style.visibility</p:attrName>
                                        </p:attrNameLst>
                                      </p:cBhvr>
                                      <p:to>
                                        <p:strVal val="visible"/>
                                      </p:to>
                                    </p:set>
                                    <p:anim calcmode="lin" valueType="num">
                                      <p:cBhvr additive="base">
                                        <p:cTn id="13" dur="500" fill="hold"/>
                                        <p:tgtEl>
                                          <p:spTgt spid="29721"/>
                                        </p:tgtEl>
                                        <p:attrNameLst>
                                          <p:attrName>ppt_x</p:attrName>
                                        </p:attrNameLst>
                                      </p:cBhvr>
                                      <p:tavLst>
                                        <p:tav tm="0">
                                          <p:val>
                                            <p:strVal val="0-#ppt_w/2"/>
                                          </p:val>
                                        </p:tav>
                                        <p:tav tm="100000">
                                          <p:val>
                                            <p:strVal val="#ppt_x"/>
                                          </p:val>
                                        </p:tav>
                                      </p:tavLst>
                                    </p:anim>
                                    <p:anim calcmode="lin" valueType="num">
                                      <p:cBhvr additive="base">
                                        <p:cTn id="14" dur="500" fill="hold"/>
                                        <p:tgtEl>
                                          <p:spTgt spid="29721"/>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9723"/>
                                        </p:tgtEl>
                                        <p:attrNameLst>
                                          <p:attrName>style.visibility</p:attrName>
                                        </p:attrNameLst>
                                      </p:cBhvr>
                                      <p:to>
                                        <p:strVal val="visible"/>
                                      </p:to>
                                    </p:set>
                                    <p:anim calcmode="lin" valueType="num">
                                      <p:cBhvr additive="base">
                                        <p:cTn id="19" dur="500" fill="hold"/>
                                        <p:tgtEl>
                                          <p:spTgt spid="29723"/>
                                        </p:tgtEl>
                                        <p:attrNameLst>
                                          <p:attrName>ppt_x</p:attrName>
                                        </p:attrNameLst>
                                      </p:cBhvr>
                                      <p:tavLst>
                                        <p:tav tm="0">
                                          <p:val>
                                            <p:strVal val="0-#ppt_w/2"/>
                                          </p:val>
                                        </p:tav>
                                        <p:tav tm="100000">
                                          <p:val>
                                            <p:strVal val="#ppt_x"/>
                                          </p:val>
                                        </p:tav>
                                      </p:tavLst>
                                    </p:anim>
                                    <p:anim calcmode="lin" valueType="num">
                                      <p:cBhvr additive="base">
                                        <p:cTn id="20" dur="500" fill="hold"/>
                                        <p:tgtEl>
                                          <p:spTgt spid="29723"/>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9731"/>
                                        </p:tgtEl>
                                        <p:attrNameLst>
                                          <p:attrName>style.visibility</p:attrName>
                                        </p:attrNameLst>
                                      </p:cBhvr>
                                      <p:to>
                                        <p:strVal val="visible"/>
                                      </p:to>
                                    </p:set>
                                    <p:anim calcmode="lin" valueType="num">
                                      <p:cBhvr additive="base">
                                        <p:cTn id="25" dur="500" fill="hold"/>
                                        <p:tgtEl>
                                          <p:spTgt spid="29731"/>
                                        </p:tgtEl>
                                        <p:attrNameLst>
                                          <p:attrName>ppt_x</p:attrName>
                                        </p:attrNameLst>
                                      </p:cBhvr>
                                      <p:tavLst>
                                        <p:tav tm="0">
                                          <p:val>
                                            <p:strVal val="0-#ppt_w/2"/>
                                          </p:val>
                                        </p:tav>
                                        <p:tav tm="100000">
                                          <p:val>
                                            <p:strVal val="#ppt_x"/>
                                          </p:val>
                                        </p:tav>
                                      </p:tavLst>
                                    </p:anim>
                                    <p:anim calcmode="lin" valueType="num">
                                      <p:cBhvr additive="base">
                                        <p:cTn id="26" dur="500" fill="hold"/>
                                        <p:tgtEl>
                                          <p:spTgt spid="29731"/>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29724"/>
                                        </p:tgtEl>
                                        <p:attrNameLst>
                                          <p:attrName>style.visibility</p:attrName>
                                        </p:attrNameLst>
                                      </p:cBhvr>
                                      <p:to>
                                        <p:strVal val="visible"/>
                                      </p:to>
                                    </p:set>
                                    <p:anim calcmode="lin" valueType="num">
                                      <p:cBhvr additive="base">
                                        <p:cTn id="31" dur="500" fill="hold"/>
                                        <p:tgtEl>
                                          <p:spTgt spid="29724"/>
                                        </p:tgtEl>
                                        <p:attrNameLst>
                                          <p:attrName>ppt_x</p:attrName>
                                        </p:attrNameLst>
                                      </p:cBhvr>
                                      <p:tavLst>
                                        <p:tav tm="0">
                                          <p:val>
                                            <p:strVal val="0-#ppt_w/2"/>
                                          </p:val>
                                        </p:tav>
                                        <p:tav tm="100000">
                                          <p:val>
                                            <p:strVal val="#ppt_x"/>
                                          </p:val>
                                        </p:tav>
                                      </p:tavLst>
                                    </p:anim>
                                    <p:anim calcmode="lin" valueType="num">
                                      <p:cBhvr additive="base">
                                        <p:cTn id="32" dur="500" fill="hold"/>
                                        <p:tgtEl>
                                          <p:spTgt spid="29724"/>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29730"/>
                                        </p:tgtEl>
                                        <p:attrNameLst>
                                          <p:attrName>style.visibility</p:attrName>
                                        </p:attrNameLst>
                                      </p:cBhvr>
                                      <p:to>
                                        <p:strVal val="visible"/>
                                      </p:to>
                                    </p:set>
                                    <p:anim calcmode="lin" valueType="num">
                                      <p:cBhvr additive="base">
                                        <p:cTn id="37" dur="500" fill="hold"/>
                                        <p:tgtEl>
                                          <p:spTgt spid="29730"/>
                                        </p:tgtEl>
                                        <p:attrNameLst>
                                          <p:attrName>ppt_x</p:attrName>
                                        </p:attrNameLst>
                                      </p:cBhvr>
                                      <p:tavLst>
                                        <p:tav tm="0">
                                          <p:val>
                                            <p:strVal val="0-#ppt_w/2"/>
                                          </p:val>
                                        </p:tav>
                                        <p:tav tm="100000">
                                          <p:val>
                                            <p:strVal val="#ppt_x"/>
                                          </p:val>
                                        </p:tav>
                                      </p:tavLst>
                                    </p:anim>
                                    <p:anim calcmode="lin" valueType="num">
                                      <p:cBhvr additive="base">
                                        <p:cTn id="38" dur="500" fill="hold"/>
                                        <p:tgtEl>
                                          <p:spTgt spid="29730"/>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29747"/>
                                        </p:tgtEl>
                                        <p:attrNameLst>
                                          <p:attrName>style.visibility</p:attrName>
                                        </p:attrNameLst>
                                      </p:cBhvr>
                                      <p:to>
                                        <p:strVal val="visible"/>
                                      </p:to>
                                    </p:set>
                                    <p:anim calcmode="lin" valueType="num">
                                      <p:cBhvr additive="base">
                                        <p:cTn id="43" dur="500" fill="hold"/>
                                        <p:tgtEl>
                                          <p:spTgt spid="29747"/>
                                        </p:tgtEl>
                                        <p:attrNameLst>
                                          <p:attrName>ppt_x</p:attrName>
                                        </p:attrNameLst>
                                      </p:cBhvr>
                                      <p:tavLst>
                                        <p:tav tm="0">
                                          <p:val>
                                            <p:strVal val="0-#ppt_w/2"/>
                                          </p:val>
                                        </p:tav>
                                        <p:tav tm="100000">
                                          <p:val>
                                            <p:strVal val="#ppt_x"/>
                                          </p:val>
                                        </p:tav>
                                      </p:tavLst>
                                    </p:anim>
                                    <p:anim calcmode="lin" valueType="num">
                                      <p:cBhvr additive="base">
                                        <p:cTn id="44" dur="500" fill="hold"/>
                                        <p:tgtEl>
                                          <p:spTgt spid="29747"/>
                                        </p:tgtEl>
                                        <p:attrNameLst>
                                          <p:attrName>ppt_y</p:attrName>
                                        </p:attrNameLst>
                                      </p:cBhvr>
                                      <p:tavLst>
                                        <p:tav tm="0">
                                          <p:val>
                                            <p:strVal val="#ppt_y"/>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29755"/>
                                        </p:tgtEl>
                                        <p:attrNameLst>
                                          <p:attrName>style.visibility</p:attrName>
                                        </p:attrNameLst>
                                      </p:cBhvr>
                                      <p:to>
                                        <p:strVal val="visible"/>
                                      </p:to>
                                    </p:set>
                                    <p:anim calcmode="lin" valueType="num">
                                      <p:cBhvr additive="base">
                                        <p:cTn id="49" dur="500" fill="hold"/>
                                        <p:tgtEl>
                                          <p:spTgt spid="29755"/>
                                        </p:tgtEl>
                                        <p:attrNameLst>
                                          <p:attrName>ppt_x</p:attrName>
                                        </p:attrNameLst>
                                      </p:cBhvr>
                                      <p:tavLst>
                                        <p:tav tm="0">
                                          <p:val>
                                            <p:strVal val="0-#ppt_w/2"/>
                                          </p:val>
                                        </p:tav>
                                        <p:tav tm="100000">
                                          <p:val>
                                            <p:strVal val="#ppt_x"/>
                                          </p:val>
                                        </p:tav>
                                      </p:tavLst>
                                    </p:anim>
                                    <p:anim calcmode="lin" valueType="num">
                                      <p:cBhvr additive="base">
                                        <p:cTn id="50" dur="500" fill="hold"/>
                                        <p:tgtEl>
                                          <p:spTgt spid="29755"/>
                                        </p:tgtEl>
                                        <p:attrNameLst>
                                          <p:attrName>ppt_y</p:attrName>
                                        </p:attrNameLst>
                                      </p:cBhvr>
                                      <p:tavLst>
                                        <p:tav tm="0">
                                          <p:val>
                                            <p:strVal val="#ppt_y"/>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29754"/>
                                        </p:tgtEl>
                                        <p:attrNameLst>
                                          <p:attrName>style.visibility</p:attrName>
                                        </p:attrNameLst>
                                      </p:cBhvr>
                                      <p:to>
                                        <p:strVal val="visible"/>
                                      </p:to>
                                    </p:set>
                                    <p:anim calcmode="lin" valueType="num">
                                      <p:cBhvr additive="base">
                                        <p:cTn id="55" dur="500" fill="hold"/>
                                        <p:tgtEl>
                                          <p:spTgt spid="29754"/>
                                        </p:tgtEl>
                                        <p:attrNameLst>
                                          <p:attrName>ppt_x</p:attrName>
                                        </p:attrNameLst>
                                      </p:cBhvr>
                                      <p:tavLst>
                                        <p:tav tm="0">
                                          <p:val>
                                            <p:strVal val="0-#ppt_w/2"/>
                                          </p:val>
                                        </p:tav>
                                        <p:tav tm="100000">
                                          <p:val>
                                            <p:strVal val="#ppt_x"/>
                                          </p:val>
                                        </p:tav>
                                      </p:tavLst>
                                    </p:anim>
                                    <p:anim calcmode="lin" valueType="num">
                                      <p:cBhvr additive="base">
                                        <p:cTn id="56" dur="500" fill="hold"/>
                                        <p:tgtEl>
                                          <p:spTgt spid="29754"/>
                                        </p:tgtEl>
                                        <p:attrNameLst>
                                          <p:attrName>ppt_y</p:attrName>
                                        </p:attrNameLst>
                                      </p:cBhvr>
                                      <p:tavLst>
                                        <p:tav tm="0">
                                          <p:val>
                                            <p:strVal val="#ppt_y"/>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8" fill="hold" grpId="0" nodeType="clickEffect">
                                  <p:stCondLst>
                                    <p:cond delay="0"/>
                                  </p:stCondLst>
                                  <p:childTnLst>
                                    <p:set>
                                      <p:cBhvr>
                                        <p:cTn id="60" dur="1" fill="hold">
                                          <p:stCondLst>
                                            <p:cond delay="0"/>
                                          </p:stCondLst>
                                        </p:cTn>
                                        <p:tgtEl>
                                          <p:spTgt spid="29756"/>
                                        </p:tgtEl>
                                        <p:attrNameLst>
                                          <p:attrName>style.visibility</p:attrName>
                                        </p:attrNameLst>
                                      </p:cBhvr>
                                      <p:to>
                                        <p:strVal val="visible"/>
                                      </p:to>
                                    </p:set>
                                    <p:anim calcmode="lin" valueType="num">
                                      <p:cBhvr additive="base">
                                        <p:cTn id="61" dur="500" fill="hold"/>
                                        <p:tgtEl>
                                          <p:spTgt spid="29756"/>
                                        </p:tgtEl>
                                        <p:attrNameLst>
                                          <p:attrName>ppt_x</p:attrName>
                                        </p:attrNameLst>
                                      </p:cBhvr>
                                      <p:tavLst>
                                        <p:tav tm="0">
                                          <p:val>
                                            <p:strVal val="0-#ppt_w/2"/>
                                          </p:val>
                                        </p:tav>
                                        <p:tav tm="100000">
                                          <p:val>
                                            <p:strVal val="#ppt_x"/>
                                          </p:val>
                                        </p:tav>
                                      </p:tavLst>
                                    </p:anim>
                                    <p:anim calcmode="lin" valueType="num">
                                      <p:cBhvr additive="base">
                                        <p:cTn id="62" dur="500" fill="hold"/>
                                        <p:tgtEl>
                                          <p:spTgt spid="29756"/>
                                        </p:tgtEl>
                                        <p:attrNameLst>
                                          <p:attrName>ppt_y</p:attrName>
                                        </p:attrNameLst>
                                      </p:cBhvr>
                                      <p:tavLst>
                                        <p:tav tm="0">
                                          <p:val>
                                            <p:strVal val="#ppt_y"/>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8" fill="hold" grpId="0" nodeType="clickEffect">
                                  <p:stCondLst>
                                    <p:cond delay="0"/>
                                  </p:stCondLst>
                                  <p:childTnLst>
                                    <p:set>
                                      <p:cBhvr>
                                        <p:cTn id="66" dur="1" fill="hold">
                                          <p:stCondLst>
                                            <p:cond delay="0"/>
                                          </p:stCondLst>
                                        </p:cTn>
                                        <p:tgtEl>
                                          <p:spTgt spid="29753"/>
                                        </p:tgtEl>
                                        <p:attrNameLst>
                                          <p:attrName>style.visibility</p:attrName>
                                        </p:attrNameLst>
                                      </p:cBhvr>
                                      <p:to>
                                        <p:strVal val="visible"/>
                                      </p:to>
                                    </p:set>
                                    <p:anim calcmode="lin" valueType="num">
                                      <p:cBhvr additive="base">
                                        <p:cTn id="67" dur="500" fill="hold"/>
                                        <p:tgtEl>
                                          <p:spTgt spid="29753"/>
                                        </p:tgtEl>
                                        <p:attrNameLst>
                                          <p:attrName>ppt_x</p:attrName>
                                        </p:attrNameLst>
                                      </p:cBhvr>
                                      <p:tavLst>
                                        <p:tav tm="0">
                                          <p:val>
                                            <p:strVal val="0-#ppt_w/2"/>
                                          </p:val>
                                        </p:tav>
                                        <p:tav tm="100000">
                                          <p:val>
                                            <p:strVal val="#ppt_x"/>
                                          </p:val>
                                        </p:tav>
                                      </p:tavLst>
                                    </p:anim>
                                    <p:anim calcmode="lin" valueType="num">
                                      <p:cBhvr additive="base">
                                        <p:cTn id="68" dur="500" fill="hold"/>
                                        <p:tgtEl>
                                          <p:spTgt spid="29753"/>
                                        </p:tgtEl>
                                        <p:attrNameLst>
                                          <p:attrName>ppt_y</p:attrName>
                                        </p:attrNameLst>
                                      </p:cBhvr>
                                      <p:tavLst>
                                        <p:tav tm="0">
                                          <p:val>
                                            <p:strVal val="#ppt_y"/>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8" fill="hold" grpId="0" nodeType="clickEffect">
                                  <p:stCondLst>
                                    <p:cond delay="0"/>
                                  </p:stCondLst>
                                  <p:childTnLst>
                                    <p:set>
                                      <p:cBhvr>
                                        <p:cTn id="72" dur="1" fill="hold">
                                          <p:stCondLst>
                                            <p:cond delay="0"/>
                                          </p:stCondLst>
                                        </p:cTn>
                                        <p:tgtEl>
                                          <p:spTgt spid="29758"/>
                                        </p:tgtEl>
                                        <p:attrNameLst>
                                          <p:attrName>style.visibility</p:attrName>
                                        </p:attrNameLst>
                                      </p:cBhvr>
                                      <p:to>
                                        <p:strVal val="visible"/>
                                      </p:to>
                                    </p:set>
                                    <p:anim calcmode="lin" valueType="num">
                                      <p:cBhvr additive="base">
                                        <p:cTn id="73" dur="500" fill="hold"/>
                                        <p:tgtEl>
                                          <p:spTgt spid="29758"/>
                                        </p:tgtEl>
                                        <p:attrNameLst>
                                          <p:attrName>ppt_x</p:attrName>
                                        </p:attrNameLst>
                                      </p:cBhvr>
                                      <p:tavLst>
                                        <p:tav tm="0">
                                          <p:val>
                                            <p:strVal val="0-#ppt_w/2"/>
                                          </p:val>
                                        </p:tav>
                                        <p:tav tm="100000">
                                          <p:val>
                                            <p:strVal val="#ppt_x"/>
                                          </p:val>
                                        </p:tav>
                                      </p:tavLst>
                                    </p:anim>
                                    <p:anim calcmode="lin" valueType="num">
                                      <p:cBhvr additive="base">
                                        <p:cTn id="74" dur="500" fill="hold"/>
                                        <p:tgtEl>
                                          <p:spTgt spid="29758"/>
                                        </p:tgtEl>
                                        <p:attrNameLst>
                                          <p:attrName>ppt_y</p:attrName>
                                        </p:attrNameLst>
                                      </p:cBhvr>
                                      <p:tavLst>
                                        <p:tav tm="0">
                                          <p:val>
                                            <p:strVal val="#ppt_y"/>
                                          </p:val>
                                        </p:tav>
                                        <p:tav tm="100000">
                                          <p:val>
                                            <p:strVal val="#ppt_y"/>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2" presetClass="entr" presetSubtype="8" fill="hold" grpId="0" nodeType="clickEffect">
                                  <p:stCondLst>
                                    <p:cond delay="0"/>
                                  </p:stCondLst>
                                  <p:childTnLst>
                                    <p:set>
                                      <p:cBhvr>
                                        <p:cTn id="78" dur="1" fill="hold">
                                          <p:stCondLst>
                                            <p:cond delay="0"/>
                                          </p:stCondLst>
                                        </p:cTn>
                                        <p:tgtEl>
                                          <p:spTgt spid="29752"/>
                                        </p:tgtEl>
                                        <p:attrNameLst>
                                          <p:attrName>style.visibility</p:attrName>
                                        </p:attrNameLst>
                                      </p:cBhvr>
                                      <p:to>
                                        <p:strVal val="visible"/>
                                      </p:to>
                                    </p:set>
                                    <p:anim calcmode="lin" valueType="num">
                                      <p:cBhvr additive="base">
                                        <p:cTn id="79" dur="500" fill="hold"/>
                                        <p:tgtEl>
                                          <p:spTgt spid="29752"/>
                                        </p:tgtEl>
                                        <p:attrNameLst>
                                          <p:attrName>ppt_x</p:attrName>
                                        </p:attrNameLst>
                                      </p:cBhvr>
                                      <p:tavLst>
                                        <p:tav tm="0">
                                          <p:val>
                                            <p:strVal val="0-#ppt_w/2"/>
                                          </p:val>
                                        </p:tav>
                                        <p:tav tm="100000">
                                          <p:val>
                                            <p:strVal val="#ppt_x"/>
                                          </p:val>
                                        </p:tav>
                                      </p:tavLst>
                                    </p:anim>
                                    <p:anim calcmode="lin" valueType="num">
                                      <p:cBhvr additive="base">
                                        <p:cTn id="80" dur="500" fill="hold"/>
                                        <p:tgtEl>
                                          <p:spTgt spid="29752"/>
                                        </p:tgtEl>
                                        <p:attrNameLst>
                                          <p:attrName>ppt_y</p:attrName>
                                        </p:attrNameLst>
                                      </p:cBhvr>
                                      <p:tavLst>
                                        <p:tav tm="0">
                                          <p:val>
                                            <p:strVal val="#ppt_y"/>
                                          </p:val>
                                        </p:tav>
                                        <p:tav tm="100000">
                                          <p:val>
                                            <p:strVal val="#ppt_y"/>
                                          </p:val>
                                        </p:tav>
                                      </p:tavLst>
                                    </p:anim>
                                  </p:childTnLst>
                                </p:cTn>
                              </p:par>
                            </p:childTnLst>
                          </p:cTn>
                        </p:par>
                      </p:childTnLst>
                    </p:cTn>
                  </p:par>
                  <p:par>
                    <p:cTn id="81" fill="hold" nodeType="clickPar">
                      <p:stCondLst>
                        <p:cond delay="indefinite"/>
                      </p:stCondLst>
                      <p:childTnLst>
                        <p:par>
                          <p:cTn id="82" fill="hold" nodeType="withGroup">
                            <p:stCondLst>
                              <p:cond delay="0"/>
                            </p:stCondLst>
                            <p:childTnLst>
                              <p:par>
                                <p:cTn id="83" presetID="2" presetClass="entr" presetSubtype="8" fill="hold" grpId="0" nodeType="clickEffect">
                                  <p:stCondLst>
                                    <p:cond delay="0"/>
                                  </p:stCondLst>
                                  <p:childTnLst>
                                    <p:set>
                                      <p:cBhvr>
                                        <p:cTn id="84" dur="1" fill="hold">
                                          <p:stCondLst>
                                            <p:cond delay="0"/>
                                          </p:stCondLst>
                                        </p:cTn>
                                        <p:tgtEl>
                                          <p:spTgt spid="29757"/>
                                        </p:tgtEl>
                                        <p:attrNameLst>
                                          <p:attrName>style.visibility</p:attrName>
                                        </p:attrNameLst>
                                      </p:cBhvr>
                                      <p:to>
                                        <p:strVal val="visible"/>
                                      </p:to>
                                    </p:set>
                                    <p:anim calcmode="lin" valueType="num">
                                      <p:cBhvr additive="base">
                                        <p:cTn id="85" dur="500" fill="hold"/>
                                        <p:tgtEl>
                                          <p:spTgt spid="29757"/>
                                        </p:tgtEl>
                                        <p:attrNameLst>
                                          <p:attrName>ppt_x</p:attrName>
                                        </p:attrNameLst>
                                      </p:cBhvr>
                                      <p:tavLst>
                                        <p:tav tm="0">
                                          <p:val>
                                            <p:strVal val="0-#ppt_w/2"/>
                                          </p:val>
                                        </p:tav>
                                        <p:tav tm="100000">
                                          <p:val>
                                            <p:strVal val="#ppt_x"/>
                                          </p:val>
                                        </p:tav>
                                      </p:tavLst>
                                    </p:anim>
                                    <p:anim calcmode="lin" valueType="num">
                                      <p:cBhvr additive="base">
                                        <p:cTn id="86" dur="500" fill="hold"/>
                                        <p:tgtEl>
                                          <p:spTgt spid="29757"/>
                                        </p:tgtEl>
                                        <p:attrNameLst>
                                          <p:attrName>ppt_y</p:attrName>
                                        </p:attrNameLst>
                                      </p:cBhvr>
                                      <p:tavLst>
                                        <p:tav tm="0">
                                          <p:val>
                                            <p:strVal val="#ppt_y"/>
                                          </p:val>
                                        </p:tav>
                                        <p:tav tm="100000">
                                          <p:val>
                                            <p:strVal val="#ppt_y"/>
                                          </p:val>
                                        </p:tav>
                                      </p:tavLst>
                                    </p:anim>
                                  </p:childTnLst>
                                </p:cTn>
                              </p:par>
                            </p:childTnLst>
                          </p:cTn>
                        </p:par>
                      </p:childTnLst>
                    </p:cTn>
                  </p:par>
                  <p:par>
                    <p:cTn id="87" fill="hold" nodeType="clickPar">
                      <p:stCondLst>
                        <p:cond delay="indefinite"/>
                      </p:stCondLst>
                      <p:childTnLst>
                        <p:par>
                          <p:cTn id="88" fill="hold" nodeType="withGroup">
                            <p:stCondLst>
                              <p:cond delay="0"/>
                            </p:stCondLst>
                            <p:childTnLst>
                              <p:par>
                                <p:cTn id="89" presetID="2" presetClass="entr" presetSubtype="8" fill="hold" grpId="0" nodeType="clickEffect">
                                  <p:stCondLst>
                                    <p:cond delay="0"/>
                                  </p:stCondLst>
                                  <p:childTnLst>
                                    <p:set>
                                      <p:cBhvr>
                                        <p:cTn id="90" dur="1" fill="hold">
                                          <p:stCondLst>
                                            <p:cond delay="0"/>
                                          </p:stCondLst>
                                        </p:cTn>
                                        <p:tgtEl>
                                          <p:spTgt spid="29746"/>
                                        </p:tgtEl>
                                        <p:attrNameLst>
                                          <p:attrName>style.visibility</p:attrName>
                                        </p:attrNameLst>
                                      </p:cBhvr>
                                      <p:to>
                                        <p:strVal val="visible"/>
                                      </p:to>
                                    </p:set>
                                    <p:anim calcmode="lin" valueType="num">
                                      <p:cBhvr additive="base">
                                        <p:cTn id="91" dur="500" fill="hold"/>
                                        <p:tgtEl>
                                          <p:spTgt spid="29746"/>
                                        </p:tgtEl>
                                        <p:attrNameLst>
                                          <p:attrName>ppt_x</p:attrName>
                                        </p:attrNameLst>
                                      </p:cBhvr>
                                      <p:tavLst>
                                        <p:tav tm="0">
                                          <p:val>
                                            <p:strVal val="0-#ppt_w/2"/>
                                          </p:val>
                                        </p:tav>
                                        <p:tav tm="100000">
                                          <p:val>
                                            <p:strVal val="#ppt_x"/>
                                          </p:val>
                                        </p:tav>
                                      </p:tavLst>
                                    </p:anim>
                                    <p:anim calcmode="lin" valueType="num">
                                      <p:cBhvr additive="base">
                                        <p:cTn id="92" dur="500" fill="hold"/>
                                        <p:tgtEl>
                                          <p:spTgt spid="29746"/>
                                        </p:tgtEl>
                                        <p:attrNameLst>
                                          <p:attrName>ppt_y</p:attrName>
                                        </p:attrNameLst>
                                      </p:cBhvr>
                                      <p:tavLst>
                                        <p:tav tm="0">
                                          <p:val>
                                            <p:strVal val="#ppt_y"/>
                                          </p:val>
                                        </p:tav>
                                        <p:tav tm="100000">
                                          <p:val>
                                            <p:strVal val="#ppt_y"/>
                                          </p:val>
                                        </p:tav>
                                      </p:tavLst>
                                    </p:anim>
                                  </p:childTnLst>
                                </p:cTn>
                              </p:par>
                            </p:childTnLst>
                          </p:cTn>
                        </p:par>
                      </p:childTnLst>
                    </p:cTn>
                  </p:par>
                  <p:par>
                    <p:cTn id="93" fill="hold" nodeType="clickPar">
                      <p:stCondLst>
                        <p:cond delay="indefinite"/>
                      </p:stCondLst>
                      <p:childTnLst>
                        <p:par>
                          <p:cTn id="94" fill="hold" nodeType="withGroup">
                            <p:stCondLst>
                              <p:cond delay="0"/>
                            </p:stCondLst>
                            <p:childTnLst>
                              <p:par>
                                <p:cTn id="95" presetID="2" presetClass="entr" presetSubtype="8" fill="hold" grpId="0" nodeType="clickEffect">
                                  <p:stCondLst>
                                    <p:cond delay="0"/>
                                  </p:stCondLst>
                                  <p:childTnLst>
                                    <p:set>
                                      <p:cBhvr>
                                        <p:cTn id="96" dur="1" fill="hold">
                                          <p:stCondLst>
                                            <p:cond delay="0"/>
                                          </p:stCondLst>
                                        </p:cTn>
                                        <p:tgtEl>
                                          <p:spTgt spid="29759"/>
                                        </p:tgtEl>
                                        <p:attrNameLst>
                                          <p:attrName>style.visibility</p:attrName>
                                        </p:attrNameLst>
                                      </p:cBhvr>
                                      <p:to>
                                        <p:strVal val="visible"/>
                                      </p:to>
                                    </p:set>
                                    <p:anim calcmode="lin" valueType="num">
                                      <p:cBhvr additive="base">
                                        <p:cTn id="97" dur="500" fill="hold"/>
                                        <p:tgtEl>
                                          <p:spTgt spid="29759"/>
                                        </p:tgtEl>
                                        <p:attrNameLst>
                                          <p:attrName>ppt_x</p:attrName>
                                        </p:attrNameLst>
                                      </p:cBhvr>
                                      <p:tavLst>
                                        <p:tav tm="0">
                                          <p:val>
                                            <p:strVal val="0-#ppt_w/2"/>
                                          </p:val>
                                        </p:tav>
                                        <p:tav tm="100000">
                                          <p:val>
                                            <p:strVal val="#ppt_x"/>
                                          </p:val>
                                        </p:tav>
                                      </p:tavLst>
                                    </p:anim>
                                    <p:anim calcmode="lin" valueType="num">
                                      <p:cBhvr additive="base">
                                        <p:cTn id="98" dur="500" fill="hold"/>
                                        <p:tgtEl>
                                          <p:spTgt spid="2975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9" grpId="0" autoUpdateAnimBg="0"/>
      <p:bldP spid="29721" grpId="0" autoUpdateAnimBg="0"/>
      <p:bldP spid="29724" grpId="0" autoUpdateAnimBg="0"/>
      <p:bldP spid="29723" grpId="0" autoUpdateAnimBg="0"/>
      <p:bldP spid="29730" grpId="0" autoUpdateAnimBg="0"/>
      <p:bldP spid="29731" grpId="0" autoUpdateAnimBg="0"/>
      <p:bldP spid="29746" grpId="0" autoUpdateAnimBg="0"/>
      <p:bldP spid="29747" grpId="0" autoUpdateAnimBg="0"/>
      <p:bldP spid="29752" grpId="0" autoUpdateAnimBg="0"/>
      <p:bldP spid="29753" grpId="0" autoUpdateAnimBg="0"/>
      <p:bldP spid="29755" grpId="0" autoUpdateAnimBg="0"/>
      <p:bldP spid="29756" grpId="0" autoUpdateAnimBg="0"/>
      <p:bldP spid="29757" grpId="0" autoUpdateAnimBg="0"/>
      <p:bldP spid="29758" grpId="0" autoUpdateAnimBg="0"/>
      <p:bldP spid="29759" grpId="0" autoUpdateAnimBg="0"/>
      <p:bldP spid="29754" grpId="0"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93186" name="Rectangle 15"/>
          <p:cNvSpPr>
            <a:spLocks noGrp="1" noChangeArrowheads="1"/>
          </p:cNvSpPr>
          <p:nvPr>
            <p:ph type="ctrTitle"/>
          </p:nvPr>
        </p:nvSpPr>
        <p:spPr>
          <a:xfrm>
            <a:off x="1219200" y="0"/>
            <a:ext cx="6629400" cy="1066800"/>
          </a:xfrm>
          <a:solidFill>
            <a:schemeClr val="bg1"/>
          </a:solidFill>
        </p:spPr>
        <p:txBody>
          <a:bodyPr/>
          <a:lstStyle/>
          <a:p>
            <a:pPr eaLnBrk="1" hangingPunct="1"/>
            <a:r>
              <a:rPr kumimoji="0" lang="en-US" sz="4000">
                <a:solidFill>
                  <a:schemeClr val="bg1"/>
                </a:solidFill>
                <a:latin typeface="Arial" charset="0"/>
                <a:ea typeface="Osaka" charset="0"/>
                <a:cs typeface="Arial" charset="0"/>
              </a:rPr>
              <a:t>Two 70-Year Exiles</a:t>
            </a:r>
          </a:p>
        </p:txBody>
      </p:sp>
      <p:sp>
        <p:nvSpPr>
          <p:cNvPr id="93187" name="Rectangle 2"/>
          <p:cNvSpPr>
            <a:spLocks noChangeArrowheads="1"/>
          </p:cNvSpPr>
          <p:nvPr/>
        </p:nvSpPr>
        <p:spPr bwMode="auto">
          <a:xfrm>
            <a:off x="5638800" y="3505200"/>
            <a:ext cx="35814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algn="l"/>
            <a:endParaRPr lang="en-US" sz="2000">
              <a:solidFill>
                <a:srgbClr val="FFFFFF"/>
              </a:solidFill>
              <a:latin typeface="Arial" charset="0"/>
              <a:ea typeface="Osaka" charset="0"/>
              <a:cs typeface="Osaka" charset="0"/>
            </a:endParaRPr>
          </a:p>
        </p:txBody>
      </p:sp>
      <p:sp>
        <p:nvSpPr>
          <p:cNvPr id="93188" name="Rectangle 3"/>
          <p:cNvSpPr>
            <a:spLocks noChangeArrowheads="1"/>
          </p:cNvSpPr>
          <p:nvPr/>
        </p:nvSpPr>
        <p:spPr bwMode="auto">
          <a:xfrm>
            <a:off x="0" y="3505200"/>
            <a:ext cx="25908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algn="l"/>
            <a:endParaRPr lang="en-US" sz="2000">
              <a:solidFill>
                <a:srgbClr val="FFFFFF"/>
              </a:solidFill>
              <a:latin typeface="Arial" charset="0"/>
              <a:ea typeface="Osaka" charset="0"/>
              <a:cs typeface="Osaka" charset="0"/>
            </a:endParaRPr>
          </a:p>
        </p:txBody>
      </p:sp>
      <p:sp>
        <p:nvSpPr>
          <p:cNvPr id="93189" name="Text Box 4"/>
          <p:cNvSpPr txBox="1">
            <a:spLocks noChangeArrowheads="1"/>
          </p:cNvSpPr>
          <p:nvPr/>
        </p:nvSpPr>
        <p:spPr bwMode="auto">
          <a:xfrm>
            <a:off x="8382000" y="76200"/>
            <a:ext cx="698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r>
              <a:rPr lang="en-US" b="1">
                <a:solidFill>
                  <a:srgbClr val="FFFFFF"/>
                </a:solidFill>
                <a:latin typeface="Arial" charset="0"/>
                <a:ea typeface="Osaka" charset="0"/>
                <a:cs typeface="Osaka" charset="0"/>
              </a:rPr>
              <a:t>560</a:t>
            </a:r>
          </a:p>
        </p:txBody>
      </p:sp>
      <p:sp>
        <p:nvSpPr>
          <p:cNvPr id="14341" name="Rectangle 5"/>
          <p:cNvSpPr>
            <a:spLocks noChangeArrowheads="1"/>
          </p:cNvSpPr>
          <p:nvPr/>
        </p:nvSpPr>
        <p:spPr bwMode="auto">
          <a:xfrm>
            <a:off x="2133600" y="2971800"/>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20000"/>
              </a:spcBef>
              <a:buClr>
                <a:srgbClr val="99CC00"/>
              </a:buClr>
              <a:buSzPct val="110000"/>
            </a:pPr>
            <a:r>
              <a:rPr lang="en-US" sz="2800">
                <a:solidFill>
                  <a:srgbClr val="FFFFFF"/>
                </a:solidFill>
                <a:latin typeface="Arial" charset="0"/>
                <a:ea typeface="Osaka" charset="0"/>
                <a:cs typeface="Osaka" charset="0"/>
              </a:rPr>
              <a:t>586</a:t>
            </a:r>
          </a:p>
        </p:txBody>
      </p:sp>
      <p:sp>
        <p:nvSpPr>
          <p:cNvPr id="93191" name="WordArt 6"/>
          <p:cNvSpPr>
            <a:spLocks noChangeArrowheads="1" noChangeShapeType="1" noTextEdit="1"/>
          </p:cNvSpPr>
          <p:nvPr/>
        </p:nvSpPr>
        <p:spPr bwMode="auto">
          <a:xfrm>
            <a:off x="1905000" y="114300"/>
            <a:ext cx="5381625" cy="647700"/>
          </a:xfrm>
          <a:prstGeom prst="rect">
            <a:avLst/>
          </a:prstGeom>
        </p:spPr>
        <p:txBody>
          <a:bodyPr wrap="none" fromWordArt="1">
            <a:prstTxWarp prst="textPlain">
              <a:avLst>
                <a:gd name="adj" fmla="val 50000"/>
              </a:avLst>
            </a:prstTxWarp>
          </a:bodyPr>
          <a:lstStyle/>
          <a:p>
            <a:r>
              <a:rPr lang="en-US" sz="3200" kern="10">
                <a:ln w="12700" cap="sq">
                  <a:solidFill>
                    <a:srgbClr val="EAEAEA"/>
                  </a:solidFill>
                  <a:round/>
                  <a:headEnd type="none" w="sm" len="sm"/>
                  <a:tailEnd type="none" w="sm" len="sm"/>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8099" dir="2700000" sy="50000" kx="2115830" algn="bl" rotWithShape="0">
                    <a:srgbClr val="C0C0C0">
                      <a:alpha val="74997"/>
                    </a:srgbClr>
                  </a:outerShdw>
                </a:effectLst>
                <a:latin typeface="Arial"/>
                <a:ea typeface="Arial"/>
                <a:cs typeface="Arial"/>
              </a:rPr>
              <a:t>Two 70-Year Exiles</a:t>
            </a:r>
          </a:p>
        </p:txBody>
      </p:sp>
      <p:sp>
        <p:nvSpPr>
          <p:cNvPr id="14343" name="Rectangle 7"/>
          <p:cNvSpPr>
            <a:spLocks noChangeArrowheads="1"/>
          </p:cNvSpPr>
          <p:nvPr/>
        </p:nvSpPr>
        <p:spPr bwMode="auto">
          <a:xfrm>
            <a:off x="1187450" y="1595438"/>
            <a:ext cx="4968875" cy="1041400"/>
          </a:xfrm>
          <a:prstGeom prst="rect">
            <a:avLst/>
          </a:prstGeom>
          <a:noFill/>
          <a:ln w="9525">
            <a:noFill/>
            <a:miter lim="800000"/>
            <a:headEnd/>
            <a:tailEnd/>
          </a:ln>
          <a:effectLst>
            <a:outerShdw blurRad="63500" dist="35921" dir="2700000" algn="ctr" rotWithShape="0">
              <a:schemeClr val="bg1">
                <a:alpha val="74998"/>
              </a:schemeClr>
            </a:outerShdw>
          </a:effectLst>
        </p:spPr>
        <p:txBody>
          <a:bodyPr/>
          <a:lstStyle/>
          <a:p>
            <a:pPr eaLnBrk="1" hangingPunct="1">
              <a:spcBef>
                <a:spcPct val="20000"/>
              </a:spcBef>
              <a:buClr>
                <a:srgbClr val="99CC00"/>
              </a:buClr>
              <a:buSzPct val="110000"/>
              <a:defRPr/>
            </a:pPr>
            <a:r>
              <a:rPr lang="en-US" sz="3200" b="1" dirty="0">
                <a:solidFill>
                  <a:srgbClr val="FFFFFF"/>
                </a:solidFill>
                <a:latin typeface="Arial"/>
                <a:ea typeface="+mn-ea"/>
                <a:cs typeface="Arial"/>
              </a:rPr>
              <a:t>People Exile</a:t>
            </a:r>
            <a:br>
              <a:rPr lang="en-US" sz="3200" b="1" dirty="0">
                <a:solidFill>
                  <a:srgbClr val="FFFFFF"/>
                </a:solidFill>
                <a:latin typeface="Arial"/>
                <a:ea typeface="+mn-ea"/>
                <a:cs typeface="Arial"/>
              </a:rPr>
            </a:br>
            <a:r>
              <a:rPr lang="en-US" b="1" dirty="0">
                <a:solidFill>
                  <a:srgbClr val="FFFFFF"/>
                </a:solidFill>
                <a:latin typeface="Arial"/>
                <a:ea typeface="+mn-ea"/>
                <a:cs typeface="Arial"/>
              </a:rPr>
              <a:t>(Jer. 25:11-12; Dan. 9:2; Ezra 1:1)</a:t>
            </a:r>
          </a:p>
        </p:txBody>
      </p:sp>
      <p:sp>
        <p:nvSpPr>
          <p:cNvPr id="14344" name="Rectangle 8"/>
          <p:cNvSpPr>
            <a:spLocks noChangeArrowheads="1"/>
          </p:cNvSpPr>
          <p:nvPr/>
        </p:nvSpPr>
        <p:spPr bwMode="auto">
          <a:xfrm>
            <a:off x="3635375" y="4114800"/>
            <a:ext cx="3097213" cy="169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20000"/>
              </a:spcBef>
              <a:buClr>
                <a:srgbClr val="99CC00"/>
              </a:buClr>
              <a:buSzPct val="110000"/>
            </a:pPr>
            <a:r>
              <a:rPr lang="en-US" sz="3200" b="1">
                <a:solidFill>
                  <a:srgbClr val="FFFF00"/>
                </a:solidFill>
                <a:latin typeface="Arial" charset="0"/>
                <a:ea typeface="Osaka" charset="0"/>
                <a:cs typeface="Osaka" charset="0"/>
              </a:rPr>
              <a:t>Temple Exile</a:t>
            </a:r>
          </a:p>
        </p:txBody>
      </p:sp>
      <p:sp>
        <p:nvSpPr>
          <p:cNvPr id="14345" name="Rectangle 9"/>
          <p:cNvSpPr>
            <a:spLocks noChangeArrowheads="1"/>
          </p:cNvSpPr>
          <p:nvPr/>
        </p:nvSpPr>
        <p:spPr bwMode="auto">
          <a:xfrm>
            <a:off x="5181600" y="2971800"/>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20000"/>
              </a:spcBef>
              <a:buClr>
                <a:srgbClr val="99CC00"/>
              </a:buClr>
              <a:buSzPct val="110000"/>
            </a:pPr>
            <a:r>
              <a:rPr lang="en-US" sz="2800">
                <a:solidFill>
                  <a:srgbClr val="FFFFFF"/>
                </a:solidFill>
                <a:latin typeface="Arial" charset="0"/>
                <a:ea typeface="Osaka" charset="0"/>
                <a:cs typeface="Osaka" charset="0"/>
              </a:rPr>
              <a:t>539</a:t>
            </a:r>
          </a:p>
        </p:txBody>
      </p:sp>
      <p:sp>
        <p:nvSpPr>
          <p:cNvPr id="14346" name="Rectangle 10"/>
          <p:cNvSpPr>
            <a:spLocks noChangeArrowheads="1"/>
          </p:cNvSpPr>
          <p:nvPr/>
        </p:nvSpPr>
        <p:spPr bwMode="auto">
          <a:xfrm>
            <a:off x="5867400" y="2971800"/>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20000"/>
              </a:spcBef>
              <a:buClr>
                <a:srgbClr val="99CC00"/>
              </a:buClr>
              <a:buSzPct val="110000"/>
            </a:pPr>
            <a:r>
              <a:rPr lang="en-US" sz="2800">
                <a:solidFill>
                  <a:srgbClr val="FFFFFF"/>
                </a:solidFill>
                <a:latin typeface="Arial" charset="0"/>
                <a:ea typeface="Osaka" charset="0"/>
                <a:cs typeface="Osaka" charset="0"/>
              </a:rPr>
              <a:t>536</a:t>
            </a:r>
          </a:p>
        </p:txBody>
      </p:sp>
      <p:sp>
        <p:nvSpPr>
          <p:cNvPr id="14347" name="Rectangle 11"/>
          <p:cNvSpPr>
            <a:spLocks noChangeArrowheads="1"/>
          </p:cNvSpPr>
          <p:nvPr/>
        </p:nvSpPr>
        <p:spPr bwMode="auto">
          <a:xfrm>
            <a:off x="7467600" y="2971800"/>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20000"/>
              </a:spcBef>
              <a:buClr>
                <a:srgbClr val="99CC00"/>
              </a:buClr>
              <a:buSzPct val="110000"/>
            </a:pPr>
            <a:r>
              <a:rPr lang="en-US" sz="2800">
                <a:solidFill>
                  <a:srgbClr val="FFFFFF"/>
                </a:solidFill>
                <a:latin typeface="Arial" charset="0"/>
                <a:ea typeface="Osaka" charset="0"/>
                <a:cs typeface="Osaka" charset="0"/>
              </a:rPr>
              <a:t>516</a:t>
            </a:r>
          </a:p>
        </p:txBody>
      </p:sp>
      <p:sp>
        <p:nvSpPr>
          <p:cNvPr id="14348" name="Rectangle 12"/>
          <p:cNvSpPr>
            <a:spLocks noChangeArrowheads="1"/>
          </p:cNvSpPr>
          <p:nvPr/>
        </p:nvSpPr>
        <p:spPr bwMode="auto">
          <a:xfrm>
            <a:off x="533400" y="2971800"/>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20000"/>
              </a:spcBef>
              <a:buClr>
                <a:srgbClr val="99CC00"/>
              </a:buClr>
              <a:buSzPct val="110000"/>
            </a:pPr>
            <a:r>
              <a:rPr lang="en-US" sz="2800">
                <a:solidFill>
                  <a:srgbClr val="FFFFFF"/>
                </a:solidFill>
                <a:latin typeface="Arial" charset="0"/>
                <a:ea typeface="Osaka" charset="0"/>
                <a:cs typeface="Osaka" charset="0"/>
              </a:rPr>
              <a:t>605</a:t>
            </a:r>
          </a:p>
        </p:txBody>
      </p:sp>
      <p:sp>
        <p:nvSpPr>
          <p:cNvPr id="14349" name="Line 13"/>
          <p:cNvSpPr>
            <a:spLocks noChangeShapeType="1"/>
          </p:cNvSpPr>
          <p:nvPr/>
        </p:nvSpPr>
        <p:spPr bwMode="auto">
          <a:xfrm>
            <a:off x="990600" y="2667000"/>
            <a:ext cx="5410200" cy="0"/>
          </a:xfrm>
          <a:prstGeom prst="line">
            <a:avLst/>
          </a:prstGeom>
          <a:noFill/>
          <a:ln w="76200">
            <a:solidFill>
              <a:schemeClr val="tx1"/>
            </a:solidFill>
            <a:round/>
            <a:headEnd type="triangle" w="med" len="med"/>
            <a:tailEnd type="triangle" w="med" len="med"/>
          </a:ln>
          <a:effectLst>
            <a:outerShdw blurRad="63500" dist="35921" dir="2700000" algn="ctr" rotWithShape="0">
              <a:schemeClr val="bg1">
                <a:alpha val="74998"/>
              </a:schemeClr>
            </a:outerShdw>
          </a:effectLst>
        </p:spPr>
        <p:txBody>
          <a:bodyPr wrap="none" anchor="ctr"/>
          <a:lstStyle/>
          <a:p>
            <a:pPr algn="l">
              <a:defRPr/>
            </a:pPr>
            <a:endParaRPr lang="en-US" sz="2000">
              <a:solidFill>
                <a:srgbClr val="FFFFFF"/>
              </a:solidFill>
              <a:latin typeface="Arial"/>
              <a:ea typeface="+mn-ea"/>
              <a:cs typeface="Arial"/>
            </a:endParaRPr>
          </a:p>
        </p:txBody>
      </p:sp>
      <p:sp>
        <p:nvSpPr>
          <p:cNvPr id="14350" name="Line 14"/>
          <p:cNvSpPr>
            <a:spLocks noChangeShapeType="1"/>
          </p:cNvSpPr>
          <p:nvPr/>
        </p:nvSpPr>
        <p:spPr bwMode="auto">
          <a:xfrm>
            <a:off x="2590800" y="4191000"/>
            <a:ext cx="5410200" cy="0"/>
          </a:xfrm>
          <a:prstGeom prst="line">
            <a:avLst/>
          </a:prstGeom>
          <a:noFill/>
          <a:ln w="76200">
            <a:solidFill>
              <a:srgbClr val="FFFF00"/>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348"/>
                                        </p:tgtEl>
                                        <p:attrNameLst>
                                          <p:attrName>style.visibility</p:attrName>
                                        </p:attrNameLst>
                                      </p:cBhvr>
                                      <p:to>
                                        <p:strVal val="visible"/>
                                      </p:to>
                                    </p:set>
                                    <p:anim calcmode="lin" valueType="num">
                                      <p:cBhvr additive="base">
                                        <p:cTn id="7" dur="500" fill="hold"/>
                                        <p:tgtEl>
                                          <p:spTgt spid="14348"/>
                                        </p:tgtEl>
                                        <p:attrNameLst>
                                          <p:attrName>ppt_x</p:attrName>
                                        </p:attrNameLst>
                                      </p:cBhvr>
                                      <p:tavLst>
                                        <p:tav tm="0">
                                          <p:val>
                                            <p:strVal val="0-#ppt_w/2"/>
                                          </p:val>
                                        </p:tav>
                                        <p:tav tm="100000">
                                          <p:val>
                                            <p:strVal val="#ppt_x"/>
                                          </p:val>
                                        </p:tav>
                                      </p:tavLst>
                                    </p:anim>
                                    <p:anim calcmode="lin" valueType="num">
                                      <p:cBhvr additive="base">
                                        <p:cTn id="8" dur="500" fill="hold"/>
                                        <p:tgtEl>
                                          <p:spTgt spid="14348"/>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4341"/>
                                        </p:tgtEl>
                                        <p:attrNameLst>
                                          <p:attrName>style.visibility</p:attrName>
                                        </p:attrNameLst>
                                      </p:cBhvr>
                                      <p:to>
                                        <p:strVal val="visible"/>
                                      </p:to>
                                    </p:set>
                                    <p:anim calcmode="lin" valueType="num">
                                      <p:cBhvr additive="base">
                                        <p:cTn id="13" dur="500" fill="hold"/>
                                        <p:tgtEl>
                                          <p:spTgt spid="14341"/>
                                        </p:tgtEl>
                                        <p:attrNameLst>
                                          <p:attrName>ppt_x</p:attrName>
                                        </p:attrNameLst>
                                      </p:cBhvr>
                                      <p:tavLst>
                                        <p:tav tm="0">
                                          <p:val>
                                            <p:strVal val="0-#ppt_w/2"/>
                                          </p:val>
                                        </p:tav>
                                        <p:tav tm="100000">
                                          <p:val>
                                            <p:strVal val="#ppt_x"/>
                                          </p:val>
                                        </p:tav>
                                      </p:tavLst>
                                    </p:anim>
                                    <p:anim calcmode="lin" valueType="num">
                                      <p:cBhvr additive="base">
                                        <p:cTn id="14" dur="500" fill="hold"/>
                                        <p:tgtEl>
                                          <p:spTgt spid="14341"/>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4345"/>
                                        </p:tgtEl>
                                        <p:attrNameLst>
                                          <p:attrName>style.visibility</p:attrName>
                                        </p:attrNameLst>
                                      </p:cBhvr>
                                      <p:to>
                                        <p:strVal val="visible"/>
                                      </p:to>
                                    </p:set>
                                    <p:anim calcmode="lin" valueType="num">
                                      <p:cBhvr additive="base">
                                        <p:cTn id="19" dur="500" fill="hold"/>
                                        <p:tgtEl>
                                          <p:spTgt spid="14345"/>
                                        </p:tgtEl>
                                        <p:attrNameLst>
                                          <p:attrName>ppt_x</p:attrName>
                                        </p:attrNameLst>
                                      </p:cBhvr>
                                      <p:tavLst>
                                        <p:tav tm="0">
                                          <p:val>
                                            <p:strVal val="0-#ppt_w/2"/>
                                          </p:val>
                                        </p:tav>
                                        <p:tav tm="100000">
                                          <p:val>
                                            <p:strVal val="#ppt_x"/>
                                          </p:val>
                                        </p:tav>
                                      </p:tavLst>
                                    </p:anim>
                                    <p:anim calcmode="lin" valueType="num">
                                      <p:cBhvr additive="base">
                                        <p:cTn id="20" dur="500" fill="hold"/>
                                        <p:tgtEl>
                                          <p:spTgt spid="14345"/>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4346"/>
                                        </p:tgtEl>
                                        <p:attrNameLst>
                                          <p:attrName>style.visibility</p:attrName>
                                        </p:attrNameLst>
                                      </p:cBhvr>
                                      <p:to>
                                        <p:strVal val="visible"/>
                                      </p:to>
                                    </p:set>
                                    <p:anim calcmode="lin" valueType="num">
                                      <p:cBhvr additive="base">
                                        <p:cTn id="25" dur="500" fill="hold"/>
                                        <p:tgtEl>
                                          <p:spTgt spid="14346"/>
                                        </p:tgtEl>
                                        <p:attrNameLst>
                                          <p:attrName>ppt_x</p:attrName>
                                        </p:attrNameLst>
                                      </p:cBhvr>
                                      <p:tavLst>
                                        <p:tav tm="0">
                                          <p:val>
                                            <p:strVal val="0-#ppt_w/2"/>
                                          </p:val>
                                        </p:tav>
                                        <p:tav tm="100000">
                                          <p:val>
                                            <p:strVal val="#ppt_x"/>
                                          </p:val>
                                        </p:tav>
                                      </p:tavLst>
                                    </p:anim>
                                    <p:anim calcmode="lin" valueType="num">
                                      <p:cBhvr additive="base">
                                        <p:cTn id="26" dur="500" fill="hold"/>
                                        <p:tgtEl>
                                          <p:spTgt spid="14346"/>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4347"/>
                                        </p:tgtEl>
                                        <p:attrNameLst>
                                          <p:attrName>style.visibility</p:attrName>
                                        </p:attrNameLst>
                                      </p:cBhvr>
                                      <p:to>
                                        <p:strVal val="visible"/>
                                      </p:to>
                                    </p:set>
                                    <p:anim calcmode="lin" valueType="num">
                                      <p:cBhvr additive="base">
                                        <p:cTn id="31" dur="500" fill="hold"/>
                                        <p:tgtEl>
                                          <p:spTgt spid="14347"/>
                                        </p:tgtEl>
                                        <p:attrNameLst>
                                          <p:attrName>ppt_x</p:attrName>
                                        </p:attrNameLst>
                                      </p:cBhvr>
                                      <p:tavLst>
                                        <p:tav tm="0">
                                          <p:val>
                                            <p:strVal val="0-#ppt_w/2"/>
                                          </p:val>
                                        </p:tav>
                                        <p:tav tm="100000">
                                          <p:val>
                                            <p:strVal val="#ppt_x"/>
                                          </p:val>
                                        </p:tav>
                                      </p:tavLst>
                                    </p:anim>
                                    <p:anim calcmode="lin" valueType="num">
                                      <p:cBhvr additive="base">
                                        <p:cTn id="32" dur="500" fill="hold"/>
                                        <p:tgtEl>
                                          <p:spTgt spid="14347"/>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14343"/>
                                        </p:tgtEl>
                                        <p:attrNameLst>
                                          <p:attrName>style.visibility</p:attrName>
                                        </p:attrNameLst>
                                      </p:cBhvr>
                                      <p:to>
                                        <p:strVal val="visible"/>
                                      </p:to>
                                    </p:set>
                                    <p:anim calcmode="lin" valueType="num">
                                      <p:cBhvr additive="base">
                                        <p:cTn id="37" dur="500" fill="hold"/>
                                        <p:tgtEl>
                                          <p:spTgt spid="14343"/>
                                        </p:tgtEl>
                                        <p:attrNameLst>
                                          <p:attrName>ppt_x</p:attrName>
                                        </p:attrNameLst>
                                      </p:cBhvr>
                                      <p:tavLst>
                                        <p:tav tm="0">
                                          <p:val>
                                            <p:strVal val="0-#ppt_w/2"/>
                                          </p:val>
                                        </p:tav>
                                        <p:tav tm="100000">
                                          <p:val>
                                            <p:strVal val="#ppt_x"/>
                                          </p:val>
                                        </p:tav>
                                      </p:tavLst>
                                    </p:anim>
                                    <p:anim calcmode="lin" valueType="num">
                                      <p:cBhvr additive="base">
                                        <p:cTn id="38" dur="500" fill="hold"/>
                                        <p:tgtEl>
                                          <p:spTgt spid="14343"/>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10" presetClass="entr" presetSubtype="0" fill="hold" nodeType="clickEffect">
                                  <p:stCondLst>
                                    <p:cond delay="0"/>
                                  </p:stCondLst>
                                  <p:childTnLst>
                                    <p:set>
                                      <p:cBhvr>
                                        <p:cTn id="42" dur="1" fill="hold">
                                          <p:stCondLst>
                                            <p:cond delay="0"/>
                                          </p:stCondLst>
                                        </p:cTn>
                                        <p:tgtEl>
                                          <p:spTgt spid="14349"/>
                                        </p:tgtEl>
                                        <p:attrNameLst>
                                          <p:attrName>style.visibility</p:attrName>
                                        </p:attrNameLst>
                                      </p:cBhvr>
                                      <p:to>
                                        <p:strVal val="visible"/>
                                      </p:to>
                                    </p:set>
                                    <p:animEffect transition="in" filter="fade">
                                      <p:cBhvr>
                                        <p:cTn id="43" dur="500"/>
                                        <p:tgtEl>
                                          <p:spTgt spid="14349"/>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2" presetClass="entr" presetSubtype="8" fill="hold" grpId="0" nodeType="clickEffect">
                                  <p:stCondLst>
                                    <p:cond delay="0"/>
                                  </p:stCondLst>
                                  <p:childTnLst>
                                    <p:set>
                                      <p:cBhvr>
                                        <p:cTn id="47" dur="1" fill="hold">
                                          <p:stCondLst>
                                            <p:cond delay="0"/>
                                          </p:stCondLst>
                                        </p:cTn>
                                        <p:tgtEl>
                                          <p:spTgt spid="14344"/>
                                        </p:tgtEl>
                                        <p:attrNameLst>
                                          <p:attrName>style.visibility</p:attrName>
                                        </p:attrNameLst>
                                      </p:cBhvr>
                                      <p:to>
                                        <p:strVal val="visible"/>
                                      </p:to>
                                    </p:set>
                                    <p:anim calcmode="lin" valueType="num">
                                      <p:cBhvr additive="base">
                                        <p:cTn id="48" dur="500" fill="hold"/>
                                        <p:tgtEl>
                                          <p:spTgt spid="14344"/>
                                        </p:tgtEl>
                                        <p:attrNameLst>
                                          <p:attrName>ppt_x</p:attrName>
                                        </p:attrNameLst>
                                      </p:cBhvr>
                                      <p:tavLst>
                                        <p:tav tm="0">
                                          <p:val>
                                            <p:strVal val="0-#ppt_w/2"/>
                                          </p:val>
                                        </p:tav>
                                        <p:tav tm="100000">
                                          <p:val>
                                            <p:strVal val="#ppt_x"/>
                                          </p:val>
                                        </p:tav>
                                      </p:tavLst>
                                    </p:anim>
                                    <p:anim calcmode="lin" valueType="num">
                                      <p:cBhvr additive="base">
                                        <p:cTn id="49" dur="500" fill="hold"/>
                                        <p:tgtEl>
                                          <p:spTgt spid="14344"/>
                                        </p:tgtEl>
                                        <p:attrNameLst>
                                          <p:attrName>ppt_y</p:attrName>
                                        </p:attrNameLst>
                                      </p:cBhvr>
                                      <p:tavLst>
                                        <p:tav tm="0">
                                          <p:val>
                                            <p:strVal val="#ppt_y"/>
                                          </p:val>
                                        </p:tav>
                                        <p:tav tm="100000">
                                          <p:val>
                                            <p:strVal val="#ppt_y"/>
                                          </p:val>
                                        </p:tav>
                                      </p:tavLst>
                                    </p:anim>
                                  </p:childTnLst>
                                </p:cTn>
                              </p:par>
                            </p:childTnLst>
                          </p:cTn>
                        </p:par>
                      </p:childTnLst>
                    </p:cTn>
                  </p:par>
                  <p:par>
                    <p:cTn id="50" fill="hold" nodeType="clickPar">
                      <p:stCondLst>
                        <p:cond delay="indefinite"/>
                      </p:stCondLst>
                      <p:childTnLst>
                        <p:par>
                          <p:cTn id="51" fill="hold" nodeType="withGroup">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14350"/>
                                        </p:tgtEl>
                                        <p:attrNameLst>
                                          <p:attrName>style.visibility</p:attrName>
                                        </p:attrNameLst>
                                      </p:cBhvr>
                                      <p:to>
                                        <p:strVal val="visible"/>
                                      </p:to>
                                    </p:set>
                                    <p:animEffect transition="in" filter="fade">
                                      <p:cBhvr>
                                        <p:cTn id="54" dur="500"/>
                                        <p:tgtEl>
                                          <p:spTgt spid="143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1" grpId="0" autoUpdateAnimBg="0"/>
      <p:bldP spid="14343" grpId="0" autoUpdateAnimBg="0"/>
      <p:bldP spid="14344" grpId="0" autoUpdateAnimBg="0"/>
      <p:bldP spid="14345" grpId="0" autoUpdateAnimBg="0"/>
      <p:bldP spid="14346" grpId="0" autoUpdateAnimBg="0"/>
      <p:bldP spid="14347" grpId="0" autoUpdateAnimBg="0"/>
      <p:bldP spid="14348" grpId="0" autoUpdateAnimBg="0"/>
      <p:bldP spid="1435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47" name="Rectangle 11"/>
          <p:cNvSpPr>
            <a:spLocks noChangeArrowheads="1"/>
          </p:cNvSpPr>
          <p:nvPr/>
        </p:nvSpPr>
        <p:spPr bwMode="auto">
          <a:xfrm>
            <a:off x="0" y="0"/>
            <a:ext cx="9144000" cy="6858000"/>
          </a:xfrm>
          <a:prstGeom prst="rect">
            <a:avLst/>
          </a:prstGeom>
          <a:solidFill>
            <a:schemeClr val="bg1"/>
          </a:solidFill>
          <a:ln w="9525">
            <a:solidFill>
              <a:schemeClr val="tx1"/>
            </a:solidFill>
            <a:miter lim="800000"/>
            <a:headEnd/>
            <a:tailEnd/>
          </a:ln>
          <a:effectLst>
            <a:outerShdw blurRad="63500" dist="38099" dir="2700000" algn="ctr" rotWithShape="0">
              <a:schemeClr val="tx1">
                <a:alpha val="74997"/>
              </a:schemeClr>
            </a:outerShdw>
          </a:effectLst>
        </p:spPr>
        <p:txBody>
          <a:bodyPr wrap="none" anchor="ctr"/>
          <a:lstStyle/>
          <a:p>
            <a:pPr>
              <a:defRPr/>
            </a:pPr>
            <a:endParaRPr lang="en-US">
              <a:solidFill>
                <a:srgbClr val="000000"/>
              </a:solidFill>
              <a:latin typeface="Arial" charset="0"/>
              <a:cs typeface="Arial" charset="0"/>
            </a:endParaRPr>
          </a:p>
        </p:txBody>
      </p:sp>
      <p:sp>
        <p:nvSpPr>
          <p:cNvPr id="95234" name="Text Box 8"/>
          <p:cNvSpPr txBox="1">
            <a:spLocks noChangeArrowheads="1"/>
          </p:cNvSpPr>
          <p:nvPr/>
        </p:nvSpPr>
        <p:spPr bwMode="auto">
          <a:xfrm>
            <a:off x="8353425" y="41275"/>
            <a:ext cx="787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FFFFFF"/>
                </a:solidFill>
                <a:latin typeface="Arial" charset="0"/>
                <a:cs typeface="Arial" charset="0"/>
              </a:rPr>
              <a:t>110f</a:t>
            </a:r>
          </a:p>
        </p:txBody>
      </p:sp>
      <p:pic>
        <p:nvPicPr>
          <p:cNvPr id="95235" name="Picture 1" descr="Screen Shot 2011-12-13 at 5.28.19 PM.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80975" y="603250"/>
            <a:ext cx="5707063" cy="584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36" name="Rectangle 12"/>
          <p:cNvSpPr>
            <a:spLocks noGrp="1" noChangeArrowheads="1"/>
          </p:cNvSpPr>
          <p:nvPr>
            <p:ph type="title" idx="4294967295"/>
          </p:nvPr>
        </p:nvSpPr>
        <p:spPr>
          <a:xfrm>
            <a:off x="609600" y="115888"/>
            <a:ext cx="7772400" cy="1152525"/>
          </a:xfrm>
          <a:solidFill>
            <a:schemeClr val="tx1"/>
          </a:solidFill>
        </p:spPr>
        <p:txBody>
          <a:bodyPr/>
          <a:lstStyle/>
          <a:p>
            <a:r>
              <a:rPr lang="en-US" altLang="zh-CN" sz="3600" b="1">
                <a:solidFill>
                  <a:srgbClr val="FFFFFF"/>
                </a:solidFill>
                <a:latin typeface="Arial" charset="0"/>
                <a:ea typeface="ＭＳ Ｐゴシック" charset="0"/>
                <a:cs typeface="Arial" charset="0"/>
              </a:rPr>
              <a:t>1986 Babylon International Festival Medallion</a:t>
            </a:r>
            <a:endParaRPr lang="en-US" sz="3600" b="1">
              <a:solidFill>
                <a:srgbClr val="FFFFFF"/>
              </a:solidFill>
              <a:latin typeface="Arial" charset="0"/>
              <a:ea typeface="ＭＳ Ｐゴシック" charset="0"/>
              <a:cs typeface="Arial" charset="0"/>
            </a:endParaRPr>
          </a:p>
        </p:txBody>
      </p:sp>
      <p:sp>
        <p:nvSpPr>
          <p:cNvPr id="95237" name="Right Triangle 2"/>
          <p:cNvSpPr>
            <a:spLocks noChangeArrowheads="1"/>
          </p:cNvSpPr>
          <p:nvPr/>
        </p:nvSpPr>
        <p:spPr bwMode="auto">
          <a:xfrm rot="-5400000">
            <a:off x="3707606" y="3717132"/>
            <a:ext cx="2879725" cy="2592388"/>
          </a:xfrm>
          <a:prstGeom prst="rtTriangl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8" name="Rectangle 12"/>
          <p:cNvSpPr txBox="1">
            <a:spLocks noChangeArrowheads="1"/>
          </p:cNvSpPr>
          <p:nvPr/>
        </p:nvSpPr>
        <p:spPr bwMode="auto">
          <a:xfrm>
            <a:off x="-3175" y="6165850"/>
            <a:ext cx="9147175" cy="627063"/>
          </a:xfrm>
          <a:prstGeom prst="rect">
            <a:avLst/>
          </a:prstGeom>
          <a:noFill/>
          <a:ln>
            <a:noFill/>
          </a:ln>
          <a:effec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charset="0"/>
                <a:ea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defRPr>
            </a:lvl5pPr>
            <a:lvl6pPr marL="457200" algn="ctr" rtl="0" eaLnBrk="0" fontAlgn="base" hangingPunct="0">
              <a:spcBef>
                <a:spcPct val="0"/>
              </a:spcBef>
              <a:spcAft>
                <a:spcPct val="0"/>
              </a:spcAft>
              <a:defRPr sz="4400">
                <a:solidFill>
                  <a:schemeClr val="tx2"/>
                </a:solidFill>
                <a:latin typeface="Times New Roman" charset="0"/>
                <a:ea typeface="ＭＳ Ｐゴシック" charset="0"/>
              </a:defRPr>
            </a:lvl6pPr>
            <a:lvl7pPr marL="914400" algn="ctr" rtl="0" eaLnBrk="0" fontAlgn="base" hangingPunct="0">
              <a:spcBef>
                <a:spcPct val="0"/>
              </a:spcBef>
              <a:spcAft>
                <a:spcPct val="0"/>
              </a:spcAft>
              <a:defRPr sz="4400">
                <a:solidFill>
                  <a:schemeClr val="tx2"/>
                </a:solidFill>
                <a:latin typeface="Times New Roman" charset="0"/>
                <a:ea typeface="ＭＳ Ｐゴシック" charset="0"/>
              </a:defRPr>
            </a:lvl7pPr>
            <a:lvl8pPr marL="1371600" algn="ctr" rtl="0" eaLnBrk="0" fontAlgn="base" hangingPunct="0">
              <a:spcBef>
                <a:spcPct val="0"/>
              </a:spcBef>
              <a:spcAft>
                <a:spcPct val="0"/>
              </a:spcAft>
              <a:defRPr sz="4400">
                <a:solidFill>
                  <a:schemeClr val="tx2"/>
                </a:solidFill>
                <a:latin typeface="Times New Roman" charset="0"/>
                <a:ea typeface="ＭＳ Ｐゴシック" charset="0"/>
              </a:defRPr>
            </a:lvl8pPr>
            <a:lvl9pPr marL="1828800" algn="ctr" rtl="0" eaLnBrk="0" fontAlgn="base" hangingPunct="0">
              <a:spcBef>
                <a:spcPct val="0"/>
              </a:spcBef>
              <a:spcAft>
                <a:spcPct val="0"/>
              </a:spcAft>
              <a:defRPr sz="4400">
                <a:solidFill>
                  <a:schemeClr val="tx2"/>
                </a:solidFill>
                <a:latin typeface="Times New Roman" charset="0"/>
                <a:ea typeface="ＭＳ Ｐゴシック" charset="0"/>
              </a:defRPr>
            </a:lvl9pPr>
          </a:lstStyle>
          <a:p>
            <a:pPr>
              <a:defRPr/>
            </a:pPr>
            <a:r>
              <a:rPr lang="en-US" altLang="zh-CN" sz="3600" b="1" dirty="0">
                <a:solidFill>
                  <a:srgbClr val="FF0000"/>
                </a:solidFill>
                <a:effectLst>
                  <a:outerShdw blurRad="38100" dist="38100" dir="2700000" algn="tl">
                    <a:srgbClr val="000000">
                      <a:alpha val="43137"/>
                    </a:srgbClr>
                  </a:outerShdw>
                </a:effectLst>
                <a:latin typeface="Arial"/>
                <a:ea typeface="ＭＳ Ｐゴシック"/>
                <a:cs typeface="Arial"/>
              </a:rPr>
              <a:t>BABYLON: Prelude to Armageddon?</a:t>
            </a:r>
            <a:endParaRPr lang="en-US" sz="3600" b="1" dirty="0">
              <a:solidFill>
                <a:srgbClr val="FF0000"/>
              </a:solidFill>
              <a:effectLst>
                <a:outerShdw blurRad="38100" dist="38100" dir="2700000" algn="tl">
                  <a:srgbClr val="000000">
                    <a:alpha val="43137"/>
                  </a:srgbClr>
                </a:outerShdw>
              </a:effectLst>
              <a:latin typeface="Arial"/>
              <a:ea typeface="ＭＳ Ｐゴシック"/>
              <a:cs typeface="Arial"/>
            </a:endParaRPr>
          </a:p>
        </p:txBody>
      </p:sp>
      <p:sp>
        <p:nvSpPr>
          <p:cNvPr id="95239" name="Rectangle 12"/>
          <p:cNvSpPr txBox="1">
            <a:spLocks noChangeArrowheads="1"/>
          </p:cNvSpPr>
          <p:nvPr/>
        </p:nvSpPr>
        <p:spPr bwMode="auto">
          <a:xfrm>
            <a:off x="5435600" y="1196975"/>
            <a:ext cx="3670300" cy="483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FF0000"/>
                </a:solidFill>
                <a:latin typeface="Arial" charset="0"/>
                <a:cs typeface="Arial" charset="0"/>
              </a:rPr>
              <a:t>SADDAM HUSSEIN and the ancient world conqueror Nebuchadnezzar.  Not only do they look alike, but their mission was the same—to control the world.  And the symbol of this world dominion is an ancient city…</a:t>
            </a:r>
          </a:p>
        </p:txBody>
      </p:sp>
      <p:sp>
        <p:nvSpPr>
          <p:cNvPr id="95240" name="Text Box 37"/>
          <p:cNvSpPr txBox="1">
            <a:spLocks noChangeArrowheads="1"/>
          </p:cNvSpPr>
          <p:nvPr/>
        </p:nvSpPr>
        <p:spPr bwMode="auto">
          <a:xfrm>
            <a:off x="8474075" y="23813"/>
            <a:ext cx="69532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000000"/>
                </a:solidFill>
                <a:latin typeface="Arial" charset="0"/>
                <a:cs typeface="Arial" charset="0"/>
              </a:rPr>
              <a:t>137</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7906" name="Rectangle 2"/>
          <p:cNvSpPr>
            <a:spLocks noGrp="1" noChangeArrowheads="1"/>
          </p:cNvSpPr>
          <p:nvPr>
            <p:ph type="ctrTitle"/>
          </p:nvPr>
        </p:nvSpPr>
        <p:spPr>
          <a:xfrm>
            <a:off x="914400" y="152400"/>
            <a:ext cx="7239000" cy="762000"/>
          </a:xfrm>
          <a:solidFill>
            <a:srgbClr val="701A1F"/>
          </a:solidFill>
          <a:effectLst>
            <a:outerShdw blurRad="63500" dist="35921" dir="2700000" algn="ctr" rotWithShape="0">
              <a:srgbClr val="000000">
                <a:alpha val="74998"/>
              </a:srgbClr>
            </a:outerShdw>
          </a:effectLst>
        </p:spPr>
        <p:txBody>
          <a:bodyPr/>
          <a:lstStyle/>
          <a:p>
            <a:pPr eaLnBrk="1" hangingPunct="1">
              <a:defRPr/>
            </a:pPr>
            <a:r>
              <a:rPr kumimoji="1" lang="en-US" sz="3600">
                <a:solidFill>
                  <a:schemeClr val="tx1"/>
                </a:solidFill>
                <a:cs typeface="Arial"/>
              </a:rPr>
              <a:t>An Evil End to Judah</a:t>
            </a:r>
          </a:p>
        </p:txBody>
      </p:sp>
      <p:sp>
        <p:nvSpPr>
          <p:cNvPr id="507912" name="Text Box 8"/>
          <p:cNvSpPr txBox="1">
            <a:spLocks noChangeArrowheads="1"/>
          </p:cNvSpPr>
          <p:nvPr/>
        </p:nvSpPr>
        <p:spPr bwMode="auto">
          <a:xfrm>
            <a:off x="4629150" y="2957513"/>
            <a:ext cx="2100263" cy="1570037"/>
          </a:xfrm>
          <a:prstGeom prst="rect">
            <a:avLst/>
          </a:prstGeom>
          <a:noFill/>
          <a:ln w="9525">
            <a:noFill/>
            <a:miter lim="800000"/>
            <a:headEnd/>
            <a:tailEnd/>
          </a:ln>
          <a:effectLst/>
        </p:spPr>
        <p:txBody>
          <a:bodyPr wrap="none">
            <a:spAutoFit/>
          </a:bodyPr>
          <a:lstStyle/>
          <a:p>
            <a:pPr>
              <a:defRPr/>
            </a:pPr>
            <a:r>
              <a:rPr lang="en-US" sz="2800" b="1">
                <a:solidFill>
                  <a:srgbClr val="F3B600"/>
                </a:solidFill>
                <a:latin typeface="Arial"/>
                <a:ea typeface="+mn-ea"/>
                <a:cs typeface="Arial"/>
              </a:rPr>
              <a:t>Zedekiah</a:t>
            </a:r>
            <a:br>
              <a:rPr lang="en-US" sz="2800" b="1">
                <a:solidFill>
                  <a:srgbClr val="F3B600"/>
                </a:solidFill>
                <a:latin typeface="Arial"/>
                <a:ea typeface="+mn-ea"/>
                <a:cs typeface="Arial"/>
              </a:rPr>
            </a:br>
            <a:r>
              <a:rPr lang="en-US" sz="2800" b="1">
                <a:solidFill>
                  <a:srgbClr val="F3B600"/>
                </a:solidFill>
                <a:latin typeface="Arial"/>
                <a:ea typeface="+mn-ea"/>
                <a:cs typeface="Arial"/>
              </a:rPr>
              <a:t>(Mattaniah)</a:t>
            </a:r>
            <a:br>
              <a:rPr lang="en-US" sz="2800" b="1">
                <a:solidFill>
                  <a:srgbClr val="F3B600"/>
                </a:solidFill>
                <a:latin typeface="Arial"/>
                <a:ea typeface="+mn-ea"/>
                <a:cs typeface="Arial"/>
              </a:rPr>
            </a:br>
            <a:r>
              <a:rPr lang="en-US" sz="2000" b="1">
                <a:solidFill>
                  <a:srgbClr val="F3B600"/>
                </a:solidFill>
                <a:latin typeface="Arial"/>
                <a:ea typeface="+mn-ea"/>
                <a:cs typeface="Arial"/>
              </a:rPr>
              <a:t>597-586</a:t>
            </a:r>
            <a:br>
              <a:rPr lang="en-US" sz="2000" b="1">
                <a:solidFill>
                  <a:srgbClr val="F3B600"/>
                </a:solidFill>
                <a:latin typeface="Arial"/>
                <a:ea typeface="+mn-ea"/>
                <a:cs typeface="Arial"/>
              </a:rPr>
            </a:br>
            <a:r>
              <a:rPr lang="en-US" sz="2000" b="1">
                <a:solidFill>
                  <a:srgbClr val="F3B600"/>
                </a:solidFill>
                <a:latin typeface="Arial"/>
                <a:ea typeface="+mn-ea"/>
                <a:cs typeface="Arial"/>
              </a:rPr>
              <a:t>(11 yrs.)</a:t>
            </a:r>
          </a:p>
        </p:txBody>
      </p:sp>
      <p:sp>
        <p:nvSpPr>
          <p:cNvPr id="507914" name="Text Box 10"/>
          <p:cNvSpPr txBox="1">
            <a:spLocks noChangeArrowheads="1"/>
          </p:cNvSpPr>
          <p:nvPr/>
        </p:nvSpPr>
        <p:spPr bwMode="auto">
          <a:xfrm>
            <a:off x="6902450" y="2957513"/>
            <a:ext cx="1820863" cy="1570037"/>
          </a:xfrm>
          <a:prstGeom prst="rect">
            <a:avLst/>
          </a:prstGeom>
          <a:noFill/>
          <a:ln w="9525">
            <a:noFill/>
            <a:miter lim="800000"/>
            <a:headEnd/>
            <a:tailEnd/>
          </a:ln>
          <a:effectLst/>
        </p:spPr>
        <p:txBody>
          <a:bodyPr wrap="none">
            <a:spAutoFit/>
          </a:bodyPr>
          <a:lstStyle/>
          <a:p>
            <a:pPr>
              <a:defRPr/>
            </a:pPr>
            <a:r>
              <a:rPr lang="en-US" sz="2800" b="1" dirty="0">
                <a:solidFill>
                  <a:srgbClr val="F3B600"/>
                </a:solidFill>
                <a:latin typeface="Arial"/>
                <a:ea typeface="+mn-ea"/>
                <a:cs typeface="Arial"/>
              </a:rPr>
              <a:t>Jehoahaz</a:t>
            </a:r>
            <a:br>
              <a:rPr lang="en-US" sz="2800" b="1" dirty="0">
                <a:solidFill>
                  <a:srgbClr val="F3B600"/>
                </a:solidFill>
                <a:latin typeface="Arial"/>
                <a:ea typeface="+mn-ea"/>
                <a:cs typeface="Arial"/>
              </a:rPr>
            </a:br>
            <a:r>
              <a:rPr lang="en-US" sz="2800" b="1" dirty="0">
                <a:solidFill>
                  <a:srgbClr val="F3B600"/>
                </a:solidFill>
                <a:latin typeface="Arial"/>
                <a:ea typeface="+mn-ea"/>
                <a:cs typeface="Arial"/>
              </a:rPr>
              <a:t>(</a:t>
            </a:r>
            <a:r>
              <a:rPr lang="en-US" sz="2800" b="1" dirty="0" err="1">
                <a:solidFill>
                  <a:srgbClr val="F3B600"/>
                </a:solidFill>
                <a:latin typeface="Arial"/>
                <a:ea typeface="+mn-ea"/>
                <a:cs typeface="Arial"/>
              </a:rPr>
              <a:t>Shallum</a:t>
            </a:r>
            <a:r>
              <a:rPr lang="en-US" sz="2800" b="1" dirty="0">
                <a:solidFill>
                  <a:srgbClr val="F3B600"/>
                </a:solidFill>
                <a:latin typeface="Arial"/>
                <a:ea typeface="+mn-ea"/>
                <a:cs typeface="Arial"/>
              </a:rPr>
              <a:t>)</a:t>
            </a:r>
            <a:br>
              <a:rPr lang="en-US" sz="2800" b="1" dirty="0">
                <a:solidFill>
                  <a:srgbClr val="F3B600"/>
                </a:solidFill>
                <a:latin typeface="Arial"/>
                <a:ea typeface="+mn-ea"/>
                <a:cs typeface="Arial"/>
              </a:rPr>
            </a:br>
            <a:r>
              <a:rPr lang="en-US" sz="2000" b="1" dirty="0">
                <a:solidFill>
                  <a:srgbClr val="F3B600"/>
                </a:solidFill>
                <a:latin typeface="Arial"/>
                <a:ea typeface="+mn-ea"/>
                <a:cs typeface="Arial"/>
              </a:rPr>
              <a:t>609</a:t>
            </a:r>
            <a:br>
              <a:rPr lang="en-US" sz="2000" b="1" dirty="0">
                <a:solidFill>
                  <a:srgbClr val="F3B600"/>
                </a:solidFill>
                <a:latin typeface="Arial"/>
                <a:ea typeface="+mn-ea"/>
                <a:cs typeface="Arial"/>
              </a:rPr>
            </a:br>
            <a:r>
              <a:rPr lang="en-US" sz="2000" b="1" dirty="0">
                <a:solidFill>
                  <a:srgbClr val="F3B600"/>
                </a:solidFill>
                <a:latin typeface="Arial"/>
                <a:ea typeface="+mn-ea"/>
                <a:cs typeface="Arial"/>
              </a:rPr>
              <a:t>(3 mos.)</a:t>
            </a:r>
          </a:p>
        </p:txBody>
      </p:sp>
      <p:sp>
        <p:nvSpPr>
          <p:cNvPr id="507919" name="Line 15"/>
          <p:cNvSpPr>
            <a:spLocks noChangeShapeType="1"/>
          </p:cNvSpPr>
          <p:nvPr/>
        </p:nvSpPr>
        <p:spPr bwMode="auto">
          <a:xfrm>
            <a:off x="3375025" y="4603750"/>
            <a:ext cx="0" cy="457200"/>
          </a:xfrm>
          <a:prstGeom prst="line">
            <a:avLst/>
          </a:prstGeom>
          <a:noFill/>
          <a:ln w="9525">
            <a:solidFill>
              <a:schemeClr val="tx1"/>
            </a:solidFill>
            <a:round/>
            <a:headEnd/>
            <a:tailEnd/>
          </a:ln>
          <a:effectLst/>
        </p:spPr>
        <p:txBody>
          <a:bodyPr wrap="none" anchor="ctr"/>
          <a:lstStyle/>
          <a:p>
            <a:pPr algn="l">
              <a:defRPr/>
            </a:pPr>
            <a:endParaRPr lang="en-US" sz="2000">
              <a:solidFill>
                <a:srgbClr val="FFFFFF"/>
              </a:solidFill>
              <a:latin typeface="Arial"/>
              <a:ea typeface="+mn-ea"/>
              <a:cs typeface="Arial"/>
            </a:endParaRPr>
          </a:p>
        </p:txBody>
      </p:sp>
      <p:sp>
        <p:nvSpPr>
          <p:cNvPr id="507920" name="Text Box 16"/>
          <p:cNvSpPr txBox="1">
            <a:spLocks noChangeArrowheads="1"/>
          </p:cNvSpPr>
          <p:nvPr/>
        </p:nvSpPr>
        <p:spPr bwMode="auto">
          <a:xfrm>
            <a:off x="1844675" y="5060950"/>
            <a:ext cx="3295650" cy="1570038"/>
          </a:xfrm>
          <a:prstGeom prst="rect">
            <a:avLst/>
          </a:prstGeom>
          <a:noFill/>
          <a:ln w="9525">
            <a:noFill/>
            <a:miter lim="800000"/>
            <a:headEnd/>
            <a:tailEnd/>
          </a:ln>
          <a:effectLst/>
        </p:spPr>
        <p:txBody>
          <a:bodyPr wrap="none">
            <a:spAutoFit/>
          </a:bodyPr>
          <a:lstStyle/>
          <a:p>
            <a:pPr>
              <a:defRPr/>
            </a:pPr>
            <a:r>
              <a:rPr lang="en-US" sz="2800" b="1" dirty="0">
                <a:solidFill>
                  <a:srgbClr val="F3B600"/>
                </a:solidFill>
                <a:latin typeface="Arial"/>
                <a:ea typeface="+mn-ea"/>
                <a:cs typeface="Arial"/>
              </a:rPr>
              <a:t>Jehoiachin</a:t>
            </a:r>
            <a:br>
              <a:rPr lang="en-US" sz="2800" b="1" dirty="0">
                <a:solidFill>
                  <a:srgbClr val="F3B600"/>
                </a:solidFill>
                <a:latin typeface="Arial"/>
                <a:ea typeface="+mn-ea"/>
                <a:cs typeface="Arial"/>
              </a:rPr>
            </a:br>
            <a:r>
              <a:rPr lang="en-US" sz="2800" b="1" dirty="0">
                <a:solidFill>
                  <a:srgbClr val="F3B600"/>
                </a:solidFill>
                <a:latin typeface="Arial"/>
                <a:ea typeface="+mn-ea"/>
                <a:cs typeface="Arial"/>
              </a:rPr>
              <a:t>(</a:t>
            </a:r>
            <a:r>
              <a:rPr lang="en-US" sz="2800" b="1" dirty="0" err="1">
                <a:solidFill>
                  <a:srgbClr val="F3B600"/>
                </a:solidFill>
                <a:latin typeface="Arial"/>
                <a:ea typeface="+mn-ea"/>
                <a:cs typeface="Arial"/>
              </a:rPr>
              <a:t>Jeconiah/Coniah</a:t>
            </a:r>
            <a:r>
              <a:rPr lang="en-US" sz="2800" b="1" dirty="0">
                <a:solidFill>
                  <a:srgbClr val="F3B600"/>
                </a:solidFill>
                <a:latin typeface="Arial"/>
                <a:ea typeface="+mn-ea"/>
                <a:cs typeface="Arial"/>
              </a:rPr>
              <a:t>)</a:t>
            </a:r>
            <a:br>
              <a:rPr lang="en-US" sz="2800" b="1" dirty="0">
                <a:solidFill>
                  <a:srgbClr val="F3B600"/>
                </a:solidFill>
                <a:latin typeface="Arial"/>
                <a:ea typeface="+mn-ea"/>
                <a:cs typeface="Arial"/>
              </a:rPr>
            </a:br>
            <a:r>
              <a:rPr lang="en-US" sz="2000" b="1" dirty="0">
                <a:solidFill>
                  <a:srgbClr val="F3B600"/>
                </a:solidFill>
                <a:latin typeface="Arial"/>
                <a:ea typeface="+mn-ea"/>
                <a:cs typeface="Arial"/>
              </a:rPr>
              <a:t>597</a:t>
            </a:r>
            <a:br>
              <a:rPr lang="en-US" sz="2000" b="1" dirty="0">
                <a:solidFill>
                  <a:srgbClr val="F3B600"/>
                </a:solidFill>
                <a:latin typeface="Arial"/>
                <a:ea typeface="+mn-ea"/>
                <a:cs typeface="Arial"/>
              </a:rPr>
            </a:br>
            <a:r>
              <a:rPr lang="en-US" sz="2000" b="1" dirty="0">
                <a:solidFill>
                  <a:srgbClr val="F3B600"/>
                </a:solidFill>
                <a:latin typeface="Arial"/>
                <a:ea typeface="+mn-ea"/>
                <a:cs typeface="Arial"/>
              </a:rPr>
              <a:t>(3 mos.)</a:t>
            </a:r>
          </a:p>
        </p:txBody>
      </p:sp>
      <p:sp>
        <p:nvSpPr>
          <p:cNvPr id="507922" name="Text Box 18"/>
          <p:cNvSpPr txBox="1">
            <a:spLocks noChangeArrowheads="1"/>
          </p:cNvSpPr>
          <p:nvPr/>
        </p:nvSpPr>
        <p:spPr bwMode="auto">
          <a:xfrm>
            <a:off x="3946525" y="838200"/>
            <a:ext cx="1322388" cy="1138238"/>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2800" b="1">
                <a:solidFill>
                  <a:srgbClr val="FFFFFF"/>
                </a:solidFill>
                <a:latin typeface="Arial" charset="0"/>
                <a:cs typeface="Arial" charset="0"/>
              </a:rPr>
              <a:t>Josiah</a:t>
            </a:r>
          </a:p>
          <a:p>
            <a:pPr>
              <a:defRPr/>
            </a:pPr>
            <a:r>
              <a:rPr lang="en-US" sz="2000" b="1">
                <a:solidFill>
                  <a:srgbClr val="FFFFFF"/>
                </a:solidFill>
                <a:latin typeface="Arial" charset="0"/>
                <a:cs typeface="Arial" charset="0"/>
              </a:rPr>
              <a:t>640-609</a:t>
            </a:r>
          </a:p>
          <a:p>
            <a:pPr>
              <a:defRPr/>
            </a:pPr>
            <a:r>
              <a:rPr lang="en-US" sz="2000" b="1">
                <a:solidFill>
                  <a:srgbClr val="FFFFFF"/>
                </a:solidFill>
                <a:latin typeface="Arial" charset="0"/>
                <a:cs typeface="Arial" charset="0"/>
              </a:rPr>
              <a:t>(31 yrs.)</a:t>
            </a:r>
            <a:endParaRPr lang="en-US" sz="2000">
              <a:solidFill>
                <a:srgbClr val="FFFFFF"/>
              </a:solidFill>
              <a:latin typeface="Arial" charset="0"/>
              <a:cs typeface="Arial" charset="0"/>
            </a:endParaRPr>
          </a:p>
        </p:txBody>
      </p:sp>
      <p:sp>
        <p:nvSpPr>
          <p:cNvPr id="507924" name="Text Box 20"/>
          <p:cNvSpPr txBox="1">
            <a:spLocks noChangeArrowheads="1"/>
          </p:cNvSpPr>
          <p:nvPr/>
        </p:nvSpPr>
        <p:spPr bwMode="auto">
          <a:xfrm>
            <a:off x="2346325" y="2957513"/>
            <a:ext cx="2057400" cy="1570037"/>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2800" b="1">
                <a:solidFill>
                  <a:srgbClr val="F3B600"/>
                </a:solidFill>
                <a:latin typeface="Arial" charset="0"/>
                <a:cs typeface="Arial" charset="0"/>
              </a:rPr>
              <a:t>Jehoiakim (Eliakim)</a:t>
            </a:r>
            <a:br>
              <a:rPr lang="en-US" sz="2800" b="1">
                <a:solidFill>
                  <a:srgbClr val="F3B600"/>
                </a:solidFill>
                <a:latin typeface="Arial" charset="0"/>
                <a:cs typeface="Arial" charset="0"/>
              </a:rPr>
            </a:br>
            <a:r>
              <a:rPr lang="en-US" sz="2000" b="1">
                <a:solidFill>
                  <a:srgbClr val="F3B600"/>
                </a:solidFill>
                <a:latin typeface="Arial" charset="0"/>
                <a:cs typeface="Arial" charset="0"/>
              </a:rPr>
              <a:t>609-597</a:t>
            </a:r>
            <a:br>
              <a:rPr lang="en-US" sz="2000" b="1">
                <a:solidFill>
                  <a:srgbClr val="F3B600"/>
                </a:solidFill>
                <a:latin typeface="Arial" charset="0"/>
                <a:cs typeface="Arial" charset="0"/>
              </a:rPr>
            </a:br>
            <a:r>
              <a:rPr lang="en-US" sz="2000" b="1">
                <a:solidFill>
                  <a:srgbClr val="F3B600"/>
                </a:solidFill>
                <a:latin typeface="Arial" charset="0"/>
                <a:cs typeface="Arial" charset="0"/>
              </a:rPr>
              <a:t>(11 yrs.)</a:t>
            </a:r>
            <a:endParaRPr lang="en-US" sz="2800" b="1">
              <a:solidFill>
                <a:srgbClr val="F3B600"/>
              </a:solidFill>
              <a:latin typeface="Arial" charset="0"/>
              <a:cs typeface="Arial" charset="0"/>
            </a:endParaRPr>
          </a:p>
        </p:txBody>
      </p:sp>
      <p:sp>
        <p:nvSpPr>
          <p:cNvPr id="507925" name="Text Box 21"/>
          <p:cNvSpPr txBox="1">
            <a:spLocks noChangeArrowheads="1"/>
          </p:cNvSpPr>
          <p:nvPr/>
        </p:nvSpPr>
        <p:spPr bwMode="auto">
          <a:xfrm>
            <a:off x="457200" y="2957513"/>
            <a:ext cx="1660525" cy="954087"/>
          </a:xfrm>
          <a:prstGeom prst="rect">
            <a:avLst/>
          </a:prstGeom>
          <a:noFill/>
          <a:ln w="9525">
            <a:noFill/>
            <a:miter lim="800000"/>
            <a:headEnd/>
            <a:tailEnd/>
          </a:ln>
          <a:effec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l">
              <a:defRPr/>
            </a:pPr>
            <a:r>
              <a:rPr lang="en-US" sz="2800" b="1">
                <a:solidFill>
                  <a:srgbClr val="5DBACA"/>
                </a:solidFill>
                <a:latin typeface="Arial" charset="0"/>
                <a:cs typeface="Arial" charset="0"/>
              </a:rPr>
              <a:t>Johanan</a:t>
            </a:r>
            <a:br>
              <a:rPr lang="en-US" sz="2800" b="1">
                <a:solidFill>
                  <a:srgbClr val="5DBACA"/>
                </a:solidFill>
                <a:latin typeface="Arial" charset="0"/>
                <a:cs typeface="Arial" charset="0"/>
              </a:rPr>
            </a:br>
            <a:r>
              <a:rPr lang="en-US" sz="2800" b="1">
                <a:solidFill>
                  <a:srgbClr val="5DBACA"/>
                </a:solidFill>
                <a:latin typeface="Arial" charset="0"/>
                <a:cs typeface="Arial" charset="0"/>
              </a:rPr>
              <a:t>(no rule)</a:t>
            </a:r>
            <a:endParaRPr lang="en-US" sz="2000">
              <a:solidFill>
                <a:srgbClr val="FFFF00"/>
              </a:solidFill>
              <a:latin typeface="Arial" charset="0"/>
              <a:cs typeface="Arial" charset="0"/>
            </a:endParaRPr>
          </a:p>
        </p:txBody>
      </p:sp>
      <p:grpSp>
        <p:nvGrpSpPr>
          <p:cNvPr id="97289" name="Group 29"/>
          <p:cNvGrpSpPr>
            <a:grpSpLocks/>
          </p:cNvGrpSpPr>
          <p:nvPr/>
        </p:nvGrpSpPr>
        <p:grpSpPr bwMode="auto">
          <a:xfrm>
            <a:off x="1295400" y="2135188"/>
            <a:ext cx="6405563" cy="930275"/>
            <a:chOff x="816" y="1296"/>
            <a:chExt cx="4035" cy="586"/>
          </a:xfrm>
        </p:grpSpPr>
        <p:sp>
          <p:nvSpPr>
            <p:cNvPr id="507908" name="Line 4"/>
            <p:cNvSpPr>
              <a:spLocks noChangeShapeType="1"/>
            </p:cNvSpPr>
            <p:nvPr/>
          </p:nvSpPr>
          <p:spPr bwMode="auto">
            <a:xfrm>
              <a:off x="816" y="1584"/>
              <a:ext cx="4032" cy="0"/>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algn="l">
                <a:defRPr/>
              </a:pPr>
              <a:endParaRPr lang="en-US" sz="2000">
                <a:solidFill>
                  <a:srgbClr val="FFFFFF"/>
                </a:solidFill>
                <a:latin typeface="Arial"/>
                <a:ea typeface="+mn-ea"/>
                <a:cs typeface="Arial"/>
              </a:endParaRPr>
            </a:p>
          </p:txBody>
        </p:sp>
        <p:sp>
          <p:nvSpPr>
            <p:cNvPr id="507911" name="Line 7"/>
            <p:cNvSpPr>
              <a:spLocks noChangeShapeType="1"/>
            </p:cNvSpPr>
            <p:nvPr/>
          </p:nvSpPr>
          <p:spPr bwMode="auto">
            <a:xfrm>
              <a:off x="3547" y="1594"/>
              <a:ext cx="0" cy="288"/>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algn="l">
                <a:defRPr/>
              </a:pPr>
              <a:endParaRPr lang="en-US" sz="2000">
                <a:solidFill>
                  <a:srgbClr val="FFFFFF"/>
                </a:solidFill>
                <a:latin typeface="Arial"/>
                <a:ea typeface="+mn-ea"/>
                <a:cs typeface="Arial"/>
              </a:endParaRPr>
            </a:p>
          </p:txBody>
        </p:sp>
        <p:sp>
          <p:nvSpPr>
            <p:cNvPr id="507913" name="Line 9"/>
            <p:cNvSpPr>
              <a:spLocks noChangeShapeType="1"/>
            </p:cNvSpPr>
            <p:nvPr/>
          </p:nvSpPr>
          <p:spPr bwMode="auto">
            <a:xfrm>
              <a:off x="4851" y="1594"/>
              <a:ext cx="0" cy="288"/>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algn="l">
                <a:defRPr/>
              </a:pPr>
              <a:endParaRPr lang="en-US" sz="2000">
                <a:solidFill>
                  <a:srgbClr val="FFFFFF"/>
                </a:solidFill>
                <a:latin typeface="Arial"/>
                <a:ea typeface="+mn-ea"/>
                <a:cs typeface="Arial"/>
              </a:endParaRPr>
            </a:p>
          </p:txBody>
        </p:sp>
        <p:sp>
          <p:nvSpPr>
            <p:cNvPr id="507921" name="Line 17"/>
            <p:cNvSpPr>
              <a:spLocks noChangeShapeType="1"/>
            </p:cNvSpPr>
            <p:nvPr/>
          </p:nvSpPr>
          <p:spPr bwMode="auto">
            <a:xfrm>
              <a:off x="2880" y="1296"/>
              <a:ext cx="0" cy="288"/>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algn="l">
                <a:defRPr/>
              </a:pPr>
              <a:endParaRPr lang="en-US" sz="2000">
                <a:solidFill>
                  <a:srgbClr val="FFFFFF"/>
                </a:solidFill>
                <a:latin typeface="Arial"/>
                <a:ea typeface="+mn-ea"/>
                <a:cs typeface="Arial"/>
              </a:endParaRPr>
            </a:p>
          </p:txBody>
        </p:sp>
        <p:sp>
          <p:nvSpPr>
            <p:cNvPr id="507923" name="Line 19"/>
            <p:cNvSpPr>
              <a:spLocks noChangeShapeType="1"/>
            </p:cNvSpPr>
            <p:nvPr/>
          </p:nvSpPr>
          <p:spPr bwMode="auto">
            <a:xfrm>
              <a:off x="2126" y="1584"/>
              <a:ext cx="0" cy="288"/>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algn="l">
                <a:defRPr/>
              </a:pPr>
              <a:endParaRPr lang="en-US" sz="2000">
                <a:solidFill>
                  <a:srgbClr val="FFFFFF"/>
                </a:solidFill>
                <a:latin typeface="Arial"/>
                <a:ea typeface="+mn-ea"/>
                <a:cs typeface="Arial"/>
              </a:endParaRPr>
            </a:p>
          </p:txBody>
        </p:sp>
        <p:sp>
          <p:nvSpPr>
            <p:cNvPr id="507926" name="Line 22"/>
            <p:cNvSpPr>
              <a:spLocks noChangeShapeType="1"/>
            </p:cNvSpPr>
            <p:nvPr/>
          </p:nvSpPr>
          <p:spPr bwMode="auto">
            <a:xfrm>
              <a:off x="819" y="1594"/>
              <a:ext cx="0" cy="288"/>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algn="l">
                <a:defRPr/>
              </a:pPr>
              <a:endParaRPr lang="en-US" sz="2000">
                <a:solidFill>
                  <a:srgbClr val="FFFFFF"/>
                </a:solidFill>
                <a:latin typeface="Arial"/>
                <a:ea typeface="+mn-ea"/>
                <a:cs typeface="Arial"/>
              </a:endParaRPr>
            </a:p>
          </p:txBody>
        </p:sp>
      </p:grpSp>
      <p:sp>
        <p:nvSpPr>
          <p:cNvPr id="507927" name="Text Box 23"/>
          <p:cNvSpPr txBox="1">
            <a:spLocks noChangeArrowheads="1"/>
          </p:cNvSpPr>
          <p:nvPr/>
        </p:nvSpPr>
        <p:spPr bwMode="auto">
          <a:xfrm>
            <a:off x="4038600" y="6127750"/>
            <a:ext cx="1676400" cy="461963"/>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b="1">
                <a:solidFill>
                  <a:srgbClr val="FFBCF0"/>
                </a:solidFill>
                <a:latin typeface="Arial" charset="0"/>
                <a:cs typeface="Arial" charset="0"/>
              </a:rPr>
              <a:t>Exiled</a:t>
            </a:r>
            <a:endParaRPr lang="en-US" sz="2000" i="1">
              <a:solidFill>
                <a:srgbClr val="FFBCF0"/>
              </a:solidFill>
              <a:latin typeface="Arial" charset="0"/>
              <a:cs typeface="Arial" charset="0"/>
            </a:endParaRPr>
          </a:p>
        </p:txBody>
      </p:sp>
      <p:sp>
        <p:nvSpPr>
          <p:cNvPr id="507929" name="Line 25"/>
          <p:cNvSpPr>
            <a:spLocks noChangeShapeType="1"/>
          </p:cNvSpPr>
          <p:nvPr/>
        </p:nvSpPr>
        <p:spPr bwMode="auto">
          <a:xfrm flipV="1">
            <a:off x="5410200" y="5975350"/>
            <a:ext cx="1066800" cy="381000"/>
          </a:xfrm>
          <a:prstGeom prst="line">
            <a:avLst/>
          </a:prstGeom>
          <a:noFill/>
          <a:ln w="76200">
            <a:solidFill>
              <a:schemeClr val="hlink"/>
            </a:solidFill>
            <a:round/>
            <a:headEnd/>
            <a:tailEnd type="triangle" w="med" len="med"/>
          </a:ln>
          <a:effectLst/>
          <a:extLst>
            <a:ext uri="{909E8E84-426E-40DD-AFC4-6F175D3DCCD1}">
              <a14:hiddenFill xmlns:a14="http://schemas.microsoft.com/office/drawing/2010/main">
                <a:noFill/>
              </a14:hiddenFill>
            </a:ext>
          </a:extLst>
        </p:spPr>
        <p:txBody>
          <a:bodyPr wrap="none" anchor="ctr"/>
          <a:lstStyle/>
          <a:p>
            <a:endParaRPr lang="en-US"/>
          </a:p>
        </p:txBody>
      </p:sp>
      <p:sp>
        <p:nvSpPr>
          <p:cNvPr id="507930" name="Text Box 26"/>
          <p:cNvSpPr txBox="1">
            <a:spLocks noChangeArrowheads="1"/>
          </p:cNvSpPr>
          <p:nvPr/>
        </p:nvSpPr>
        <p:spPr bwMode="auto">
          <a:xfrm>
            <a:off x="8426450" y="90488"/>
            <a:ext cx="698500" cy="461962"/>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l">
              <a:defRPr/>
            </a:pPr>
            <a:r>
              <a:rPr lang="en-US" b="1">
                <a:solidFill>
                  <a:srgbClr val="FFFFFF"/>
                </a:solidFill>
                <a:latin typeface="Arial" charset="0"/>
                <a:cs typeface="Arial" charset="0"/>
              </a:rPr>
              <a:t>256</a:t>
            </a:r>
            <a:endParaRPr lang="en-US">
              <a:solidFill>
                <a:srgbClr val="FFFFFF"/>
              </a:solidFill>
              <a:latin typeface="Arial" charset="0"/>
              <a:cs typeface="Arial" charset="0"/>
            </a:endParaRPr>
          </a:p>
        </p:txBody>
      </p:sp>
      <p:sp>
        <p:nvSpPr>
          <p:cNvPr id="507931" name="Text Box 27"/>
          <p:cNvSpPr txBox="1">
            <a:spLocks noChangeArrowheads="1"/>
          </p:cNvSpPr>
          <p:nvPr/>
        </p:nvSpPr>
        <p:spPr bwMode="auto">
          <a:xfrm>
            <a:off x="6248400" y="1066800"/>
            <a:ext cx="2478088" cy="400050"/>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l">
              <a:defRPr/>
            </a:pPr>
            <a:r>
              <a:rPr lang="en-US" sz="2000" b="1">
                <a:solidFill>
                  <a:srgbClr val="FFFFFF"/>
                </a:solidFill>
                <a:latin typeface="Arial" charset="0"/>
                <a:cs typeface="Arial" charset="0"/>
              </a:rPr>
              <a:t>Good king in white</a:t>
            </a:r>
            <a:endParaRPr lang="en-US" sz="1600">
              <a:solidFill>
                <a:srgbClr val="FFFFFF"/>
              </a:solidFill>
              <a:latin typeface="Arial" charset="0"/>
              <a:cs typeface="Arial" charset="0"/>
            </a:endParaRPr>
          </a:p>
        </p:txBody>
      </p:sp>
      <p:sp>
        <p:nvSpPr>
          <p:cNvPr id="507932" name="Text Box 28"/>
          <p:cNvSpPr txBox="1">
            <a:spLocks noChangeArrowheads="1"/>
          </p:cNvSpPr>
          <p:nvPr/>
        </p:nvSpPr>
        <p:spPr bwMode="auto">
          <a:xfrm>
            <a:off x="6248400" y="1447800"/>
            <a:ext cx="2536825" cy="400050"/>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l">
              <a:defRPr/>
            </a:pPr>
            <a:r>
              <a:rPr lang="en-US" sz="2000" b="1">
                <a:solidFill>
                  <a:srgbClr val="F3B600"/>
                </a:solidFill>
                <a:latin typeface="Arial" charset="0"/>
                <a:cs typeface="Arial" charset="0"/>
              </a:rPr>
              <a:t>Evil kings in yellow</a:t>
            </a:r>
            <a:endParaRPr lang="en-US" sz="1600">
              <a:solidFill>
                <a:srgbClr val="F3B600"/>
              </a:solidFill>
              <a:latin typeface="Arial" charset="0"/>
              <a:cs typeface="Arial" charset="0"/>
            </a:endParaRPr>
          </a:p>
        </p:txBody>
      </p:sp>
      <p:sp>
        <p:nvSpPr>
          <p:cNvPr id="507934" name="Text Box 30"/>
          <p:cNvSpPr txBox="1">
            <a:spLocks noChangeArrowheads="1"/>
          </p:cNvSpPr>
          <p:nvPr/>
        </p:nvSpPr>
        <p:spPr bwMode="auto">
          <a:xfrm>
            <a:off x="6324600" y="5532438"/>
            <a:ext cx="1676400" cy="461962"/>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b="1">
                <a:solidFill>
                  <a:srgbClr val="FFBCF0"/>
                </a:solidFill>
                <a:latin typeface="Arial" charset="0"/>
                <a:cs typeface="Arial" charset="0"/>
              </a:rPr>
              <a:t>Babylon</a:t>
            </a:r>
            <a:endParaRPr lang="en-US" sz="2000" i="1">
              <a:solidFill>
                <a:srgbClr val="FFBCF0"/>
              </a:solidFill>
              <a:latin typeface="Arial" charset="0"/>
              <a:cs typeface="Arial" charset="0"/>
            </a:endParaRPr>
          </a:p>
        </p:txBody>
      </p:sp>
      <p:grpSp>
        <p:nvGrpSpPr>
          <p:cNvPr id="3" name="Group 35"/>
          <p:cNvGrpSpPr>
            <a:grpSpLocks/>
          </p:cNvGrpSpPr>
          <p:nvPr/>
        </p:nvGrpSpPr>
        <p:grpSpPr bwMode="auto">
          <a:xfrm>
            <a:off x="3657600" y="685800"/>
            <a:ext cx="381000" cy="420688"/>
            <a:chOff x="146" y="806"/>
            <a:chExt cx="240" cy="265"/>
          </a:xfrm>
        </p:grpSpPr>
        <p:sp>
          <p:nvSpPr>
            <p:cNvPr id="507937" name="Oval 33"/>
            <p:cNvSpPr>
              <a:spLocks noChangeArrowheads="1"/>
            </p:cNvSpPr>
            <p:nvPr/>
          </p:nvSpPr>
          <p:spPr bwMode="auto">
            <a:xfrm>
              <a:off x="146" y="829"/>
              <a:ext cx="240" cy="242"/>
            </a:xfrm>
            <a:prstGeom prst="ellipse">
              <a:avLst/>
            </a:prstGeom>
            <a:solidFill>
              <a:schemeClr val="accent1"/>
            </a:solid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algn="l">
                <a:defRPr/>
              </a:pPr>
              <a:endParaRPr lang="en-US" sz="2000">
                <a:solidFill>
                  <a:srgbClr val="FFFFFF"/>
                </a:solidFill>
                <a:latin typeface="Arial"/>
                <a:ea typeface="+mn-ea"/>
                <a:cs typeface="Arial"/>
              </a:endParaRPr>
            </a:p>
          </p:txBody>
        </p:sp>
        <p:sp>
          <p:nvSpPr>
            <p:cNvPr id="507936" name="Text Box 32"/>
            <p:cNvSpPr txBox="1">
              <a:spLocks noChangeArrowheads="1"/>
            </p:cNvSpPr>
            <p:nvPr/>
          </p:nvSpPr>
          <p:spPr bwMode="auto">
            <a:xfrm>
              <a:off x="163" y="806"/>
              <a:ext cx="206" cy="252"/>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2000" b="1">
                  <a:solidFill>
                    <a:srgbClr val="FFFFFF"/>
                  </a:solidFill>
                  <a:latin typeface="Arial" charset="0"/>
                  <a:cs typeface="Arial" charset="0"/>
                </a:rPr>
                <a:t>1</a:t>
              </a:r>
              <a:endParaRPr lang="en-US" sz="2000">
                <a:solidFill>
                  <a:srgbClr val="FFFFFF"/>
                </a:solidFill>
                <a:latin typeface="Arial" charset="0"/>
                <a:cs typeface="Arial" charset="0"/>
              </a:endParaRPr>
            </a:p>
          </p:txBody>
        </p:sp>
      </p:grpSp>
      <p:grpSp>
        <p:nvGrpSpPr>
          <p:cNvPr id="4" name="Group 36"/>
          <p:cNvGrpSpPr>
            <a:grpSpLocks/>
          </p:cNvGrpSpPr>
          <p:nvPr/>
        </p:nvGrpSpPr>
        <p:grpSpPr bwMode="auto">
          <a:xfrm>
            <a:off x="6705600" y="2774950"/>
            <a:ext cx="381000" cy="420688"/>
            <a:chOff x="146" y="806"/>
            <a:chExt cx="240" cy="265"/>
          </a:xfrm>
          <a:effectLst/>
        </p:grpSpPr>
        <p:sp>
          <p:nvSpPr>
            <p:cNvPr id="507941" name="Oval 37"/>
            <p:cNvSpPr>
              <a:spLocks noChangeArrowheads="1"/>
            </p:cNvSpPr>
            <p:nvPr/>
          </p:nvSpPr>
          <p:spPr bwMode="auto">
            <a:xfrm>
              <a:off x="146" y="829"/>
              <a:ext cx="240" cy="242"/>
            </a:xfrm>
            <a:prstGeom prst="ellipse">
              <a:avLst/>
            </a:prstGeom>
            <a:solidFill>
              <a:schemeClr val="accent1"/>
            </a:solid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algn="l">
                <a:defRPr/>
              </a:pPr>
              <a:endParaRPr lang="en-US" sz="2000">
                <a:solidFill>
                  <a:srgbClr val="FFFFFF"/>
                </a:solidFill>
                <a:latin typeface="Arial"/>
                <a:ea typeface="+mn-ea"/>
                <a:cs typeface="Arial"/>
              </a:endParaRPr>
            </a:p>
          </p:txBody>
        </p:sp>
        <p:sp>
          <p:nvSpPr>
            <p:cNvPr id="507942" name="Text Box 38"/>
            <p:cNvSpPr txBox="1">
              <a:spLocks noChangeArrowheads="1"/>
            </p:cNvSpPr>
            <p:nvPr/>
          </p:nvSpPr>
          <p:spPr bwMode="auto">
            <a:xfrm>
              <a:off x="163" y="806"/>
              <a:ext cx="206" cy="252"/>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defRPr/>
              </a:pPr>
              <a:r>
                <a:rPr lang="en-US" sz="2000">
                  <a:solidFill>
                    <a:srgbClr val="FFFFFF"/>
                  </a:solidFill>
                  <a:latin typeface="Arial"/>
                  <a:ea typeface="+mn-ea"/>
                  <a:cs typeface="Arial"/>
                </a:rPr>
                <a:t>2</a:t>
              </a:r>
            </a:p>
          </p:txBody>
        </p:sp>
      </p:grpSp>
      <p:grpSp>
        <p:nvGrpSpPr>
          <p:cNvPr id="5" name="Group 39"/>
          <p:cNvGrpSpPr>
            <a:grpSpLocks/>
          </p:cNvGrpSpPr>
          <p:nvPr/>
        </p:nvGrpSpPr>
        <p:grpSpPr bwMode="auto">
          <a:xfrm>
            <a:off x="2133600" y="2774950"/>
            <a:ext cx="381000" cy="420688"/>
            <a:chOff x="146" y="806"/>
            <a:chExt cx="240" cy="265"/>
          </a:xfrm>
          <a:effectLst/>
        </p:grpSpPr>
        <p:sp>
          <p:nvSpPr>
            <p:cNvPr id="507944" name="Oval 40"/>
            <p:cNvSpPr>
              <a:spLocks noChangeArrowheads="1"/>
            </p:cNvSpPr>
            <p:nvPr/>
          </p:nvSpPr>
          <p:spPr bwMode="auto">
            <a:xfrm>
              <a:off x="146" y="829"/>
              <a:ext cx="240" cy="242"/>
            </a:xfrm>
            <a:prstGeom prst="ellipse">
              <a:avLst/>
            </a:prstGeom>
            <a:solidFill>
              <a:schemeClr val="accent1"/>
            </a:solid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algn="l">
                <a:defRPr/>
              </a:pPr>
              <a:endParaRPr lang="en-US" sz="2000">
                <a:solidFill>
                  <a:srgbClr val="FFFFFF"/>
                </a:solidFill>
                <a:latin typeface="Arial"/>
                <a:ea typeface="+mn-ea"/>
                <a:cs typeface="Arial"/>
              </a:endParaRPr>
            </a:p>
          </p:txBody>
        </p:sp>
        <p:sp>
          <p:nvSpPr>
            <p:cNvPr id="507945" name="Text Box 41"/>
            <p:cNvSpPr txBox="1">
              <a:spLocks noChangeArrowheads="1"/>
            </p:cNvSpPr>
            <p:nvPr/>
          </p:nvSpPr>
          <p:spPr bwMode="auto">
            <a:xfrm>
              <a:off x="163" y="806"/>
              <a:ext cx="206" cy="252"/>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defRPr/>
              </a:pPr>
              <a:r>
                <a:rPr lang="en-US" sz="2000">
                  <a:solidFill>
                    <a:srgbClr val="FFFFFF"/>
                  </a:solidFill>
                  <a:latin typeface="Arial"/>
                  <a:ea typeface="+mn-ea"/>
                  <a:cs typeface="Arial"/>
                </a:rPr>
                <a:t>3</a:t>
              </a:r>
            </a:p>
          </p:txBody>
        </p:sp>
      </p:grpSp>
      <p:grpSp>
        <p:nvGrpSpPr>
          <p:cNvPr id="6" name="Group 42"/>
          <p:cNvGrpSpPr>
            <a:grpSpLocks/>
          </p:cNvGrpSpPr>
          <p:nvPr/>
        </p:nvGrpSpPr>
        <p:grpSpPr bwMode="auto">
          <a:xfrm>
            <a:off x="2209800" y="4832350"/>
            <a:ext cx="381000" cy="420688"/>
            <a:chOff x="146" y="806"/>
            <a:chExt cx="240" cy="265"/>
          </a:xfrm>
          <a:effectLst/>
        </p:grpSpPr>
        <p:sp>
          <p:nvSpPr>
            <p:cNvPr id="507947" name="Oval 43"/>
            <p:cNvSpPr>
              <a:spLocks noChangeArrowheads="1"/>
            </p:cNvSpPr>
            <p:nvPr/>
          </p:nvSpPr>
          <p:spPr bwMode="auto">
            <a:xfrm>
              <a:off x="146" y="829"/>
              <a:ext cx="240" cy="242"/>
            </a:xfrm>
            <a:prstGeom prst="ellipse">
              <a:avLst/>
            </a:prstGeom>
            <a:solidFill>
              <a:schemeClr val="accent1"/>
            </a:solid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algn="l">
                <a:defRPr/>
              </a:pPr>
              <a:endParaRPr lang="en-US" sz="2000">
                <a:solidFill>
                  <a:srgbClr val="FFFFFF"/>
                </a:solidFill>
                <a:latin typeface="Arial"/>
                <a:ea typeface="+mn-ea"/>
                <a:cs typeface="Arial"/>
              </a:endParaRPr>
            </a:p>
          </p:txBody>
        </p:sp>
        <p:sp>
          <p:nvSpPr>
            <p:cNvPr id="507948" name="Text Box 44"/>
            <p:cNvSpPr txBox="1">
              <a:spLocks noChangeArrowheads="1"/>
            </p:cNvSpPr>
            <p:nvPr/>
          </p:nvSpPr>
          <p:spPr bwMode="auto">
            <a:xfrm>
              <a:off x="163" y="806"/>
              <a:ext cx="206" cy="252"/>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defRPr/>
              </a:pPr>
              <a:r>
                <a:rPr lang="en-US" sz="2000">
                  <a:solidFill>
                    <a:srgbClr val="FFFFFF"/>
                  </a:solidFill>
                  <a:latin typeface="Arial"/>
                  <a:ea typeface="+mn-ea"/>
                  <a:cs typeface="Arial"/>
                </a:rPr>
                <a:t>4</a:t>
              </a:r>
            </a:p>
          </p:txBody>
        </p:sp>
      </p:grpSp>
      <p:grpSp>
        <p:nvGrpSpPr>
          <p:cNvPr id="7" name="Group 45"/>
          <p:cNvGrpSpPr>
            <a:grpSpLocks/>
          </p:cNvGrpSpPr>
          <p:nvPr/>
        </p:nvGrpSpPr>
        <p:grpSpPr bwMode="auto">
          <a:xfrm>
            <a:off x="4495800" y="2774950"/>
            <a:ext cx="381000" cy="420688"/>
            <a:chOff x="146" y="806"/>
            <a:chExt cx="240" cy="265"/>
          </a:xfrm>
          <a:effectLst/>
        </p:grpSpPr>
        <p:sp>
          <p:nvSpPr>
            <p:cNvPr id="507950" name="Oval 46"/>
            <p:cNvSpPr>
              <a:spLocks noChangeArrowheads="1"/>
            </p:cNvSpPr>
            <p:nvPr/>
          </p:nvSpPr>
          <p:spPr bwMode="auto">
            <a:xfrm>
              <a:off x="146" y="829"/>
              <a:ext cx="240" cy="242"/>
            </a:xfrm>
            <a:prstGeom prst="ellipse">
              <a:avLst/>
            </a:prstGeom>
            <a:solidFill>
              <a:schemeClr val="accent1"/>
            </a:solid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algn="l">
                <a:defRPr/>
              </a:pPr>
              <a:endParaRPr lang="en-US" sz="2000">
                <a:solidFill>
                  <a:srgbClr val="FFFFFF"/>
                </a:solidFill>
                <a:latin typeface="Arial"/>
                <a:ea typeface="+mn-ea"/>
                <a:cs typeface="Arial"/>
              </a:endParaRPr>
            </a:p>
          </p:txBody>
        </p:sp>
        <p:sp>
          <p:nvSpPr>
            <p:cNvPr id="507951" name="Text Box 47"/>
            <p:cNvSpPr txBox="1">
              <a:spLocks noChangeArrowheads="1"/>
            </p:cNvSpPr>
            <p:nvPr/>
          </p:nvSpPr>
          <p:spPr bwMode="auto">
            <a:xfrm>
              <a:off x="163" y="806"/>
              <a:ext cx="206" cy="252"/>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defRPr/>
              </a:pPr>
              <a:r>
                <a:rPr lang="en-US" sz="2000">
                  <a:solidFill>
                    <a:srgbClr val="FFFFFF"/>
                  </a:solidFill>
                  <a:latin typeface="Arial"/>
                  <a:ea typeface="+mn-ea"/>
                  <a:cs typeface="Arial"/>
                </a:rPr>
                <a:t>5</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507925">
                                            <p:txEl>
                                              <p:pRg st="0" end="0"/>
                                            </p:txEl>
                                          </p:spTgt>
                                        </p:tgtEl>
                                        <p:attrNameLst>
                                          <p:attrName>style.visibility</p:attrName>
                                        </p:attrNameLst>
                                      </p:cBhvr>
                                      <p:to>
                                        <p:strVal val="visible"/>
                                      </p:to>
                                    </p:set>
                                    <p:animEffect transition="in" filter="dissolve">
                                      <p:cBhvr>
                                        <p:cTn id="11" dur="500"/>
                                        <p:tgtEl>
                                          <p:spTgt spid="507925">
                                            <p:txEl>
                                              <p:pRg st="0" end="0"/>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507914">
                                            <p:txEl>
                                              <p:pRg st="0" end="0"/>
                                            </p:txEl>
                                          </p:spTgt>
                                        </p:tgtEl>
                                        <p:attrNameLst>
                                          <p:attrName>style.visibility</p:attrName>
                                        </p:attrNameLst>
                                      </p:cBhvr>
                                      <p:to>
                                        <p:strVal val="visible"/>
                                      </p:to>
                                    </p:set>
                                    <p:animEffect transition="in" filter="dissolve">
                                      <p:cBhvr>
                                        <p:cTn id="16" dur="500"/>
                                        <p:tgtEl>
                                          <p:spTgt spid="507914">
                                            <p:txEl>
                                              <p:pRg st="0" end="0"/>
                                            </p:txEl>
                                          </p:spTgt>
                                        </p:tgtEl>
                                      </p:cBhvr>
                                    </p:animEffect>
                                  </p:childTnLst>
                                </p:cTn>
                              </p:par>
                              <p:par>
                                <p:cTn id="17" presetID="9"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dissolve">
                                      <p:cBhvr>
                                        <p:cTn id="19" dur="500"/>
                                        <p:tgtEl>
                                          <p:spTgt spid="4"/>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507924">
                                            <p:txEl>
                                              <p:pRg st="0" end="0"/>
                                            </p:txEl>
                                          </p:spTgt>
                                        </p:tgtEl>
                                        <p:attrNameLst>
                                          <p:attrName>style.visibility</p:attrName>
                                        </p:attrNameLst>
                                      </p:cBhvr>
                                      <p:to>
                                        <p:strVal val="visible"/>
                                      </p:to>
                                    </p:set>
                                    <p:animEffect transition="in" filter="dissolve">
                                      <p:cBhvr>
                                        <p:cTn id="24" dur="500"/>
                                        <p:tgtEl>
                                          <p:spTgt spid="507924">
                                            <p:txEl>
                                              <p:pRg st="0" end="0"/>
                                            </p:txEl>
                                          </p:spTgt>
                                        </p:tgtEl>
                                      </p:cBhvr>
                                    </p:animEffect>
                                  </p:childTnLst>
                                </p:cTn>
                              </p:par>
                              <p:par>
                                <p:cTn id="25" presetID="9" presetClass="entr" presetSubtype="0"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dissolve">
                                      <p:cBhvr>
                                        <p:cTn id="27" dur="500"/>
                                        <p:tgtEl>
                                          <p:spTgt spid="5"/>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nodeType="clickEffect">
                                  <p:stCondLst>
                                    <p:cond delay="0"/>
                                  </p:stCondLst>
                                  <p:childTnLst>
                                    <p:set>
                                      <p:cBhvr>
                                        <p:cTn id="31" dur="1" fill="hold">
                                          <p:stCondLst>
                                            <p:cond delay="0"/>
                                          </p:stCondLst>
                                        </p:cTn>
                                        <p:tgtEl>
                                          <p:spTgt spid="507919"/>
                                        </p:tgtEl>
                                        <p:attrNameLst>
                                          <p:attrName>style.visibility</p:attrName>
                                        </p:attrNameLst>
                                      </p:cBhvr>
                                      <p:to>
                                        <p:strVal val="visible"/>
                                      </p:to>
                                    </p:set>
                                    <p:animEffect transition="in" filter="dissolve">
                                      <p:cBhvr>
                                        <p:cTn id="32" dur="500"/>
                                        <p:tgtEl>
                                          <p:spTgt spid="507919"/>
                                        </p:tgtEl>
                                      </p:cBhvr>
                                    </p:animEffect>
                                  </p:childTnLst>
                                </p:cTn>
                              </p:par>
                            </p:childTnLst>
                          </p:cTn>
                        </p:par>
                        <p:par>
                          <p:cTn id="33" fill="hold" nodeType="afterGroup">
                            <p:stCondLst>
                              <p:cond delay="500"/>
                            </p:stCondLst>
                            <p:childTnLst>
                              <p:par>
                                <p:cTn id="34" presetID="9" presetClass="entr" presetSubtype="0" fill="hold" grpId="0" nodeType="afterEffect">
                                  <p:stCondLst>
                                    <p:cond delay="0"/>
                                  </p:stCondLst>
                                  <p:childTnLst>
                                    <p:set>
                                      <p:cBhvr>
                                        <p:cTn id="35" dur="1" fill="hold">
                                          <p:stCondLst>
                                            <p:cond delay="0"/>
                                          </p:stCondLst>
                                        </p:cTn>
                                        <p:tgtEl>
                                          <p:spTgt spid="507920">
                                            <p:txEl>
                                              <p:pRg st="0" end="0"/>
                                            </p:txEl>
                                          </p:spTgt>
                                        </p:tgtEl>
                                        <p:attrNameLst>
                                          <p:attrName>style.visibility</p:attrName>
                                        </p:attrNameLst>
                                      </p:cBhvr>
                                      <p:to>
                                        <p:strVal val="visible"/>
                                      </p:to>
                                    </p:set>
                                    <p:animEffect transition="in" filter="dissolve">
                                      <p:cBhvr>
                                        <p:cTn id="36" dur="500"/>
                                        <p:tgtEl>
                                          <p:spTgt spid="507920">
                                            <p:txEl>
                                              <p:pRg st="0" end="0"/>
                                            </p:txEl>
                                          </p:spTgt>
                                        </p:tgtEl>
                                      </p:cBhvr>
                                    </p:animEffect>
                                  </p:childTnLst>
                                </p:cTn>
                              </p:par>
                              <p:par>
                                <p:cTn id="37" presetID="9" presetClass="entr" presetSubtype="0" fill="hold" nodeType="with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dissolve">
                                      <p:cBhvr>
                                        <p:cTn id="39" dur="500"/>
                                        <p:tgtEl>
                                          <p:spTgt spid="6"/>
                                        </p:tgtEl>
                                      </p:cBhvr>
                                    </p:animEffect>
                                  </p:childTnLst>
                                </p:cTn>
                              </p:par>
                              <p:par>
                                <p:cTn id="40" presetID="9" presetClass="entr" presetSubtype="0" fill="hold" grpId="0" nodeType="withEffect">
                                  <p:stCondLst>
                                    <p:cond delay="0"/>
                                  </p:stCondLst>
                                  <p:childTnLst>
                                    <p:set>
                                      <p:cBhvr>
                                        <p:cTn id="41" dur="1" fill="hold">
                                          <p:stCondLst>
                                            <p:cond delay="0"/>
                                          </p:stCondLst>
                                        </p:cTn>
                                        <p:tgtEl>
                                          <p:spTgt spid="507927">
                                            <p:txEl>
                                              <p:pRg st="0" end="0"/>
                                            </p:txEl>
                                          </p:spTgt>
                                        </p:tgtEl>
                                        <p:attrNameLst>
                                          <p:attrName>style.visibility</p:attrName>
                                        </p:attrNameLst>
                                      </p:cBhvr>
                                      <p:to>
                                        <p:strVal val="visible"/>
                                      </p:to>
                                    </p:set>
                                    <p:animEffect transition="in" filter="dissolve">
                                      <p:cBhvr>
                                        <p:cTn id="42" dur="500"/>
                                        <p:tgtEl>
                                          <p:spTgt spid="507927">
                                            <p:txEl>
                                              <p:pRg st="0" end="0"/>
                                            </p:txEl>
                                          </p:spTgt>
                                        </p:tgtEl>
                                      </p:cBhvr>
                                    </p:animEffect>
                                  </p:childTnLst>
                                </p:cTn>
                              </p:par>
                              <p:par>
                                <p:cTn id="43" presetID="9" presetClass="entr" presetSubtype="0" fill="hold" grpId="0" nodeType="withEffect">
                                  <p:stCondLst>
                                    <p:cond delay="0"/>
                                  </p:stCondLst>
                                  <p:childTnLst>
                                    <p:set>
                                      <p:cBhvr>
                                        <p:cTn id="44" dur="1" fill="hold">
                                          <p:stCondLst>
                                            <p:cond delay="0"/>
                                          </p:stCondLst>
                                        </p:cTn>
                                        <p:tgtEl>
                                          <p:spTgt spid="507929"/>
                                        </p:tgtEl>
                                        <p:attrNameLst>
                                          <p:attrName>style.visibility</p:attrName>
                                        </p:attrNameLst>
                                      </p:cBhvr>
                                      <p:to>
                                        <p:strVal val="visible"/>
                                      </p:to>
                                    </p:set>
                                    <p:animEffect transition="in" filter="dissolve">
                                      <p:cBhvr>
                                        <p:cTn id="45" dur="500"/>
                                        <p:tgtEl>
                                          <p:spTgt spid="507929"/>
                                        </p:tgtEl>
                                      </p:cBhvr>
                                    </p:animEffect>
                                  </p:childTnLst>
                                </p:cTn>
                              </p:par>
                              <p:par>
                                <p:cTn id="46" presetID="9" presetClass="entr" presetSubtype="0" fill="hold" grpId="0" nodeType="withEffect">
                                  <p:stCondLst>
                                    <p:cond delay="0"/>
                                  </p:stCondLst>
                                  <p:childTnLst>
                                    <p:set>
                                      <p:cBhvr>
                                        <p:cTn id="47" dur="1" fill="hold">
                                          <p:stCondLst>
                                            <p:cond delay="0"/>
                                          </p:stCondLst>
                                        </p:cTn>
                                        <p:tgtEl>
                                          <p:spTgt spid="507934">
                                            <p:txEl>
                                              <p:pRg st="0" end="0"/>
                                            </p:txEl>
                                          </p:spTgt>
                                        </p:tgtEl>
                                        <p:attrNameLst>
                                          <p:attrName>style.visibility</p:attrName>
                                        </p:attrNameLst>
                                      </p:cBhvr>
                                      <p:to>
                                        <p:strVal val="visible"/>
                                      </p:to>
                                    </p:set>
                                    <p:animEffect transition="in" filter="dissolve">
                                      <p:cBhvr>
                                        <p:cTn id="48" dur="500"/>
                                        <p:tgtEl>
                                          <p:spTgt spid="507934">
                                            <p:txEl>
                                              <p:pRg st="0" end="0"/>
                                            </p:txEl>
                                          </p:spTgt>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9" presetClass="entr" presetSubtype="0" fill="hold" grpId="0" nodeType="clickEffect">
                                  <p:stCondLst>
                                    <p:cond delay="0"/>
                                  </p:stCondLst>
                                  <p:childTnLst>
                                    <p:set>
                                      <p:cBhvr>
                                        <p:cTn id="52" dur="1" fill="hold">
                                          <p:stCondLst>
                                            <p:cond delay="0"/>
                                          </p:stCondLst>
                                        </p:cTn>
                                        <p:tgtEl>
                                          <p:spTgt spid="507912">
                                            <p:txEl>
                                              <p:pRg st="0" end="0"/>
                                            </p:txEl>
                                          </p:spTgt>
                                        </p:tgtEl>
                                        <p:attrNameLst>
                                          <p:attrName>style.visibility</p:attrName>
                                        </p:attrNameLst>
                                      </p:cBhvr>
                                      <p:to>
                                        <p:strVal val="visible"/>
                                      </p:to>
                                    </p:set>
                                    <p:animEffect transition="in" filter="dissolve">
                                      <p:cBhvr>
                                        <p:cTn id="53" dur="500"/>
                                        <p:tgtEl>
                                          <p:spTgt spid="507912">
                                            <p:txEl>
                                              <p:pRg st="0" end="0"/>
                                            </p:txEl>
                                          </p:spTgt>
                                        </p:tgtEl>
                                      </p:cBhvr>
                                    </p:animEffect>
                                  </p:childTnLst>
                                </p:cTn>
                              </p:par>
                              <p:par>
                                <p:cTn id="54" presetID="9" presetClass="entr" presetSubtype="0" fill="hold" nodeType="withEffect">
                                  <p:stCondLst>
                                    <p:cond delay="0"/>
                                  </p:stCondLst>
                                  <p:childTnLst>
                                    <p:set>
                                      <p:cBhvr>
                                        <p:cTn id="55" dur="1" fill="hold">
                                          <p:stCondLst>
                                            <p:cond delay="0"/>
                                          </p:stCondLst>
                                        </p:cTn>
                                        <p:tgtEl>
                                          <p:spTgt spid="7"/>
                                        </p:tgtEl>
                                        <p:attrNameLst>
                                          <p:attrName>style.visibility</p:attrName>
                                        </p:attrNameLst>
                                      </p:cBhvr>
                                      <p:to>
                                        <p:strVal val="visible"/>
                                      </p:to>
                                    </p:set>
                                    <p:animEffect transition="in" filter="dissolve">
                                      <p:cBhvr>
                                        <p:cTn id="5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7912" grpId="0" build="p" autoUpdateAnimBg="0"/>
      <p:bldP spid="507914" grpId="0" build="p" autoUpdateAnimBg="0"/>
      <p:bldP spid="507920" grpId="0" build="p" autoUpdateAnimBg="0"/>
      <p:bldP spid="507924" grpId="0" build="p" autoUpdateAnimBg="0"/>
      <p:bldP spid="507925" grpId="0" build="p" autoUpdateAnimBg="0"/>
      <p:bldP spid="507927" grpId="0" build="p" autoUpdateAnimBg="0"/>
      <p:bldP spid="507929" grpId="0" animBg="1"/>
      <p:bldP spid="507934" grpId="0" build="p"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29" name="Picture 8"/>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28600" y="457200"/>
            <a:ext cx="4879975"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0" name="Text Box 10"/>
          <p:cNvSpPr txBox="1">
            <a:spLocks noChangeArrowheads="1"/>
          </p:cNvSpPr>
          <p:nvPr/>
        </p:nvSpPr>
        <p:spPr bwMode="auto">
          <a:xfrm>
            <a:off x="946150" y="5715000"/>
            <a:ext cx="37353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2800" b="1">
                <a:latin typeface="Arial" charset="0"/>
                <a:cs typeface="Arial" charset="0"/>
              </a:rPr>
              <a:t>Map of Mesopotamia </a:t>
            </a:r>
          </a:p>
        </p:txBody>
      </p:sp>
      <p:sp>
        <p:nvSpPr>
          <p:cNvPr id="4099" name="Text Box 3"/>
          <p:cNvSpPr txBox="1">
            <a:spLocks noChangeArrowheads="1"/>
          </p:cNvSpPr>
          <p:nvPr/>
        </p:nvSpPr>
        <p:spPr bwMode="auto">
          <a:xfrm>
            <a:off x="5013325" y="1524000"/>
            <a:ext cx="4133850" cy="1816100"/>
          </a:xfrm>
          <a:prstGeom prst="rect">
            <a:avLst/>
          </a:prstGeom>
          <a:solidFill>
            <a:srgbClr val="CCFFFF">
              <a:alpha val="50000"/>
            </a:srgbClr>
          </a:solidFill>
          <a:ln w="9525">
            <a:noFill/>
            <a:miter lim="800000"/>
            <a:headEnd/>
            <a:tailEnd/>
          </a:ln>
          <a:effec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2800" b="1">
                <a:solidFill>
                  <a:srgbClr val="CC3399"/>
                </a:solidFill>
                <a:effectLst>
                  <a:outerShdw blurRad="38100" dist="38100" dir="2700000" algn="tl">
                    <a:srgbClr val="000000"/>
                  </a:outerShdw>
                </a:effectLst>
                <a:latin typeface="Arial"/>
                <a:cs typeface="Arial"/>
              </a:rPr>
              <a:t>Babylonian Geography</a:t>
            </a:r>
          </a:p>
          <a:p>
            <a:pPr>
              <a:defRPr/>
            </a:pPr>
            <a:endParaRPr lang="en-US" sz="2800" b="1">
              <a:solidFill>
                <a:srgbClr val="CC3399"/>
              </a:solidFill>
              <a:effectLst>
                <a:outerShdw blurRad="38100" dist="38100" dir="2700000" algn="tl">
                  <a:srgbClr val="000000"/>
                </a:outerShdw>
              </a:effectLst>
              <a:latin typeface="Arial"/>
              <a:cs typeface="Arial"/>
            </a:endParaRPr>
          </a:p>
          <a:p>
            <a:pPr>
              <a:defRPr/>
            </a:pPr>
            <a:r>
              <a:rPr lang="en-US" sz="2800" b="1">
                <a:solidFill>
                  <a:srgbClr val="CC3399"/>
                </a:solidFill>
                <a:effectLst>
                  <a:outerShdw blurRad="38100" dist="38100" dir="2700000" algn="tl">
                    <a:srgbClr val="000000"/>
                  </a:outerShdw>
                </a:effectLst>
                <a:latin typeface="Arial"/>
                <a:cs typeface="Arial"/>
              </a:rPr>
              <a:t>Where was Babylonia?</a:t>
            </a:r>
          </a:p>
          <a:p>
            <a:pPr>
              <a:defRPr/>
            </a:pPr>
            <a:endParaRPr lang="en-US" sz="2800" b="1">
              <a:solidFill>
                <a:srgbClr val="CC3399"/>
              </a:solidFill>
              <a:effectLst>
                <a:outerShdw blurRad="38100" dist="38100" dir="2700000" algn="tl">
                  <a:srgbClr val="000000"/>
                </a:outerShdw>
              </a:effectLst>
              <a:latin typeface="Arial"/>
              <a:cs typeface="Arial"/>
            </a:endParaRPr>
          </a:p>
        </p:txBody>
      </p:sp>
      <p:sp>
        <p:nvSpPr>
          <p:cNvPr id="99332" name="Text Box 5"/>
          <p:cNvSpPr txBox="1">
            <a:spLocks noChangeArrowheads="1"/>
          </p:cNvSpPr>
          <p:nvPr/>
        </p:nvSpPr>
        <p:spPr bwMode="auto">
          <a:xfrm>
            <a:off x="5791200" y="76200"/>
            <a:ext cx="3276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r">
              <a:spcBef>
                <a:spcPct val="50000"/>
              </a:spcBef>
            </a:pPr>
            <a:endParaRPr lang="en-US" sz="2800" b="1" i="1" u="sng">
              <a:latin typeface="Arial" charset="0"/>
              <a:cs typeface="Arial" charset="0"/>
            </a:endParaRPr>
          </a:p>
        </p:txBody>
      </p:sp>
      <p:sp>
        <p:nvSpPr>
          <p:cNvPr id="99333" name="WordArt 6"/>
          <p:cNvSpPr>
            <a:spLocks noChangeArrowheads="1" noChangeShapeType="1" noTextEdit="1"/>
          </p:cNvSpPr>
          <p:nvPr/>
        </p:nvSpPr>
        <p:spPr bwMode="auto">
          <a:xfrm>
            <a:off x="6172200" y="228600"/>
            <a:ext cx="1647825" cy="495300"/>
          </a:xfrm>
          <a:prstGeom prst="rect">
            <a:avLst/>
          </a:prstGeom>
        </p:spPr>
        <p:txBody>
          <a:bodyPr wrap="none" fromWordArt="1">
            <a:prstTxWarp prst="textPlain">
              <a:avLst>
                <a:gd name="adj" fmla="val 50000"/>
              </a:avLst>
            </a:prstTxWarp>
          </a:bodyPr>
          <a:lstStyle/>
          <a:p>
            <a:r>
              <a:rPr lang="en-US" sz="3600" kern="10">
                <a:ln w="6350">
                  <a:solidFill>
                    <a:srgbClr val="99CCFF"/>
                  </a:solidFill>
                  <a:round/>
                  <a:headEnd/>
                  <a:tailEnd/>
                </a:ln>
                <a:solidFill>
                  <a:srgbClr val="0066CC"/>
                </a:solidFill>
                <a:effectLst>
                  <a:outerShdw blurRad="63500" dist="38099" dir="2700000" algn="ctr" rotWithShape="0">
                    <a:srgbClr val="990000">
                      <a:alpha val="74997"/>
                    </a:srgbClr>
                  </a:outerShdw>
                </a:effectLst>
                <a:latin typeface="Impact"/>
                <a:ea typeface="Impact"/>
                <a:cs typeface="Impact"/>
              </a:rPr>
              <a:t>Babylonia</a:t>
            </a:r>
          </a:p>
        </p:txBody>
      </p:sp>
      <p:sp>
        <p:nvSpPr>
          <p:cNvPr id="99334" name="Line 7"/>
          <p:cNvSpPr>
            <a:spLocks noChangeShapeType="1"/>
          </p:cNvSpPr>
          <p:nvPr/>
        </p:nvSpPr>
        <p:spPr bwMode="auto">
          <a:xfrm>
            <a:off x="6096000" y="838200"/>
            <a:ext cx="17526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05" name="Oval 9"/>
          <p:cNvSpPr>
            <a:spLocks noChangeArrowheads="1"/>
          </p:cNvSpPr>
          <p:nvPr/>
        </p:nvSpPr>
        <p:spPr bwMode="auto">
          <a:xfrm>
            <a:off x="2667000" y="1981200"/>
            <a:ext cx="2209800" cy="1905000"/>
          </a:xfrm>
          <a:prstGeom prst="ellipse">
            <a:avLst/>
          </a:prstGeom>
          <a:noFill/>
          <a:ln w="38100" cmpd="dbl">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2800">
              <a:latin typeface="Arial" charset="0"/>
              <a:cs typeface="Arial" charset="0"/>
            </a:endParaRPr>
          </a:p>
        </p:txBody>
      </p:sp>
      <p:sp>
        <p:nvSpPr>
          <p:cNvPr id="4107" name="Text Box 11"/>
          <p:cNvSpPr txBox="1">
            <a:spLocks noChangeArrowheads="1"/>
          </p:cNvSpPr>
          <p:nvPr/>
        </p:nvSpPr>
        <p:spPr bwMode="auto">
          <a:xfrm>
            <a:off x="5181600" y="3048000"/>
            <a:ext cx="3798888" cy="2246313"/>
          </a:xfrm>
          <a:prstGeom prst="rect">
            <a:avLst/>
          </a:prstGeom>
          <a:solidFill>
            <a:srgbClr val="CCFFFF">
              <a:alpha val="50000"/>
            </a:srgbClr>
          </a:solid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2800" b="1">
                <a:solidFill>
                  <a:srgbClr val="CC3399"/>
                </a:solidFill>
                <a:effectLst>
                  <a:outerShdw blurRad="38100" dist="38100" dir="2700000" algn="tl">
                    <a:srgbClr val="000000"/>
                  </a:outerShdw>
                </a:effectLst>
                <a:latin typeface="Arial"/>
                <a:cs typeface="Arial"/>
              </a:rPr>
              <a:t>Tigris &amp; Euphrates</a:t>
            </a:r>
          </a:p>
          <a:p>
            <a:pPr>
              <a:defRPr/>
            </a:pPr>
            <a:endParaRPr lang="en-US" sz="2800" b="1">
              <a:solidFill>
                <a:srgbClr val="CC3399"/>
              </a:solidFill>
              <a:effectLst>
                <a:outerShdw blurRad="38100" dist="38100" dir="2700000" algn="tl">
                  <a:srgbClr val="000000"/>
                </a:outerShdw>
              </a:effectLst>
              <a:latin typeface="Arial"/>
              <a:cs typeface="Arial"/>
            </a:endParaRPr>
          </a:p>
          <a:p>
            <a:pPr>
              <a:defRPr/>
            </a:pPr>
            <a:r>
              <a:rPr lang="en-US" sz="2800" b="1">
                <a:solidFill>
                  <a:srgbClr val="CC3399"/>
                </a:solidFill>
                <a:effectLst>
                  <a:outerShdw blurRad="38100" dist="38100" dir="2700000" algn="tl">
                    <a:srgbClr val="000000"/>
                  </a:outerShdw>
                </a:effectLst>
                <a:latin typeface="Arial"/>
                <a:cs typeface="Arial"/>
              </a:rPr>
              <a:t>Climate</a:t>
            </a:r>
          </a:p>
          <a:p>
            <a:pPr>
              <a:defRPr/>
            </a:pPr>
            <a:endParaRPr lang="en-US" sz="2800" b="1">
              <a:solidFill>
                <a:srgbClr val="CC3399"/>
              </a:solidFill>
              <a:effectLst>
                <a:outerShdw blurRad="38100" dist="38100" dir="2700000" algn="tl">
                  <a:srgbClr val="000000"/>
                </a:outerShdw>
              </a:effectLst>
              <a:latin typeface="Arial"/>
              <a:cs typeface="Arial"/>
            </a:endParaRPr>
          </a:p>
          <a:p>
            <a:pPr>
              <a:defRPr/>
            </a:pPr>
            <a:r>
              <a:rPr lang="en-US" sz="2800" b="1">
                <a:solidFill>
                  <a:srgbClr val="CC3399"/>
                </a:solidFill>
                <a:effectLst>
                  <a:outerShdw blurRad="38100" dist="38100" dir="2700000" algn="tl">
                    <a:srgbClr val="000000"/>
                  </a:outerShdw>
                </a:effectLst>
                <a:latin typeface="Arial"/>
                <a:cs typeface="Arial"/>
              </a:rPr>
              <a:t>Ideal for Trade</a:t>
            </a:r>
          </a:p>
        </p:txBody>
      </p:sp>
      <p:sp>
        <p:nvSpPr>
          <p:cNvPr id="99337" name="Text Box 13"/>
          <p:cNvSpPr txBox="1">
            <a:spLocks noChangeArrowheads="1"/>
          </p:cNvSpPr>
          <p:nvPr/>
        </p:nvSpPr>
        <p:spPr bwMode="auto">
          <a:xfrm>
            <a:off x="8397875" y="41275"/>
            <a:ext cx="698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latin typeface="Arial" charset="0"/>
                <a:cs typeface="Arial" charset="0"/>
              </a:rPr>
              <a:t>137</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4099">
                                            <p:bg/>
                                          </p:spTgt>
                                        </p:tgtEl>
                                        <p:attrNameLst>
                                          <p:attrName>style.visibility</p:attrName>
                                        </p:attrNameLst>
                                      </p:cBhvr>
                                      <p:to>
                                        <p:strVal val="visible"/>
                                      </p:to>
                                    </p:set>
                                    <p:anim calcmode="lin" valueType="num">
                                      <p:cBhvr>
                                        <p:cTn id="7" dur="500" fill="hold"/>
                                        <p:tgtEl>
                                          <p:spTgt spid="4099">
                                            <p:bg/>
                                          </p:spTgt>
                                        </p:tgtEl>
                                        <p:attrNameLst>
                                          <p:attrName>ppt_w</p:attrName>
                                        </p:attrNameLst>
                                      </p:cBhvr>
                                      <p:tavLst>
                                        <p:tav tm="0">
                                          <p:val>
                                            <p:fltVal val="0"/>
                                          </p:val>
                                        </p:tav>
                                        <p:tav tm="100000">
                                          <p:val>
                                            <p:strVal val="#ppt_w"/>
                                          </p:val>
                                        </p:tav>
                                      </p:tavLst>
                                    </p:anim>
                                    <p:anim calcmode="lin" valueType="num">
                                      <p:cBhvr>
                                        <p:cTn id="8" dur="500" fill="hold"/>
                                        <p:tgtEl>
                                          <p:spTgt spid="4099">
                                            <p:bg/>
                                          </p:spTgt>
                                        </p:tgtEl>
                                        <p:attrNameLst>
                                          <p:attrName>ppt_h</p:attrName>
                                        </p:attrNameLst>
                                      </p:cBhvr>
                                      <p:tavLst>
                                        <p:tav tm="0">
                                          <p:val>
                                            <p:strVal val="#ppt_h"/>
                                          </p:val>
                                        </p:tav>
                                        <p:tav tm="100000">
                                          <p:val>
                                            <p:strVal val="#ppt_h"/>
                                          </p:val>
                                        </p:tav>
                                      </p:tavLst>
                                    </p:anim>
                                  </p:childTnLst>
                                </p:cTn>
                              </p:par>
                            </p:childTnLst>
                          </p:cTn>
                        </p:par>
                        <p:par>
                          <p:cTn id="9" fill="hold" nodeType="afterGroup">
                            <p:stCondLst>
                              <p:cond delay="500"/>
                            </p:stCondLst>
                            <p:childTnLst>
                              <p:par>
                                <p:cTn id="10" presetID="17" presetClass="entr" presetSubtype="10" fill="hold" grpId="0" nodeType="afterEffect">
                                  <p:stCondLst>
                                    <p:cond delay="0"/>
                                  </p:stCondLst>
                                  <p:childTnLst>
                                    <p:set>
                                      <p:cBhvr>
                                        <p:cTn id="11" dur="1" fill="hold">
                                          <p:stCondLst>
                                            <p:cond delay="0"/>
                                          </p:stCondLst>
                                        </p:cTn>
                                        <p:tgtEl>
                                          <p:spTgt spid="4099">
                                            <p:txEl>
                                              <p:pRg st="0" end="0"/>
                                            </p:txEl>
                                          </p:spTgt>
                                        </p:tgtEl>
                                        <p:attrNameLst>
                                          <p:attrName>style.visibility</p:attrName>
                                        </p:attrNameLst>
                                      </p:cBhvr>
                                      <p:to>
                                        <p:strVal val="visible"/>
                                      </p:to>
                                    </p:set>
                                    <p:anim calcmode="lin" valueType="num">
                                      <p:cBhvr>
                                        <p:cTn id="12" dur="500" fill="hold"/>
                                        <p:tgtEl>
                                          <p:spTgt spid="4099">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4099">
                                            <p:txEl>
                                              <p:pRg st="0" end="0"/>
                                            </p:txEl>
                                          </p:spTgt>
                                        </p:tgtEl>
                                        <p:attrNameLst>
                                          <p:attrName>ppt_h</p:attrName>
                                        </p:attrNameLst>
                                      </p:cBhvr>
                                      <p:tavLst>
                                        <p:tav tm="0">
                                          <p:val>
                                            <p:strVal val="#ppt_h"/>
                                          </p:val>
                                        </p:tav>
                                        <p:tav tm="100000">
                                          <p:val>
                                            <p:strVal val="#ppt_h"/>
                                          </p:val>
                                        </p:tav>
                                      </p:tavLst>
                                    </p:anim>
                                  </p:childTnLst>
                                </p:cTn>
                              </p:par>
                            </p:childTnLst>
                          </p:cTn>
                        </p:par>
                        <p:par>
                          <p:cTn id="14" fill="hold" nodeType="afterGroup">
                            <p:stCondLst>
                              <p:cond delay="1000"/>
                            </p:stCondLst>
                            <p:childTnLst>
                              <p:par>
                                <p:cTn id="15" presetID="17" presetClass="entr" presetSubtype="10" fill="hold" grpId="0" nodeType="afterEffect">
                                  <p:stCondLst>
                                    <p:cond delay="0"/>
                                  </p:stCondLst>
                                  <p:childTnLst>
                                    <p:set>
                                      <p:cBhvr>
                                        <p:cTn id="16" dur="1" fill="hold">
                                          <p:stCondLst>
                                            <p:cond delay="0"/>
                                          </p:stCondLst>
                                        </p:cTn>
                                        <p:tgtEl>
                                          <p:spTgt spid="4099">
                                            <p:txEl>
                                              <p:pRg st="2" end="2"/>
                                            </p:txEl>
                                          </p:spTgt>
                                        </p:tgtEl>
                                        <p:attrNameLst>
                                          <p:attrName>style.visibility</p:attrName>
                                        </p:attrNameLst>
                                      </p:cBhvr>
                                      <p:to>
                                        <p:strVal val="visible"/>
                                      </p:to>
                                    </p:set>
                                    <p:anim calcmode="lin" valueType="num">
                                      <p:cBhvr>
                                        <p:cTn id="17" dur="500" fill="hold"/>
                                        <p:tgtEl>
                                          <p:spTgt spid="4099">
                                            <p:txEl>
                                              <p:pRg st="2" end="2"/>
                                            </p:txEl>
                                          </p:spTgt>
                                        </p:tgtEl>
                                        <p:attrNameLst>
                                          <p:attrName>ppt_w</p:attrName>
                                        </p:attrNameLst>
                                      </p:cBhvr>
                                      <p:tavLst>
                                        <p:tav tm="0">
                                          <p:val>
                                            <p:fltVal val="0"/>
                                          </p:val>
                                        </p:tav>
                                        <p:tav tm="100000">
                                          <p:val>
                                            <p:strVal val="#ppt_w"/>
                                          </p:val>
                                        </p:tav>
                                      </p:tavLst>
                                    </p:anim>
                                    <p:anim calcmode="lin" valueType="num">
                                      <p:cBhvr>
                                        <p:cTn id="18" dur="500" fill="hold"/>
                                        <p:tgtEl>
                                          <p:spTgt spid="4099">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3" presetClass="entr" presetSubtype="16" fill="hold" grpId="0" nodeType="clickEffect">
                                  <p:stCondLst>
                                    <p:cond delay="0"/>
                                  </p:stCondLst>
                                  <p:childTnLst>
                                    <p:set>
                                      <p:cBhvr>
                                        <p:cTn id="22" dur="1" fill="hold">
                                          <p:stCondLst>
                                            <p:cond delay="0"/>
                                          </p:stCondLst>
                                        </p:cTn>
                                        <p:tgtEl>
                                          <p:spTgt spid="4105"/>
                                        </p:tgtEl>
                                        <p:attrNameLst>
                                          <p:attrName>style.visibility</p:attrName>
                                        </p:attrNameLst>
                                      </p:cBhvr>
                                      <p:to>
                                        <p:strVal val="visible"/>
                                      </p:to>
                                    </p:set>
                                    <p:anim calcmode="lin" valueType="num">
                                      <p:cBhvr>
                                        <p:cTn id="23" dur="500" fill="hold"/>
                                        <p:tgtEl>
                                          <p:spTgt spid="4105"/>
                                        </p:tgtEl>
                                        <p:attrNameLst>
                                          <p:attrName>ppt_w</p:attrName>
                                        </p:attrNameLst>
                                      </p:cBhvr>
                                      <p:tavLst>
                                        <p:tav tm="0">
                                          <p:val>
                                            <p:fltVal val="0"/>
                                          </p:val>
                                        </p:tav>
                                        <p:tav tm="100000">
                                          <p:val>
                                            <p:strVal val="#ppt_w"/>
                                          </p:val>
                                        </p:tav>
                                      </p:tavLst>
                                    </p:anim>
                                    <p:anim calcmode="lin" valueType="num">
                                      <p:cBhvr>
                                        <p:cTn id="24" dur="500" fill="hold"/>
                                        <p:tgtEl>
                                          <p:spTgt spid="4105"/>
                                        </p:tgtEl>
                                        <p:attrNameLst>
                                          <p:attrName>ppt_h</p:attrName>
                                        </p:attrNameLst>
                                      </p:cBhvr>
                                      <p:tavLst>
                                        <p:tav tm="0">
                                          <p:val>
                                            <p:fltVal val="0"/>
                                          </p:val>
                                        </p:tav>
                                        <p:tav tm="100000">
                                          <p:val>
                                            <p:strVal val="#ppt_h"/>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17" presetClass="entr" presetSubtype="10" fill="hold" grpId="0" nodeType="clickEffect">
                                  <p:stCondLst>
                                    <p:cond delay="0"/>
                                  </p:stCondLst>
                                  <p:childTnLst>
                                    <p:set>
                                      <p:cBhvr>
                                        <p:cTn id="28" dur="1" fill="hold">
                                          <p:stCondLst>
                                            <p:cond delay="0"/>
                                          </p:stCondLst>
                                        </p:cTn>
                                        <p:tgtEl>
                                          <p:spTgt spid="4107">
                                            <p:bg/>
                                          </p:spTgt>
                                        </p:tgtEl>
                                        <p:attrNameLst>
                                          <p:attrName>style.visibility</p:attrName>
                                        </p:attrNameLst>
                                      </p:cBhvr>
                                      <p:to>
                                        <p:strVal val="visible"/>
                                      </p:to>
                                    </p:set>
                                    <p:anim calcmode="lin" valueType="num">
                                      <p:cBhvr>
                                        <p:cTn id="29" dur="500" fill="hold"/>
                                        <p:tgtEl>
                                          <p:spTgt spid="4107">
                                            <p:bg/>
                                          </p:spTgt>
                                        </p:tgtEl>
                                        <p:attrNameLst>
                                          <p:attrName>ppt_w</p:attrName>
                                        </p:attrNameLst>
                                      </p:cBhvr>
                                      <p:tavLst>
                                        <p:tav tm="0">
                                          <p:val>
                                            <p:fltVal val="0"/>
                                          </p:val>
                                        </p:tav>
                                        <p:tav tm="100000">
                                          <p:val>
                                            <p:strVal val="#ppt_w"/>
                                          </p:val>
                                        </p:tav>
                                      </p:tavLst>
                                    </p:anim>
                                    <p:anim calcmode="lin" valueType="num">
                                      <p:cBhvr>
                                        <p:cTn id="30" dur="500" fill="hold"/>
                                        <p:tgtEl>
                                          <p:spTgt spid="4107">
                                            <p:bg/>
                                          </p:spTgt>
                                        </p:tgtEl>
                                        <p:attrNameLst>
                                          <p:attrName>ppt_h</p:attrName>
                                        </p:attrNameLst>
                                      </p:cBhvr>
                                      <p:tavLst>
                                        <p:tav tm="0">
                                          <p:val>
                                            <p:strVal val="#ppt_h"/>
                                          </p:val>
                                        </p:tav>
                                        <p:tav tm="100000">
                                          <p:val>
                                            <p:strVal val="#ppt_h"/>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17" presetClass="entr" presetSubtype="10" fill="hold" grpId="0" nodeType="clickEffect">
                                  <p:stCondLst>
                                    <p:cond delay="0"/>
                                  </p:stCondLst>
                                  <p:childTnLst>
                                    <p:set>
                                      <p:cBhvr>
                                        <p:cTn id="34" dur="1" fill="hold">
                                          <p:stCondLst>
                                            <p:cond delay="0"/>
                                          </p:stCondLst>
                                        </p:cTn>
                                        <p:tgtEl>
                                          <p:spTgt spid="4107">
                                            <p:txEl>
                                              <p:pRg st="0" end="0"/>
                                            </p:txEl>
                                          </p:spTgt>
                                        </p:tgtEl>
                                        <p:attrNameLst>
                                          <p:attrName>style.visibility</p:attrName>
                                        </p:attrNameLst>
                                      </p:cBhvr>
                                      <p:to>
                                        <p:strVal val="visible"/>
                                      </p:to>
                                    </p:set>
                                    <p:anim calcmode="lin" valueType="num">
                                      <p:cBhvr>
                                        <p:cTn id="35" dur="500" fill="hold"/>
                                        <p:tgtEl>
                                          <p:spTgt spid="4107">
                                            <p:txEl>
                                              <p:pRg st="0" end="0"/>
                                            </p:txEl>
                                          </p:spTgt>
                                        </p:tgtEl>
                                        <p:attrNameLst>
                                          <p:attrName>ppt_w</p:attrName>
                                        </p:attrNameLst>
                                      </p:cBhvr>
                                      <p:tavLst>
                                        <p:tav tm="0">
                                          <p:val>
                                            <p:fltVal val="0"/>
                                          </p:val>
                                        </p:tav>
                                        <p:tav tm="100000">
                                          <p:val>
                                            <p:strVal val="#ppt_w"/>
                                          </p:val>
                                        </p:tav>
                                      </p:tavLst>
                                    </p:anim>
                                    <p:anim calcmode="lin" valueType="num">
                                      <p:cBhvr>
                                        <p:cTn id="36" dur="500" fill="hold"/>
                                        <p:tgtEl>
                                          <p:spTgt spid="4107">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17" presetClass="entr" presetSubtype="10" fill="hold" grpId="0" nodeType="clickEffect">
                                  <p:stCondLst>
                                    <p:cond delay="0"/>
                                  </p:stCondLst>
                                  <p:childTnLst>
                                    <p:set>
                                      <p:cBhvr>
                                        <p:cTn id="40" dur="1" fill="hold">
                                          <p:stCondLst>
                                            <p:cond delay="0"/>
                                          </p:stCondLst>
                                        </p:cTn>
                                        <p:tgtEl>
                                          <p:spTgt spid="4107">
                                            <p:txEl>
                                              <p:pRg st="2" end="2"/>
                                            </p:txEl>
                                          </p:spTgt>
                                        </p:tgtEl>
                                        <p:attrNameLst>
                                          <p:attrName>style.visibility</p:attrName>
                                        </p:attrNameLst>
                                      </p:cBhvr>
                                      <p:to>
                                        <p:strVal val="visible"/>
                                      </p:to>
                                    </p:set>
                                    <p:anim calcmode="lin" valueType="num">
                                      <p:cBhvr>
                                        <p:cTn id="41" dur="500" fill="hold"/>
                                        <p:tgtEl>
                                          <p:spTgt spid="4107">
                                            <p:txEl>
                                              <p:pRg st="2" end="2"/>
                                            </p:txEl>
                                          </p:spTgt>
                                        </p:tgtEl>
                                        <p:attrNameLst>
                                          <p:attrName>ppt_w</p:attrName>
                                        </p:attrNameLst>
                                      </p:cBhvr>
                                      <p:tavLst>
                                        <p:tav tm="0">
                                          <p:val>
                                            <p:fltVal val="0"/>
                                          </p:val>
                                        </p:tav>
                                        <p:tav tm="100000">
                                          <p:val>
                                            <p:strVal val="#ppt_w"/>
                                          </p:val>
                                        </p:tav>
                                      </p:tavLst>
                                    </p:anim>
                                    <p:anim calcmode="lin" valueType="num">
                                      <p:cBhvr>
                                        <p:cTn id="42" dur="500" fill="hold"/>
                                        <p:tgtEl>
                                          <p:spTgt spid="4107">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7" presetClass="entr" presetSubtype="10" fill="hold" grpId="0" nodeType="clickEffect">
                                  <p:stCondLst>
                                    <p:cond delay="0"/>
                                  </p:stCondLst>
                                  <p:childTnLst>
                                    <p:set>
                                      <p:cBhvr>
                                        <p:cTn id="46" dur="1" fill="hold">
                                          <p:stCondLst>
                                            <p:cond delay="0"/>
                                          </p:stCondLst>
                                        </p:cTn>
                                        <p:tgtEl>
                                          <p:spTgt spid="4107">
                                            <p:txEl>
                                              <p:pRg st="4" end="4"/>
                                            </p:txEl>
                                          </p:spTgt>
                                        </p:tgtEl>
                                        <p:attrNameLst>
                                          <p:attrName>style.visibility</p:attrName>
                                        </p:attrNameLst>
                                      </p:cBhvr>
                                      <p:to>
                                        <p:strVal val="visible"/>
                                      </p:to>
                                    </p:set>
                                    <p:anim calcmode="lin" valueType="num">
                                      <p:cBhvr>
                                        <p:cTn id="47" dur="500" fill="hold"/>
                                        <p:tgtEl>
                                          <p:spTgt spid="4107">
                                            <p:txEl>
                                              <p:pRg st="4" end="4"/>
                                            </p:txEl>
                                          </p:spTgt>
                                        </p:tgtEl>
                                        <p:attrNameLst>
                                          <p:attrName>ppt_w</p:attrName>
                                        </p:attrNameLst>
                                      </p:cBhvr>
                                      <p:tavLst>
                                        <p:tav tm="0">
                                          <p:val>
                                            <p:fltVal val="0"/>
                                          </p:val>
                                        </p:tav>
                                        <p:tav tm="100000">
                                          <p:val>
                                            <p:strVal val="#ppt_w"/>
                                          </p:val>
                                        </p:tav>
                                      </p:tavLst>
                                    </p:anim>
                                    <p:anim calcmode="lin" valueType="num">
                                      <p:cBhvr>
                                        <p:cTn id="48" dur="500" fill="hold"/>
                                        <p:tgtEl>
                                          <p:spTgt spid="4107">
                                            <p:txEl>
                                              <p:pRg st="4" end="4"/>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9" grpId="0" build="p" animBg="1" autoUpdateAnimBg="0" advAuto="0"/>
      <p:bldP spid="4105" grpId="0" animBg="1"/>
      <p:bldP spid="4107" grpId="0" build="p" animBg="1"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50" y="1936750"/>
            <a:ext cx="9429750" cy="492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4" name="WordArt 6"/>
          <p:cNvSpPr>
            <a:spLocks noChangeArrowheads="1" noChangeShapeType="1" noTextEdit="1"/>
          </p:cNvSpPr>
          <p:nvPr/>
        </p:nvSpPr>
        <p:spPr bwMode="auto">
          <a:xfrm>
            <a:off x="4267200" y="228600"/>
            <a:ext cx="4086225" cy="495300"/>
          </a:xfrm>
          <a:prstGeom prst="rect">
            <a:avLst/>
          </a:prstGeom>
        </p:spPr>
        <p:txBody>
          <a:bodyPr wrap="none" fromWordArt="1">
            <a:prstTxWarp prst="textPlain">
              <a:avLst>
                <a:gd name="adj" fmla="val 50000"/>
              </a:avLst>
            </a:prstTxWarp>
          </a:bodyPr>
          <a:lstStyle/>
          <a:p>
            <a:r>
              <a:rPr lang="en-US" sz="3600" kern="10">
                <a:ln w="6350">
                  <a:solidFill>
                    <a:srgbClr val="99CCFF"/>
                  </a:solidFill>
                  <a:round/>
                  <a:headEnd/>
                  <a:tailEnd/>
                </a:ln>
                <a:solidFill>
                  <a:srgbClr val="0066CC"/>
                </a:solidFill>
                <a:effectLst>
                  <a:outerShdw blurRad="63500" dist="38099" dir="2700000" algn="ctr" rotWithShape="0">
                    <a:srgbClr val="990000">
                      <a:alpha val="74997"/>
                    </a:srgbClr>
                  </a:outerShdw>
                </a:effectLst>
                <a:latin typeface="Impact"/>
                <a:ea typeface="Impact"/>
                <a:cs typeface="Impact"/>
              </a:rPr>
              <a:t>Nebuchadnezzar's Babylon</a:t>
            </a:r>
          </a:p>
        </p:txBody>
      </p:sp>
      <p:sp>
        <p:nvSpPr>
          <p:cNvPr id="100355" name="Line 7"/>
          <p:cNvSpPr>
            <a:spLocks noChangeShapeType="1"/>
          </p:cNvSpPr>
          <p:nvPr/>
        </p:nvSpPr>
        <p:spPr bwMode="auto">
          <a:xfrm>
            <a:off x="4267200" y="838200"/>
            <a:ext cx="41148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9219"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2400" y="76200"/>
            <a:ext cx="2743200" cy="269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7" name="Text Box 8"/>
          <p:cNvSpPr txBox="1">
            <a:spLocks noChangeArrowheads="1"/>
          </p:cNvSpPr>
          <p:nvPr/>
        </p:nvSpPr>
        <p:spPr bwMode="auto">
          <a:xfrm>
            <a:off x="8397875" y="41275"/>
            <a:ext cx="698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latin typeface="Arial" charset="0"/>
                <a:cs typeface="Arial" charset="0"/>
              </a:rPr>
              <a:t>137</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nodeType="clickEffect">
                                  <p:stCondLst>
                                    <p:cond delay="0"/>
                                  </p:stCondLst>
                                  <p:childTnLst>
                                    <p:set>
                                      <p:cBhvr>
                                        <p:cTn id="6" dur="1" fill="hold">
                                          <p:stCondLst>
                                            <p:cond delay="0"/>
                                          </p:stCondLst>
                                        </p:cTn>
                                        <p:tgtEl>
                                          <p:spTgt spid="9219"/>
                                        </p:tgtEl>
                                        <p:attrNameLst>
                                          <p:attrName>style.visibility</p:attrName>
                                        </p:attrNameLst>
                                      </p:cBhvr>
                                      <p:to>
                                        <p:strVal val="visible"/>
                                      </p:to>
                                    </p:set>
                                    <p:anim calcmode="lin" valueType="num">
                                      <p:cBhvr>
                                        <p:cTn id="7" dur="1000" fill="hold"/>
                                        <p:tgtEl>
                                          <p:spTgt spid="9219"/>
                                        </p:tgtEl>
                                        <p:attrNameLst>
                                          <p:attrName>ppt_w</p:attrName>
                                        </p:attrNameLst>
                                      </p:cBhvr>
                                      <p:tavLst>
                                        <p:tav tm="0">
                                          <p:val>
                                            <p:fltVal val="0"/>
                                          </p:val>
                                        </p:tav>
                                        <p:tav tm="100000">
                                          <p:val>
                                            <p:strVal val="#ppt_w"/>
                                          </p:val>
                                        </p:tav>
                                      </p:tavLst>
                                    </p:anim>
                                    <p:anim calcmode="lin" valueType="num">
                                      <p:cBhvr>
                                        <p:cTn id="8" dur="1000" fill="hold"/>
                                        <p:tgtEl>
                                          <p:spTgt spid="9219"/>
                                        </p:tgtEl>
                                        <p:attrNameLst>
                                          <p:attrName>ppt_h</p:attrName>
                                        </p:attrNameLst>
                                      </p:cBhvr>
                                      <p:tavLst>
                                        <p:tav tm="0">
                                          <p:val>
                                            <p:fltVal val="0"/>
                                          </p:val>
                                        </p:tav>
                                        <p:tav tm="100000">
                                          <p:val>
                                            <p:strVal val="#ppt_h"/>
                                          </p:val>
                                        </p:tav>
                                      </p:tavLst>
                                    </p:anim>
                                    <p:anim calcmode="lin" valueType="num">
                                      <p:cBhvr>
                                        <p:cTn id="9" dur="1000" fill="hold"/>
                                        <p:tgtEl>
                                          <p:spTgt spid="9219"/>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921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nodeType="clickEffect">
                                  <p:stCondLst>
                                    <p:cond delay="0"/>
                                  </p:stCondLst>
                                  <p:childTnLst>
                                    <p:set>
                                      <p:cBhvr>
                                        <p:cTn id="14" dur="1" fill="hold">
                                          <p:stCondLst>
                                            <p:cond delay="0"/>
                                          </p:stCondLst>
                                        </p:cTn>
                                        <p:tgtEl>
                                          <p:spTgt spid="9220"/>
                                        </p:tgtEl>
                                        <p:attrNameLst>
                                          <p:attrName>style.visibility</p:attrName>
                                        </p:attrNameLst>
                                      </p:cBhvr>
                                      <p:to>
                                        <p:strVal val="visible"/>
                                      </p:to>
                                    </p:set>
                                    <p:anim calcmode="lin" valueType="num">
                                      <p:cBhvr>
                                        <p:cTn id="15" dur="1000" fill="hold"/>
                                        <p:tgtEl>
                                          <p:spTgt spid="9220"/>
                                        </p:tgtEl>
                                        <p:attrNameLst>
                                          <p:attrName>ppt_w</p:attrName>
                                        </p:attrNameLst>
                                      </p:cBhvr>
                                      <p:tavLst>
                                        <p:tav tm="0">
                                          <p:val>
                                            <p:fltVal val="0"/>
                                          </p:val>
                                        </p:tav>
                                        <p:tav tm="100000">
                                          <p:val>
                                            <p:strVal val="#ppt_w"/>
                                          </p:val>
                                        </p:tav>
                                      </p:tavLst>
                                    </p:anim>
                                    <p:anim calcmode="lin" valueType="num">
                                      <p:cBhvr>
                                        <p:cTn id="16" dur="1000" fill="hold"/>
                                        <p:tgtEl>
                                          <p:spTgt spid="9220"/>
                                        </p:tgtEl>
                                        <p:attrNameLst>
                                          <p:attrName>ppt_h</p:attrName>
                                        </p:attrNameLst>
                                      </p:cBhvr>
                                      <p:tavLst>
                                        <p:tav tm="0">
                                          <p:val>
                                            <p:fltVal val="0"/>
                                          </p:val>
                                        </p:tav>
                                        <p:tav tm="100000">
                                          <p:val>
                                            <p:strVal val="#ppt_h"/>
                                          </p:val>
                                        </p:tav>
                                      </p:tavLst>
                                    </p:anim>
                                    <p:anim calcmode="lin" valueType="num">
                                      <p:cBhvr>
                                        <p:cTn id="17" dur="1000" fill="hold"/>
                                        <p:tgtEl>
                                          <p:spTgt spid="9220"/>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9220"/>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ChangeArrowheads="1"/>
          </p:cNvSpPr>
          <p:nvPr>
            <p:ph type="body" sz="half" idx="1"/>
          </p:nvPr>
        </p:nvSpPr>
        <p:spPr>
          <a:xfrm>
            <a:off x="381000" y="1524000"/>
            <a:ext cx="8305800" cy="990600"/>
          </a:xfrm>
        </p:spPr>
        <p:txBody>
          <a:bodyPr/>
          <a:lstStyle/>
          <a:p>
            <a:pPr algn="ctr" eaLnBrk="1" hangingPunct="1">
              <a:lnSpc>
                <a:spcPct val="80000"/>
              </a:lnSpc>
              <a:buFontTx/>
              <a:buNone/>
            </a:pPr>
            <a:r>
              <a:rPr lang="en-US" sz="2400" b="1">
                <a:latin typeface="Arial" charset="0"/>
                <a:ea typeface="ＭＳ Ｐゴシック" charset="0"/>
                <a:cs typeface="ＭＳ Ｐゴシック" charset="0"/>
              </a:rPr>
              <a:t>Babylonians had </a:t>
            </a:r>
            <a:r>
              <a:rPr lang="en-US" sz="2400" b="1" u="sng">
                <a:latin typeface="Arial" charset="0"/>
                <a:ea typeface="ＭＳ Ｐゴシック" charset="0"/>
                <a:cs typeface="ＭＳ Ｐゴシック" charset="0"/>
              </a:rPr>
              <a:t>many</a:t>
            </a:r>
            <a:r>
              <a:rPr lang="en-US" sz="2400" b="1">
                <a:latin typeface="Arial" charset="0"/>
                <a:ea typeface="ＭＳ Ｐゴシック" charset="0"/>
                <a:cs typeface="ＭＳ Ｐゴシック" charset="0"/>
              </a:rPr>
              <a:t> gods – Sumerian, Akkadian, imports from mountainous regions (N &amp; E of Meso.) – which reflected their needs and fears</a:t>
            </a:r>
          </a:p>
          <a:p>
            <a:pPr eaLnBrk="1" hangingPunct="1">
              <a:lnSpc>
                <a:spcPct val="80000"/>
              </a:lnSpc>
              <a:buFontTx/>
              <a:buNone/>
            </a:pPr>
            <a:endParaRPr lang="en-US" sz="2000" b="1">
              <a:latin typeface="Arial" charset="0"/>
              <a:ea typeface="ＭＳ Ｐゴシック" charset="0"/>
              <a:cs typeface="ＭＳ Ｐゴシック" charset="0"/>
            </a:endParaRPr>
          </a:p>
        </p:txBody>
      </p:sp>
      <p:sp>
        <p:nvSpPr>
          <p:cNvPr id="124931" name="Text Box 3"/>
          <p:cNvSpPr txBox="1">
            <a:spLocks noChangeArrowheads="1"/>
          </p:cNvSpPr>
          <p:nvPr/>
        </p:nvSpPr>
        <p:spPr bwMode="auto">
          <a:xfrm>
            <a:off x="304800" y="2819400"/>
            <a:ext cx="6096000" cy="347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a:r>
              <a:rPr lang="en-US" sz="2800" b="1">
                <a:latin typeface="Arial" charset="0"/>
              </a:rPr>
              <a:t>Marduk (Bel / Baal) </a:t>
            </a:r>
          </a:p>
          <a:p>
            <a:pPr algn="l"/>
            <a:r>
              <a:rPr lang="en-US" b="1">
                <a:latin typeface="Arial" charset="0"/>
              </a:rPr>
              <a:t>   1. Son of Ea (wisdom) </a:t>
            </a:r>
          </a:p>
          <a:p>
            <a:pPr algn="l"/>
            <a:r>
              <a:rPr lang="en-US" b="1">
                <a:latin typeface="Arial" charset="0"/>
              </a:rPr>
              <a:t>   2. Chief of Babylon</a:t>
            </a:r>
            <a:r>
              <a:rPr lang="fr-FR" altLang="ja-JP" b="1">
                <a:latin typeface="Arial" charset="0"/>
              </a:rPr>
              <a:t>'</a:t>
            </a:r>
            <a:r>
              <a:rPr lang="en-US" b="1">
                <a:latin typeface="Arial" charset="0"/>
              </a:rPr>
              <a:t>s gods (rising sun)</a:t>
            </a:r>
          </a:p>
          <a:p>
            <a:pPr algn="l"/>
            <a:r>
              <a:rPr lang="en-US" b="1">
                <a:latin typeface="Arial" charset="0"/>
              </a:rPr>
              <a:t>   3. Temples &amp; a huge ziggurat (the temple of Esgalia)</a:t>
            </a:r>
          </a:p>
          <a:p>
            <a:pPr algn="l"/>
            <a:r>
              <a:rPr lang="en-US" b="1">
                <a:latin typeface="Arial" charset="0"/>
              </a:rPr>
              <a:t>   4. Wife called Sarpanitu / Son - Nabu</a:t>
            </a:r>
          </a:p>
          <a:p>
            <a:pPr algn="l"/>
            <a:r>
              <a:rPr lang="en-US" b="1">
                <a:latin typeface="Arial" charset="0"/>
              </a:rPr>
              <a:t>   5. Sacred number 10 / Planet Jupiter</a:t>
            </a:r>
          </a:p>
          <a:p>
            <a:pPr algn="l"/>
            <a:r>
              <a:rPr lang="en-US" b="1">
                <a:latin typeface="Arial" charset="0"/>
              </a:rPr>
              <a:t>   6. Statue of pure gold – Babylon</a:t>
            </a:r>
          </a:p>
          <a:p>
            <a:pPr algn="l"/>
            <a:r>
              <a:rPr lang="en-US" b="1">
                <a:latin typeface="Arial" charset="0"/>
              </a:rPr>
              <a:t>   7. Made men and fashioned the world</a:t>
            </a:r>
          </a:p>
        </p:txBody>
      </p:sp>
      <p:pic>
        <p:nvPicPr>
          <p:cNvPr id="124932" name="Picture 4" descr="BAB9.gif"/>
          <p:cNvPicPr>
            <a:picLocks noGrp="1" noChangeAspect="1" noChangeArrowheads="1"/>
          </p:cNvPicPr>
          <p:nvPr>
            <p:ph sz="half" idx="2"/>
          </p:nvPr>
        </p:nvPicPr>
        <p:blipFill>
          <a:blip r:embed="rId3">
            <a:extLst>
              <a:ext uri="{28A0092B-C50C-407E-A947-70E740481C1C}">
                <a14:useLocalDpi xmlns:a14="http://schemas.microsoft.com/office/drawing/2010/main"/>
              </a:ext>
            </a:extLst>
          </a:blip>
          <a:srcRect/>
          <a:stretch>
            <a:fillRect/>
          </a:stretch>
        </p:blipFill>
        <p:spPr>
          <a:xfrm>
            <a:off x="6934200" y="3581400"/>
            <a:ext cx="1792288" cy="2438400"/>
          </a:xfrm>
          <a:noFill/>
        </p:spPr>
      </p:pic>
      <p:sp>
        <p:nvSpPr>
          <p:cNvPr id="101380" name="WordArt 5"/>
          <p:cNvSpPr>
            <a:spLocks noChangeArrowheads="1" noChangeShapeType="1" noTextEdit="1"/>
          </p:cNvSpPr>
          <p:nvPr/>
        </p:nvSpPr>
        <p:spPr bwMode="auto">
          <a:xfrm>
            <a:off x="4716463" y="228600"/>
            <a:ext cx="3276600" cy="9144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r>
              <a:rPr lang="en-US" sz="3600" b="1" kern="10">
                <a:gradFill rotWithShape="1">
                  <a:gsLst>
                    <a:gs pos="0">
                      <a:srgbClr val="000082"/>
                    </a:gs>
                    <a:gs pos="14999">
                      <a:srgbClr val="66008F"/>
                    </a:gs>
                    <a:gs pos="32500">
                      <a:srgbClr val="BA0066"/>
                    </a:gs>
                    <a:gs pos="45000">
                      <a:srgbClr val="FF0000"/>
                    </a:gs>
                    <a:gs pos="50000">
                      <a:srgbClr val="FF8200"/>
                    </a:gs>
                    <a:gs pos="55000">
                      <a:srgbClr val="FF0000"/>
                    </a:gs>
                    <a:gs pos="67500">
                      <a:srgbClr val="BA0066"/>
                    </a:gs>
                    <a:gs pos="85001">
                      <a:srgbClr val="66008F"/>
                    </a:gs>
                    <a:gs pos="100000">
                      <a:srgbClr val="000082"/>
                    </a:gs>
                  </a:gsLst>
                  <a:lin ang="5400000" scaled="1"/>
                </a:gradFill>
                <a:effectLst>
                  <a:outerShdw blurRad="63500" dist="38099" dir="2700000" algn="ctr" rotWithShape="0">
                    <a:srgbClr val="C0C0C0">
                      <a:alpha val="74997"/>
                    </a:srgbClr>
                  </a:outerShdw>
                </a:effectLst>
                <a:latin typeface="Garamond"/>
                <a:ea typeface="Garamond"/>
                <a:cs typeface="Garamond"/>
              </a:rPr>
              <a:t>RELIGION</a:t>
            </a:r>
          </a:p>
        </p:txBody>
      </p:sp>
      <p:sp>
        <p:nvSpPr>
          <p:cNvPr id="101381" name="Text Box 6"/>
          <p:cNvSpPr txBox="1">
            <a:spLocks noChangeArrowheads="1"/>
          </p:cNvSpPr>
          <p:nvPr/>
        </p:nvSpPr>
        <p:spPr bwMode="auto">
          <a:xfrm>
            <a:off x="8397875" y="152400"/>
            <a:ext cx="698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latin typeface="Arial" charset="0"/>
                <a:cs typeface="Arial" charset="0"/>
              </a:rPr>
              <a:t>138</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124930"/>
                                        </p:tgtEl>
                                        <p:attrNameLst>
                                          <p:attrName>style.visibility</p:attrName>
                                        </p:attrNameLst>
                                      </p:cBhvr>
                                      <p:to>
                                        <p:strVal val="visible"/>
                                      </p:to>
                                    </p:set>
                                    <p:anim calcmode="lin" valueType="num">
                                      <p:cBhvr>
                                        <p:cTn id="7" dur="500" fill="hold"/>
                                        <p:tgtEl>
                                          <p:spTgt spid="124930"/>
                                        </p:tgtEl>
                                        <p:attrNameLst>
                                          <p:attrName>ppt_w</p:attrName>
                                        </p:attrNameLst>
                                      </p:cBhvr>
                                      <p:tavLst>
                                        <p:tav tm="0">
                                          <p:val>
                                            <p:fltVal val="0"/>
                                          </p:val>
                                        </p:tav>
                                        <p:tav tm="100000">
                                          <p:val>
                                            <p:strVal val="#ppt_w"/>
                                          </p:val>
                                        </p:tav>
                                      </p:tavLst>
                                    </p:anim>
                                    <p:anim calcmode="lin" valueType="num">
                                      <p:cBhvr>
                                        <p:cTn id="8" dur="500" fill="hold"/>
                                        <p:tgtEl>
                                          <p:spTgt spid="124930"/>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5" presetClass="entr" presetSubtype="0" fill="hold" nodeType="clickEffect">
                                  <p:stCondLst>
                                    <p:cond delay="0"/>
                                  </p:stCondLst>
                                  <p:childTnLst>
                                    <p:set>
                                      <p:cBhvr>
                                        <p:cTn id="12" dur="1" fill="hold">
                                          <p:stCondLst>
                                            <p:cond delay="0"/>
                                          </p:stCondLst>
                                        </p:cTn>
                                        <p:tgtEl>
                                          <p:spTgt spid="124932"/>
                                        </p:tgtEl>
                                        <p:attrNameLst>
                                          <p:attrName>style.visibility</p:attrName>
                                        </p:attrNameLst>
                                      </p:cBhvr>
                                      <p:to>
                                        <p:strVal val="visible"/>
                                      </p:to>
                                    </p:set>
                                    <p:anim calcmode="lin" valueType="num">
                                      <p:cBhvr>
                                        <p:cTn id="13" dur="1000" fill="hold"/>
                                        <p:tgtEl>
                                          <p:spTgt spid="124932"/>
                                        </p:tgtEl>
                                        <p:attrNameLst>
                                          <p:attrName>ppt_w</p:attrName>
                                        </p:attrNameLst>
                                      </p:cBhvr>
                                      <p:tavLst>
                                        <p:tav tm="0">
                                          <p:val>
                                            <p:fltVal val="0"/>
                                          </p:val>
                                        </p:tav>
                                        <p:tav tm="100000">
                                          <p:val>
                                            <p:strVal val="#ppt_w"/>
                                          </p:val>
                                        </p:tav>
                                      </p:tavLst>
                                    </p:anim>
                                    <p:anim calcmode="lin" valueType="num">
                                      <p:cBhvr>
                                        <p:cTn id="14" dur="1000" fill="hold"/>
                                        <p:tgtEl>
                                          <p:spTgt spid="124932"/>
                                        </p:tgtEl>
                                        <p:attrNameLst>
                                          <p:attrName>ppt_h</p:attrName>
                                        </p:attrNameLst>
                                      </p:cBhvr>
                                      <p:tavLst>
                                        <p:tav tm="0">
                                          <p:val>
                                            <p:fltVal val="0"/>
                                          </p:val>
                                        </p:tav>
                                        <p:tav tm="100000">
                                          <p:val>
                                            <p:strVal val="#ppt_h"/>
                                          </p:val>
                                        </p:tav>
                                      </p:tavLst>
                                    </p:anim>
                                    <p:anim calcmode="lin" valueType="num">
                                      <p:cBhvr>
                                        <p:cTn id="15" dur="1000" fill="hold"/>
                                        <p:tgtEl>
                                          <p:spTgt spid="124932"/>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12493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7" presetClass="entr" presetSubtype="4" fill="hold" grpId="0" nodeType="clickEffect">
                                  <p:stCondLst>
                                    <p:cond delay="0"/>
                                  </p:stCondLst>
                                  <p:childTnLst>
                                    <p:set>
                                      <p:cBhvr>
                                        <p:cTn id="20" dur="1" fill="hold">
                                          <p:stCondLst>
                                            <p:cond delay="0"/>
                                          </p:stCondLst>
                                        </p:cTn>
                                        <p:tgtEl>
                                          <p:spTgt spid="124931"/>
                                        </p:tgtEl>
                                        <p:attrNameLst>
                                          <p:attrName>style.visibility</p:attrName>
                                        </p:attrNameLst>
                                      </p:cBhvr>
                                      <p:to>
                                        <p:strVal val="visible"/>
                                      </p:to>
                                    </p:set>
                                    <p:anim calcmode="lin" valueType="num">
                                      <p:cBhvr additive="base">
                                        <p:cTn id="21" dur="5000" fill="hold"/>
                                        <p:tgtEl>
                                          <p:spTgt spid="124931"/>
                                        </p:tgtEl>
                                        <p:attrNameLst>
                                          <p:attrName>ppt_x</p:attrName>
                                        </p:attrNameLst>
                                      </p:cBhvr>
                                      <p:tavLst>
                                        <p:tav tm="0">
                                          <p:val>
                                            <p:strVal val="#ppt_x"/>
                                          </p:val>
                                        </p:tav>
                                        <p:tav tm="100000">
                                          <p:val>
                                            <p:strVal val="#ppt_x"/>
                                          </p:val>
                                        </p:tav>
                                      </p:tavLst>
                                    </p:anim>
                                    <p:anim calcmode="lin" valueType="num">
                                      <p:cBhvr additive="base">
                                        <p:cTn id="22" dur="5000" fill="hold"/>
                                        <p:tgtEl>
                                          <p:spTgt spid="1249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930" grpId="0" autoUpdateAnimBg="0"/>
      <p:bldP spid="124931" grpId="0"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
            <a:extLst>
              <a:ext uri="{FF2B5EF4-FFF2-40B4-BE49-F238E27FC236}">
                <a16:creationId xmlns:a16="http://schemas.microsoft.com/office/drawing/2014/main" id="{FC1A4DCE-B329-FB44-89EB-A2683C5758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TextBox 2"/>
          <p:cNvSpPr txBox="1"/>
          <p:nvPr/>
        </p:nvSpPr>
        <p:spPr>
          <a:xfrm>
            <a:off x="179512" y="4788525"/>
            <a:ext cx="8945290" cy="769296"/>
          </a:xfrm>
          <a:prstGeom prst="rect">
            <a:avLst/>
          </a:prstGeom>
          <a:noFill/>
        </p:spPr>
        <p:txBody>
          <a:bodyPr wrap="square" lIns="91294" tIns="45648" rIns="91294" bIns="45648">
            <a:spAutoFit/>
          </a:bodyPr>
          <a:lstStyle/>
          <a:p>
            <a:pPr marL="0" marR="0" lvl="0" indent="0" algn="l" defTabSz="91341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NEBUCHADNEZZAR’S DREAM</a:t>
            </a:r>
            <a:endParaRPr kumimoji="0" lang="en-US" sz="32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endParaRPr>
          </a:p>
        </p:txBody>
      </p:sp>
      <p:pic>
        <p:nvPicPr>
          <p:cNvPr id="3075" name="Picture 2" descr="FB_00_Prodigal Son_1024.jpg                                    008FF0F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179512" y="5498213"/>
            <a:ext cx="8945290" cy="523075"/>
          </a:xfrm>
          <a:prstGeom prst="rect">
            <a:avLst/>
          </a:prstGeom>
          <a:noFill/>
        </p:spPr>
        <p:txBody>
          <a:bodyPr wrap="square" lIns="91294" tIns="45648" rIns="91294" bIns="45648">
            <a:spAutoFit/>
          </a:bodyPr>
          <a:lstStyle/>
          <a:p>
            <a:pPr marL="0" marR="0" lvl="0" indent="0" algn="l" defTabSz="91341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Daniel 2:1-49</a:t>
            </a:r>
          </a:p>
        </p:txBody>
      </p:sp>
      <p:grpSp>
        <p:nvGrpSpPr>
          <p:cNvPr id="12" name="Group 11"/>
          <p:cNvGrpSpPr/>
          <p:nvPr/>
        </p:nvGrpSpPr>
        <p:grpSpPr>
          <a:xfrm>
            <a:off x="179512" y="116632"/>
            <a:ext cx="3312880" cy="1245862"/>
            <a:chOff x="5508104" y="620690"/>
            <a:chExt cx="3312880" cy="1245862"/>
          </a:xfrm>
        </p:grpSpPr>
        <p:grpSp>
          <p:nvGrpSpPr>
            <p:cNvPr id="13" name="Group 12"/>
            <p:cNvGrpSpPr/>
            <p:nvPr/>
          </p:nvGrpSpPr>
          <p:grpSpPr>
            <a:xfrm>
              <a:off x="5508104" y="620690"/>
              <a:ext cx="2376264" cy="1245862"/>
              <a:chOff x="5508104" y="620690"/>
              <a:chExt cx="2376264" cy="1245862"/>
            </a:xfrm>
          </p:grpSpPr>
          <p:pic>
            <p:nvPicPr>
              <p:cNvPr id="15" name="Picture 1" descr="22_John_Baptist_Prison_JPEG_1024.jpg"/>
              <p:cNvPicPr>
                <a:picLocks noChangeAspect="1"/>
              </p:cNvPicPr>
              <p:nvPr/>
            </p:nvPicPr>
            <p:blipFill rotWithShape="1">
              <a:blip r:embed="rId4"/>
              <a:srcRect l="14936" t="9783" r="12087" b="39201"/>
              <a:stretch/>
            </p:blipFill>
            <p:spPr bwMode="auto">
              <a:xfrm>
                <a:off x="5508104" y="620690"/>
                <a:ext cx="2376264" cy="1245862"/>
              </a:xfrm>
              <a:prstGeom prst="rect">
                <a:avLst/>
              </a:prstGeom>
              <a:noFill/>
              <a:ln w="9525">
                <a:noFill/>
                <a:miter lim="800000"/>
                <a:headEnd/>
                <a:tailEnd/>
              </a:ln>
            </p:spPr>
          </p:pic>
          <p:sp>
            <p:nvSpPr>
              <p:cNvPr id="16" name="Rectangle 15"/>
              <p:cNvSpPr/>
              <p:nvPr/>
            </p:nvSpPr>
            <p:spPr>
              <a:xfrm>
                <a:off x="6660232" y="656688"/>
                <a:ext cx="1152128" cy="11881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ndParaRPr>
              </a:p>
            </p:txBody>
          </p:sp>
        </p:grpSp>
        <p:sp>
          <p:nvSpPr>
            <p:cNvPr id="14" name="TextBox 13"/>
            <p:cNvSpPr txBox="1"/>
            <p:nvPr/>
          </p:nvSpPr>
          <p:spPr>
            <a:xfrm>
              <a:off x="6660232" y="692696"/>
              <a:ext cx="2160752" cy="1148007"/>
            </a:xfrm>
            <a:prstGeom prst="rect">
              <a:avLst/>
            </a:prstGeom>
            <a:noFill/>
          </p:spPr>
          <p:txBody>
            <a:bodyPr wrap="square" rtlCol="0">
              <a:spAutoFit/>
            </a:bodyPr>
            <a:lstStyle/>
            <a:p>
              <a:pPr marL="0" marR="0" lvl="0" indent="0" algn="l" defTabSz="914400" rtl="0" eaLnBrk="1" fontAlgn="base" latinLnBrk="0" hangingPunct="1">
                <a:lnSpc>
                  <a:spcPct val="70000"/>
                </a:lnSpc>
                <a:spcBef>
                  <a:spcPct val="0"/>
                </a:spcBef>
                <a:spcAft>
                  <a:spcPct val="0"/>
                </a:spcAft>
                <a:buClrTx/>
                <a:buSzTx/>
                <a:buFontTx/>
                <a:buNone/>
                <a:tabLst/>
                <a:defRPr/>
              </a:pPr>
              <a:r>
                <a:rPr kumimoji="0" lang="en-US" altLang="zh-CN" sz="36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Free</a:t>
              </a:r>
              <a:br>
                <a:rPr kumimoji="0" lang="en-US" altLang="zh-CN" sz="32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3200" b="0" i="0" u="none" strike="noStrike" kern="1200" cap="none" spc="-250" normalizeH="0" baseline="0" noProof="0" dirty="0">
                  <a:ln>
                    <a:noFill/>
                  </a:ln>
                  <a:solidFill>
                    <a:srgbClr val="36BAD5"/>
                  </a:solidFill>
                  <a:effectLst/>
                  <a:uLnTx/>
                  <a:uFillTx/>
                  <a:latin typeface="Avenir Black"/>
                  <a:ea typeface="ＭＳ Ｐゴシック" charset="0"/>
                  <a:cs typeface="Avenir Black"/>
                </a:rPr>
                <a:t>Bible </a:t>
              </a:r>
              <a:br>
                <a:rPr kumimoji="0" lang="en-US" altLang="zh-CN" sz="32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28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images</a:t>
              </a:r>
              <a:endParaRPr kumimoji="0" lang="en-GB" sz="48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grpSp>
      <p:sp>
        <p:nvSpPr>
          <p:cNvPr id="18" name="TextBox 17">
            <a:extLst>
              <a:ext uri="{FF2B5EF4-FFF2-40B4-BE49-F238E27FC236}">
                <a16:creationId xmlns:a16="http://schemas.microsoft.com/office/drawing/2014/main" id="{D271A66F-DD4B-334E-8EBD-88369225E911}"/>
              </a:ext>
            </a:extLst>
          </p:cNvPr>
          <p:cNvSpPr txBox="1"/>
          <p:nvPr/>
        </p:nvSpPr>
        <p:spPr>
          <a:xfrm>
            <a:off x="179512" y="4312507"/>
            <a:ext cx="8945290" cy="399964"/>
          </a:xfrm>
          <a:prstGeom prst="rect">
            <a:avLst/>
          </a:prstGeom>
          <a:noFill/>
        </p:spPr>
        <p:txBody>
          <a:bodyPr wrap="square" lIns="91294" tIns="45648" rIns="91294" bIns="45648">
            <a:spAutoFit/>
          </a:bodyPr>
          <a:lstStyle/>
          <a:p>
            <a:pPr marL="0" marR="0" lvl="0" indent="0" algn="l" defTabSz="91341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REVELATION TV</a:t>
            </a:r>
          </a:p>
        </p:txBody>
      </p:sp>
    </p:spTree>
    <p:extLst>
      <p:ext uri="{BB962C8B-B14F-4D97-AF65-F5344CB8AC3E}">
        <p14:creationId xmlns:p14="http://schemas.microsoft.com/office/powerpoint/2010/main" val="71615543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8" name="Picture 2" descr="rec_babylon_city.gif"/>
          <p:cNvPicPr>
            <a:picLocks noGrp="1" noChangeAspect="1" noChangeArrowheads="1"/>
          </p:cNvPicPr>
          <p:nvPr>
            <p:ph/>
          </p:nvPr>
        </p:nvPicPr>
        <p:blipFill>
          <a:blip r:embed="rId3">
            <a:extLst>
              <a:ext uri="{28A0092B-C50C-407E-A947-70E740481C1C}">
                <a14:useLocalDpi xmlns:a14="http://schemas.microsoft.com/office/drawing/2010/main"/>
              </a:ext>
            </a:extLst>
          </a:blip>
          <a:srcRect/>
          <a:stretch>
            <a:fillRect/>
          </a:stretch>
        </p:blipFill>
        <p:spPr>
          <a:xfrm>
            <a:off x="304800" y="1295400"/>
            <a:ext cx="5114925" cy="5019675"/>
          </a:xfrm>
          <a:noFill/>
        </p:spPr>
      </p:pic>
      <p:sp>
        <p:nvSpPr>
          <p:cNvPr id="126979" name="WordArt 3"/>
          <p:cNvSpPr>
            <a:spLocks noChangeArrowheads="1" noChangeShapeType="1" noTextEdit="1"/>
          </p:cNvSpPr>
          <p:nvPr/>
        </p:nvSpPr>
        <p:spPr bwMode="auto">
          <a:xfrm>
            <a:off x="457200" y="609600"/>
            <a:ext cx="4724400" cy="685800"/>
          </a:xfrm>
          <a:prstGeom prst="rect">
            <a:avLst/>
          </a:prstGeom>
        </p:spPr>
        <p:txBody>
          <a:bodyPr wrap="none" fromWordArt="1">
            <a:prstTxWarp prst="textFadeUp">
              <a:avLst>
                <a:gd name="adj" fmla="val 9991"/>
              </a:avLst>
            </a:prstTxWarp>
          </a:bodyPr>
          <a:lstStyle/>
          <a:p>
            <a:r>
              <a:rPr lang="en-US" sz="3600" kern="10">
                <a:ln w="12700">
                  <a:solidFill>
                    <a:srgbClr val="B2B2B2"/>
                  </a:solidFill>
                  <a:round/>
                  <a:headEnd/>
                  <a:tailEnd/>
                </a:ln>
                <a:gradFill rotWithShape="1">
                  <a:gsLst>
                    <a:gs pos="0">
                      <a:srgbClr val="520402"/>
                    </a:gs>
                    <a:gs pos="100000">
                      <a:srgbClr val="FFCC00"/>
                    </a:gs>
                  </a:gsLst>
                  <a:lin ang="5400000" scaled="1"/>
                </a:gradFill>
                <a:effectLst>
                  <a:outerShdw blurRad="63500" dist="38099" dir="2700000" sy="50000" rotWithShape="0">
                    <a:srgbClr val="875B0D">
                      <a:alpha val="70000"/>
                    </a:srgbClr>
                  </a:outerShdw>
                </a:effectLst>
                <a:latin typeface="Arial Black"/>
                <a:ea typeface="Arial Black"/>
                <a:cs typeface="Arial Black"/>
              </a:rPr>
              <a:t>Worship of MARDUK</a:t>
            </a:r>
          </a:p>
        </p:txBody>
      </p:sp>
      <p:sp>
        <p:nvSpPr>
          <p:cNvPr id="126980" name="Rectangle 4"/>
          <p:cNvSpPr>
            <a:spLocks noChangeArrowheads="1"/>
          </p:cNvSpPr>
          <p:nvPr/>
        </p:nvSpPr>
        <p:spPr bwMode="auto">
          <a:xfrm>
            <a:off x="5638800" y="1641475"/>
            <a:ext cx="3200400" cy="4473575"/>
          </a:xfrm>
          <a:prstGeom prst="rect">
            <a:avLst/>
          </a:prstGeom>
          <a:noFill/>
          <a:ln w="9525">
            <a:noFill/>
            <a:miter lim="800000"/>
            <a:headEnd/>
            <a:tailEnd/>
          </a:ln>
          <a:effectLst/>
        </p:spPr>
        <p:txBody>
          <a:bodyPr anchor="ctr">
            <a:spAutoFit/>
          </a:bodyPr>
          <a:lstStyle/>
          <a:p>
            <a:pPr algn="l">
              <a:defRPr/>
            </a:pPr>
            <a:r>
              <a:rPr lang="en-US" b="1">
                <a:effectLst>
                  <a:outerShdw blurRad="38100" dist="38100" dir="2700000" algn="tl">
                    <a:srgbClr val="DDDDDD"/>
                  </a:outerShdw>
                </a:effectLst>
                <a:latin typeface="Arial" charset="0"/>
              </a:rPr>
              <a:t>Babylon -  time of Nebuchadnezzar II</a:t>
            </a:r>
            <a:br>
              <a:rPr lang="en-US" b="1">
                <a:effectLst>
                  <a:outerShdw blurRad="38100" dist="38100" dir="2700000" algn="tl">
                    <a:srgbClr val="DDDDDD"/>
                  </a:outerShdw>
                </a:effectLst>
                <a:latin typeface="Arial" charset="0"/>
              </a:rPr>
            </a:br>
            <a:r>
              <a:rPr lang="en-US" b="1">
                <a:solidFill>
                  <a:srgbClr val="FF0000"/>
                </a:solidFill>
                <a:effectLst>
                  <a:outerShdw blurRad="38100" dist="38100" dir="2700000" algn="tl">
                    <a:srgbClr val="DDDDDD"/>
                  </a:outerShdw>
                </a:effectLst>
                <a:latin typeface="Arial" charset="0"/>
              </a:rPr>
              <a:t>Esagila - a huge sanctuary </a:t>
            </a:r>
            <a:br>
              <a:rPr lang="en-US" b="1">
                <a:solidFill>
                  <a:srgbClr val="FF0000"/>
                </a:solidFill>
                <a:effectLst>
                  <a:outerShdw blurRad="38100" dist="38100" dir="2700000" algn="tl">
                    <a:srgbClr val="DDDDDD"/>
                  </a:outerShdw>
                </a:effectLst>
                <a:latin typeface="Arial" charset="0"/>
              </a:rPr>
            </a:br>
            <a:r>
              <a:rPr lang="en-US" b="1">
                <a:solidFill>
                  <a:srgbClr val="FF0000"/>
                </a:solidFill>
                <a:effectLst>
                  <a:outerShdw blurRad="38100" dist="38100" dir="2700000" algn="tl">
                    <a:srgbClr val="DDDDDD"/>
                  </a:outerShdw>
                </a:effectLst>
                <a:latin typeface="Arial" charset="0"/>
              </a:rPr>
              <a:t>complex</a:t>
            </a:r>
            <a:r>
              <a:rPr lang="en-US" b="1">
                <a:effectLst>
                  <a:outerShdw blurRad="38100" dist="38100" dir="2700000" algn="tl">
                    <a:srgbClr val="DDDDDD"/>
                  </a:outerShdw>
                </a:effectLst>
                <a:latin typeface="Arial" charset="0"/>
              </a:rPr>
              <a:t>  </a:t>
            </a:r>
            <a:r>
              <a:rPr lang="en-US" b="1">
                <a:solidFill>
                  <a:srgbClr val="FF0000"/>
                </a:solidFill>
                <a:effectLst>
                  <a:outerShdw blurRad="38100" dist="38100" dir="2700000" algn="tl">
                    <a:srgbClr val="DDDDDD"/>
                  </a:outerShdw>
                </a:effectLst>
                <a:latin typeface="Arial" charset="0"/>
              </a:rPr>
              <a:t>/ temple of Marduk, </a:t>
            </a:r>
            <a:br>
              <a:rPr lang="en-US" b="1">
                <a:solidFill>
                  <a:srgbClr val="FF0000"/>
                </a:solidFill>
                <a:effectLst>
                  <a:outerShdw blurRad="38100" dist="38100" dir="2700000" algn="tl">
                    <a:srgbClr val="DDDDDD"/>
                  </a:outerShdw>
                </a:effectLst>
                <a:latin typeface="Arial" charset="0"/>
              </a:rPr>
            </a:br>
            <a:r>
              <a:rPr lang="en-US" b="1">
                <a:effectLst>
                  <a:outerShdw blurRad="38100" dist="38100" dir="2700000" algn="tl">
                    <a:srgbClr val="DDDDDD"/>
                  </a:outerShdw>
                </a:effectLst>
                <a:latin typeface="Arial" charset="0"/>
              </a:rPr>
              <a:t>and E-Temen-an-ki, the great ziggurat of Babylon, </a:t>
            </a:r>
            <a:br>
              <a:rPr lang="en-US" b="1">
                <a:effectLst>
                  <a:outerShdw blurRad="38100" dist="38100" dir="2700000" algn="tl">
                    <a:srgbClr val="DDDDDD"/>
                  </a:outerShdw>
                </a:effectLst>
                <a:latin typeface="Arial" charset="0"/>
              </a:rPr>
            </a:br>
            <a:r>
              <a:rPr lang="en-US" b="1">
                <a:effectLst>
                  <a:outerShdw blurRad="38100" dist="38100" dir="2700000" algn="tl">
                    <a:srgbClr val="DDDDDD"/>
                  </a:outerShdw>
                </a:effectLst>
                <a:latin typeface="Arial" charset="0"/>
              </a:rPr>
              <a:t>probably the prototype of the Tower of Babel</a:t>
            </a:r>
            <a:endParaRPr lang="en-US">
              <a:effectLst>
                <a:outerShdw blurRad="38100" dist="38100" dir="2700000" algn="tl">
                  <a:srgbClr val="DDDDDD"/>
                </a:outerShdw>
              </a:effectLst>
            </a:endParaRPr>
          </a:p>
        </p:txBody>
      </p:sp>
      <p:sp>
        <p:nvSpPr>
          <p:cNvPr id="103428" name="WordArt 5"/>
          <p:cNvSpPr>
            <a:spLocks noChangeArrowheads="1" noChangeShapeType="1" noTextEdit="1"/>
          </p:cNvSpPr>
          <p:nvPr/>
        </p:nvSpPr>
        <p:spPr bwMode="auto">
          <a:xfrm>
            <a:off x="5943600" y="228600"/>
            <a:ext cx="2133600" cy="4572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r>
              <a:rPr lang="en-US" sz="3600" b="1" kern="10">
                <a:gradFill rotWithShape="1">
                  <a:gsLst>
                    <a:gs pos="0">
                      <a:srgbClr val="000082"/>
                    </a:gs>
                    <a:gs pos="14999">
                      <a:srgbClr val="66008F"/>
                    </a:gs>
                    <a:gs pos="32500">
                      <a:srgbClr val="BA0066"/>
                    </a:gs>
                    <a:gs pos="45000">
                      <a:srgbClr val="FF0000"/>
                    </a:gs>
                    <a:gs pos="50000">
                      <a:srgbClr val="FF8200"/>
                    </a:gs>
                    <a:gs pos="55000">
                      <a:srgbClr val="FF0000"/>
                    </a:gs>
                    <a:gs pos="67500">
                      <a:srgbClr val="BA0066"/>
                    </a:gs>
                    <a:gs pos="85001">
                      <a:srgbClr val="66008F"/>
                    </a:gs>
                    <a:gs pos="100000">
                      <a:srgbClr val="000082"/>
                    </a:gs>
                  </a:gsLst>
                  <a:lin ang="5400000" scaled="1"/>
                </a:gradFill>
                <a:effectLst>
                  <a:outerShdw blurRad="63500" dist="38099" dir="2700000" algn="ctr" rotWithShape="0">
                    <a:srgbClr val="C0C0C0">
                      <a:alpha val="74997"/>
                    </a:srgbClr>
                  </a:outerShdw>
                </a:effectLst>
                <a:latin typeface="Garamond"/>
                <a:ea typeface="Garamond"/>
                <a:cs typeface="Garamond"/>
              </a:rPr>
              <a:t>RELIGION</a:t>
            </a:r>
          </a:p>
        </p:txBody>
      </p:sp>
      <p:sp>
        <p:nvSpPr>
          <p:cNvPr id="103429" name="Line 6"/>
          <p:cNvSpPr>
            <a:spLocks noChangeShapeType="1"/>
          </p:cNvSpPr>
          <p:nvPr/>
        </p:nvSpPr>
        <p:spPr bwMode="auto">
          <a:xfrm>
            <a:off x="5867400" y="838200"/>
            <a:ext cx="22860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430" name="Text Box 7"/>
          <p:cNvSpPr txBox="1">
            <a:spLocks noChangeArrowheads="1"/>
          </p:cNvSpPr>
          <p:nvPr/>
        </p:nvSpPr>
        <p:spPr bwMode="auto">
          <a:xfrm>
            <a:off x="8397875" y="152400"/>
            <a:ext cx="698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latin typeface="Arial" charset="0"/>
                <a:cs typeface="Arial" charset="0"/>
              </a:rPr>
              <a:t>138</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126979"/>
                                        </p:tgtEl>
                                        <p:attrNameLst>
                                          <p:attrName>style.visibility</p:attrName>
                                        </p:attrNameLst>
                                      </p:cBhvr>
                                      <p:to>
                                        <p:strVal val="visible"/>
                                      </p:to>
                                    </p:set>
                                    <p:animEffect transition="in" filter="checkerboard(across)">
                                      <p:cBhvr>
                                        <p:cTn id="7" dur="500"/>
                                        <p:tgtEl>
                                          <p:spTgt spid="126979"/>
                                        </p:tgtEl>
                                      </p:cBhvr>
                                    </p:animEffect>
                                  </p:childTnLst>
                                </p:cTn>
                              </p:par>
                            </p:childTnLst>
                          </p:cTn>
                        </p:par>
                        <p:par>
                          <p:cTn id="8" fill="hold" nodeType="afterGroup">
                            <p:stCondLst>
                              <p:cond delay="500"/>
                            </p:stCondLst>
                            <p:childTnLst>
                              <p:par>
                                <p:cTn id="9" presetID="2" presetClass="entr" presetSubtype="8" fill="hold" nodeType="afterEffect">
                                  <p:stCondLst>
                                    <p:cond delay="1000"/>
                                  </p:stCondLst>
                                  <p:childTnLst>
                                    <p:set>
                                      <p:cBhvr>
                                        <p:cTn id="10" dur="1" fill="hold">
                                          <p:stCondLst>
                                            <p:cond delay="0"/>
                                          </p:stCondLst>
                                        </p:cTn>
                                        <p:tgtEl>
                                          <p:spTgt spid="126978"/>
                                        </p:tgtEl>
                                        <p:attrNameLst>
                                          <p:attrName>style.visibility</p:attrName>
                                        </p:attrNameLst>
                                      </p:cBhvr>
                                      <p:to>
                                        <p:strVal val="visible"/>
                                      </p:to>
                                    </p:set>
                                    <p:anim calcmode="lin" valueType="num">
                                      <p:cBhvr additive="base">
                                        <p:cTn id="11" dur="500" fill="hold"/>
                                        <p:tgtEl>
                                          <p:spTgt spid="126978"/>
                                        </p:tgtEl>
                                        <p:attrNameLst>
                                          <p:attrName>ppt_x</p:attrName>
                                        </p:attrNameLst>
                                      </p:cBhvr>
                                      <p:tavLst>
                                        <p:tav tm="0">
                                          <p:val>
                                            <p:strVal val="0-#ppt_w/2"/>
                                          </p:val>
                                        </p:tav>
                                        <p:tav tm="100000">
                                          <p:val>
                                            <p:strVal val="#ppt_x"/>
                                          </p:val>
                                        </p:tav>
                                      </p:tavLst>
                                    </p:anim>
                                    <p:anim calcmode="lin" valueType="num">
                                      <p:cBhvr additive="base">
                                        <p:cTn id="12" dur="500" fill="hold"/>
                                        <p:tgtEl>
                                          <p:spTgt spid="126978"/>
                                        </p:tgtEl>
                                        <p:attrNameLst>
                                          <p:attrName>ppt_y</p:attrName>
                                        </p:attrNameLst>
                                      </p:cBhvr>
                                      <p:tavLst>
                                        <p:tav tm="0">
                                          <p:val>
                                            <p:strVal val="#ppt_y"/>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126980"/>
                                        </p:tgtEl>
                                        <p:attrNameLst>
                                          <p:attrName>style.visibility</p:attrName>
                                        </p:attrNameLst>
                                      </p:cBhvr>
                                      <p:to>
                                        <p:strVal val="visible"/>
                                      </p:to>
                                    </p:set>
                                    <p:anim calcmode="lin" valueType="num">
                                      <p:cBhvr additive="base">
                                        <p:cTn id="17" dur="500" fill="hold"/>
                                        <p:tgtEl>
                                          <p:spTgt spid="126980"/>
                                        </p:tgtEl>
                                        <p:attrNameLst>
                                          <p:attrName>ppt_x</p:attrName>
                                        </p:attrNameLst>
                                      </p:cBhvr>
                                      <p:tavLst>
                                        <p:tav tm="0">
                                          <p:val>
                                            <p:strVal val="1+#ppt_w/2"/>
                                          </p:val>
                                        </p:tav>
                                        <p:tav tm="100000">
                                          <p:val>
                                            <p:strVal val="#ppt_x"/>
                                          </p:val>
                                        </p:tav>
                                      </p:tavLst>
                                    </p:anim>
                                    <p:anim calcmode="lin" valueType="num">
                                      <p:cBhvr additive="base">
                                        <p:cTn id="18" dur="500" fill="hold"/>
                                        <p:tgtEl>
                                          <p:spTgt spid="12698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979" grpId="0" animBg="1"/>
      <p:bldP spid="126980" grpId="0"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WordArt 2"/>
          <p:cNvSpPr>
            <a:spLocks noChangeArrowheads="1" noChangeShapeType="1" noTextEdit="1"/>
          </p:cNvSpPr>
          <p:nvPr/>
        </p:nvSpPr>
        <p:spPr bwMode="auto">
          <a:xfrm>
            <a:off x="457200" y="838200"/>
            <a:ext cx="5029200" cy="914400"/>
          </a:xfrm>
          <a:prstGeom prst="rect">
            <a:avLst/>
          </a:prstGeom>
        </p:spPr>
        <p:txBody>
          <a:bodyPr wrap="none" fromWordArt="1">
            <a:prstTxWarp prst="textFadeUp">
              <a:avLst>
                <a:gd name="adj" fmla="val 9991"/>
              </a:avLst>
            </a:prstTxWarp>
          </a:bodyPr>
          <a:lstStyle/>
          <a:p>
            <a:r>
              <a:rPr lang="en-US" sz="3600" kern="10">
                <a:ln w="12700">
                  <a:solidFill>
                    <a:srgbClr val="B2B2B2"/>
                  </a:solidFill>
                  <a:round/>
                  <a:headEnd/>
                  <a:tailEnd/>
                </a:ln>
                <a:gradFill rotWithShape="1">
                  <a:gsLst>
                    <a:gs pos="0">
                      <a:srgbClr val="520402"/>
                    </a:gs>
                    <a:gs pos="100000">
                      <a:srgbClr val="FFCC00"/>
                    </a:gs>
                  </a:gsLst>
                  <a:lin ang="5400000" scaled="1"/>
                </a:gradFill>
                <a:effectLst>
                  <a:outerShdw blurRad="63500" dist="38099" dir="2700000" sy="50000" rotWithShape="0">
                    <a:srgbClr val="875B0D">
                      <a:alpha val="70000"/>
                    </a:srgbClr>
                  </a:outerShdw>
                </a:effectLst>
                <a:latin typeface="Arial Black"/>
                <a:ea typeface="Arial Black"/>
                <a:cs typeface="Arial Black"/>
              </a:rPr>
              <a:t>Worship of MARDUK</a:t>
            </a:r>
          </a:p>
        </p:txBody>
      </p:sp>
      <p:pic>
        <p:nvPicPr>
          <p:cNvPr id="129027" name="Picture 3" descr="rec_babylon_marduk_temple.gif"/>
          <p:cNvPicPr>
            <a:picLocks noGrp="1" noChangeAspect="1" noChangeArrowheads="1"/>
          </p:cNvPicPr>
          <p:nvPr>
            <p:ph/>
          </p:nvPr>
        </p:nvPicPr>
        <p:blipFill>
          <a:blip r:embed="rId3">
            <a:extLst>
              <a:ext uri="{28A0092B-C50C-407E-A947-70E740481C1C}">
                <a14:useLocalDpi xmlns:a14="http://schemas.microsoft.com/office/drawing/2010/main"/>
              </a:ext>
            </a:extLst>
          </a:blip>
          <a:srcRect/>
          <a:stretch>
            <a:fillRect/>
          </a:stretch>
        </p:blipFill>
        <p:spPr>
          <a:xfrm>
            <a:off x="762000" y="1905000"/>
            <a:ext cx="8001000" cy="4175125"/>
          </a:xfrm>
          <a:noFill/>
        </p:spPr>
      </p:pic>
      <p:sp>
        <p:nvSpPr>
          <p:cNvPr id="105475" name="WordArt 4"/>
          <p:cNvSpPr>
            <a:spLocks noChangeArrowheads="1" noChangeShapeType="1" noTextEdit="1"/>
          </p:cNvSpPr>
          <p:nvPr/>
        </p:nvSpPr>
        <p:spPr bwMode="auto">
          <a:xfrm>
            <a:off x="5943600" y="228600"/>
            <a:ext cx="2133600" cy="4572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r>
              <a:rPr lang="en-US" sz="3600" b="1" kern="10">
                <a:gradFill rotWithShape="1">
                  <a:gsLst>
                    <a:gs pos="0">
                      <a:srgbClr val="000082"/>
                    </a:gs>
                    <a:gs pos="14999">
                      <a:srgbClr val="66008F"/>
                    </a:gs>
                    <a:gs pos="32500">
                      <a:srgbClr val="BA0066"/>
                    </a:gs>
                    <a:gs pos="45000">
                      <a:srgbClr val="FF0000"/>
                    </a:gs>
                    <a:gs pos="50000">
                      <a:srgbClr val="FF8200"/>
                    </a:gs>
                    <a:gs pos="55000">
                      <a:srgbClr val="FF0000"/>
                    </a:gs>
                    <a:gs pos="67500">
                      <a:srgbClr val="BA0066"/>
                    </a:gs>
                    <a:gs pos="85001">
                      <a:srgbClr val="66008F"/>
                    </a:gs>
                    <a:gs pos="100000">
                      <a:srgbClr val="000082"/>
                    </a:gs>
                  </a:gsLst>
                  <a:lin ang="5400000" scaled="1"/>
                </a:gradFill>
                <a:effectLst>
                  <a:outerShdw blurRad="63500" dist="38099" dir="2700000" algn="ctr" rotWithShape="0">
                    <a:srgbClr val="C0C0C0">
                      <a:alpha val="74997"/>
                    </a:srgbClr>
                  </a:outerShdw>
                </a:effectLst>
                <a:latin typeface="Garamond"/>
                <a:ea typeface="Garamond"/>
                <a:cs typeface="Garamond"/>
              </a:rPr>
              <a:t>RELIGION</a:t>
            </a:r>
          </a:p>
        </p:txBody>
      </p:sp>
      <p:sp>
        <p:nvSpPr>
          <p:cNvPr id="105476" name="Line 5"/>
          <p:cNvSpPr>
            <a:spLocks noChangeShapeType="1"/>
          </p:cNvSpPr>
          <p:nvPr/>
        </p:nvSpPr>
        <p:spPr bwMode="auto">
          <a:xfrm>
            <a:off x="5867400" y="838200"/>
            <a:ext cx="22860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5477" name="Text Box 7"/>
          <p:cNvSpPr txBox="1">
            <a:spLocks noChangeArrowheads="1"/>
          </p:cNvSpPr>
          <p:nvPr/>
        </p:nvSpPr>
        <p:spPr bwMode="auto">
          <a:xfrm>
            <a:off x="8397875" y="152400"/>
            <a:ext cx="698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latin typeface="Arial" charset="0"/>
                <a:cs typeface="Arial" charset="0"/>
              </a:rPr>
              <a:t>138</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29026"/>
                                        </p:tgtEl>
                                        <p:attrNameLst>
                                          <p:attrName>style.visibility</p:attrName>
                                        </p:attrNameLst>
                                      </p:cBhvr>
                                      <p:to>
                                        <p:strVal val="visible"/>
                                      </p:to>
                                    </p:set>
                                    <p:anim calcmode="lin" valueType="num">
                                      <p:cBhvr additive="base">
                                        <p:cTn id="7" dur="500" fill="hold"/>
                                        <p:tgtEl>
                                          <p:spTgt spid="129026"/>
                                        </p:tgtEl>
                                        <p:attrNameLst>
                                          <p:attrName>ppt_x</p:attrName>
                                        </p:attrNameLst>
                                      </p:cBhvr>
                                      <p:tavLst>
                                        <p:tav tm="0">
                                          <p:val>
                                            <p:strVal val="0-#ppt_w/2"/>
                                          </p:val>
                                        </p:tav>
                                        <p:tav tm="100000">
                                          <p:val>
                                            <p:strVal val="#ppt_x"/>
                                          </p:val>
                                        </p:tav>
                                      </p:tavLst>
                                    </p:anim>
                                    <p:anim calcmode="lin" valueType="num">
                                      <p:cBhvr additive="base">
                                        <p:cTn id="8" dur="500" fill="hold"/>
                                        <p:tgtEl>
                                          <p:spTgt spid="129026"/>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29027"/>
                                        </p:tgtEl>
                                        <p:attrNameLst>
                                          <p:attrName>style.visibility</p:attrName>
                                        </p:attrNameLst>
                                      </p:cBhvr>
                                      <p:to>
                                        <p:strVal val="visible"/>
                                      </p:to>
                                    </p:set>
                                    <p:anim calcmode="lin" valueType="num">
                                      <p:cBhvr additive="base">
                                        <p:cTn id="13" dur="500" fill="hold"/>
                                        <p:tgtEl>
                                          <p:spTgt spid="129027"/>
                                        </p:tgtEl>
                                        <p:attrNameLst>
                                          <p:attrName>ppt_x</p:attrName>
                                        </p:attrNameLst>
                                      </p:cBhvr>
                                      <p:tavLst>
                                        <p:tav tm="0">
                                          <p:val>
                                            <p:strVal val="#ppt_x"/>
                                          </p:val>
                                        </p:tav>
                                        <p:tav tm="100000">
                                          <p:val>
                                            <p:strVal val="#ppt_x"/>
                                          </p:val>
                                        </p:tav>
                                      </p:tavLst>
                                    </p:anim>
                                    <p:anim calcmode="lin" valueType="num">
                                      <p:cBhvr additive="base">
                                        <p:cTn id="14" dur="500" fill="hold"/>
                                        <p:tgtEl>
                                          <p:spTgt spid="1290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02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ChangeArrowheads="1"/>
          </p:cNvSpPr>
          <p:nvPr>
            <p:ph type="body" sz="half" idx="1"/>
          </p:nvPr>
        </p:nvSpPr>
        <p:spPr>
          <a:xfrm>
            <a:off x="685800" y="1371600"/>
            <a:ext cx="8077200" cy="1295400"/>
          </a:xfrm>
        </p:spPr>
        <p:txBody>
          <a:bodyPr/>
          <a:lstStyle/>
          <a:p>
            <a:pPr algn="ctr" eaLnBrk="1" hangingPunct="1">
              <a:lnSpc>
                <a:spcPct val="90000"/>
              </a:lnSpc>
              <a:buFontTx/>
              <a:buNone/>
            </a:pPr>
            <a:r>
              <a:rPr lang="en-US" sz="2800" b="1">
                <a:latin typeface="Arial" charset="0"/>
                <a:ea typeface="ＭＳ Ｐゴシック" charset="0"/>
                <a:cs typeface="ＭＳ Ｐゴシック" charset="0"/>
              </a:rPr>
              <a:t>OTHER BABYLONIAN GODS</a:t>
            </a:r>
          </a:p>
          <a:p>
            <a:pPr algn="ctr" eaLnBrk="1" hangingPunct="1">
              <a:lnSpc>
                <a:spcPct val="90000"/>
              </a:lnSpc>
              <a:buFontTx/>
              <a:buNone/>
            </a:pPr>
            <a:r>
              <a:rPr lang="en-US" sz="2400" b="1">
                <a:latin typeface="Arial" charset="0"/>
                <a:ea typeface="ＭＳ Ｐゴシック" charset="0"/>
                <a:cs typeface="ＭＳ Ｐゴシック" charset="0"/>
              </a:rPr>
              <a:t>Pantheons – overlapped many cities</a:t>
            </a:r>
          </a:p>
          <a:p>
            <a:pPr algn="ctr" eaLnBrk="1" hangingPunct="1">
              <a:lnSpc>
                <a:spcPct val="90000"/>
              </a:lnSpc>
              <a:buFontTx/>
              <a:buNone/>
            </a:pPr>
            <a:r>
              <a:rPr lang="en-US" sz="2400" b="1">
                <a:latin typeface="Arial" charset="0"/>
                <a:ea typeface="ＭＳ Ｐゴシック" charset="0"/>
                <a:cs typeface="ＭＳ Ｐゴシック" charset="0"/>
              </a:rPr>
              <a:t>Every street bore the name of one of the gods </a:t>
            </a:r>
          </a:p>
        </p:txBody>
      </p:sp>
      <p:sp>
        <p:nvSpPr>
          <p:cNvPr id="131075" name="Text Box 3"/>
          <p:cNvSpPr txBox="1">
            <a:spLocks noChangeArrowheads="1"/>
          </p:cNvSpPr>
          <p:nvPr/>
        </p:nvSpPr>
        <p:spPr bwMode="auto">
          <a:xfrm rot="-1423173">
            <a:off x="838200" y="3733800"/>
            <a:ext cx="6858000" cy="457200"/>
          </a:xfrm>
          <a:prstGeom prst="rect">
            <a:avLst/>
          </a:prstGeom>
          <a:noFill/>
          <a:ln w="9525">
            <a:noFill/>
            <a:miter lim="800000"/>
            <a:headEnd/>
            <a:tailEnd/>
          </a:ln>
          <a:effectLst/>
        </p:spPr>
        <p:txBody>
          <a:bodyPr>
            <a:spAutoFit/>
          </a:bodyPr>
          <a:lstStyle/>
          <a:p>
            <a:pPr marL="457200" indent="-457200" algn="l">
              <a:defRPr/>
            </a:pPr>
            <a:r>
              <a:rPr lang="en-US" b="1">
                <a:solidFill>
                  <a:srgbClr val="FF0000"/>
                </a:solidFill>
                <a:effectLst>
                  <a:glow rad="101600">
                    <a:schemeClr val="bg1">
                      <a:alpha val="75000"/>
                    </a:schemeClr>
                  </a:glow>
                  <a:outerShdw blurRad="38100" dist="38100" dir="2700000" algn="tl">
                    <a:srgbClr val="DDDDDD"/>
                  </a:outerShdw>
                </a:effectLst>
                <a:latin typeface="Arial" pitchFamily="-112" charset="0"/>
                <a:ea typeface="+mn-ea"/>
                <a:cs typeface="+mn-cs"/>
              </a:rPr>
              <a:t>SHAMASH</a:t>
            </a:r>
            <a:r>
              <a:rPr lang="en-US" b="1">
                <a:effectLst>
                  <a:glow rad="101600">
                    <a:schemeClr val="bg1">
                      <a:alpha val="75000"/>
                    </a:schemeClr>
                  </a:glow>
                </a:effectLst>
                <a:latin typeface="Arial" pitchFamily="-112" charset="0"/>
                <a:ea typeface="+mn-ea"/>
                <a:cs typeface="+mn-cs"/>
              </a:rPr>
              <a:t> (sun god) - In charge of justice</a:t>
            </a:r>
          </a:p>
        </p:txBody>
      </p:sp>
      <p:sp>
        <p:nvSpPr>
          <p:cNvPr id="131076" name="Text Box 4"/>
          <p:cNvSpPr txBox="1">
            <a:spLocks noChangeArrowheads="1"/>
          </p:cNvSpPr>
          <p:nvPr/>
        </p:nvSpPr>
        <p:spPr bwMode="auto">
          <a:xfrm rot="940369">
            <a:off x="1066800" y="3657600"/>
            <a:ext cx="6832600" cy="457200"/>
          </a:xfrm>
          <a:prstGeom prst="rect">
            <a:avLst/>
          </a:prstGeom>
          <a:noFill/>
          <a:ln w="9525">
            <a:noFill/>
            <a:miter lim="800000"/>
            <a:headEnd/>
            <a:tailEnd/>
          </a:ln>
          <a:effectLst/>
        </p:spPr>
        <p:txBody>
          <a:bodyPr>
            <a:spAutoFit/>
          </a:bodyPr>
          <a:lstStyle/>
          <a:p>
            <a:pPr marL="457200" indent="-457200" algn="l">
              <a:defRPr/>
            </a:pPr>
            <a:r>
              <a:rPr lang="en-US" b="1">
                <a:solidFill>
                  <a:srgbClr val="6600CC"/>
                </a:solidFill>
                <a:effectLst>
                  <a:glow rad="101600">
                    <a:schemeClr val="bg1">
                      <a:alpha val="75000"/>
                    </a:schemeClr>
                  </a:glow>
                  <a:outerShdw blurRad="38100" dist="38100" dir="2700000" algn="tl">
                    <a:srgbClr val="DDDDDD"/>
                  </a:outerShdw>
                </a:effectLst>
                <a:latin typeface="Arial" pitchFamily="-112" charset="0"/>
                <a:ea typeface="+mn-ea"/>
                <a:cs typeface="+mn-cs"/>
              </a:rPr>
              <a:t>ISHTAR</a:t>
            </a:r>
            <a:r>
              <a:rPr lang="en-US" b="1">
                <a:effectLst>
                  <a:glow rad="101600">
                    <a:schemeClr val="bg1">
                      <a:alpha val="75000"/>
                    </a:schemeClr>
                  </a:glow>
                </a:effectLst>
                <a:latin typeface="Arial" pitchFamily="-112" charset="0"/>
                <a:ea typeface="+mn-ea"/>
                <a:cs typeface="+mn-cs"/>
              </a:rPr>
              <a:t> (goddess of Venus) – war and love</a:t>
            </a:r>
          </a:p>
        </p:txBody>
      </p:sp>
      <p:sp>
        <p:nvSpPr>
          <p:cNvPr id="131077" name="Text Box 5"/>
          <p:cNvSpPr txBox="1">
            <a:spLocks noChangeArrowheads="1"/>
          </p:cNvSpPr>
          <p:nvPr/>
        </p:nvSpPr>
        <p:spPr bwMode="auto">
          <a:xfrm rot="-1431749">
            <a:off x="1752600" y="4038600"/>
            <a:ext cx="6858000" cy="457200"/>
          </a:xfrm>
          <a:prstGeom prst="rect">
            <a:avLst/>
          </a:prstGeom>
          <a:noFill/>
          <a:ln w="9525">
            <a:noFill/>
            <a:miter lim="800000"/>
            <a:headEnd/>
            <a:tailEnd/>
          </a:ln>
          <a:effectLst/>
        </p:spPr>
        <p:txBody>
          <a:bodyPr>
            <a:spAutoFit/>
          </a:bodyPr>
          <a:lstStyle/>
          <a:p>
            <a:pPr marL="457200" indent="-457200" algn="l">
              <a:defRPr/>
            </a:pPr>
            <a:r>
              <a:rPr lang="en-US" b="1">
                <a:solidFill>
                  <a:srgbClr val="0000FF"/>
                </a:solidFill>
                <a:effectLst>
                  <a:glow rad="101600">
                    <a:schemeClr val="bg1">
                      <a:alpha val="75000"/>
                    </a:schemeClr>
                  </a:glow>
                  <a:outerShdw blurRad="38100" dist="38100" dir="2700000" algn="tl">
                    <a:srgbClr val="DDDDDD"/>
                  </a:outerShdw>
                </a:effectLst>
                <a:latin typeface="Arial" pitchFamily="-112" charset="0"/>
                <a:ea typeface="+mn-ea"/>
                <a:cs typeface="+mn-cs"/>
              </a:rPr>
              <a:t>ANU</a:t>
            </a:r>
            <a:r>
              <a:rPr lang="en-US" b="1">
                <a:effectLst>
                  <a:glow rad="101600">
                    <a:schemeClr val="bg1">
                      <a:alpha val="75000"/>
                    </a:schemeClr>
                  </a:glow>
                </a:effectLst>
                <a:latin typeface="Arial" pitchFamily="-112" charset="0"/>
                <a:ea typeface="+mn-ea"/>
                <a:cs typeface="+mn-cs"/>
              </a:rPr>
              <a:t> (Sumerian An) – god of heavens</a:t>
            </a:r>
          </a:p>
        </p:txBody>
      </p:sp>
      <p:sp>
        <p:nvSpPr>
          <p:cNvPr id="131078" name="Text Box 6"/>
          <p:cNvSpPr txBox="1">
            <a:spLocks noChangeArrowheads="1"/>
          </p:cNvSpPr>
          <p:nvPr/>
        </p:nvSpPr>
        <p:spPr bwMode="auto">
          <a:xfrm rot="1005551">
            <a:off x="1143000" y="4495800"/>
            <a:ext cx="6858000" cy="457200"/>
          </a:xfrm>
          <a:prstGeom prst="rect">
            <a:avLst/>
          </a:prstGeom>
          <a:noFill/>
          <a:ln w="9525">
            <a:noFill/>
            <a:miter lim="800000"/>
            <a:headEnd/>
            <a:tailEnd/>
          </a:ln>
          <a:effectLst/>
        </p:spPr>
        <p:txBody>
          <a:bodyPr>
            <a:spAutoFit/>
          </a:bodyPr>
          <a:lstStyle/>
          <a:p>
            <a:pPr marL="457200" indent="-457200" algn="l">
              <a:defRPr/>
            </a:pPr>
            <a:r>
              <a:rPr lang="en-US" b="1">
                <a:solidFill>
                  <a:srgbClr val="990000"/>
                </a:solidFill>
                <a:effectLst>
                  <a:glow rad="101600">
                    <a:schemeClr val="bg1">
                      <a:alpha val="75000"/>
                    </a:schemeClr>
                  </a:glow>
                  <a:outerShdw blurRad="38100" dist="38100" dir="2700000" algn="tl">
                    <a:srgbClr val="DDDDDD"/>
                  </a:outerShdw>
                </a:effectLst>
                <a:latin typeface="Arial" pitchFamily="-112" charset="0"/>
                <a:ea typeface="+mn-ea"/>
                <a:cs typeface="+mn-cs"/>
              </a:rPr>
              <a:t>ENLIL</a:t>
            </a:r>
            <a:r>
              <a:rPr lang="en-US" b="1">
                <a:effectLst>
                  <a:glow rad="101600">
                    <a:schemeClr val="bg1">
                      <a:alpha val="75000"/>
                    </a:schemeClr>
                  </a:glow>
                </a:effectLst>
                <a:latin typeface="Arial" pitchFamily="-112" charset="0"/>
                <a:ea typeface="+mn-ea"/>
                <a:cs typeface="+mn-cs"/>
              </a:rPr>
              <a:t> – King of the lands</a:t>
            </a:r>
          </a:p>
        </p:txBody>
      </p:sp>
      <p:sp>
        <p:nvSpPr>
          <p:cNvPr id="131079" name="Text Box 7"/>
          <p:cNvSpPr txBox="1">
            <a:spLocks noChangeArrowheads="1"/>
          </p:cNvSpPr>
          <p:nvPr/>
        </p:nvSpPr>
        <p:spPr bwMode="auto">
          <a:xfrm rot="989556">
            <a:off x="1143000" y="5257800"/>
            <a:ext cx="6858000" cy="457200"/>
          </a:xfrm>
          <a:prstGeom prst="rect">
            <a:avLst/>
          </a:prstGeom>
          <a:noFill/>
          <a:ln w="9525">
            <a:noFill/>
            <a:miter lim="800000"/>
            <a:headEnd/>
            <a:tailEnd/>
          </a:ln>
          <a:effectLst/>
        </p:spPr>
        <p:txBody>
          <a:bodyPr>
            <a:spAutoFit/>
          </a:bodyPr>
          <a:lstStyle/>
          <a:p>
            <a:pPr marL="457200" indent="-457200" algn="l">
              <a:defRPr/>
            </a:pPr>
            <a:r>
              <a:rPr lang="en-US" b="1">
                <a:solidFill>
                  <a:srgbClr val="00FF00"/>
                </a:solidFill>
                <a:effectLst>
                  <a:glow rad="101600">
                    <a:schemeClr val="bg1">
                      <a:alpha val="75000"/>
                    </a:schemeClr>
                  </a:glow>
                  <a:outerShdw blurRad="38100" dist="38100" dir="2700000" algn="tl">
                    <a:srgbClr val="DDDDDD"/>
                  </a:outerShdw>
                </a:effectLst>
                <a:latin typeface="Arial" pitchFamily="-112" charset="0"/>
                <a:ea typeface="+mn-ea"/>
                <a:cs typeface="+mn-cs"/>
              </a:rPr>
              <a:t>EA</a:t>
            </a:r>
            <a:r>
              <a:rPr lang="en-US" b="1">
                <a:solidFill>
                  <a:srgbClr val="00FF00"/>
                </a:solidFill>
                <a:effectLst>
                  <a:glow rad="101600">
                    <a:schemeClr val="bg1">
                      <a:alpha val="75000"/>
                    </a:schemeClr>
                  </a:glow>
                </a:effectLst>
                <a:latin typeface="Arial" pitchFamily="-112" charset="0"/>
                <a:ea typeface="+mn-ea"/>
                <a:cs typeface="+mn-cs"/>
              </a:rPr>
              <a:t> </a:t>
            </a:r>
            <a:r>
              <a:rPr lang="en-US" b="1">
                <a:effectLst>
                  <a:glow rad="101600">
                    <a:schemeClr val="bg1">
                      <a:alpha val="75000"/>
                    </a:schemeClr>
                  </a:glow>
                </a:effectLst>
                <a:latin typeface="Arial" pitchFamily="-112" charset="0"/>
                <a:ea typeface="+mn-ea"/>
                <a:cs typeface="+mn-cs"/>
              </a:rPr>
              <a:t>(Sumerian Enki) – god of wisdom &amp; magic</a:t>
            </a:r>
          </a:p>
        </p:txBody>
      </p:sp>
      <p:sp>
        <p:nvSpPr>
          <p:cNvPr id="131080" name="Text Box 8"/>
          <p:cNvSpPr txBox="1">
            <a:spLocks noChangeArrowheads="1"/>
          </p:cNvSpPr>
          <p:nvPr/>
        </p:nvSpPr>
        <p:spPr bwMode="auto">
          <a:xfrm rot="-1349310">
            <a:off x="304800" y="3276600"/>
            <a:ext cx="6858000" cy="457200"/>
          </a:xfrm>
          <a:prstGeom prst="rect">
            <a:avLst/>
          </a:prstGeom>
          <a:noFill/>
          <a:ln w="9525">
            <a:noFill/>
            <a:miter lim="800000"/>
            <a:headEnd/>
            <a:tailEnd/>
          </a:ln>
          <a:effectLst/>
        </p:spPr>
        <p:txBody>
          <a:bodyPr>
            <a:spAutoFit/>
          </a:bodyPr>
          <a:lstStyle/>
          <a:p>
            <a:pPr marL="457200" indent="-457200" algn="l">
              <a:defRPr/>
            </a:pPr>
            <a:r>
              <a:rPr lang="en-US" b="1">
                <a:solidFill>
                  <a:srgbClr val="660066"/>
                </a:solidFill>
                <a:effectLst>
                  <a:glow rad="101600">
                    <a:schemeClr val="bg1">
                      <a:alpha val="75000"/>
                    </a:schemeClr>
                  </a:glow>
                  <a:outerShdw blurRad="38100" dist="38100" dir="2700000" algn="tl">
                    <a:srgbClr val="DDDDDD"/>
                  </a:outerShdw>
                </a:effectLst>
                <a:latin typeface="Arial" pitchFamily="-112" charset="0"/>
                <a:ea typeface="+mn-ea"/>
                <a:cs typeface="+mn-cs"/>
              </a:rPr>
              <a:t>SIN</a:t>
            </a:r>
            <a:r>
              <a:rPr lang="en-US" b="1">
                <a:effectLst>
                  <a:glow rad="101600">
                    <a:schemeClr val="bg1">
                      <a:alpha val="75000"/>
                    </a:schemeClr>
                  </a:glow>
                </a:effectLst>
                <a:latin typeface="Arial" pitchFamily="-112" charset="0"/>
                <a:ea typeface="+mn-ea"/>
                <a:cs typeface="+mn-cs"/>
              </a:rPr>
              <a:t> (Sumerian Nanna) – moon god</a:t>
            </a:r>
          </a:p>
        </p:txBody>
      </p:sp>
      <p:sp>
        <p:nvSpPr>
          <p:cNvPr id="131081" name="Text Box 9"/>
          <p:cNvSpPr txBox="1">
            <a:spLocks noChangeArrowheads="1"/>
          </p:cNvSpPr>
          <p:nvPr/>
        </p:nvSpPr>
        <p:spPr bwMode="auto">
          <a:xfrm rot="-1338935">
            <a:off x="2209800" y="4800600"/>
            <a:ext cx="6934200" cy="457200"/>
          </a:xfrm>
          <a:prstGeom prst="rect">
            <a:avLst/>
          </a:prstGeom>
          <a:noFill/>
          <a:ln w="9525">
            <a:noFill/>
            <a:miter lim="800000"/>
            <a:headEnd/>
            <a:tailEnd/>
          </a:ln>
          <a:effectLst/>
        </p:spPr>
        <p:txBody>
          <a:bodyPr>
            <a:spAutoFit/>
          </a:bodyPr>
          <a:lstStyle/>
          <a:p>
            <a:pPr marL="457200" indent="-457200" algn="l">
              <a:defRPr/>
            </a:pPr>
            <a:r>
              <a:rPr lang="en-US" b="1">
                <a:solidFill>
                  <a:srgbClr val="996600"/>
                </a:solidFill>
                <a:effectLst>
                  <a:glow rad="101600">
                    <a:schemeClr val="bg1">
                      <a:alpha val="75000"/>
                    </a:schemeClr>
                  </a:glow>
                  <a:outerShdw blurRad="38100" dist="38100" dir="2700000" algn="tl">
                    <a:srgbClr val="DDDDDD"/>
                  </a:outerShdw>
                </a:effectLst>
                <a:latin typeface="Arial" pitchFamily="-112" charset="0"/>
                <a:ea typeface="+mn-ea"/>
                <a:cs typeface="+mn-cs"/>
              </a:rPr>
              <a:t>ADAD</a:t>
            </a:r>
            <a:r>
              <a:rPr lang="en-US" b="1">
                <a:effectLst>
                  <a:glow rad="101600">
                    <a:schemeClr val="bg1">
                      <a:alpha val="75000"/>
                    </a:schemeClr>
                  </a:glow>
                </a:effectLst>
                <a:latin typeface="Arial" pitchFamily="-112" charset="0"/>
                <a:ea typeface="+mn-ea"/>
                <a:cs typeface="+mn-cs"/>
              </a:rPr>
              <a:t> (weather god) - In charge of the weather</a:t>
            </a:r>
          </a:p>
        </p:txBody>
      </p:sp>
      <p:sp>
        <p:nvSpPr>
          <p:cNvPr id="107529" name="WordArt 10"/>
          <p:cNvSpPr>
            <a:spLocks noChangeArrowheads="1" noChangeShapeType="1" noTextEdit="1"/>
          </p:cNvSpPr>
          <p:nvPr/>
        </p:nvSpPr>
        <p:spPr bwMode="auto">
          <a:xfrm>
            <a:off x="5943600" y="228600"/>
            <a:ext cx="2133600" cy="4572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r>
              <a:rPr lang="en-US" sz="3600" b="1" kern="10">
                <a:gradFill rotWithShape="1">
                  <a:gsLst>
                    <a:gs pos="0">
                      <a:srgbClr val="000082"/>
                    </a:gs>
                    <a:gs pos="14999">
                      <a:srgbClr val="66008F"/>
                    </a:gs>
                    <a:gs pos="32500">
                      <a:srgbClr val="BA0066"/>
                    </a:gs>
                    <a:gs pos="45000">
                      <a:srgbClr val="FF0000"/>
                    </a:gs>
                    <a:gs pos="50000">
                      <a:srgbClr val="FF8200"/>
                    </a:gs>
                    <a:gs pos="55000">
                      <a:srgbClr val="FF0000"/>
                    </a:gs>
                    <a:gs pos="67500">
                      <a:srgbClr val="BA0066"/>
                    </a:gs>
                    <a:gs pos="85001">
                      <a:srgbClr val="66008F"/>
                    </a:gs>
                    <a:gs pos="100000">
                      <a:srgbClr val="000082"/>
                    </a:gs>
                  </a:gsLst>
                  <a:lin ang="5400000" scaled="1"/>
                </a:gradFill>
                <a:effectLst>
                  <a:outerShdw blurRad="63500" dist="38099" dir="2700000" algn="ctr" rotWithShape="0">
                    <a:srgbClr val="C0C0C0">
                      <a:alpha val="74997"/>
                    </a:srgbClr>
                  </a:outerShdw>
                </a:effectLst>
                <a:latin typeface="Garamond"/>
                <a:ea typeface="Garamond"/>
                <a:cs typeface="Garamond"/>
              </a:rPr>
              <a:t>RELIGION</a:t>
            </a:r>
          </a:p>
        </p:txBody>
      </p:sp>
      <p:sp>
        <p:nvSpPr>
          <p:cNvPr id="107530" name="Line 11"/>
          <p:cNvSpPr>
            <a:spLocks noChangeShapeType="1"/>
          </p:cNvSpPr>
          <p:nvPr/>
        </p:nvSpPr>
        <p:spPr bwMode="auto">
          <a:xfrm>
            <a:off x="5867400" y="838200"/>
            <a:ext cx="22860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7531" name="Text Box 7"/>
          <p:cNvSpPr txBox="1">
            <a:spLocks noChangeArrowheads="1"/>
          </p:cNvSpPr>
          <p:nvPr/>
        </p:nvSpPr>
        <p:spPr bwMode="auto">
          <a:xfrm>
            <a:off x="8397875" y="152400"/>
            <a:ext cx="698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latin typeface="Arial" charset="0"/>
                <a:cs typeface="Arial" charset="0"/>
              </a:rPr>
              <a:t>138</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15" presetClass="entr" presetSubtype="182" fill="hold" grpId="0" nodeType="afterEffect">
                                  <p:stCondLst>
                                    <p:cond delay="0"/>
                                  </p:stCondLst>
                                  <p:childTnLst>
                                    <p:set>
                                      <p:cBhvr>
                                        <p:cTn id="6" dur="1" fill="hold">
                                          <p:stCondLst>
                                            <p:cond delay="499"/>
                                          </p:stCondLst>
                                        </p:cTn>
                                        <p:tgtEl>
                                          <p:spTgt spid="131074">
                                            <p:txEl>
                                              <p:pRg st="0" end="0"/>
                                            </p:txEl>
                                          </p:spTgt>
                                        </p:tgtEl>
                                        <p:attrNameLst>
                                          <p:attrName>style.visibility</p:attrName>
                                        </p:attrNameLst>
                                      </p:cBhvr>
                                      <p:to>
                                        <p:strVal val="visible"/>
                                      </p:to>
                                    </p:set>
                                  </p:childTnLst>
                                </p:cTn>
                              </p:par>
                            </p:childTnLst>
                          </p:cTn>
                        </p:par>
                        <p:par>
                          <p:cTn id="7" fill="hold" nodeType="afterGroup">
                            <p:stCondLst>
                              <p:cond delay="500"/>
                            </p:stCondLst>
                            <p:childTnLst>
                              <p:par>
                                <p:cTn id="8" presetID="515" presetClass="entr" presetSubtype="182" fill="hold" grpId="0" nodeType="afterEffect">
                                  <p:stCondLst>
                                    <p:cond delay="0"/>
                                  </p:stCondLst>
                                  <p:childTnLst>
                                    <p:set>
                                      <p:cBhvr>
                                        <p:cTn id="9" dur="1" fill="hold">
                                          <p:stCondLst>
                                            <p:cond delay="499"/>
                                          </p:stCondLst>
                                        </p:cTn>
                                        <p:tgtEl>
                                          <p:spTgt spid="131074">
                                            <p:txEl>
                                              <p:pRg st="1" end="1"/>
                                            </p:txEl>
                                          </p:spTgt>
                                        </p:tgtEl>
                                        <p:attrNameLst>
                                          <p:attrName>style.visibility</p:attrName>
                                        </p:attrNameLst>
                                      </p:cBhvr>
                                      <p:to>
                                        <p:strVal val="visible"/>
                                      </p:to>
                                    </p:set>
                                  </p:childTnLst>
                                </p:cTn>
                              </p:par>
                            </p:childTnLst>
                          </p:cTn>
                        </p:par>
                        <p:par>
                          <p:cTn id="10" fill="hold" nodeType="afterGroup">
                            <p:stCondLst>
                              <p:cond delay="1000"/>
                            </p:stCondLst>
                            <p:childTnLst>
                              <p:par>
                                <p:cTn id="11" presetID="515" presetClass="entr" presetSubtype="182" fill="hold" grpId="0" nodeType="afterEffect">
                                  <p:stCondLst>
                                    <p:cond delay="0"/>
                                  </p:stCondLst>
                                  <p:childTnLst>
                                    <p:set>
                                      <p:cBhvr>
                                        <p:cTn id="12" dur="1" fill="hold">
                                          <p:stCondLst>
                                            <p:cond delay="499"/>
                                          </p:stCondLst>
                                        </p:cTn>
                                        <p:tgtEl>
                                          <p:spTgt spid="131074">
                                            <p:txEl>
                                              <p:pRg st="2" end="2"/>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nodeType="clickEffect">
                                  <p:stCondLst>
                                    <p:cond delay="0"/>
                                  </p:stCondLst>
                                  <p:childTnLst>
                                    <p:set>
                                      <p:cBhvr>
                                        <p:cTn id="16" dur="1" fill="hold">
                                          <p:stCondLst>
                                            <p:cond delay="0"/>
                                          </p:stCondLst>
                                        </p:cTn>
                                        <p:tgtEl>
                                          <p:spTgt spid="131075"/>
                                        </p:tgtEl>
                                        <p:attrNameLst>
                                          <p:attrName>style.visibility</p:attrName>
                                        </p:attrNameLst>
                                      </p:cBhvr>
                                      <p:to>
                                        <p:strVal val="visible"/>
                                      </p:to>
                                    </p:set>
                                    <p:animEffect transition="in" filter="wipe(down)">
                                      <p:cBhvr>
                                        <p:cTn id="17" dur="500"/>
                                        <p:tgtEl>
                                          <p:spTgt spid="13107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1" fill="hold" nodeType="clickEffect">
                                  <p:stCondLst>
                                    <p:cond delay="0"/>
                                  </p:stCondLst>
                                  <p:childTnLst>
                                    <p:set>
                                      <p:cBhvr>
                                        <p:cTn id="21" dur="1" fill="hold">
                                          <p:stCondLst>
                                            <p:cond delay="0"/>
                                          </p:stCondLst>
                                        </p:cTn>
                                        <p:tgtEl>
                                          <p:spTgt spid="131076"/>
                                        </p:tgtEl>
                                        <p:attrNameLst>
                                          <p:attrName>style.visibility</p:attrName>
                                        </p:attrNameLst>
                                      </p:cBhvr>
                                      <p:to>
                                        <p:strVal val="visible"/>
                                      </p:to>
                                    </p:set>
                                    <p:animEffect transition="in" filter="wipe(up)">
                                      <p:cBhvr>
                                        <p:cTn id="22" dur="500"/>
                                        <p:tgtEl>
                                          <p:spTgt spid="131076"/>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2" fill="hold" nodeType="clickEffect">
                                  <p:stCondLst>
                                    <p:cond delay="0"/>
                                  </p:stCondLst>
                                  <p:childTnLst>
                                    <p:set>
                                      <p:cBhvr>
                                        <p:cTn id="26" dur="1" fill="hold">
                                          <p:stCondLst>
                                            <p:cond delay="0"/>
                                          </p:stCondLst>
                                        </p:cTn>
                                        <p:tgtEl>
                                          <p:spTgt spid="131077"/>
                                        </p:tgtEl>
                                        <p:attrNameLst>
                                          <p:attrName>style.visibility</p:attrName>
                                        </p:attrNameLst>
                                      </p:cBhvr>
                                      <p:to>
                                        <p:strVal val="visible"/>
                                      </p:to>
                                    </p:set>
                                    <p:animEffect transition="in" filter="wipe(right)">
                                      <p:cBhvr>
                                        <p:cTn id="27" dur="500"/>
                                        <p:tgtEl>
                                          <p:spTgt spid="131077"/>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nodeType="clickEffect">
                                  <p:stCondLst>
                                    <p:cond delay="0"/>
                                  </p:stCondLst>
                                  <p:childTnLst>
                                    <p:set>
                                      <p:cBhvr>
                                        <p:cTn id="31" dur="1" fill="hold">
                                          <p:stCondLst>
                                            <p:cond delay="0"/>
                                          </p:stCondLst>
                                        </p:cTn>
                                        <p:tgtEl>
                                          <p:spTgt spid="131078"/>
                                        </p:tgtEl>
                                        <p:attrNameLst>
                                          <p:attrName>style.visibility</p:attrName>
                                        </p:attrNameLst>
                                      </p:cBhvr>
                                      <p:to>
                                        <p:strVal val="visible"/>
                                      </p:to>
                                    </p:set>
                                    <p:animEffect transition="in" filter="wipe(left)">
                                      <p:cBhvr>
                                        <p:cTn id="32" dur="500"/>
                                        <p:tgtEl>
                                          <p:spTgt spid="131078"/>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1" fill="hold" nodeType="clickEffect">
                                  <p:stCondLst>
                                    <p:cond delay="0"/>
                                  </p:stCondLst>
                                  <p:childTnLst>
                                    <p:set>
                                      <p:cBhvr>
                                        <p:cTn id="36" dur="1" fill="hold">
                                          <p:stCondLst>
                                            <p:cond delay="0"/>
                                          </p:stCondLst>
                                        </p:cTn>
                                        <p:tgtEl>
                                          <p:spTgt spid="131079"/>
                                        </p:tgtEl>
                                        <p:attrNameLst>
                                          <p:attrName>style.visibility</p:attrName>
                                        </p:attrNameLst>
                                      </p:cBhvr>
                                      <p:to>
                                        <p:strVal val="visible"/>
                                      </p:to>
                                    </p:set>
                                    <p:animEffect transition="in" filter="wipe(up)">
                                      <p:cBhvr>
                                        <p:cTn id="37" dur="500"/>
                                        <p:tgtEl>
                                          <p:spTgt spid="131079"/>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1" fill="hold" nodeType="clickEffect">
                                  <p:stCondLst>
                                    <p:cond delay="0"/>
                                  </p:stCondLst>
                                  <p:childTnLst>
                                    <p:set>
                                      <p:cBhvr>
                                        <p:cTn id="41" dur="1" fill="hold">
                                          <p:stCondLst>
                                            <p:cond delay="0"/>
                                          </p:stCondLst>
                                        </p:cTn>
                                        <p:tgtEl>
                                          <p:spTgt spid="131080"/>
                                        </p:tgtEl>
                                        <p:attrNameLst>
                                          <p:attrName>style.visibility</p:attrName>
                                        </p:attrNameLst>
                                      </p:cBhvr>
                                      <p:to>
                                        <p:strVal val="visible"/>
                                      </p:to>
                                    </p:set>
                                    <p:animEffect transition="in" filter="wipe(up)">
                                      <p:cBhvr>
                                        <p:cTn id="42" dur="500"/>
                                        <p:tgtEl>
                                          <p:spTgt spid="131080"/>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8" fill="hold" nodeType="clickEffect">
                                  <p:stCondLst>
                                    <p:cond delay="0"/>
                                  </p:stCondLst>
                                  <p:childTnLst>
                                    <p:set>
                                      <p:cBhvr>
                                        <p:cTn id="46" dur="1" fill="hold">
                                          <p:stCondLst>
                                            <p:cond delay="0"/>
                                          </p:stCondLst>
                                        </p:cTn>
                                        <p:tgtEl>
                                          <p:spTgt spid="131081"/>
                                        </p:tgtEl>
                                        <p:attrNameLst>
                                          <p:attrName>style.visibility</p:attrName>
                                        </p:attrNameLst>
                                      </p:cBhvr>
                                      <p:to>
                                        <p:strVal val="visible"/>
                                      </p:to>
                                    </p:set>
                                    <p:animEffect transition="in" filter="wipe(left)">
                                      <p:cBhvr>
                                        <p:cTn id="47" dur="500"/>
                                        <p:tgtEl>
                                          <p:spTgt spid="1310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074" grpId="0" build="p" autoUpdateAnimBg="0" advAuto="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2" name="Picture 2" descr="rec_babylon_city.gif"/>
          <p:cNvPicPr>
            <a:picLocks noGrp="1" noChangeAspect="1" noChangeArrowheads="1"/>
          </p:cNvPicPr>
          <p:nvPr>
            <p:ph/>
          </p:nvPr>
        </p:nvPicPr>
        <p:blipFill>
          <a:blip r:embed="rId3">
            <a:extLst>
              <a:ext uri="{28A0092B-C50C-407E-A947-70E740481C1C}">
                <a14:useLocalDpi xmlns:a14="http://schemas.microsoft.com/office/drawing/2010/main"/>
              </a:ext>
            </a:extLst>
          </a:blip>
          <a:srcRect/>
          <a:stretch>
            <a:fillRect/>
          </a:stretch>
        </p:blipFill>
        <p:spPr>
          <a:xfrm>
            <a:off x="457200" y="533400"/>
            <a:ext cx="6172200" cy="6057900"/>
          </a:xfrm>
          <a:noFill/>
        </p:spPr>
      </p:pic>
      <p:sp>
        <p:nvSpPr>
          <p:cNvPr id="133123" name="Rectangle 3"/>
          <p:cNvSpPr>
            <a:spLocks noChangeArrowheads="1"/>
          </p:cNvSpPr>
          <p:nvPr/>
        </p:nvSpPr>
        <p:spPr bwMode="auto">
          <a:xfrm>
            <a:off x="6443663" y="3810000"/>
            <a:ext cx="2395537" cy="1524000"/>
          </a:xfrm>
          <a:prstGeom prst="rect">
            <a:avLst/>
          </a:prstGeom>
          <a:noFill/>
          <a:ln w="9525">
            <a:noFill/>
            <a:miter lim="800000"/>
            <a:headEnd/>
            <a:tailEnd/>
          </a:ln>
          <a:effectLst/>
        </p:spPr>
        <p:txBody>
          <a:bodyPr/>
          <a:lstStyle/>
          <a:p>
            <a:pPr algn="r">
              <a:lnSpc>
                <a:spcPct val="90000"/>
              </a:lnSpc>
              <a:spcBef>
                <a:spcPct val="20000"/>
              </a:spcBef>
              <a:defRPr/>
            </a:pPr>
            <a:r>
              <a:rPr lang="en-US" sz="3600" b="1" dirty="0">
                <a:effectLst>
                  <a:outerShdw blurRad="38100" dist="38100" dir="2700000" algn="tl">
                    <a:srgbClr val="DDDDDD"/>
                  </a:outerShdw>
                </a:effectLst>
                <a:latin typeface="Arial" pitchFamily="-112" charset="0"/>
                <a:ea typeface="+mn-ea"/>
                <a:cs typeface="+mn-cs"/>
              </a:rPr>
              <a:t>Where were the gods?</a:t>
            </a:r>
            <a:r>
              <a:rPr lang="en-US" sz="3600" b="1" dirty="0">
                <a:latin typeface="Arial" pitchFamily="-112" charset="0"/>
                <a:ea typeface="+mn-ea"/>
                <a:cs typeface="+mn-cs"/>
              </a:rPr>
              <a:t> </a:t>
            </a:r>
          </a:p>
        </p:txBody>
      </p:sp>
      <p:sp>
        <p:nvSpPr>
          <p:cNvPr id="109571" name="WordArt 4"/>
          <p:cNvSpPr>
            <a:spLocks noChangeArrowheads="1" noChangeShapeType="1" noTextEdit="1"/>
          </p:cNvSpPr>
          <p:nvPr/>
        </p:nvSpPr>
        <p:spPr bwMode="auto">
          <a:xfrm>
            <a:off x="5943600" y="228600"/>
            <a:ext cx="2133600" cy="4572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r>
              <a:rPr lang="en-US" sz="3600" b="1" kern="10">
                <a:gradFill rotWithShape="1">
                  <a:gsLst>
                    <a:gs pos="0">
                      <a:srgbClr val="000082"/>
                    </a:gs>
                    <a:gs pos="14999">
                      <a:srgbClr val="66008F"/>
                    </a:gs>
                    <a:gs pos="32500">
                      <a:srgbClr val="BA0066"/>
                    </a:gs>
                    <a:gs pos="45000">
                      <a:srgbClr val="FF0000"/>
                    </a:gs>
                    <a:gs pos="50000">
                      <a:srgbClr val="FF8200"/>
                    </a:gs>
                    <a:gs pos="55000">
                      <a:srgbClr val="FF0000"/>
                    </a:gs>
                    <a:gs pos="67500">
                      <a:srgbClr val="BA0066"/>
                    </a:gs>
                    <a:gs pos="85001">
                      <a:srgbClr val="66008F"/>
                    </a:gs>
                    <a:gs pos="100000">
                      <a:srgbClr val="000082"/>
                    </a:gs>
                  </a:gsLst>
                  <a:lin ang="5400000" scaled="1"/>
                </a:gradFill>
                <a:effectLst>
                  <a:outerShdw blurRad="63500" dist="38099" dir="2700000" algn="ctr" rotWithShape="0">
                    <a:srgbClr val="C0C0C0">
                      <a:alpha val="74997"/>
                    </a:srgbClr>
                  </a:outerShdw>
                </a:effectLst>
                <a:latin typeface="Garamond"/>
                <a:ea typeface="Garamond"/>
                <a:cs typeface="Garamond"/>
              </a:rPr>
              <a:t>RELIGION</a:t>
            </a:r>
          </a:p>
        </p:txBody>
      </p:sp>
      <p:sp>
        <p:nvSpPr>
          <p:cNvPr id="109572" name="Line 5"/>
          <p:cNvSpPr>
            <a:spLocks noChangeShapeType="1"/>
          </p:cNvSpPr>
          <p:nvPr/>
        </p:nvSpPr>
        <p:spPr bwMode="auto">
          <a:xfrm>
            <a:off x="5867400" y="838200"/>
            <a:ext cx="22860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127" name="Rectangle 7"/>
          <p:cNvSpPr>
            <a:spLocks noChangeArrowheads="1"/>
          </p:cNvSpPr>
          <p:nvPr/>
        </p:nvSpPr>
        <p:spPr bwMode="auto">
          <a:xfrm rot="20572892">
            <a:off x="5086350" y="5605463"/>
            <a:ext cx="4124325" cy="685800"/>
          </a:xfrm>
          <a:prstGeom prst="rect">
            <a:avLst/>
          </a:prstGeom>
          <a:noFill/>
          <a:ln w="9525">
            <a:noFill/>
            <a:miter lim="800000"/>
            <a:headEnd/>
            <a:tailEnd/>
          </a:ln>
          <a:effectLst>
            <a:outerShdw blurRad="63500" dist="38099" dir="2700000" algn="ctr" rotWithShape="0">
              <a:schemeClr val="tx1">
                <a:alpha val="74998"/>
              </a:schemeClr>
            </a:outerShdw>
          </a:effectLst>
        </p:spPr>
        <p:txBody>
          <a:bodyPr/>
          <a:lstStyle/>
          <a:p>
            <a:pPr algn="r">
              <a:lnSpc>
                <a:spcPct val="90000"/>
              </a:lnSpc>
              <a:spcBef>
                <a:spcPct val="20000"/>
              </a:spcBef>
              <a:defRPr/>
            </a:pPr>
            <a:r>
              <a:rPr lang="en-US" sz="4800" b="1" dirty="0">
                <a:solidFill>
                  <a:srgbClr val="FF0000"/>
                </a:solidFill>
                <a:effectLst>
                  <a:outerShdw blurRad="38100" dist="38100" dir="2700000" algn="tl">
                    <a:srgbClr val="DDDDDD"/>
                  </a:outerShdw>
                </a:effectLst>
                <a:latin typeface="Arial" charset="0"/>
              </a:rPr>
              <a:t>Everywhere!</a:t>
            </a:r>
            <a:endParaRPr lang="en-US" sz="4800" b="1" dirty="0">
              <a:solidFill>
                <a:srgbClr val="FF0000"/>
              </a:solidFill>
              <a:latin typeface="Arial" charset="0"/>
            </a:endParaRPr>
          </a:p>
        </p:txBody>
      </p:sp>
      <p:sp>
        <p:nvSpPr>
          <p:cNvPr id="109574" name="Text Box 7"/>
          <p:cNvSpPr txBox="1">
            <a:spLocks noChangeArrowheads="1"/>
          </p:cNvSpPr>
          <p:nvPr/>
        </p:nvSpPr>
        <p:spPr bwMode="auto">
          <a:xfrm>
            <a:off x="8397875" y="152400"/>
            <a:ext cx="698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latin typeface="Arial" charset="0"/>
                <a:cs typeface="Arial" charset="0"/>
              </a:rPr>
              <a:t>139</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afterEffect">
                                  <p:stCondLst>
                                    <p:cond delay="0"/>
                                  </p:stCondLst>
                                  <p:childTnLst>
                                    <p:set>
                                      <p:cBhvr>
                                        <p:cTn id="6" dur="1" fill="hold">
                                          <p:stCondLst>
                                            <p:cond delay="0"/>
                                          </p:stCondLst>
                                        </p:cTn>
                                        <p:tgtEl>
                                          <p:spTgt spid="133122"/>
                                        </p:tgtEl>
                                        <p:attrNameLst>
                                          <p:attrName>style.visibility</p:attrName>
                                        </p:attrNameLst>
                                      </p:cBhvr>
                                      <p:to>
                                        <p:strVal val="visible"/>
                                      </p:to>
                                    </p:set>
                                    <p:anim calcmode="lin" valueType="num">
                                      <p:cBhvr additive="base">
                                        <p:cTn id="7" dur="500" fill="hold"/>
                                        <p:tgtEl>
                                          <p:spTgt spid="133122"/>
                                        </p:tgtEl>
                                        <p:attrNameLst>
                                          <p:attrName>ppt_x</p:attrName>
                                        </p:attrNameLst>
                                      </p:cBhvr>
                                      <p:tavLst>
                                        <p:tav tm="0">
                                          <p:val>
                                            <p:strVal val="0-#ppt_w/2"/>
                                          </p:val>
                                        </p:tav>
                                        <p:tav tm="100000">
                                          <p:val>
                                            <p:strVal val="#ppt_x"/>
                                          </p:val>
                                        </p:tav>
                                      </p:tavLst>
                                    </p:anim>
                                    <p:anim calcmode="lin" valueType="num">
                                      <p:cBhvr additive="base">
                                        <p:cTn id="8" dur="500" fill="hold"/>
                                        <p:tgtEl>
                                          <p:spTgt spid="133122"/>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2" fill="hold" grpId="0" nodeType="afterEffect">
                                  <p:stCondLst>
                                    <p:cond delay="1000"/>
                                  </p:stCondLst>
                                  <p:childTnLst>
                                    <p:set>
                                      <p:cBhvr>
                                        <p:cTn id="11" dur="1" fill="hold">
                                          <p:stCondLst>
                                            <p:cond delay="0"/>
                                          </p:stCondLst>
                                        </p:cTn>
                                        <p:tgtEl>
                                          <p:spTgt spid="133123"/>
                                        </p:tgtEl>
                                        <p:attrNameLst>
                                          <p:attrName>style.visibility</p:attrName>
                                        </p:attrNameLst>
                                      </p:cBhvr>
                                      <p:to>
                                        <p:strVal val="visible"/>
                                      </p:to>
                                    </p:set>
                                    <p:anim calcmode="lin" valueType="num">
                                      <p:cBhvr additive="base">
                                        <p:cTn id="12" dur="500" fill="hold"/>
                                        <p:tgtEl>
                                          <p:spTgt spid="133123"/>
                                        </p:tgtEl>
                                        <p:attrNameLst>
                                          <p:attrName>ppt_x</p:attrName>
                                        </p:attrNameLst>
                                      </p:cBhvr>
                                      <p:tavLst>
                                        <p:tav tm="0">
                                          <p:val>
                                            <p:strVal val="1+#ppt_w/2"/>
                                          </p:val>
                                        </p:tav>
                                        <p:tav tm="100000">
                                          <p:val>
                                            <p:strVal val="#ppt_x"/>
                                          </p:val>
                                        </p:tav>
                                      </p:tavLst>
                                    </p:anim>
                                    <p:anim calcmode="lin" valueType="num">
                                      <p:cBhvr additive="base">
                                        <p:cTn id="13" dur="500" fill="hold"/>
                                        <p:tgtEl>
                                          <p:spTgt spid="133123"/>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19" presetClass="entr" presetSubtype="10" fill="hold" grpId="0" nodeType="clickEffect">
                                  <p:stCondLst>
                                    <p:cond delay="0"/>
                                  </p:stCondLst>
                                  <p:childTnLst>
                                    <p:set>
                                      <p:cBhvr>
                                        <p:cTn id="17" dur="1" fill="hold">
                                          <p:stCondLst>
                                            <p:cond delay="0"/>
                                          </p:stCondLst>
                                        </p:cTn>
                                        <p:tgtEl>
                                          <p:spTgt spid="133127"/>
                                        </p:tgtEl>
                                        <p:attrNameLst>
                                          <p:attrName>style.visibility</p:attrName>
                                        </p:attrNameLst>
                                      </p:cBhvr>
                                      <p:to>
                                        <p:strVal val="visible"/>
                                      </p:to>
                                    </p:set>
                                    <p:anim calcmode="lin" valueType="num">
                                      <p:cBhvr>
                                        <p:cTn id="18" dur="5000" fill="hold"/>
                                        <p:tgtEl>
                                          <p:spTgt spid="133127"/>
                                        </p:tgtEl>
                                        <p:attrNameLst>
                                          <p:attrName>ppt_w</p:attrName>
                                        </p:attrNameLst>
                                      </p:cBhvr>
                                      <p:tavLst>
                                        <p:tav tm="0" fmla="#ppt_w*sin(2.5*pi*$)">
                                          <p:val>
                                            <p:fltVal val="0"/>
                                          </p:val>
                                        </p:tav>
                                        <p:tav tm="100000">
                                          <p:val>
                                            <p:fltVal val="1"/>
                                          </p:val>
                                        </p:tav>
                                      </p:tavLst>
                                    </p:anim>
                                    <p:anim calcmode="lin" valueType="num">
                                      <p:cBhvr>
                                        <p:cTn id="19" dur="5000" fill="hold"/>
                                        <p:tgtEl>
                                          <p:spTgt spid="13312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23" grpId="0" autoUpdateAnimBg="0"/>
      <p:bldP spid="133127" grpId="0" autoUpdateAnimBg="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7" name="Picture 1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6988" y="0"/>
            <a:ext cx="9093200" cy="694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5179" name="Rectangle 11"/>
          <p:cNvSpPr>
            <a:spLocks noChangeArrowheads="1"/>
          </p:cNvSpPr>
          <p:nvPr/>
        </p:nvSpPr>
        <p:spPr bwMode="auto">
          <a:xfrm>
            <a:off x="0" y="0"/>
            <a:ext cx="9144000" cy="7162800"/>
          </a:xfrm>
          <a:prstGeom prst="rect">
            <a:avLst/>
          </a:prstGeom>
          <a:gradFill rotWithShape="0">
            <a:gsLst>
              <a:gs pos="0">
                <a:schemeClr val="tx2">
                  <a:alpha val="62000"/>
                </a:schemeClr>
              </a:gs>
              <a:gs pos="100000">
                <a:schemeClr val="tx2">
                  <a:gamma/>
                  <a:shade val="40784"/>
                  <a:invGamma/>
                  <a:alpha val="63000"/>
                </a:schemeClr>
              </a:gs>
            </a:gsLst>
            <a:lin ang="5400000" scaled="1"/>
          </a:gradFill>
          <a:ln w="9525">
            <a:noFill/>
            <a:miter lim="800000"/>
            <a:headEnd/>
            <a:tailEnd/>
          </a:ln>
          <a:effectLst/>
        </p:spPr>
        <p:txBody>
          <a:bodyPr wrap="none" anchor="ctr"/>
          <a:lstStyle/>
          <a:p>
            <a:pPr>
              <a:defRPr/>
            </a:pPr>
            <a:endParaRPr lang="en-US">
              <a:latin typeface="Times New Roman" pitchFamily="-112" charset="0"/>
              <a:ea typeface="+mn-ea"/>
              <a:cs typeface="+mn-cs"/>
            </a:endParaRPr>
          </a:p>
        </p:txBody>
      </p:sp>
      <p:sp>
        <p:nvSpPr>
          <p:cNvPr id="135170" name="Rectangle 2"/>
          <p:cNvSpPr>
            <a:spLocks noGrp="1" noChangeArrowheads="1"/>
          </p:cNvSpPr>
          <p:nvPr>
            <p:ph type="body" sz="half" idx="1"/>
          </p:nvPr>
        </p:nvSpPr>
        <p:spPr>
          <a:xfrm>
            <a:off x="990600" y="1143000"/>
            <a:ext cx="6913563" cy="474663"/>
          </a:xfrm>
          <a:effectLst/>
        </p:spPr>
        <p:txBody>
          <a:bodyPr/>
          <a:lstStyle/>
          <a:p>
            <a:pPr algn="ctr" eaLnBrk="1" hangingPunct="1">
              <a:lnSpc>
                <a:spcPct val="90000"/>
              </a:lnSpc>
              <a:buFontTx/>
              <a:buNone/>
              <a:defRPr/>
            </a:pPr>
            <a:r>
              <a:rPr lang="en-US" sz="4800" b="1" dirty="0">
                <a:solidFill>
                  <a:schemeClr val="bg1"/>
                </a:solidFill>
                <a:latin typeface="Arial" pitchFamily="-112" charset="0"/>
                <a:ea typeface="+mn-ea"/>
                <a:cs typeface="+mn-cs"/>
              </a:rPr>
              <a:t>Temples and Rituals</a:t>
            </a:r>
          </a:p>
        </p:txBody>
      </p:sp>
      <p:sp>
        <p:nvSpPr>
          <p:cNvPr id="135171" name="Text Box 3"/>
          <p:cNvSpPr txBox="1">
            <a:spLocks noChangeArrowheads="1"/>
          </p:cNvSpPr>
          <p:nvPr/>
        </p:nvSpPr>
        <p:spPr bwMode="auto">
          <a:xfrm>
            <a:off x="1143000" y="1860550"/>
            <a:ext cx="6808788" cy="4765675"/>
          </a:xfrm>
          <a:prstGeom prst="rect">
            <a:avLst/>
          </a:prstGeom>
          <a:noFill/>
          <a:ln w="9525">
            <a:noFill/>
            <a:miter lim="800000"/>
            <a:headEnd/>
            <a:tailEnd/>
          </a:ln>
          <a:effectLst/>
        </p:spPr>
        <p:txBody>
          <a:bodyPr wrap="none">
            <a:spAutoFit/>
          </a:bodyPr>
          <a:lstStyle/>
          <a:p>
            <a:pPr algn="l">
              <a:lnSpc>
                <a:spcPct val="120000"/>
              </a:lnSpc>
              <a:defRPr/>
            </a:pPr>
            <a:r>
              <a:rPr lang="en-US" sz="3200" b="1" i="1" u="sng">
                <a:solidFill>
                  <a:schemeClr val="bg1"/>
                </a:solidFill>
                <a:latin typeface="Arial" pitchFamily="-112" charset="0"/>
                <a:ea typeface="+mn-ea"/>
                <a:cs typeface="+mn-cs"/>
              </a:rPr>
              <a:t> A RELIGIOUS METROPOLIS</a:t>
            </a:r>
          </a:p>
          <a:p>
            <a:pPr algn="l">
              <a:lnSpc>
                <a:spcPct val="120000"/>
              </a:lnSpc>
              <a:buFontTx/>
              <a:buChar char="•"/>
              <a:defRPr/>
            </a:pPr>
            <a:r>
              <a:rPr lang="en-US" sz="3200" b="1">
                <a:solidFill>
                  <a:schemeClr val="bg1"/>
                </a:solidFill>
                <a:latin typeface="Arial" pitchFamily="-112" charset="0"/>
                <a:ea typeface="+mn-ea"/>
                <a:cs typeface="+mn-cs"/>
              </a:rPr>
              <a:t>  53 temples of the chief gods</a:t>
            </a:r>
          </a:p>
          <a:p>
            <a:pPr algn="l">
              <a:lnSpc>
                <a:spcPct val="120000"/>
              </a:lnSpc>
              <a:buFontTx/>
              <a:buChar char="•"/>
              <a:defRPr/>
            </a:pPr>
            <a:r>
              <a:rPr lang="en-US" sz="3200" b="1">
                <a:solidFill>
                  <a:schemeClr val="bg1"/>
                </a:solidFill>
                <a:latin typeface="Arial" pitchFamily="-112" charset="0"/>
                <a:ea typeface="+mn-ea"/>
                <a:cs typeface="+mn-cs"/>
              </a:rPr>
              <a:t>  55 chapels of Marduk</a:t>
            </a:r>
          </a:p>
          <a:p>
            <a:pPr algn="l">
              <a:lnSpc>
                <a:spcPct val="120000"/>
              </a:lnSpc>
              <a:buFontTx/>
              <a:buChar char="•"/>
              <a:defRPr/>
            </a:pPr>
            <a:r>
              <a:rPr lang="en-US" sz="3200" b="1">
                <a:solidFill>
                  <a:schemeClr val="bg1"/>
                </a:solidFill>
                <a:latin typeface="Arial" pitchFamily="-112" charset="0"/>
                <a:ea typeface="+mn-ea"/>
                <a:cs typeface="+mn-cs"/>
              </a:rPr>
              <a:t>  300 chapels for earthly deities</a:t>
            </a:r>
          </a:p>
          <a:p>
            <a:pPr algn="l">
              <a:lnSpc>
                <a:spcPct val="120000"/>
              </a:lnSpc>
              <a:buFontTx/>
              <a:buChar char="•"/>
              <a:defRPr/>
            </a:pPr>
            <a:r>
              <a:rPr lang="en-US" sz="3200" b="1">
                <a:solidFill>
                  <a:schemeClr val="bg1"/>
                </a:solidFill>
                <a:latin typeface="Arial" pitchFamily="-112" charset="0"/>
                <a:ea typeface="+mn-ea"/>
                <a:cs typeface="+mn-cs"/>
              </a:rPr>
              <a:t>  600 for heavenly deities </a:t>
            </a:r>
          </a:p>
          <a:p>
            <a:pPr algn="l">
              <a:lnSpc>
                <a:spcPct val="120000"/>
              </a:lnSpc>
              <a:buFontTx/>
              <a:buChar char="•"/>
              <a:defRPr/>
            </a:pPr>
            <a:r>
              <a:rPr lang="en-US" sz="3200" b="1">
                <a:solidFill>
                  <a:schemeClr val="bg1"/>
                </a:solidFill>
                <a:latin typeface="Arial" pitchFamily="-112" charset="0"/>
                <a:ea typeface="+mn-ea"/>
                <a:cs typeface="+mn-cs"/>
              </a:rPr>
              <a:t>  180 altars for the goddess Ishtar</a:t>
            </a:r>
          </a:p>
          <a:p>
            <a:pPr algn="l">
              <a:lnSpc>
                <a:spcPct val="120000"/>
              </a:lnSpc>
              <a:buFontTx/>
              <a:buChar char="•"/>
              <a:defRPr/>
            </a:pPr>
            <a:r>
              <a:rPr lang="en-US" sz="3200" b="1">
                <a:solidFill>
                  <a:schemeClr val="bg1"/>
                </a:solidFill>
                <a:latin typeface="Arial" pitchFamily="-112" charset="0"/>
                <a:ea typeface="+mn-ea"/>
                <a:cs typeface="+mn-cs"/>
              </a:rPr>
              <a:t>  180 for gods Nergal and Adad </a:t>
            </a:r>
          </a:p>
          <a:p>
            <a:pPr algn="l">
              <a:lnSpc>
                <a:spcPct val="120000"/>
              </a:lnSpc>
              <a:buFontTx/>
              <a:buChar char="•"/>
              <a:defRPr/>
            </a:pPr>
            <a:r>
              <a:rPr lang="en-US" sz="3200" b="1">
                <a:solidFill>
                  <a:schemeClr val="bg1"/>
                </a:solidFill>
                <a:latin typeface="Arial" pitchFamily="-112" charset="0"/>
                <a:ea typeface="+mn-ea"/>
                <a:cs typeface="+mn-cs"/>
              </a:rPr>
              <a:t>  12 other altars for different gods</a:t>
            </a:r>
          </a:p>
        </p:txBody>
      </p:sp>
      <p:sp>
        <p:nvSpPr>
          <p:cNvPr id="135172" name="Text Box 4"/>
          <p:cNvSpPr txBox="1">
            <a:spLocks noChangeArrowheads="1"/>
          </p:cNvSpPr>
          <p:nvPr/>
        </p:nvSpPr>
        <p:spPr bwMode="auto">
          <a:xfrm rot="-1791417">
            <a:off x="471466" y="3033583"/>
            <a:ext cx="8878327" cy="1844675"/>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nSpc>
                <a:spcPct val="120000"/>
              </a:lnSpc>
            </a:pPr>
            <a:r>
              <a:rPr lang="en-US" sz="3200" b="1" dirty="0">
                <a:solidFill>
                  <a:srgbClr val="FF0000"/>
                </a:solidFill>
                <a:latin typeface="Kristen ITC" charset="0"/>
              </a:rPr>
              <a:t>Babylon, the mother of prostitutes and of the abominations of the earth</a:t>
            </a:r>
          </a:p>
          <a:p>
            <a:pPr>
              <a:lnSpc>
                <a:spcPct val="120000"/>
              </a:lnSpc>
            </a:pPr>
            <a:r>
              <a:rPr lang="en-US" sz="3200" b="1" dirty="0">
                <a:solidFill>
                  <a:srgbClr val="FF0000"/>
                </a:solidFill>
                <a:latin typeface="Kristen ITC" charset="0"/>
              </a:rPr>
              <a:t> (Revelation 17:5)</a:t>
            </a:r>
          </a:p>
        </p:txBody>
      </p:sp>
      <p:sp>
        <p:nvSpPr>
          <p:cNvPr id="111622" name="WordArt 5"/>
          <p:cNvSpPr>
            <a:spLocks noChangeArrowheads="1" noChangeShapeType="1" noTextEdit="1"/>
          </p:cNvSpPr>
          <p:nvPr/>
        </p:nvSpPr>
        <p:spPr bwMode="auto">
          <a:xfrm>
            <a:off x="5943600" y="228600"/>
            <a:ext cx="2133600" cy="4572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r>
              <a:rPr lang="en-US" sz="3600" b="1" kern="10">
                <a:gradFill rotWithShape="1">
                  <a:gsLst>
                    <a:gs pos="0">
                      <a:srgbClr val="000082"/>
                    </a:gs>
                    <a:gs pos="14999">
                      <a:srgbClr val="66008F"/>
                    </a:gs>
                    <a:gs pos="32500">
                      <a:srgbClr val="BA0066"/>
                    </a:gs>
                    <a:gs pos="45000">
                      <a:srgbClr val="FF0000"/>
                    </a:gs>
                    <a:gs pos="50000">
                      <a:srgbClr val="FF8200"/>
                    </a:gs>
                    <a:gs pos="55000">
                      <a:srgbClr val="FF0000"/>
                    </a:gs>
                    <a:gs pos="67500">
                      <a:srgbClr val="BA0066"/>
                    </a:gs>
                    <a:gs pos="85001">
                      <a:srgbClr val="66008F"/>
                    </a:gs>
                    <a:gs pos="100000">
                      <a:srgbClr val="000082"/>
                    </a:gs>
                  </a:gsLst>
                  <a:lin ang="5400000" scaled="1"/>
                </a:gradFill>
                <a:effectLst>
                  <a:outerShdw blurRad="63500" dist="38099" dir="2700000" algn="ctr" rotWithShape="0">
                    <a:srgbClr val="C0C0C0">
                      <a:alpha val="74997"/>
                    </a:srgbClr>
                  </a:outerShdw>
                </a:effectLst>
                <a:latin typeface="Garamond"/>
                <a:ea typeface="Garamond"/>
                <a:cs typeface="Garamond"/>
              </a:rPr>
              <a:t>RELIGION</a:t>
            </a:r>
          </a:p>
        </p:txBody>
      </p:sp>
      <p:sp>
        <p:nvSpPr>
          <p:cNvPr id="111623" name="Line 6"/>
          <p:cNvSpPr>
            <a:spLocks noChangeShapeType="1"/>
          </p:cNvSpPr>
          <p:nvPr/>
        </p:nvSpPr>
        <p:spPr bwMode="auto">
          <a:xfrm>
            <a:off x="5867400" y="838200"/>
            <a:ext cx="22860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5175" name="Text Box 7"/>
          <p:cNvSpPr txBox="1">
            <a:spLocks noChangeArrowheads="1"/>
          </p:cNvSpPr>
          <p:nvPr/>
        </p:nvSpPr>
        <p:spPr bwMode="auto">
          <a:xfrm>
            <a:off x="8321675" y="152400"/>
            <a:ext cx="698500" cy="461963"/>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a:defRPr/>
            </a:pPr>
            <a:r>
              <a:rPr lang="en-US" b="1">
                <a:solidFill>
                  <a:schemeClr val="bg1"/>
                </a:solidFill>
                <a:latin typeface="Arial"/>
                <a:ea typeface="+mn-ea"/>
                <a:cs typeface="Arial"/>
              </a:rPr>
              <a:t>139</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5" presetClass="entr" presetSubtype="182" fill="hold" grpId="0" nodeType="clickEffect">
                                  <p:stCondLst>
                                    <p:cond delay="0"/>
                                  </p:stCondLst>
                                  <p:childTnLst>
                                    <p:set>
                                      <p:cBhvr>
                                        <p:cTn id="6" dur="1" fill="hold">
                                          <p:stCondLst>
                                            <p:cond delay="499"/>
                                          </p:stCondLst>
                                        </p:cTn>
                                        <p:tgtEl>
                                          <p:spTgt spid="13517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1" fill="hold" grpId="0" nodeType="clickEffect">
                                  <p:stCondLst>
                                    <p:cond delay="0"/>
                                  </p:stCondLst>
                                  <p:childTnLst>
                                    <p:set>
                                      <p:cBhvr>
                                        <p:cTn id="10" dur="1" fill="hold">
                                          <p:stCondLst>
                                            <p:cond delay="0"/>
                                          </p:stCondLst>
                                        </p:cTn>
                                        <p:tgtEl>
                                          <p:spTgt spid="135170">
                                            <p:txEl>
                                              <p:pRg st="0" end="0"/>
                                            </p:txEl>
                                          </p:spTgt>
                                        </p:tgtEl>
                                        <p:attrNameLst>
                                          <p:attrName>style.visibility</p:attrName>
                                        </p:attrNameLst>
                                      </p:cBhvr>
                                      <p:to>
                                        <p:strVal val="visible"/>
                                      </p:to>
                                    </p:set>
                                    <p:anim calcmode="lin" valueType="num">
                                      <p:cBhvr additive="base">
                                        <p:cTn id="11" dur="500" fill="hold"/>
                                        <p:tgtEl>
                                          <p:spTgt spid="135170">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35170">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35171">
                                            <p:txEl>
                                              <p:pRg st="0" end="0"/>
                                            </p:txEl>
                                          </p:spTgt>
                                        </p:tgtEl>
                                        <p:attrNameLst>
                                          <p:attrName>style.visibility</p:attrName>
                                        </p:attrNameLst>
                                      </p:cBhvr>
                                      <p:to>
                                        <p:strVal val="visible"/>
                                      </p:to>
                                    </p:set>
                                    <p:anim calcmode="lin" valueType="num">
                                      <p:cBhvr additive="base">
                                        <p:cTn id="17" dur="500" fill="hold"/>
                                        <p:tgtEl>
                                          <p:spTgt spid="135171">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3517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35171">
                                            <p:txEl>
                                              <p:pRg st="1" end="1"/>
                                            </p:txEl>
                                          </p:spTgt>
                                        </p:tgtEl>
                                        <p:attrNameLst>
                                          <p:attrName>style.visibility</p:attrName>
                                        </p:attrNameLst>
                                      </p:cBhvr>
                                      <p:to>
                                        <p:strVal val="visible"/>
                                      </p:to>
                                    </p:set>
                                    <p:anim calcmode="lin" valueType="num">
                                      <p:cBhvr additive="base">
                                        <p:cTn id="23" dur="500" fill="hold"/>
                                        <p:tgtEl>
                                          <p:spTgt spid="135171">
                                            <p:txEl>
                                              <p:pRg st="1" end="1"/>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3517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35171">
                                            <p:txEl>
                                              <p:pRg st="2" end="2"/>
                                            </p:txEl>
                                          </p:spTgt>
                                        </p:tgtEl>
                                        <p:attrNameLst>
                                          <p:attrName>style.visibility</p:attrName>
                                        </p:attrNameLst>
                                      </p:cBhvr>
                                      <p:to>
                                        <p:strVal val="visible"/>
                                      </p:to>
                                    </p:set>
                                    <p:anim calcmode="lin" valueType="num">
                                      <p:cBhvr additive="base">
                                        <p:cTn id="29" dur="500" fill="hold"/>
                                        <p:tgtEl>
                                          <p:spTgt spid="135171">
                                            <p:txEl>
                                              <p:pRg st="2" end="2"/>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3517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35171">
                                            <p:txEl>
                                              <p:pRg st="3" end="3"/>
                                            </p:txEl>
                                          </p:spTgt>
                                        </p:tgtEl>
                                        <p:attrNameLst>
                                          <p:attrName>style.visibility</p:attrName>
                                        </p:attrNameLst>
                                      </p:cBhvr>
                                      <p:to>
                                        <p:strVal val="visible"/>
                                      </p:to>
                                    </p:set>
                                    <p:anim calcmode="lin" valueType="num">
                                      <p:cBhvr additive="base">
                                        <p:cTn id="35" dur="500" fill="hold"/>
                                        <p:tgtEl>
                                          <p:spTgt spid="135171">
                                            <p:txEl>
                                              <p:pRg st="3" end="3"/>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13517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135171">
                                            <p:txEl>
                                              <p:pRg st="4" end="4"/>
                                            </p:txEl>
                                          </p:spTgt>
                                        </p:tgtEl>
                                        <p:attrNameLst>
                                          <p:attrName>style.visibility</p:attrName>
                                        </p:attrNameLst>
                                      </p:cBhvr>
                                      <p:to>
                                        <p:strVal val="visible"/>
                                      </p:to>
                                    </p:set>
                                    <p:anim calcmode="lin" valueType="num">
                                      <p:cBhvr additive="base">
                                        <p:cTn id="41" dur="500" fill="hold"/>
                                        <p:tgtEl>
                                          <p:spTgt spid="135171">
                                            <p:txEl>
                                              <p:pRg st="4" end="4"/>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135171">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135171">
                                            <p:txEl>
                                              <p:pRg st="5" end="5"/>
                                            </p:txEl>
                                          </p:spTgt>
                                        </p:tgtEl>
                                        <p:attrNameLst>
                                          <p:attrName>style.visibility</p:attrName>
                                        </p:attrNameLst>
                                      </p:cBhvr>
                                      <p:to>
                                        <p:strVal val="visible"/>
                                      </p:to>
                                    </p:set>
                                    <p:anim calcmode="lin" valueType="num">
                                      <p:cBhvr additive="base">
                                        <p:cTn id="47" dur="500" fill="hold"/>
                                        <p:tgtEl>
                                          <p:spTgt spid="135171">
                                            <p:txEl>
                                              <p:pRg st="5" end="5"/>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135171">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9" fill="hold" nodeType="clickPar">
                      <p:stCondLst>
                        <p:cond delay="indefinite"/>
                      </p:stCondLst>
                      <p:childTnLst>
                        <p:par>
                          <p:cTn id="50" fill="hold" nodeType="withGroup">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135171">
                                            <p:txEl>
                                              <p:pRg st="6" end="6"/>
                                            </p:txEl>
                                          </p:spTgt>
                                        </p:tgtEl>
                                        <p:attrNameLst>
                                          <p:attrName>style.visibility</p:attrName>
                                        </p:attrNameLst>
                                      </p:cBhvr>
                                      <p:to>
                                        <p:strVal val="visible"/>
                                      </p:to>
                                    </p:set>
                                    <p:anim calcmode="lin" valueType="num">
                                      <p:cBhvr additive="base">
                                        <p:cTn id="53" dur="500" fill="hold"/>
                                        <p:tgtEl>
                                          <p:spTgt spid="135171">
                                            <p:txEl>
                                              <p:pRg st="6" end="6"/>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135171">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55" fill="hold" nodeType="clickPar">
                      <p:stCondLst>
                        <p:cond delay="indefinite"/>
                      </p:stCondLst>
                      <p:childTnLst>
                        <p:par>
                          <p:cTn id="56" fill="hold" nodeType="withGroup">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135171">
                                            <p:txEl>
                                              <p:pRg st="7" end="7"/>
                                            </p:txEl>
                                          </p:spTgt>
                                        </p:tgtEl>
                                        <p:attrNameLst>
                                          <p:attrName>style.visibility</p:attrName>
                                        </p:attrNameLst>
                                      </p:cBhvr>
                                      <p:to>
                                        <p:strVal val="visible"/>
                                      </p:to>
                                    </p:set>
                                    <p:anim calcmode="lin" valueType="num">
                                      <p:cBhvr additive="base">
                                        <p:cTn id="59" dur="500" fill="hold"/>
                                        <p:tgtEl>
                                          <p:spTgt spid="135171">
                                            <p:txEl>
                                              <p:pRg st="7" end="7"/>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135171">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61" fill="hold" nodeType="clickPar">
                      <p:stCondLst>
                        <p:cond delay="indefinite"/>
                      </p:stCondLst>
                      <p:childTnLst>
                        <p:par>
                          <p:cTn id="62" fill="hold" nodeType="withGroup">
                            <p:stCondLst>
                              <p:cond delay="0"/>
                            </p:stCondLst>
                            <p:childTnLst>
                              <p:par>
                                <p:cTn id="63" presetID="23" presetClass="entr" presetSubtype="16" fill="hold" grpId="0" nodeType="clickEffect">
                                  <p:stCondLst>
                                    <p:cond delay="0"/>
                                  </p:stCondLst>
                                  <p:childTnLst>
                                    <p:set>
                                      <p:cBhvr>
                                        <p:cTn id="64" dur="1" fill="hold">
                                          <p:stCondLst>
                                            <p:cond delay="0"/>
                                          </p:stCondLst>
                                        </p:cTn>
                                        <p:tgtEl>
                                          <p:spTgt spid="135172"/>
                                        </p:tgtEl>
                                        <p:attrNameLst>
                                          <p:attrName>style.visibility</p:attrName>
                                        </p:attrNameLst>
                                      </p:cBhvr>
                                      <p:to>
                                        <p:strVal val="visible"/>
                                      </p:to>
                                    </p:set>
                                    <p:anim calcmode="lin" valueType="num">
                                      <p:cBhvr>
                                        <p:cTn id="65" dur="500" fill="hold"/>
                                        <p:tgtEl>
                                          <p:spTgt spid="135172"/>
                                        </p:tgtEl>
                                        <p:attrNameLst>
                                          <p:attrName>ppt_w</p:attrName>
                                        </p:attrNameLst>
                                      </p:cBhvr>
                                      <p:tavLst>
                                        <p:tav tm="0">
                                          <p:val>
                                            <p:fltVal val="0"/>
                                          </p:val>
                                        </p:tav>
                                        <p:tav tm="100000">
                                          <p:val>
                                            <p:strVal val="#ppt_w"/>
                                          </p:val>
                                        </p:tav>
                                      </p:tavLst>
                                    </p:anim>
                                    <p:anim calcmode="lin" valueType="num">
                                      <p:cBhvr>
                                        <p:cTn id="66" dur="500" fill="hold"/>
                                        <p:tgtEl>
                                          <p:spTgt spid="13517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179" grpId="0" animBg="1"/>
      <p:bldP spid="135170" grpId="0" build="p" autoUpdateAnimBg="0"/>
      <p:bldP spid="135171" grpId="0" build="p" autoUpdateAnimBg="0"/>
      <p:bldP spid="135172" grpId="0" animBg="1"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5" name="Picture 7"/>
          <p:cNvPicPr>
            <a:picLocks noChangeAspect="1" noChangeArrowheads="1"/>
          </p:cNvPicPr>
          <p:nvPr/>
        </p:nvPicPr>
        <p:blipFill>
          <a:blip r:embed="rId3">
            <a:lum bright="-36000"/>
            <a:extLst>
              <a:ext uri="{28A0092B-C50C-407E-A947-70E740481C1C}">
                <a14:useLocalDpi xmlns:a14="http://schemas.microsoft.com/office/drawing/2010/main"/>
              </a:ext>
            </a:extLst>
          </a:blip>
          <a:srcRect/>
          <a:stretch>
            <a:fillRect/>
          </a:stretch>
        </p:blipFill>
        <p:spPr bwMode="auto">
          <a:xfrm>
            <a:off x="3124200" y="0"/>
            <a:ext cx="6019800" cy="364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66" name="Picture 8"/>
          <p:cNvPicPr>
            <a:picLocks noChangeAspect="1" noChangeArrowheads="1"/>
          </p:cNvPicPr>
          <p:nvPr/>
        </p:nvPicPr>
        <p:blipFill>
          <a:blip r:embed="rId4">
            <a:lum bright="-36000"/>
            <a:extLst>
              <a:ext uri="{28A0092B-C50C-407E-A947-70E740481C1C}">
                <a14:useLocalDpi xmlns:a14="http://schemas.microsoft.com/office/drawing/2010/main"/>
              </a:ext>
            </a:extLst>
          </a:blip>
          <a:srcRect/>
          <a:stretch>
            <a:fillRect/>
          </a:stretch>
        </p:blipFill>
        <p:spPr bwMode="auto">
          <a:xfrm>
            <a:off x="0" y="0"/>
            <a:ext cx="3987800" cy="377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7225" name="Rectangle 9"/>
          <p:cNvSpPr>
            <a:spLocks noChangeArrowheads="1"/>
          </p:cNvSpPr>
          <p:nvPr/>
        </p:nvSpPr>
        <p:spPr bwMode="auto">
          <a:xfrm>
            <a:off x="0" y="0"/>
            <a:ext cx="9144000" cy="3657600"/>
          </a:xfrm>
          <a:prstGeom prst="rect">
            <a:avLst/>
          </a:prstGeom>
          <a:gradFill rotWithShape="0">
            <a:gsLst>
              <a:gs pos="0">
                <a:schemeClr val="tx2">
                  <a:alpha val="62000"/>
                </a:schemeClr>
              </a:gs>
              <a:gs pos="100000">
                <a:schemeClr val="tx2">
                  <a:gamma/>
                  <a:shade val="40784"/>
                  <a:invGamma/>
                  <a:alpha val="63000"/>
                </a:schemeClr>
              </a:gs>
            </a:gsLst>
            <a:lin ang="5400000" scaled="1"/>
          </a:gradFill>
          <a:ln w="9525">
            <a:solidFill>
              <a:schemeClr val="tx1"/>
            </a:solidFill>
            <a:miter lim="800000"/>
            <a:headEnd/>
            <a:tailEnd/>
          </a:ln>
          <a:effectLst/>
        </p:spPr>
        <p:txBody>
          <a:bodyPr wrap="none" anchor="ctr"/>
          <a:lstStyle/>
          <a:p>
            <a:pPr>
              <a:defRPr/>
            </a:pPr>
            <a:endParaRPr lang="en-US">
              <a:latin typeface="Times New Roman" pitchFamily="-112" charset="0"/>
              <a:ea typeface="+mn-ea"/>
              <a:cs typeface="+mn-cs"/>
            </a:endParaRPr>
          </a:p>
        </p:txBody>
      </p:sp>
      <p:sp>
        <p:nvSpPr>
          <p:cNvPr id="137218" name="Text Box 2"/>
          <p:cNvSpPr txBox="1">
            <a:spLocks noChangeArrowheads="1"/>
          </p:cNvSpPr>
          <p:nvPr/>
        </p:nvSpPr>
        <p:spPr bwMode="auto">
          <a:xfrm>
            <a:off x="914400" y="1371600"/>
            <a:ext cx="6721475" cy="19177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l">
              <a:defRPr/>
            </a:pPr>
            <a:r>
              <a:rPr lang="en-US" b="1">
                <a:solidFill>
                  <a:schemeClr val="bg1"/>
                </a:solidFill>
                <a:latin typeface="Arial" pitchFamily="-112" charset="0"/>
                <a:ea typeface="+mn-ea"/>
                <a:cs typeface="+mn-cs"/>
              </a:rPr>
              <a:t>RITUALS</a:t>
            </a:r>
          </a:p>
          <a:p>
            <a:pPr algn="l">
              <a:buFontTx/>
              <a:buChar char="•"/>
              <a:defRPr/>
            </a:pPr>
            <a:r>
              <a:rPr lang="en-US" b="1">
                <a:solidFill>
                  <a:schemeClr val="bg1"/>
                </a:solidFill>
                <a:latin typeface="Arial" pitchFamily="-112" charset="0"/>
                <a:ea typeface="+mn-ea"/>
                <a:cs typeface="+mn-cs"/>
              </a:rPr>
              <a:t> Daily presentation of offerings</a:t>
            </a:r>
          </a:p>
          <a:p>
            <a:pPr algn="l">
              <a:buFontTx/>
              <a:buChar char="•"/>
              <a:defRPr/>
            </a:pPr>
            <a:r>
              <a:rPr lang="en-US" b="1">
                <a:solidFill>
                  <a:schemeClr val="bg1"/>
                </a:solidFill>
                <a:latin typeface="Arial" pitchFamily="-112" charset="0"/>
                <a:ea typeface="+mn-ea"/>
                <a:cs typeface="+mn-cs"/>
              </a:rPr>
              <a:t> Cleaning garments of divine statues</a:t>
            </a:r>
          </a:p>
          <a:p>
            <a:pPr algn="l">
              <a:buFontTx/>
              <a:buChar char="•"/>
              <a:defRPr/>
            </a:pPr>
            <a:r>
              <a:rPr lang="en-US" b="1">
                <a:solidFill>
                  <a:schemeClr val="bg1"/>
                </a:solidFill>
                <a:latin typeface="Arial" pitchFamily="-112" charset="0"/>
                <a:ea typeface="+mn-ea"/>
                <a:cs typeface="+mn-cs"/>
              </a:rPr>
              <a:t> Purification of temples</a:t>
            </a:r>
          </a:p>
          <a:p>
            <a:pPr algn="l">
              <a:buFontTx/>
              <a:buChar char="•"/>
              <a:defRPr/>
            </a:pPr>
            <a:r>
              <a:rPr lang="en-US" b="1">
                <a:solidFill>
                  <a:schemeClr val="bg1"/>
                </a:solidFill>
                <a:latin typeface="Arial" pitchFamily="-112" charset="0"/>
                <a:ea typeface="+mn-ea"/>
                <a:cs typeface="+mn-cs"/>
              </a:rPr>
              <a:t> Special festivals  (Akitu – New Year)</a:t>
            </a:r>
          </a:p>
        </p:txBody>
      </p:sp>
      <p:sp>
        <p:nvSpPr>
          <p:cNvPr id="137219" name="Text Box 3"/>
          <p:cNvSpPr txBox="1">
            <a:spLocks noChangeArrowheads="1"/>
          </p:cNvSpPr>
          <p:nvPr/>
        </p:nvSpPr>
        <p:spPr bwMode="auto">
          <a:xfrm>
            <a:off x="914400" y="3733800"/>
            <a:ext cx="8001000" cy="191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a:r>
              <a:rPr lang="en-US" b="1">
                <a:latin typeface="Arial" charset="0"/>
              </a:rPr>
              <a:t>TEMPLES</a:t>
            </a:r>
          </a:p>
          <a:p>
            <a:pPr algn="l">
              <a:buFontTx/>
              <a:buChar char="•"/>
            </a:pPr>
            <a:r>
              <a:rPr lang="en-US" b="1">
                <a:latin typeface="Arial" charset="0"/>
              </a:rPr>
              <a:t> Each city had its own god and temple</a:t>
            </a:r>
          </a:p>
          <a:p>
            <a:pPr algn="l">
              <a:buFontTx/>
              <a:buChar char="•"/>
            </a:pPr>
            <a:r>
              <a:rPr lang="en-US" b="1">
                <a:latin typeface="Arial" charset="0"/>
              </a:rPr>
              <a:t> Had own land, slaves, animals &amp; precious stones</a:t>
            </a:r>
          </a:p>
          <a:p>
            <a:pPr algn="l">
              <a:buFontTx/>
              <a:buChar char="•"/>
            </a:pPr>
            <a:r>
              <a:rPr lang="en-US" b="1">
                <a:latin typeface="Arial" charset="0"/>
              </a:rPr>
              <a:t> Priests foretold by reading nature &amp; other elements</a:t>
            </a:r>
          </a:p>
          <a:p>
            <a:pPr algn="l">
              <a:buFontTx/>
              <a:buChar char="•"/>
            </a:pPr>
            <a:r>
              <a:rPr lang="en-US" b="1">
                <a:latin typeface="Arial" charset="0"/>
              </a:rPr>
              <a:t> Selling of charms and magical formulae</a:t>
            </a:r>
          </a:p>
        </p:txBody>
      </p:sp>
      <p:sp>
        <p:nvSpPr>
          <p:cNvPr id="113670" name="WordArt 4"/>
          <p:cNvSpPr>
            <a:spLocks noChangeArrowheads="1" noChangeShapeType="1" noTextEdit="1"/>
          </p:cNvSpPr>
          <p:nvPr/>
        </p:nvSpPr>
        <p:spPr bwMode="auto">
          <a:xfrm>
            <a:off x="5943600" y="228600"/>
            <a:ext cx="2133600" cy="4572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r>
              <a:rPr lang="en-US" sz="3600" b="1" kern="10">
                <a:gradFill rotWithShape="1">
                  <a:gsLst>
                    <a:gs pos="0">
                      <a:srgbClr val="000082"/>
                    </a:gs>
                    <a:gs pos="14999">
                      <a:srgbClr val="66008F"/>
                    </a:gs>
                    <a:gs pos="32500">
                      <a:srgbClr val="BA0066"/>
                    </a:gs>
                    <a:gs pos="45000">
                      <a:srgbClr val="FF0000"/>
                    </a:gs>
                    <a:gs pos="50000">
                      <a:srgbClr val="FF8200"/>
                    </a:gs>
                    <a:gs pos="55000">
                      <a:srgbClr val="FF0000"/>
                    </a:gs>
                    <a:gs pos="67500">
                      <a:srgbClr val="BA0066"/>
                    </a:gs>
                    <a:gs pos="85001">
                      <a:srgbClr val="66008F"/>
                    </a:gs>
                    <a:gs pos="100000">
                      <a:srgbClr val="000082"/>
                    </a:gs>
                  </a:gsLst>
                  <a:lin ang="5400000" scaled="1"/>
                </a:gradFill>
                <a:effectLst>
                  <a:outerShdw blurRad="63500" dist="38099" dir="2700000" algn="ctr" rotWithShape="0">
                    <a:srgbClr val="C0C0C0">
                      <a:alpha val="74997"/>
                    </a:srgbClr>
                  </a:outerShdw>
                </a:effectLst>
                <a:latin typeface="Garamond"/>
                <a:ea typeface="Garamond"/>
                <a:cs typeface="Garamond"/>
              </a:rPr>
              <a:t>RELIGION</a:t>
            </a:r>
          </a:p>
        </p:txBody>
      </p:sp>
      <p:sp>
        <p:nvSpPr>
          <p:cNvPr id="113671" name="Line 5"/>
          <p:cNvSpPr>
            <a:spLocks noChangeShapeType="1"/>
          </p:cNvSpPr>
          <p:nvPr/>
        </p:nvSpPr>
        <p:spPr bwMode="auto">
          <a:xfrm>
            <a:off x="5867400" y="838200"/>
            <a:ext cx="22860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 name="Text Box 7"/>
          <p:cNvSpPr txBox="1">
            <a:spLocks noChangeArrowheads="1"/>
          </p:cNvSpPr>
          <p:nvPr/>
        </p:nvSpPr>
        <p:spPr bwMode="auto">
          <a:xfrm>
            <a:off x="8321675" y="152400"/>
            <a:ext cx="698500" cy="461963"/>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a:defRPr/>
            </a:pPr>
            <a:r>
              <a:rPr lang="en-US" b="1">
                <a:solidFill>
                  <a:schemeClr val="bg1"/>
                </a:solidFill>
                <a:latin typeface="Arial"/>
                <a:ea typeface="+mn-ea"/>
                <a:cs typeface="Arial"/>
              </a:rPr>
              <a:t>139</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5" presetClass="entr" presetSubtype="182" fill="hold" grpId="0" nodeType="clickEffect">
                                  <p:stCondLst>
                                    <p:cond delay="0"/>
                                  </p:stCondLst>
                                  <p:childTnLst>
                                    <p:set>
                                      <p:cBhvr>
                                        <p:cTn id="6" dur="1" fill="hold">
                                          <p:stCondLst>
                                            <p:cond delay="499"/>
                                          </p:stCondLst>
                                        </p:cTn>
                                        <p:tgtEl>
                                          <p:spTgt spid="137225"/>
                                        </p:tgtEl>
                                        <p:attrNameLst>
                                          <p:attrName>style.visibility</p:attrName>
                                        </p:attrNameLst>
                                      </p:cBhvr>
                                      <p:to>
                                        <p:strVal val="visible"/>
                                      </p:to>
                                    </p:set>
                                  </p:childTnLst>
                                </p:cTn>
                              </p:par>
                            </p:childTnLst>
                          </p:cTn>
                        </p:par>
                        <p:par>
                          <p:cTn id="7" fill="hold" nodeType="afterGroup">
                            <p:stCondLst>
                              <p:cond delay="500"/>
                            </p:stCondLst>
                            <p:childTnLst>
                              <p:par>
                                <p:cTn id="8" presetID="2" presetClass="entr" presetSubtype="8" fill="hold" grpId="0" nodeType="afterEffect">
                                  <p:stCondLst>
                                    <p:cond delay="0"/>
                                  </p:stCondLst>
                                  <p:childTnLst>
                                    <p:set>
                                      <p:cBhvr>
                                        <p:cTn id="9" dur="1" fill="hold">
                                          <p:stCondLst>
                                            <p:cond delay="0"/>
                                          </p:stCondLst>
                                        </p:cTn>
                                        <p:tgtEl>
                                          <p:spTgt spid="137218">
                                            <p:txEl>
                                              <p:pRg st="0" end="0"/>
                                            </p:txEl>
                                          </p:spTgt>
                                        </p:tgtEl>
                                        <p:attrNameLst>
                                          <p:attrName>style.visibility</p:attrName>
                                        </p:attrNameLst>
                                      </p:cBhvr>
                                      <p:to>
                                        <p:strVal val="visible"/>
                                      </p:to>
                                    </p:set>
                                    <p:anim calcmode="lin" valueType="num">
                                      <p:cBhvr additive="base">
                                        <p:cTn id="10" dur="500" fill="hold"/>
                                        <p:tgtEl>
                                          <p:spTgt spid="137218">
                                            <p:txEl>
                                              <p:pRg st="0" end="0"/>
                                            </p:txEl>
                                          </p:spTgt>
                                        </p:tgtEl>
                                        <p:attrNameLst>
                                          <p:attrName>ppt_x</p:attrName>
                                        </p:attrNameLst>
                                      </p:cBhvr>
                                      <p:tavLst>
                                        <p:tav tm="0">
                                          <p:val>
                                            <p:strVal val="0-#ppt_w/2"/>
                                          </p:val>
                                        </p:tav>
                                        <p:tav tm="100000">
                                          <p:val>
                                            <p:strVal val="#ppt_x"/>
                                          </p:val>
                                        </p:tav>
                                      </p:tavLst>
                                    </p:anim>
                                    <p:anim calcmode="lin" valueType="num">
                                      <p:cBhvr additive="base">
                                        <p:cTn id="11" dur="500" fill="hold"/>
                                        <p:tgtEl>
                                          <p:spTgt spid="137218">
                                            <p:txEl>
                                              <p:pRg st="0" end="0"/>
                                            </p:txEl>
                                          </p:spTgt>
                                        </p:tgtEl>
                                        <p:attrNameLst>
                                          <p:attrName>ppt_y</p:attrName>
                                        </p:attrNameLst>
                                      </p:cBhvr>
                                      <p:tavLst>
                                        <p:tav tm="0">
                                          <p:val>
                                            <p:strVal val="#ppt_y"/>
                                          </p:val>
                                        </p:tav>
                                        <p:tav tm="100000">
                                          <p:val>
                                            <p:strVal val="#ppt_y"/>
                                          </p:val>
                                        </p:tav>
                                      </p:tavLst>
                                    </p:anim>
                                  </p:childTnLst>
                                </p:cTn>
                              </p:par>
                            </p:childTnLst>
                          </p:cTn>
                        </p:par>
                        <p:par>
                          <p:cTn id="12" fill="hold" nodeType="afterGroup">
                            <p:stCondLst>
                              <p:cond delay="1000"/>
                            </p:stCondLst>
                            <p:childTnLst>
                              <p:par>
                                <p:cTn id="13" presetID="2" presetClass="entr" presetSubtype="8" fill="hold" grpId="0" nodeType="afterEffect">
                                  <p:stCondLst>
                                    <p:cond delay="0"/>
                                  </p:stCondLst>
                                  <p:childTnLst>
                                    <p:set>
                                      <p:cBhvr>
                                        <p:cTn id="14" dur="1" fill="hold">
                                          <p:stCondLst>
                                            <p:cond delay="0"/>
                                          </p:stCondLst>
                                        </p:cTn>
                                        <p:tgtEl>
                                          <p:spTgt spid="137218">
                                            <p:txEl>
                                              <p:pRg st="1" end="1"/>
                                            </p:txEl>
                                          </p:spTgt>
                                        </p:tgtEl>
                                        <p:attrNameLst>
                                          <p:attrName>style.visibility</p:attrName>
                                        </p:attrNameLst>
                                      </p:cBhvr>
                                      <p:to>
                                        <p:strVal val="visible"/>
                                      </p:to>
                                    </p:set>
                                    <p:anim calcmode="lin" valueType="num">
                                      <p:cBhvr additive="base">
                                        <p:cTn id="15" dur="500" fill="hold"/>
                                        <p:tgtEl>
                                          <p:spTgt spid="137218">
                                            <p:txEl>
                                              <p:pRg st="1" end="1"/>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137218">
                                            <p:txEl>
                                              <p:pRg st="1" end="1"/>
                                            </p:txEl>
                                          </p:spTgt>
                                        </p:tgtEl>
                                        <p:attrNameLst>
                                          <p:attrName>ppt_y</p:attrName>
                                        </p:attrNameLst>
                                      </p:cBhvr>
                                      <p:tavLst>
                                        <p:tav tm="0">
                                          <p:val>
                                            <p:strVal val="#ppt_y"/>
                                          </p:val>
                                        </p:tav>
                                        <p:tav tm="100000">
                                          <p:val>
                                            <p:strVal val="#ppt_y"/>
                                          </p:val>
                                        </p:tav>
                                      </p:tavLst>
                                    </p:anim>
                                  </p:childTnLst>
                                </p:cTn>
                              </p:par>
                            </p:childTnLst>
                          </p:cTn>
                        </p:par>
                        <p:par>
                          <p:cTn id="17" fill="hold" nodeType="afterGroup">
                            <p:stCondLst>
                              <p:cond delay="1500"/>
                            </p:stCondLst>
                            <p:childTnLst>
                              <p:par>
                                <p:cTn id="18" presetID="2" presetClass="entr" presetSubtype="8" fill="hold" grpId="0" nodeType="afterEffect">
                                  <p:stCondLst>
                                    <p:cond delay="0"/>
                                  </p:stCondLst>
                                  <p:childTnLst>
                                    <p:set>
                                      <p:cBhvr>
                                        <p:cTn id="19" dur="1" fill="hold">
                                          <p:stCondLst>
                                            <p:cond delay="0"/>
                                          </p:stCondLst>
                                        </p:cTn>
                                        <p:tgtEl>
                                          <p:spTgt spid="137218">
                                            <p:txEl>
                                              <p:pRg st="2" end="2"/>
                                            </p:txEl>
                                          </p:spTgt>
                                        </p:tgtEl>
                                        <p:attrNameLst>
                                          <p:attrName>style.visibility</p:attrName>
                                        </p:attrNameLst>
                                      </p:cBhvr>
                                      <p:to>
                                        <p:strVal val="visible"/>
                                      </p:to>
                                    </p:set>
                                    <p:anim calcmode="lin" valueType="num">
                                      <p:cBhvr additive="base">
                                        <p:cTn id="20" dur="500" fill="hold"/>
                                        <p:tgtEl>
                                          <p:spTgt spid="137218">
                                            <p:txEl>
                                              <p:pRg st="2" end="2"/>
                                            </p:txEl>
                                          </p:spTgt>
                                        </p:tgtEl>
                                        <p:attrNameLst>
                                          <p:attrName>ppt_x</p:attrName>
                                        </p:attrNameLst>
                                      </p:cBhvr>
                                      <p:tavLst>
                                        <p:tav tm="0">
                                          <p:val>
                                            <p:strVal val="0-#ppt_w/2"/>
                                          </p:val>
                                        </p:tav>
                                        <p:tav tm="100000">
                                          <p:val>
                                            <p:strVal val="#ppt_x"/>
                                          </p:val>
                                        </p:tav>
                                      </p:tavLst>
                                    </p:anim>
                                    <p:anim calcmode="lin" valueType="num">
                                      <p:cBhvr additive="base">
                                        <p:cTn id="21" dur="500" fill="hold"/>
                                        <p:tgtEl>
                                          <p:spTgt spid="137218">
                                            <p:txEl>
                                              <p:pRg st="2" end="2"/>
                                            </p:txEl>
                                          </p:spTgt>
                                        </p:tgtEl>
                                        <p:attrNameLst>
                                          <p:attrName>ppt_y</p:attrName>
                                        </p:attrNameLst>
                                      </p:cBhvr>
                                      <p:tavLst>
                                        <p:tav tm="0">
                                          <p:val>
                                            <p:strVal val="#ppt_y"/>
                                          </p:val>
                                        </p:tav>
                                        <p:tav tm="100000">
                                          <p:val>
                                            <p:strVal val="#ppt_y"/>
                                          </p:val>
                                        </p:tav>
                                      </p:tavLst>
                                    </p:anim>
                                  </p:childTnLst>
                                </p:cTn>
                              </p:par>
                            </p:childTnLst>
                          </p:cTn>
                        </p:par>
                        <p:par>
                          <p:cTn id="22" fill="hold" nodeType="afterGroup">
                            <p:stCondLst>
                              <p:cond delay="2000"/>
                            </p:stCondLst>
                            <p:childTnLst>
                              <p:par>
                                <p:cTn id="23" presetID="2" presetClass="entr" presetSubtype="8" fill="hold" grpId="0" nodeType="afterEffect">
                                  <p:stCondLst>
                                    <p:cond delay="0"/>
                                  </p:stCondLst>
                                  <p:childTnLst>
                                    <p:set>
                                      <p:cBhvr>
                                        <p:cTn id="24" dur="1" fill="hold">
                                          <p:stCondLst>
                                            <p:cond delay="0"/>
                                          </p:stCondLst>
                                        </p:cTn>
                                        <p:tgtEl>
                                          <p:spTgt spid="137218">
                                            <p:txEl>
                                              <p:pRg st="3" end="3"/>
                                            </p:txEl>
                                          </p:spTgt>
                                        </p:tgtEl>
                                        <p:attrNameLst>
                                          <p:attrName>style.visibility</p:attrName>
                                        </p:attrNameLst>
                                      </p:cBhvr>
                                      <p:to>
                                        <p:strVal val="visible"/>
                                      </p:to>
                                    </p:set>
                                    <p:anim calcmode="lin" valueType="num">
                                      <p:cBhvr additive="base">
                                        <p:cTn id="25" dur="500" fill="hold"/>
                                        <p:tgtEl>
                                          <p:spTgt spid="137218">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37218">
                                            <p:txEl>
                                              <p:pRg st="3" end="3"/>
                                            </p:txEl>
                                          </p:spTgt>
                                        </p:tgtEl>
                                        <p:attrNameLst>
                                          <p:attrName>ppt_y</p:attrName>
                                        </p:attrNameLst>
                                      </p:cBhvr>
                                      <p:tavLst>
                                        <p:tav tm="0">
                                          <p:val>
                                            <p:strVal val="#ppt_y"/>
                                          </p:val>
                                        </p:tav>
                                        <p:tav tm="100000">
                                          <p:val>
                                            <p:strVal val="#ppt_y"/>
                                          </p:val>
                                        </p:tav>
                                      </p:tavLst>
                                    </p:anim>
                                  </p:childTnLst>
                                </p:cTn>
                              </p:par>
                            </p:childTnLst>
                          </p:cTn>
                        </p:par>
                        <p:par>
                          <p:cTn id="27" fill="hold" nodeType="afterGroup">
                            <p:stCondLst>
                              <p:cond delay="2500"/>
                            </p:stCondLst>
                            <p:childTnLst>
                              <p:par>
                                <p:cTn id="28" presetID="2" presetClass="entr" presetSubtype="8" fill="hold" grpId="0" nodeType="afterEffect">
                                  <p:stCondLst>
                                    <p:cond delay="0"/>
                                  </p:stCondLst>
                                  <p:childTnLst>
                                    <p:set>
                                      <p:cBhvr>
                                        <p:cTn id="29" dur="1" fill="hold">
                                          <p:stCondLst>
                                            <p:cond delay="0"/>
                                          </p:stCondLst>
                                        </p:cTn>
                                        <p:tgtEl>
                                          <p:spTgt spid="137218">
                                            <p:txEl>
                                              <p:pRg st="4" end="4"/>
                                            </p:txEl>
                                          </p:spTgt>
                                        </p:tgtEl>
                                        <p:attrNameLst>
                                          <p:attrName>style.visibility</p:attrName>
                                        </p:attrNameLst>
                                      </p:cBhvr>
                                      <p:to>
                                        <p:strVal val="visible"/>
                                      </p:to>
                                    </p:set>
                                    <p:anim calcmode="lin" valueType="num">
                                      <p:cBhvr additive="base">
                                        <p:cTn id="30" dur="500" fill="hold"/>
                                        <p:tgtEl>
                                          <p:spTgt spid="137218">
                                            <p:txEl>
                                              <p:pRg st="4" end="4"/>
                                            </p:txEl>
                                          </p:spTgt>
                                        </p:tgtEl>
                                        <p:attrNameLst>
                                          <p:attrName>ppt_x</p:attrName>
                                        </p:attrNameLst>
                                      </p:cBhvr>
                                      <p:tavLst>
                                        <p:tav tm="0">
                                          <p:val>
                                            <p:strVal val="0-#ppt_w/2"/>
                                          </p:val>
                                        </p:tav>
                                        <p:tav tm="100000">
                                          <p:val>
                                            <p:strVal val="#ppt_x"/>
                                          </p:val>
                                        </p:tav>
                                      </p:tavLst>
                                    </p:anim>
                                    <p:anim calcmode="lin" valueType="num">
                                      <p:cBhvr additive="base">
                                        <p:cTn id="31" dur="500" fill="hold"/>
                                        <p:tgtEl>
                                          <p:spTgt spid="137218">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 presetClass="entr" presetSubtype="8" fill="hold" grpId="0" nodeType="clickEffect">
                                  <p:stCondLst>
                                    <p:cond delay="0"/>
                                  </p:stCondLst>
                                  <p:childTnLst>
                                    <p:set>
                                      <p:cBhvr>
                                        <p:cTn id="35" dur="1" fill="hold">
                                          <p:stCondLst>
                                            <p:cond delay="0"/>
                                          </p:stCondLst>
                                        </p:cTn>
                                        <p:tgtEl>
                                          <p:spTgt spid="137219">
                                            <p:txEl>
                                              <p:pRg st="0" end="0"/>
                                            </p:txEl>
                                          </p:spTgt>
                                        </p:tgtEl>
                                        <p:attrNameLst>
                                          <p:attrName>style.visibility</p:attrName>
                                        </p:attrNameLst>
                                      </p:cBhvr>
                                      <p:to>
                                        <p:strVal val="visible"/>
                                      </p:to>
                                    </p:set>
                                    <p:anim calcmode="lin" valueType="num">
                                      <p:cBhvr additive="base">
                                        <p:cTn id="36" dur="500" fill="hold"/>
                                        <p:tgtEl>
                                          <p:spTgt spid="137219">
                                            <p:txEl>
                                              <p:pRg st="0" end="0"/>
                                            </p:txEl>
                                          </p:spTgt>
                                        </p:tgtEl>
                                        <p:attrNameLst>
                                          <p:attrName>ppt_x</p:attrName>
                                        </p:attrNameLst>
                                      </p:cBhvr>
                                      <p:tavLst>
                                        <p:tav tm="0">
                                          <p:val>
                                            <p:strVal val="0-#ppt_w/2"/>
                                          </p:val>
                                        </p:tav>
                                        <p:tav tm="100000">
                                          <p:val>
                                            <p:strVal val="#ppt_x"/>
                                          </p:val>
                                        </p:tav>
                                      </p:tavLst>
                                    </p:anim>
                                    <p:anim calcmode="lin" valueType="num">
                                      <p:cBhvr additive="base">
                                        <p:cTn id="37" dur="500" fill="hold"/>
                                        <p:tgtEl>
                                          <p:spTgt spid="13721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2" presetClass="entr" presetSubtype="8" fill="hold" grpId="0" nodeType="clickEffect">
                                  <p:stCondLst>
                                    <p:cond delay="0"/>
                                  </p:stCondLst>
                                  <p:childTnLst>
                                    <p:set>
                                      <p:cBhvr>
                                        <p:cTn id="41" dur="1" fill="hold">
                                          <p:stCondLst>
                                            <p:cond delay="0"/>
                                          </p:stCondLst>
                                        </p:cTn>
                                        <p:tgtEl>
                                          <p:spTgt spid="137219">
                                            <p:txEl>
                                              <p:pRg st="1" end="1"/>
                                            </p:txEl>
                                          </p:spTgt>
                                        </p:tgtEl>
                                        <p:attrNameLst>
                                          <p:attrName>style.visibility</p:attrName>
                                        </p:attrNameLst>
                                      </p:cBhvr>
                                      <p:to>
                                        <p:strVal val="visible"/>
                                      </p:to>
                                    </p:set>
                                    <p:anim calcmode="lin" valueType="num">
                                      <p:cBhvr additive="base">
                                        <p:cTn id="42" dur="500" fill="hold"/>
                                        <p:tgtEl>
                                          <p:spTgt spid="137219">
                                            <p:txEl>
                                              <p:pRg st="1" end="1"/>
                                            </p:txEl>
                                          </p:spTgt>
                                        </p:tgtEl>
                                        <p:attrNameLst>
                                          <p:attrName>ppt_x</p:attrName>
                                        </p:attrNameLst>
                                      </p:cBhvr>
                                      <p:tavLst>
                                        <p:tav tm="0">
                                          <p:val>
                                            <p:strVal val="0-#ppt_w/2"/>
                                          </p:val>
                                        </p:tav>
                                        <p:tav tm="100000">
                                          <p:val>
                                            <p:strVal val="#ppt_x"/>
                                          </p:val>
                                        </p:tav>
                                      </p:tavLst>
                                    </p:anim>
                                    <p:anim calcmode="lin" valueType="num">
                                      <p:cBhvr additive="base">
                                        <p:cTn id="43" dur="500" fill="hold"/>
                                        <p:tgtEl>
                                          <p:spTgt spid="13721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44" fill="hold" nodeType="clickPar">
                      <p:stCondLst>
                        <p:cond delay="indefinite"/>
                      </p:stCondLst>
                      <p:childTnLst>
                        <p:par>
                          <p:cTn id="45" fill="hold" nodeType="withGroup">
                            <p:stCondLst>
                              <p:cond delay="0"/>
                            </p:stCondLst>
                            <p:childTnLst>
                              <p:par>
                                <p:cTn id="46" presetID="2" presetClass="entr" presetSubtype="8" fill="hold" grpId="0" nodeType="clickEffect">
                                  <p:stCondLst>
                                    <p:cond delay="0"/>
                                  </p:stCondLst>
                                  <p:childTnLst>
                                    <p:set>
                                      <p:cBhvr>
                                        <p:cTn id="47" dur="1" fill="hold">
                                          <p:stCondLst>
                                            <p:cond delay="0"/>
                                          </p:stCondLst>
                                        </p:cTn>
                                        <p:tgtEl>
                                          <p:spTgt spid="137219">
                                            <p:txEl>
                                              <p:pRg st="2" end="2"/>
                                            </p:txEl>
                                          </p:spTgt>
                                        </p:tgtEl>
                                        <p:attrNameLst>
                                          <p:attrName>style.visibility</p:attrName>
                                        </p:attrNameLst>
                                      </p:cBhvr>
                                      <p:to>
                                        <p:strVal val="visible"/>
                                      </p:to>
                                    </p:set>
                                    <p:anim calcmode="lin" valueType="num">
                                      <p:cBhvr additive="base">
                                        <p:cTn id="48" dur="500" fill="hold"/>
                                        <p:tgtEl>
                                          <p:spTgt spid="137219">
                                            <p:txEl>
                                              <p:pRg st="2" end="2"/>
                                            </p:txEl>
                                          </p:spTgt>
                                        </p:tgtEl>
                                        <p:attrNameLst>
                                          <p:attrName>ppt_x</p:attrName>
                                        </p:attrNameLst>
                                      </p:cBhvr>
                                      <p:tavLst>
                                        <p:tav tm="0">
                                          <p:val>
                                            <p:strVal val="0-#ppt_w/2"/>
                                          </p:val>
                                        </p:tav>
                                        <p:tav tm="100000">
                                          <p:val>
                                            <p:strVal val="#ppt_x"/>
                                          </p:val>
                                        </p:tav>
                                      </p:tavLst>
                                    </p:anim>
                                    <p:anim calcmode="lin" valueType="num">
                                      <p:cBhvr additive="base">
                                        <p:cTn id="49" dur="500" fill="hold"/>
                                        <p:tgtEl>
                                          <p:spTgt spid="137219">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50" fill="hold" nodeType="clickPar">
                      <p:stCondLst>
                        <p:cond delay="indefinite"/>
                      </p:stCondLst>
                      <p:childTnLst>
                        <p:par>
                          <p:cTn id="51" fill="hold" nodeType="withGroup">
                            <p:stCondLst>
                              <p:cond delay="0"/>
                            </p:stCondLst>
                            <p:childTnLst>
                              <p:par>
                                <p:cTn id="52" presetID="2" presetClass="entr" presetSubtype="8" fill="hold" grpId="0" nodeType="clickEffect">
                                  <p:stCondLst>
                                    <p:cond delay="0"/>
                                  </p:stCondLst>
                                  <p:childTnLst>
                                    <p:set>
                                      <p:cBhvr>
                                        <p:cTn id="53" dur="1" fill="hold">
                                          <p:stCondLst>
                                            <p:cond delay="0"/>
                                          </p:stCondLst>
                                        </p:cTn>
                                        <p:tgtEl>
                                          <p:spTgt spid="137219">
                                            <p:txEl>
                                              <p:pRg st="3" end="3"/>
                                            </p:txEl>
                                          </p:spTgt>
                                        </p:tgtEl>
                                        <p:attrNameLst>
                                          <p:attrName>style.visibility</p:attrName>
                                        </p:attrNameLst>
                                      </p:cBhvr>
                                      <p:to>
                                        <p:strVal val="visible"/>
                                      </p:to>
                                    </p:set>
                                    <p:anim calcmode="lin" valueType="num">
                                      <p:cBhvr additive="base">
                                        <p:cTn id="54" dur="500" fill="hold"/>
                                        <p:tgtEl>
                                          <p:spTgt spid="137219">
                                            <p:txEl>
                                              <p:pRg st="3" end="3"/>
                                            </p:txEl>
                                          </p:spTgt>
                                        </p:tgtEl>
                                        <p:attrNameLst>
                                          <p:attrName>ppt_x</p:attrName>
                                        </p:attrNameLst>
                                      </p:cBhvr>
                                      <p:tavLst>
                                        <p:tav tm="0">
                                          <p:val>
                                            <p:strVal val="0-#ppt_w/2"/>
                                          </p:val>
                                        </p:tav>
                                        <p:tav tm="100000">
                                          <p:val>
                                            <p:strVal val="#ppt_x"/>
                                          </p:val>
                                        </p:tav>
                                      </p:tavLst>
                                    </p:anim>
                                    <p:anim calcmode="lin" valueType="num">
                                      <p:cBhvr additive="base">
                                        <p:cTn id="55" dur="500" fill="hold"/>
                                        <p:tgtEl>
                                          <p:spTgt spid="137219">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56" fill="hold" nodeType="clickPar">
                      <p:stCondLst>
                        <p:cond delay="indefinite"/>
                      </p:stCondLst>
                      <p:childTnLst>
                        <p:par>
                          <p:cTn id="57" fill="hold" nodeType="withGroup">
                            <p:stCondLst>
                              <p:cond delay="0"/>
                            </p:stCondLst>
                            <p:childTnLst>
                              <p:par>
                                <p:cTn id="58" presetID="2" presetClass="entr" presetSubtype="8" fill="hold" grpId="0" nodeType="clickEffect">
                                  <p:stCondLst>
                                    <p:cond delay="0"/>
                                  </p:stCondLst>
                                  <p:childTnLst>
                                    <p:set>
                                      <p:cBhvr>
                                        <p:cTn id="59" dur="1" fill="hold">
                                          <p:stCondLst>
                                            <p:cond delay="0"/>
                                          </p:stCondLst>
                                        </p:cTn>
                                        <p:tgtEl>
                                          <p:spTgt spid="137219">
                                            <p:txEl>
                                              <p:pRg st="4" end="4"/>
                                            </p:txEl>
                                          </p:spTgt>
                                        </p:tgtEl>
                                        <p:attrNameLst>
                                          <p:attrName>style.visibility</p:attrName>
                                        </p:attrNameLst>
                                      </p:cBhvr>
                                      <p:to>
                                        <p:strVal val="visible"/>
                                      </p:to>
                                    </p:set>
                                    <p:anim calcmode="lin" valueType="num">
                                      <p:cBhvr additive="base">
                                        <p:cTn id="60" dur="500" fill="hold"/>
                                        <p:tgtEl>
                                          <p:spTgt spid="137219">
                                            <p:txEl>
                                              <p:pRg st="4" end="4"/>
                                            </p:txEl>
                                          </p:spTgt>
                                        </p:tgtEl>
                                        <p:attrNameLst>
                                          <p:attrName>ppt_x</p:attrName>
                                        </p:attrNameLst>
                                      </p:cBhvr>
                                      <p:tavLst>
                                        <p:tav tm="0">
                                          <p:val>
                                            <p:strVal val="0-#ppt_w/2"/>
                                          </p:val>
                                        </p:tav>
                                        <p:tav tm="100000">
                                          <p:val>
                                            <p:strVal val="#ppt_x"/>
                                          </p:val>
                                        </p:tav>
                                      </p:tavLst>
                                    </p:anim>
                                    <p:anim calcmode="lin" valueType="num">
                                      <p:cBhvr additive="base">
                                        <p:cTn id="61" dur="500" fill="hold"/>
                                        <p:tgtEl>
                                          <p:spTgt spid="137219">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225" grpId="0" animBg="1"/>
      <p:bldP spid="137218" grpId="0" build="p" autoUpdateAnimBg="0" advAuto="0"/>
      <p:bldP spid="137219" grpId="0" build="p" autoUpdateAnimBg="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Text Box 2"/>
          <p:cNvSpPr txBox="1">
            <a:spLocks noChangeArrowheads="1"/>
          </p:cNvSpPr>
          <p:nvPr/>
        </p:nvSpPr>
        <p:spPr bwMode="auto">
          <a:xfrm>
            <a:off x="304800" y="990600"/>
            <a:ext cx="883920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a:r>
              <a:rPr lang="en-US" b="1">
                <a:latin typeface="Arial" charset="0"/>
              </a:rPr>
              <a:t>PERSONAL IDOLS </a:t>
            </a:r>
          </a:p>
          <a:p>
            <a:pPr algn="l">
              <a:buFontTx/>
              <a:buChar char="•"/>
            </a:pPr>
            <a:r>
              <a:rPr lang="en-US" b="1">
                <a:latin typeface="Arial" charset="0"/>
              </a:rPr>
              <a:t> Each Babylonian citizen had a </a:t>
            </a:r>
            <a:r>
              <a:rPr lang="fr-FR" altLang="ja-JP" b="1">
                <a:latin typeface="Arial" charset="0"/>
              </a:rPr>
              <a:t>'</a:t>
            </a:r>
            <a:r>
              <a:rPr lang="en-US" b="1">
                <a:latin typeface="Arial" charset="0"/>
              </a:rPr>
              <a:t>personal</a:t>
            </a:r>
            <a:r>
              <a:rPr lang="fr-FR" altLang="ja-JP" b="1">
                <a:latin typeface="Arial" charset="0"/>
              </a:rPr>
              <a:t>'</a:t>
            </a:r>
            <a:r>
              <a:rPr lang="en-US" b="1">
                <a:latin typeface="Arial" charset="0"/>
              </a:rPr>
              <a:t> god</a:t>
            </a:r>
          </a:p>
          <a:p>
            <a:pPr algn="l">
              <a:buFontTx/>
              <a:buChar char="•"/>
            </a:pPr>
            <a:r>
              <a:rPr lang="en-US" b="1">
                <a:latin typeface="Arial" charset="0"/>
              </a:rPr>
              <a:t> Individuals made special requests (e.g., relief from illness)</a:t>
            </a:r>
          </a:p>
          <a:p>
            <a:pPr algn="l">
              <a:buFontTx/>
              <a:buChar char="•"/>
            </a:pPr>
            <a:r>
              <a:rPr lang="en-US" b="1">
                <a:latin typeface="Arial" charset="0"/>
              </a:rPr>
              <a:t> Acted as mediators from devotees to higher gods</a:t>
            </a:r>
          </a:p>
          <a:p>
            <a:pPr algn="l">
              <a:buFontTx/>
              <a:buChar char="•"/>
            </a:pPr>
            <a:r>
              <a:rPr lang="en-US" b="1">
                <a:latin typeface="Arial" charset="0"/>
              </a:rPr>
              <a:t> Benefit-driven so one would often abandon his god</a:t>
            </a:r>
          </a:p>
        </p:txBody>
      </p:sp>
      <p:sp>
        <p:nvSpPr>
          <p:cNvPr id="139267" name="Text Box 3"/>
          <p:cNvSpPr txBox="1">
            <a:spLocks noChangeArrowheads="1"/>
          </p:cNvSpPr>
          <p:nvPr/>
        </p:nvSpPr>
        <p:spPr bwMode="auto">
          <a:xfrm>
            <a:off x="381000" y="3352800"/>
            <a:ext cx="8001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a:r>
              <a:rPr lang="en-US" b="1">
                <a:latin typeface="Arial" charset="0"/>
              </a:rPr>
              <a:t>Ziggurats</a:t>
            </a:r>
          </a:p>
          <a:p>
            <a:pPr algn="l">
              <a:buFontTx/>
              <a:buChar char="•"/>
            </a:pPr>
            <a:r>
              <a:rPr lang="en-US" b="1">
                <a:latin typeface="Arial" charset="0"/>
              </a:rPr>
              <a:t> Shows the city and king</a:t>
            </a:r>
            <a:r>
              <a:rPr lang="fr-FR" altLang="ja-JP" b="1">
                <a:latin typeface="Arial" charset="0"/>
              </a:rPr>
              <a:t>'</a:t>
            </a:r>
            <a:r>
              <a:rPr lang="en-US" b="1">
                <a:latin typeface="Arial" charset="0"/>
              </a:rPr>
              <a:t>s devotion to their city god</a:t>
            </a:r>
          </a:p>
          <a:p>
            <a:pPr algn="l">
              <a:buFontTx/>
              <a:buChar char="•"/>
            </a:pPr>
            <a:r>
              <a:rPr lang="en-US" b="1">
                <a:latin typeface="Arial" charset="0"/>
              </a:rPr>
              <a:t> Huge stepped structure</a:t>
            </a:r>
          </a:p>
        </p:txBody>
      </p:sp>
      <p:pic>
        <p:nvPicPr>
          <p:cNvPr id="115715" name="Picture 4" descr="ziggurat_stairs1.gif"/>
          <p:cNvPicPr>
            <a:picLocks noGrp="1" noChangeAspect="1" noChangeArrowheads="1"/>
          </p:cNvPicPr>
          <p:nvPr>
            <p:ph/>
          </p:nvPr>
        </p:nvPicPr>
        <p:blipFill>
          <a:blip r:embed="rId3">
            <a:extLst>
              <a:ext uri="{28A0092B-C50C-407E-A947-70E740481C1C}">
                <a14:useLocalDpi xmlns:a14="http://schemas.microsoft.com/office/drawing/2010/main"/>
              </a:ext>
            </a:extLst>
          </a:blip>
          <a:srcRect/>
          <a:stretch>
            <a:fillRect/>
          </a:stretch>
        </p:blipFill>
        <p:spPr>
          <a:xfrm>
            <a:off x="6477000" y="4229100"/>
            <a:ext cx="2667000" cy="2628900"/>
          </a:xfrm>
          <a:noFill/>
        </p:spPr>
      </p:pic>
      <p:sp>
        <p:nvSpPr>
          <p:cNvPr id="115716" name="WordArt 5"/>
          <p:cNvSpPr>
            <a:spLocks noChangeArrowheads="1" noChangeShapeType="1" noTextEdit="1"/>
          </p:cNvSpPr>
          <p:nvPr/>
        </p:nvSpPr>
        <p:spPr bwMode="auto">
          <a:xfrm>
            <a:off x="5943600" y="228600"/>
            <a:ext cx="2133600" cy="4572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r>
              <a:rPr lang="en-US" sz="3600" b="1" kern="10">
                <a:gradFill rotWithShape="1">
                  <a:gsLst>
                    <a:gs pos="0">
                      <a:srgbClr val="000082"/>
                    </a:gs>
                    <a:gs pos="14999">
                      <a:srgbClr val="66008F"/>
                    </a:gs>
                    <a:gs pos="32500">
                      <a:srgbClr val="BA0066"/>
                    </a:gs>
                    <a:gs pos="45000">
                      <a:srgbClr val="FF0000"/>
                    </a:gs>
                    <a:gs pos="50000">
                      <a:srgbClr val="FF8200"/>
                    </a:gs>
                    <a:gs pos="55000">
                      <a:srgbClr val="FF0000"/>
                    </a:gs>
                    <a:gs pos="67500">
                      <a:srgbClr val="BA0066"/>
                    </a:gs>
                    <a:gs pos="85001">
                      <a:srgbClr val="66008F"/>
                    </a:gs>
                    <a:gs pos="100000">
                      <a:srgbClr val="000082"/>
                    </a:gs>
                  </a:gsLst>
                  <a:lin ang="5400000" scaled="1"/>
                </a:gradFill>
                <a:effectLst>
                  <a:outerShdw blurRad="63500" dist="38099" dir="2700000" algn="ctr" rotWithShape="0">
                    <a:srgbClr val="C0C0C0">
                      <a:alpha val="74997"/>
                    </a:srgbClr>
                  </a:outerShdw>
                </a:effectLst>
                <a:latin typeface="Garamond"/>
                <a:ea typeface="Garamond"/>
                <a:cs typeface="Garamond"/>
              </a:rPr>
              <a:t>RELIGION</a:t>
            </a:r>
          </a:p>
        </p:txBody>
      </p:sp>
      <p:sp>
        <p:nvSpPr>
          <p:cNvPr id="115717" name="Line 6"/>
          <p:cNvSpPr>
            <a:spLocks noChangeShapeType="1"/>
          </p:cNvSpPr>
          <p:nvPr/>
        </p:nvSpPr>
        <p:spPr bwMode="auto">
          <a:xfrm>
            <a:off x="5867400" y="838200"/>
            <a:ext cx="22860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5718" name="Text Box 7"/>
          <p:cNvSpPr txBox="1">
            <a:spLocks noChangeArrowheads="1"/>
          </p:cNvSpPr>
          <p:nvPr/>
        </p:nvSpPr>
        <p:spPr bwMode="auto">
          <a:xfrm>
            <a:off x="8397875" y="152400"/>
            <a:ext cx="698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latin typeface="Arial" charset="0"/>
                <a:cs typeface="Arial" charset="0"/>
              </a:rPr>
              <a:t>139</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39266">
                                            <p:txEl>
                                              <p:pRg st="0" end="0"/>
                                            </p:txEl>
                                          </p:spTgt>
                                        </p:tgtEl>
                                        <p:attrNameLst>
                                          <p:attrName>style.visibility</p:attrName>
                                        </p:attrNameLst>
                                      </p:cBhvr>
                                      <p:to>
                                        <p:strVal val="visible"/>
                                      </p:to>
                                    </p:set>
                                    <p:anim calcmode="lin" valueType="num">
                                      <p:cBhvr additive="base">
                                        <p:cTn id="7" dur="500" fill="hold"/>
                                        <p:tgtEl>
                                          <p:spTgt spid="139266">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3926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39266">
                                            <p:txEl>
                                              <p:pRg st="1" end="1"/>
                                            </p:txEl>
                                          </p:spTgt>
                                        </p:tgtEl>
                                        <p:attrNameLst>
                                          <p:attrName>style.visibility</p:attrName>
                                        </p:attrNameLst>
                                      </p:cBhvr>
                                      <p:to>
                                        <p:strVal val="visible"/>
                                      </p:to>
                                    </p:set>
                                    <p:anim calcmode="lin" valueType="num">
                                      <p:cBhvr additive="base">
                                        <p:cTn id="13" dur="500" fill="hold"/>
                                        <p:tgtEl>
                                          <p:spTgt spid="139266">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39266">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39266">
                                            <p:txEl>
                                              <p:pRg st="2" end="2"/>
                                            </p:txEl>
                                          </p:spTgt>
                                        </p:tgtEl>
                                        <p:attrNameLst>
                                          <p:attrName>style.visibility</p:attrName>
                                        </p:attrNameLst>
                                      </p:cBhvr>
                                      <p:to>
                                        <p:strVal val="visible"/>
                                      </p:to>
                                    </p:set>
                                    <p:anim calcmode="lin" valueType="num">
                                      <p:cBhvr additive="base">
                                        <p:cTn id="19" dur="500" fill="hold"/>
                                        <p:tgtEl>
                                          <p:spTgt spid="139266">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39266">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39266">
                                            <p:txEl>
                                              <p:pRg st="3" end="3"/>
                                            </p:txEl>
                                          </p:spTgt>
                                        </p:tgtEl>
                                        <p:attrNameLst>
                                          <p:attrName>style.visibility</p:attrName>
                                        </p:attrNameLst>
                                      </p:cBhvr>
                                      <p:to>
                                        <p:strVal val="visible"/>
                                      </p:to>
                                    </p:set>
                                    <p:anim calcmode="lin" valueType="num">
                                      <p:cBhvr additive="base">
                                        <p:cTn id="25" dur="500" fill="hold"/>
                                        <p:tgtEl>
                                          <p:spTgt spid="139266">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39266">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39266">
                                            <p:txEl>
                                              <p:pRg st="4" end="4"/>
                                            </p:txEl>
                                          </p:spTgt>
                                        </p:tgtEl>
                                        <p:attrNameLst>
                                          <p:attrName>style.visibility</p:attrName>
                                        </p:attrNameLst>
                                      </p:cBhvr>
                                      <p:to>
                                        <p:strVal val="visible"/>
                                      </p:to>
                                    </p:set>
                                    <p:anim calcmode="lin" valueType="num">
                                      <p:cBhvr additive="base">
                                        <p:cTn id="31" dur="500" fill="hold"/>
                                        <p:tgtEl>
                                          <p:spTgt spid="139266">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39266">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39267">
                                            <p:txEl>
                                              <p:pRg st="0" end="0"/>
                                            </p:txEl>
                                          </p:spTgt>
                                        </p:tgtEl>
                                        <p:attrNameLst>
                                          <p:attrName>style.visibility</p:attrName>
                                        </p:attrNameLst>
                                      </p:cBhvr>
                                      <p:to>
                                        <p:strVal val="visible"/>
                                      </p:to>
                                    </p:set>
                                    <p:anim calcmode="lin" valueType="num">
                                      <p:cBhvr additive="base">
                                        <p:cTn id="37" dur="500" fill="hold"/>
                                        <p:tgtEl>
                                          <p:spTgt spid="139267">
                                            <p:txEl>
                                              <p:pRg st="0" end="0"/>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3926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39267">
                                            <p:txEl>
                                              <p:pRg st="1" end="1"/>
                                            </p:txEl>
                                          </p:spTgt>
                                        </p:tgtEl>
                                        <p:attrNameLst>
                                          <p:attrName>style.visibility</p:attrName>
                                        </p:attrNameLst>
                                      </p:cBhvr>
                                      <p:to>
                                        <p:strVal val="visible"/>
                                      </p:to>
                                    </p:set>
                                    <p:anim calcmode="lin" valueType="num">
                                      <p:cBhvr additive="base">
                                        <p:cTn id="43" dur="500" fill="hold"/>
                                        <p:tgtEl>
                                          <p:spTgt spid="139267">
                                            <p:txEl>
                                              <p:pRg st="1" end="1"/>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3926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39267">
                                            <p:txEl>
                                              <p:pRg st="2" end="2"/>
                                            </p:txEl>
                                          </p:spTgt>
                                        </p:tgtEl>
                                        <p:attrNameLst>
                                          <p:attrName>style.visibility</p:attrName>
                                        </p:attrNameLst>
                                      </p:cBhvr>
                                      <p:to>
                                        <p:strVal val="visible"/>
                                      </p:to>
                                    </p:set>
                                    <p:anim calcmode="lin" valueType="num">
                                      <p:cBhvr additive="base">
                                        <p:cTn id="49" dur="500" fill="hold"/>
                                        <p:tgtEl>
                                          <p:spTgt spid="139267">
                                            <p:txEl>
                                              <p:pRg st="2" end="2"/>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39267">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266" grpId="0" build="p" autoUpdateAnimBg="0"/>
      <p:bldP spid="139267" grpId="0" build="p"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1"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8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63" name="Text Box 3"/>
          <p:cNvSpPr txBox="1">
            <a:spLocks noChangeArrowheads="1"/>
          </p:cNvSpPr>
          <p:nvPr/>
        </p:nvSpPr>
        <p:spPr bwMode="auto">
          <a:xfrm>
            <a:off x="838200" y="533400"/>
            <a:ext cx="1981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a:r>
              <a:rPr lang="en-US" b="1">
                <a:latin typeface="Arial" charset="0"/>
              </a:rPr>
              <a:t>Ziggurats </a:t>
            </a:r>
          </a:p>
        </p:txBody>
      </p:sp>
      <p:sp>
        <p:nvSpPr>
          <p:cNvPr id="117763" name="WordArt 4"/>
          <p:cNvSpPr>
            <a:spLocks noChangeArrowheads="1" noChangeShapeType="1" noTextEdit="1"/>
          </p:cNvSpPr>
          <p:nvPr/>
        </p:nvSpPr>
        <p:spPr bwMode="auto">
          <a:xfrm>
            <a:off x="5943600" y="228600"/>
            <a:ext cx="2133600" cy="4572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r>
              <a:rPr lang="en-US" sz="3600" b="1" kern="10">
                <a:gradFill rotWithShape="1">
                  <a:gsLst>
                    <a:gs pos="0">
                      <a:srgbClr val="000082"/>
                    </a:gs>
                    <a:gs pos="14999">
                      <a:srgbClr val="66008F"/>
                    </a:gs>
                    <a:gs pos="32500">
                      <a:srgbClr val="BA0066"/>
                    </a:gs>
                    <a:gs pos="45000">
                      <a:srgbClr val="FF0000"/>
                    </a:gs>
                    <a:gs pos="50000">
                      <a:srgbClr val="FF8200"/>
                    </a:gs>
                    <a:gs pos="55000">
                      <a:srgbClr val="FF0000"/>
                    </a:gs>
                    <a:gs pos="67500">
                      <a:srgbClr val="BA0066"/>
                    </a:gs>
                    <a:gs pos="85001">
                      <a:srgbClr val="66008F"/>
                    </a:gs>
                    <a:gs pos="100000">
                      <a:srgbClr val="000082"/>
                    </a:gs>
                  </a:gsLst>
                  <a:lin ang="5400000" scaled="1"/>
                </a:gradFill>
                <a:effectLst>
                  <a:outerShdw blurRad="63500" dist="38099" dir="2700000" algn="ctr" rotWithShape="0">
                    <a:srgbClr val="C0C0C0">
                      <a:alpha val="74997"/>
                    </a:srgbClr>
                  </a:outerShdw>
                </a:effectLst>
                <a:latin typeface="Garamond"/>
                <a:ea typeface="Garamond"/>
                <a:cs typeface="Garamond"/>
              </a:rPr>
              <a:t>RELIGION</a:t>
            </a:r>
          </a:p>
        </p:txBody>
      </p:sp>
      <p:sp>
        <p:nvSpPr>
          <p:cNvPr id="117764" name="Line 5"/>
          <p:cNvSpPr>
            <a:spLocks noChangeShapeType="1"/>
          </p:cNvSpPr>
          <p:nvPr/>
        </p:nvSpPr>
        <p:spPr bwMode="auto">
          <a:xfrm>
            <a:off x="5867400" y="838200"/>
            <a:ext cx="22860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7765" name="Text Box 6"/>
          <p:cNvSpPr txBox="1">
            <a:spLocks noChangeArrowheads="1"/>
          </p:cNvSpPr>
          <p:nvPr/>
        </p:nvSpPr>
        <p:spPr bwMode="auto">
          <a:xfrm>
            <a:off x="8397875" y="152400"/>
            <a:ext cx="698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latin typeface="Arial" charset="0"/>
                <a:cs typeface="Arial" charset="0"/>
              </a:rPr>
              <a:t>139</a:t>
            </a:r>
          </a:p>
        </p:txBody>
      </p:sp>
      <p:sp>
        <p:nvSpPr>
          <p:cNvPr id="117766" name="Rectangle 7"/>
          <p:cNvSpPr>
            <a:spLocks noGrp="1" noChangeArrowheads="1"/>
          </p:cNvSpPr>
          <p:nvPr>
            <p:ph type="title" idx="4294967295"/>
          </p:nvPr>
        </p:nvSpPr>
        <p:spPr>
          <a:xfrm>
            <a:off x="3657600" y="6248400"/>
            <a:ext cx="5410200" cy="457200"/>
          </a:xfrm>
          <a:solidFill>
            <a:schemeClr val="tx2"/>
          </a:solidFill>
        </p:spPr>
        <p:txBody>
          <a:bodyPr/>
          <a:lstStyle/>
          <a:p>
            <a:pPr algn="r" eaLnBrk="1" hangingPunct="1"/>
            <a:r>
              <a:rPr lang="en-US" sz="3600">
                <a:solidFill>
                  <a:schemeClr val="bg1"/>
                </a:solidFill>
                <a:latin typeface="Arial" charset="0"/>
                <a:ea typeface="ＭＳ Ｐゴシック" charset="0"/>
                <a:cs typeface="Arial" charset="0"/>
              </a:rPr>
              <a:t>Tower of Babel (Gen. 11)</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94563"/>
                                        </p:tgtEl>
                                        <p:attrNameLst>
                                          <p:attrName>style.visibility</p:attrName>
                                        </p:attrNameLst>
                                      </p:cBhvr>
                                      <p:to>
                                        <p:strVal val="visible"/>
                                      </p:to>
                                    </p:set>
                                    <p:anim calcmode="lin" valueType="num">
                                      <p:cBhvr additive="base">
                                        <p:cTn id="7" dur="500" fill="hold"/>
                                        <p:tgtEl>
                                          <p:spTgt spid="194563"/>
                                        </p:tgtEl>
                                        <p:attrNameLst>
                                          <p:attrName>ppt_x</p:attrName>
                                        </p:attrNameLst>
                                      </p:cBhvr>
                                      <p:tavLst>
                                        <p:tav tm="0">
                                          <p:val>
                                            <p:strVal val="0-#ppt_w/2"/>
                                          </p:val>
                                        </p:tav>
                                        <p:tav tm="100000">
                                          <p:val>
                                            <p:strVal val="#ppt_x"/>
                                          </p:val>
                                        </p:tav>
                                      </p:tavLst>
                                    </p:anim>
                                    <p:anim calcmode="lin" valueType="num">
                                      <p:cBhvr additive="base">
                                        <p:cTn id="8" dur="500" fill="hold"/>
                                        <p:tgtEl>
                                          <p:spTgt spid="19456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63" grpId="0"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ChangeArrowheads="1"/>
          </p:cNvSpPr>
          <p:nvPr>
            <p:ph type="body" sz="half" idx="1"/>
          </p:nvPr>
        </p:nvSpPr>
        <p:spPr>
          <a:xfrm>
            <a:off x="457200" y="1676400"/>
            <a:ext cx="8458200" cy="4038600"/>
          </a:xfrm>
          <a:solidFill>
            <a:srgbClr val="FFFF99">
              <a:alpha val="50195"/>
            </a:srgbClr>
          </a:solidFill>
        </p:spPr>
        <p:txBody>
          <a:bodyPr/>
          <a:lstStyle/>
          <a:p>
            <a:pPr algn="ctr" eaLnBrk="1" hangingPunct="1">
              <a:buFontTx/>
              <a:buNone/>
            </a:pPr>
            <a:r>
              <a:rPr lang="en-US" sz="2400" b="1">
                <a:solidFill>
                  <a:srgbClr val="006600"/>
                </a:solidFill>
                <a:latin typeface="Kristen ITC" charset="0"/>
                <a:ea typeface="ＭＳ Ｐゴシック" charset="0"/>
                <a:cs typeface="ＭＳ Ｐゴシック" charset="0"/>
              </a:rPr>
              <a:t>Babylon, the jewel of the kingdoms, the glory of the Babylonians</a:t>
            </a:r>
            <a:r>
              <a:rPr lang="fr-FR" altLang="ja-JP" sz="2400" b="1">
                <a:solidFill>
                  <a:srgbClr val="006600"/>
                </a:solidFill>
                <a:latin typeface="Kristen ITC" charset="0"/>
                <a:ea typeface="ＭＳ Ｐゴシック" charset="0"/>
                <a:cs typeface="ＭＳ Ｐゴシック" charset="0"/>
              </a:rPr>
              <a:t>'</a:t>
            </a:r>
            <a:r>
              <a:rPr lang="en-US" sz="2400" b="1">
                <a:solidFill>
                  <a:srgbClr val="006600"/>
                </a:solidFill>
                <a:latin typeface="Kristen ITC" charset="0"/>
                <a:ea typeface="ＭＳ Ｐゴシック" charset="0"/>
                <a:cs typeface="ＭＳ Ｐゴシック" charset="0"/>
              </a:rPr>
              <a:t> pride, will be overthrown by God like Sodom and Gomorrah. She will never be inhabited or lived in through all generations; But desert creatures will lie there, jackals will fill her houses;</a:t>
            </a:r>
          </a:p>
          <a:p>
            <a:pPr algn="ctr" eaLnBrk="1" hangingPunct="1">
              <a:buFontTx/>
              <a:buNone/>
            </a:pPr>
            <a:r>
              <a:rPr lang="en-US" sz="2400" b="1">
                <a:solidFill>
                  <a:srgbClr val="006600"/>
                </a:solidFill>
                <a:latin typeface="Kristen ITC" charset="0"/>
                <a:ea typeface="ＭＳ Ｐゴシック" charset="0"/>
                <a:cs typeface="ＭＳ Ｐゴシック" charset="0"/>
              </a:rPr>
              <a:t>There the owls will dwell, hyenas will howl in her strongholds, jackals in her luxurious palaces.</a:t>
            </a:r>
          </a:p>
          <a:p>
            <a:pPr algn="ctr" eaLnBrk="1" hangingPunct="1">
              <a:buFontTx/>
              <a:buNone/>
            </a:pPr>
            <a:r>
              <a:rPr lang="en-US" sz="2400" b="1">
                <a:solidFill>
                  <a:srgbClr val="006600"/>
                </a:solidFill>
                <a:latin typeface="Kristen ITC" charset="0"/>
                <a:ea typeface="ＭＳ Ｐゴシック" charset="0"/>
                <a:cs typeface="ＭＳ Ｐゴシック" charset="0"/>
              </a:rPr>
              <a:t>- Isaiah 13:19-23</a:t>
            </a:r>
          </a:p>
        </p:txBody>
      </p:sp>
      <p:pic>
        <p:nvPicPr>
          <p:cNvPr id="143363" name="Picture 3" descr="ziggurat_ur.gif"/>
          <p:cNvPicPr>
            <a:picLocks noGrp="1" noChangeAspect="1" noChangeArrowheads="1"/>
          </p:cNvPicPr>
          <p:nvPr>
            <p:ph sz="half" idx="2"/>
          </p:nvPr>
        </p:nvPicPr>
        <p:blipFill>
          <a:blip r:embed="rId3">
            <a:extLst>
              <a:ext uri="{28A0092B-C50C-407E-A947-70E740481C1C}">
                <a14:useLocalDpi xmlns:a14="http://schemas.microsoft.com/office/drawing/2010/main"/>
              </a:ext>
            </a:extLst>
          </a:blip>
          <a:srcRect/>
          <a:stretch>
            <a:fillRect/>
          </a:stretch>
        </p:blipFill>
        <p:spPr>
          <a:xfrm>
            <a:off x="-76200" y="1171575"/>
            <a:ext cx="9220200" cy="4924425"/>
          </a:xfrm>
          <a:noFill/>
        </p:spPr>
      </p:pic>
      <p:sp>
        <p:nvSpPr>
          <p:cNvPr id="119811" name="WordArt 4"/>
          <p:cNvSpPr>
            <a:spLocks noChangeArrowheads="1" noChangeShapeType="1" noTextEdit="1"/>
          </p:cNvSpPr>
          <p:nvPr/>
        </p:nvSpPr>
        <p:spPr bwMode="auto">
          <a:xfrm>
            <a:off x="6705600" y="228600"/>
            <a:ext cx="2133600" cy="4572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r>
              <a:rPr lang="en-US" sz="3600" b="1" kern="10">
                <a:gradFill rotWithShape="1">
                  <a:gsLst>
                    <a:gs pos="0">
                      <a:srgbClr val="000082"/>
                    </a:gs>
                    <a:gs pos="14999">
                      <a:srgbClr val="66008F"/>
                    </a:gs>
                    <a:gs pos="32500">
                      <a:srgbClr val="BA0066"/>
                    </a:gs>
                    <a:gs pos="45000">
                      <a:srgbClr val="FF0000"/>
                    </a:gs>
                    <a:gs pos="50000">
                      <a:srgbClr val="FF8200"/>
                    </a:gs>
                    <a:gs pos="55000">
                      <a:srgbClr val="FF0000"/>
                    </a:gs>
                    <a:gs pos="67500">
                      <a:srgbClr val="BA0066"/>
                    </a:gs>
                    <a:gs pos="85001">
                      <a:srgbClr val="66008F"/>
                    </a:gs>
                    <a:gs pos="100000">
                      <a:srgbClr val="000082"/>
                    </a:gs>
                  </a:gsLst>
                  <a:lin ang="5400000" scaled="1"/>
                </a:gradFill>
                <a:effectLst>
                  <a:outerShdw blurRad="63500" dist="38099" dir="2700000" algn="ctr" rotWithShape="0">
                    <a:srgbClr val="C0C0C0">
                      <a:alpha val="74997"/>
                    </a:srgbClr>
                  </a:outerShdw>
                </a:effectLst>
                <a:latin typeface="Garamond"/>
                <a:ea typeface="Garamond"/>
                <a:cs typeface="Garamond"/>
              </a:rPr>
              <a:t>RELIGION</a:t>
            </a:r>
          </a:p>
        </p:txBody>
      </p:sp>
      <p:sp>
        <p:nvSpPr>
          <p:cNvPr id="119812" name="Line 5"/>
          <p:cNvSpPr>
            <a:spLocks noChangeShapeType="1"/>
          </p:cNvSpPr>
          <p:nvPr/>
        </p:nvSpPr>
        <p:spPr bwMode="auto">
          <a:xfrm>
            <a:off x="6629400" y="838200"/>
            <a:ext cx="22860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nodeType="clickEffect">
                                  <p:stCondLst>
                                    <p:cond delay="0"/>
                                  </p:stCondLst>
                                  <p:childTnLst>
                                    <p:set>
                                      <p:cBhvr>
                                        <p:cTn id="6" dur="1" fill="hold">
                                          <p:stCondLst>
                                            <p:cond delay="0"/>
                                          </p:stCondLst>
                                        </p:cTn>
                                        <p:tgtEl>
                                          <p:spTgt spid="143363"/>
                                        </p:tgtEl>
                                        <p:attrNameLst>
                                          <p:attrName>style.visibility</p:attrName>
                                        </p:attrNameLst>
                                      </p:cBhvr>
                                      <p:to>
                                        <p:strVal val="visible"/>
                                      </p:to>
                                    </p:set>
                                    <p:anim calcmode="lin" valueType="num">
                                      <p:cBhvr>
                                        <p:cTn id="7" dur="1000" fill="hold"/>
                                        <p:tgtEl>
                                          <p:spTgt spid="143363"/>
                                        </p:tgtEl>
                                        <p:attrNameLst>
                                          <p:attrName>ppt_w</p:attrName>
                                        </p:attrNameLst>
                                      </p:cBhvr>
                                      <p:tavLst>
                                        <p:tav tm="0">
                                          <p:val>
                                            <p:fltVal val="0"/>
                                          </p:val>
                                        </p:tav>
                                        <p:tav tm="100000">
                                          <p:val>
                                            <p:strVal val="#ppt_w"/>
                                          </p:val>
                                        </p:tav>
                                      </p:tavLst>
                                    </p:anim>
                                    <p:anim calcmode="lin" valueType="num">
                                      <p:cBhvr>
                                        <p:cTn id="8" dur="1000" fill="hold"/>
                                        <p:tgtEl>
                                          <p:spTgt spid="143363"/>
                                        </p:tgtEl>
                                        <p:attrNameLst>
                                          <p:attrName>ppt_h</p:attrName>
                                        </p:attrNameLst>
                                      </p:cBhvr>
                                      <p:tavLst>
                                        <p:tav tm="0">
                                          <p:val>
                                            <p:fltVal val="0"/>
                                          </p:val>
                                        </p:tav>
                                        <p:tav tm="100000">
                                          <p:val>
                                            <p:strVal val="#ppt_h"/>
                                          </p:val>
                                        </p:tav>
                                      </p:tavLst>
                                    </p:anim>
                                    <p:anim calcmode="lin" valueType="num">
                                      <p:cBhvr>
                                        <p:cTn id="9" dur="1000" fill="hold"/>
                                        <p:tgtEl>
                                          <p:spTgt spid="143363"/>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43363"/>
                                        </p:tgtEl>
                                        <p:attrNameLst>
                                          <p:attrName>ppt_y</p:attrName>
                                        </p:attrNameLst>
                                      </p:cBhvr>
                                      <p:tavLst>
                                        <p:tav tm="0" fmla="#ppt_y+(sin(-2*pi*(1-$))*-#ppt_x+cos(-2*pi*(1-$))*(1-#ppt_y))*(1-$)">
                                          <p:val>
                                            <p:fltVal val="0"/>
                                          </p:val>
                                        </p:tav>
                                        <p:tav tm="100000">
                                          <p:val>
                                            <p:fltVal val="1"/>
                                          </p:val>
                                        </p:tav>
                                      </p:tavLst>
                                    </p:anim>
                                  </p:childTnLst>
                                  <p:subTnLst>
                                    <p:set>
                                      <p:cBhvr override="childStyle">
                                        <p:cTn dur="1" fill="hold" display="0" masterRel="nextClick" afterEffect="1"/>
                                        <p:tgtEl>
                                          <p:spTgt spid="143363"/>
                                        </p:tgtEl>
                                        <p:attrNameLst>
                                          <p:attrName>style.visibility</p:attrName>
                                        </p:attrNameLst>
                                      </p:cBhvr>
                                      <p:to>
                                        <p:strVal val="hidden"/>
                                      </p:to>
                                    </p:set>
                                  </p:subTnLst>
                                </p:cTn>
                              </p:par>
                            </p:childTnLst>
                          </p:cTn>
                        </p:par>
                      </p:childTnLst>
                    </p:cTn>
                  </p:par>
                  <p:par>
                    <p:cTn id="11" fill="hold" nodeType="clickPar">
                      <p:stCondLst>
                        <p:cond delay="indefinite"/>
                      </p:stCondLst>
                      <p:childTnLst>
                        <p:par>
                          <p:cTn id="12" fill="hold" nodeType="withGroup">
                            <p:stCondLst>
                              <p:cond delay="0"/>
                            </p:stCondLst>
                            <p:childTnLst>
                              <p:par>
                                <p:cTn id="13" presetID="16" presetClass="entr" presetSubtype="26" fill="hold" grpId="0" nodeType="clickEffect">
                                  <p:stCondLst>
                                    <p:cond delay="0"/>
                                  </p:stCondLst>
                                  <p:childTnLst>
                                    <p:set>
                                      <p:cBhvr>
                                        <p:cTn id="14" dur="1" fill="hold">
                                          <p:stCondLst>
                                            <p:cond delay="0"/>
                                          </p:stCondLst>
                                        </p:cTn>
                                        <p:tgtEl>
                                          <p:spTgt spid="143362">
                                            <p:txEl>
                                              <p:charRg st="4294967295" end="4294967295"/>
                                            </p:txEl>
                                          </p:spTgt>
                                        </p:tgtEl>
                                        <p:attrNameLst>
                                          <p:attrName>style.visibility</p:attrName>
                                        </p:attrNameLst>
                                      </p:cBhvr>
                                      <p:to>
                                        <p:strVal val="visible"/>
                                      </p:to>
                                    </p:set>
                                    <p:animEffect transition="in" filter="barn(inHorizontal)">
                                      <p:cBhvr>
                                        <p:cTn id="15" dur="500"/>
                                        <p:tgtEl>
                                          <p:spTgt spid="143362">
                                            <p:txEl>
                                              <p:charRg st="4294967295" end="429496729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62" grpId="0" autoUpdateAnimBg="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body" sz="half" idx="1"/>
          </p:nvPr>
        </p:nvSpPr>
        <p:spPr>
          <a:xfrm>
            <a:off x="457200" y="1752600"/>
            <a:ext cx="8077200" cy="3733800"/>
          </a:xfrm>
        </p:spPr>
        <p:txBody>
          <a:bodyPr/>
          <a:lstStyle/>
          <a:p>
            <a:pPr>
              <a:buFontTx/>
              <a:buNone/>
            </a:pPr>
            <a:r>
              <a:rPr lang="en-US" sz="2400" b="1" i="1" u="sng">
                <a:latin typeface="Arial" charset="0"/>
                <a:ea typeface="ＭＳ Ｐゴシック" charset="0"/>
                <a:cs typeface="ＭＳ Ｐゴシック" charset="0"/>
              </a:rPr>
              <a:t>IMPACT OF SUMERIA</a:t>
            </a:r>
            <a:endParaRPr lang="en-US" sz="2400" b="1">
              <a:latin typeface="Arial" charset="0"/>
              <a:ea typeface="ＭＳ Ｐゴシック" charset="0"/>
              <a:cs typeface="ＭＳ Ｐゴシック" charset="0"/>
            </a:endParaRPr>
          </a:p>
          <a:p>
            <a:r>
              <a:rPr lang="en-US" sz="2400" b="1">
                <a:latin typeface="Arial" charset="0"/>
                <a:ea typeface="ＭＳ Ｐゴシック" charset="0"/>
                <a:cs typeface="ＭＳ Ｐゴシック" charset="0"/>
              </a:rPr>
              <a:t>Immersed in Sumerian culture since 3000 BC </a:t>
            </a:r>
          </a:p>
          <a:p>
            <a:r>
              <a:rPr lang="en-US" sz="2400" b="1">
                <a:latin typeface="Arial" charset="0"/>
                <a:ea typeface="ＭＳ Ｐゴシック" charset="0"/>
                <a:cs typeface="ＭＳ Ｐゴシック" charset="0"/>
              </a:rPr>
              <a:t>Adopted Sumerian system of formal education</a:t>
            </a:r>
          </a:p>
          <a:p>
            <a:r>
              <a:rPr lang="en-US" sz="2400" b="1">
                <a:latin typeface="Arial" charset="0"/>
                <a:ea typeface="ＭＳ Ｐゴシック" charset="0"/>
                <a:cs typeface="ＭＳ Ｐゴシック" charset="0"/>
              </a:rPr>
              <a:t>Nabu – god of scribal arts gave Babylon cuneiform</a:t>
            </a:r>
          </a:p>
          <a:p>
            <a:r>
              <a:rPr lang="en-US" sz="2400" b="1">
                <a:latin typeface="Arial" charset="0"/>
                <a:ea typeface="ＭＳ Ｐゴシック" charset="0"/>
                <a:cs typeface="ＭＳ Ｐゴシック" charset="0"/>
              </a:rPr>
              <a:t>Cuneiform in Latin – </a:t>
            </a:r>
            <a:r>
              <a:rPr lang="fr-FR" altLang="ja-JP" sz="2400" b="1">
                <a:latin typeface="Arial" charset="0"/>
                <a:ea typeface="ＭＳ Ｐゴシック" charset="0"/>
                <a:cs typeface="ＭＳ Ｐゴシック" charset="0"/>
              </a:rPr>
              <a:t>'</a:t>
            </a:r>
            <a:r>
              <a:rPr lang="en-US" sz="2400" b="1">
                <a:latin typeface="Arial" charset="0"/>
                <a:ea typeface="ＭＳ Ｐゴシック" charset="0"/>
                <a:cs typeface="ＭＳ Ｐゴシック" charset="0"/>
              </a:rPr>
              <a:t>cuneus</a:t>
            </a:r>
            <a:r>
              <a:rPr lang="fr-FR" altLang="ja-JP" sz="2400" b="1">
                <a:latin typeface="Arial" charset="0"/>
                <a:ea typeface="ＭＳ Ｐゴシック" charset="0"/>
                <a:cs typeface="ＭＳ Ｐゴシック" charset="0"/>
              </a:rPr>
              <a:t>'</a:t>
            </a:r>
            <a:r>
              <a:rPr lang="en-US" sz="2400" b="1">
                <a:latin typeface="Arial" charset="0"/>
                <a:ea typeface="ＭＳ Ｐゴシック" charset="0"/>
                <a:cs typeface="ＭＳ Ｐゴシック" charset="0"/>
              </a:rPr>
              <a:t> (wedge) / ideogramatical script (symbols)</a:t>
            </a:r>
          </a:p>
          <a:p>
            <a:r>
              <a:rPr lang="en-US" sz="2400" b="1">
                <a:latin typeface="Arial" charset="0"/>
                <a:ea typeface="ＭＳ Ｐゴシック" charset="0"/>
                <a:cs typeface="ＭＳ Ｐゴシック" charset="0"/>
              </a:rPr>
              <a:t>Transformed later to syllogrammatical </a:t>
            </a:r>
          </a:p>
          <a:p>
            <a:pPr>
              <a:buFontTx/>
              <a:buNone/>
            </a:pPr>
            <a:r>
              <a:rPr lang="en-US" sz="2400" b="1">
                <a:latin typeface="Arial" charset="0"/>
                <a:ea typeface="ＭＳ Ｐゴシック" charset="0"/>
                <a:cs typeface="ＭＳ Ｐゴシック" charset="0"/>
              </a:rPr>
              <a:t>	script (simplified symbols) on clay tablets</a:t>
            </a:r>
          </a:p>
          <a:p>
            <a:endParaRPr lang="en-US" sz="2400" b="1">
              <a:latin typeface="Arial" charset="0"/>
              <a:ea typeface="ＭＳ Ｐゴシック" charset="0"/>
              <a:cs typeface="ＭＳ Ｐゴシック" charset="0"/>
            </a:endParaRPr>
          </a:p>
        </p:txBody>
      </p:sp>
      <p:sp>
        <p:nvSpPr>
          <p:cNvPr id="121858" name="WordArt 3"/>
          <p:cNvSpPr>
            <a:spLocks noChangeArrowheads="1" noChangeShapeType="1" noTextEdit="1"/>
          </p:cNvSpPr>
          <p:nvPr/>
        </p:nvSpPr>
        <p:spPr bwMode="auto">
          <a:xfrm>
            <a:off x="4267200" y="228600"/>
            <a:ext cx="4114800" cy="9906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r>
              <a:rPr lang="en-US" sz="3600" b="1" kern="10">
                <a:gradFill rotWithShape="1">
                  <a:gsLst>
                    <a:gs pos="0">
                      <a:srgbClr val="FFFF00"/>
                    </a:gs>
                    <a:gs pos="100000">
                      <a:srgbClr val="FF9933"/>
                    </a:gs>
                  </a:gsLst>
                  <a:path path="rect">
                    <a:fillToRect l="50000" t="50000" r="50000" b="50000"/>
                  </a:path>
                </a:gradFill>
                <a:effectLst>
                  <a:outerShdw blurRad="63500" dist="38099" dir="2700000" algn="ctr" rotWithShape="0">
                    <a:srgbClr val="C0C0C0">
                      <a:alpha val="74997"/>
                    </a:srgbClr>
                  </a:outerShdw>
                </a:effectLst>
                <a:latin typeface="Garamond"/>
                <a:ea typeface="Garamond"/>
                <a:cs typeface="Garamond"/>
              </a:rPr>
              <a:t>LITERATURE</a:t>
            </a:r>
          </a:p>
        </p:txBody>
      </p:sp>
      <p:pic>
        <p:nvPicPr>
          <p:cNvPr id="44037" name="Picture 5" descr="cuneiform"/>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058025" y="3733800"/>
            <a:ext cx="2009775" cy="277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860" name="Text Box 6"/>
          <p:cNvSpPr txBox="1">
            <a:spLocks noChangeArrowheads="1"/>
          </p:cNvSpPr>
          <p:nvPr/>
        </p:nvSpPr>
        <p:spPr bwMode="auto">
          <a:xfrm>
            <a:off x="8397875" y="41275"/>
            <a:ext cx="698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latin typeface="Arial" charset="0"/>
                <a:cs typeface="Arial" charset="0"/>
              </a:rPr>
              <a:t>139</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4034">
                                            <p:txEl>
                                              <p:pRg st="0" end="0"/>
                                            </p:txEl>
                                          </p:spTgt>
                                        </p:tgtEl>
                                        <p:attrNameLst>
                                          <p:attrName>style.visibility</p:attrName>
                                        </p:attrNameLst>
                                      </p:cBhvr>
                                      <p:to>
                                        <p:strVal val="visible"/>
                                      </p:to>
                                    </p:set>
                                    <p:anim calcmode="lin" valueType="num">
                                      <p:cBhvr additive="base">
                                        <p:cTn id="7" dur="500" fill="hold"/>
                                        <p:tgtEl>
                                          <p:spTgt spid="44034">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403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4034">
                                            <p:txEl>
                                              <p:pRg st="1" end="1"/>
                                            </p:txEl>
                                          </p:spTgt>
                                        </p:tgtEl>
                                        <p:attrNameLst>
                                          <p:attrName>style.visibility</p:attrName>
                                        </p:attrNameLst>
                                      </p:cBhvr>
                                      <p:to>
                                        <p:strVal val="visible"/>
                                      </p:to>
                                    </p:set>
                                    <p:anim calcmode="lin" valueType="num">
                                      <p:cBhvr additive="base">
                                        <p:cTn id="13" dur="500" fill="hold"/>
                                        <p:tgtEl>
                                          <p:spTgt spid="44034">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44034">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44034">
                                            <p:txEl>
                                              <p:pRg st="2" end="2"/>
                                            </p:txEl>
                                          </p:spTgt>
                                        </p:tgtEl>
                                        <p:attrNameLst>
                                          <p:attrName>style.visibility</p:attrName>
                                        </p:attrNameLst>
                                      </p:cBhvr>
                                      <p:to>
                                        <p:strVal val="visible"/>
                                      </p:to>
                                    </p:set>
                                    <p:anim calcmode="lin" valueType="num">
                                      <p:cBhvr additive="base">
                                        <p:cTn id="19" dur="500" fill="hold"/>
                                        <p:tgtEl>
                                          <p:spTgt spid="44034">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44034">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44034">
                                            <p:txEl>
                                              <p:pRg st="3" end="3"/>
                                            </p:txEl>
                                          </p:spTgt>
                                        </p:tgtEl>
                                        <p:attrNameLst>
                                          <p:attrName>style.visibility</p:attrName>
                                        </p:attrNameLst>
                                      </p:cBhvr>
                                      <p:to>
                                        <p:strVal val="visible"/>
                                      </p:to>
                                    </p:set>
                                    <p:anim calcmode="lin" valueType="num">
                                      <p:cBhvr additive="base">
                                        <p:cTn id="25" dur="500" fill="hold"/>
                                        <p:tgtEl>
                                          <p:spTgt spid="44034">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44034">
                                            <p:txEl>
                                              <p:pRg st="3" end="3"/>
                                            </p:txEl>
                                          </p:spTgt>
                                        </p:tgtEl>
                                        <p:attrNameLst>
                                          <p:attrName>ppt_y</p:attrName>
                                        </p:attrNameLst>
                                      </p:cBhvr>
                                      <p:tavLst>
                                        <p:tav tm="0">
                                          <p:val>
                                            <p:strVal val="#ppt_y"/>
                                          </p:val>
                                        </p:tav>
                                        <p:tav tm="100000">
                                          <p:val>
                                            <p:strVal val="#ppt_y"/>
                                          </p:val>
                                        </p:tav>
                                      </p:tavLst>
                                    </p:anim>
                                  </p:childTnLst>
                                </p:cTn>
                              </p:par>
                            </p:childTnLst>
                          </p:cTn>
                        </p:par>
                        <p:par>
                          <p:cTn id="27" fill="hold" nodeType="afterGroup">
                            <p:stCondLst>
                              <p:cond delay="500"/>
                            </p:stCondLst>
                            <p:childTnLst>
                              <p:par>
                                <p:cTn id="28" presetID="2" presetClass="entr" presetSubtype="8" fill="hold" grpId="0" nodeType="afterEffect">
                                  <p:stCondLst>
                                    <p:cond delay="0"/>
                                  </p:stCondLst>
                                  <p:childTnLst>
                                    <p:set>
                                      <p:cBhvr>
                                        <p:cTn id="29" dur="1" fill="hold">
                                          <p:stCondLst>
                                            <p:cond delay="0"/>
                                          </p:stCondLst>
                                        </p:cTn>
                                        <p:tgtEl>
                                          <p:spTgt spid="44034">
                                            <p:txEl>
                                              <p:pRg st="4" end="4"/>
                                            </p:txEl>
                                          </p:spTgt>
                                        </p:tgtEl>
                                        <p:attrNameLst>
                                          <p:attrName>style.visibility</p:attrName>
                                        </p:attrNameLst>
                                      </p:cBhvr>
                                      <p:to>
                                        <p:strVal val="visible"/>
                                      </p:to>
                                    </p:set>
                                    <p:anim calcmode="lin" valueType="num">
                                      <p:cBhvr additive="base">
                                        <p:cTn id="30" dur="500" fill="hold"/>
                                        <p:tgtEl>
                                          <p:spTgt spid="44034">
                                            <p:txEl>
                                              <p:pRg st="4" end="4"/>
                                            </p:txEl>
                                          </p:spTgt>
                                        </p:tgtEl>
                                        <p:attrNameLst>
                                          <p:attrName>ppt_x</p:attrName>
                                        </p:attrNameLst>
                                      </p:cBhvr>
                                      <p:tavLst>
                                        <p:tav tm="0">
                                          <p:val>
                                            <p:strVal val="0-#ppt_w/2"/>
                                          </p:val>
                                        </p:tav>
                                        <p:tav tm="100000">
                                          <p:val>
                                            <p:strVal val="#ppt_x"/>
                                          </p:val>
                                        </p:tav>
                                      </p:tavLst>
                                    </p:anim>
                                    <p:anim calcmode="lin" valueType="num">
                                      <p:cBhvr additive="base">
                                        <p:cTn id="31" dur="500" fill="hold"/>
                                        <p:tgtEl>
                                          <p:spTgt spid="44034">
                                            <p:txEl>
                                              <p:pRg st="4" end="4"/>
                                            </p:txEl>
                                          </p:spTgt>
                                        </p:tgtEl>
                                        <p:attrNameLst>
                                          <p:attrName>ppt_y</p:attrName>
                                        </p:attrNameLst>
                                      </p:cBhvr>
                                      <p:tavLst>
                                        <p:tav tm="0">
                                          <p:val>
                                            <p:strVal val="#ppt_y"/>
                                          </p:val>
                                        </p:tav>
                                        <p:tav tm="100000">
                                          <p:val>
                                            <p:strVal val="#ppt_y"/>
                                          </p:val>
                                        </p:tav>
                                      </p:tavLst>
                                    </p:anim>
                                  </p:childTnLst>
                                </p:cTn>
                              </p:par>
                              <p:par>
                                <p:cTn id="32" presetID="5" presetClass="entr" presetSubtype="10" fill="hold" nodeType="withEffect">
                                  <p:stCondLst>
                                    <p:cond delay="0"/>
                                  </p:stCondLst>
                                  <p:childTnLst>
                                    <p:set>
                                      <p:cBhvr>
                                        <p:cTn id="33" dur="1" fill="hold">
                                          <p:stCondLst>
                                            <p:cond delay="0"/>
                                          </p:stCondLst>
                                        </p:cTn>
                                        <p:tgtEl>
                                          <p:spTgt spid="44037"/>
                                        </p:tgtEl>
                                        <p:attrNameLst>
                                          <p:attrName>style.visibility</p:attrName>
                                        </p:attrNameLst>
                                      </p:cBhvr>
                                      <p:to>
                                        <p:strVal val="visible"/>
                                      </p:to>
                                    </p:set>
                                    <p:animEffect transition="in" filter="checkerboard(across)">
                                      <p:cBhvr>
                                        <p:cTn id="34" dur="500"/>
                                        <p:tgtEl>
                                          <p:spTgt spid="44037"/>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2" presetClass="entr" presetSubtype="8" fill="hold" grpId="0" nodeType="clickEffect">
                                  <p:stCondLst>
                                    <p:cond delay="0"/>
                                  </p:stCondLst>
                                  <p:childTnLst>
                                    <p:set>
                                      <p:cBhvr>
                                        <p:cTn id="38" dur="1" fill="hold">
                                          <p:stCondLst>
                                            <p:cond delay="0"/>
                                          </p:stCondLst>
                                        </p:cTn>
                                        <p:tgtEl>
                                          <p:spTgt spid="44034">
                                            <p:txEl>
                                              <p:pRg st="5" end="5"/>
                                            </p:txEl>
                                          </p:spTgt>
                                        </p:tgtEl>
                                        <p:attrNameLst>
                                          <p:attrName>style.visibility</p:attrName>
                                        </p:attrNameLst>
                                      </p:cBhvr>
                                      <p:to>
                                        <p:strVal val="visible"/>
                                      </p:to>
                                    </p:set>
                                    <p:anim calcmode="lin" valueType="num">
                                      <p:cBhvr additive="base">
                                        <p:cTn id="39" dur="500" fill="hold"/>
                                        <p:tgtEl>
                                          <p:spTgt spid="44034">
                                            <p:txEl>
                                              <p:pRg st="5" end="5"/>
                                            </p:txEl>
                                          </p:spTgt>
                                        </p:tgtEl>
                                        <p:attrNameLst>
                                          <p:attrName>ppt_x</p:attrName>
                                        </p:attrNameLst>
                                      </p:cBhvr>
                                      <p:tavLst>
                                        <p:tav tm="0">
                                          <p:val>
                                            <p:strVal val="0-#ppt_w/2"/>
                                          </p:val>
                                        </p:tav>
                                        <p:tav tm="100000">
                                          <p:val>
                                            <p:strVal val="#ppt_x"/>
                                          </p:val>
                                        </p:tav>
                                      </p:tavLst>
                                    </p:anim>
                                    <p:anim calcmode="lin" valueType="num">
                                      <p:cBhvr additive="base">
                                        <p:cTn id="40" dur="500" fill="hold"/>
                                        <p:tgtEl>
                                          <p:spTgt spid="44034">
                                            <p:txEl>
                                              <p:pRg st="5" end="5"/>
                                            </p:txEl>
                                          </p:spTgt>
                                        </p:tgtEl>
                                        <p:attrNameLst>
                                          <p:attrName>ppt_y</p:attrName>
                                        </p:attrNameLst>
                                      </p:cBhvr>
                                      <p:tavLst>
                                        <p:tav tm="0">
                                          <p:val>
                                            <p:strVal val="#ppt_y"/>
                                          </p:val>
                                        </p:tav>
                                        <p:tav tm="100000">
                                          <p:val>
                                            <p:strVal val="#ppt_y"/>
                                          </p:val>
                                        </p:tav>
                                      </p:tavLst>
                                    </p:anim>
                                  </p:childTnLst>
                                </p:cTn>
                              </p:par>
                            </p:childTnLst>
                          </p:cTn>
                        </p:par>
                        <p:par>
                          <p:cTn id="41" fill="hold" nodeType="afterGroup">
                            <p:stCondLst>
                              <p:cond delay="500"/>
                            </p:stCondLst>
                            <p:childTnLst>
                              <p:par>
                                <p:cTn id="42" presetID="2" presetClass="entr" presetSubtype="8" fill="hold" grpId="0" nodeType="afterEffect">
                                  <p:stCondLst>
                                    <p:cond delay="0"/>
                                  </p:stCondLst>
                                  <p:childTnLst>
                                    <p:set>
                                      <p:cBhvr>
                                        <p:cTn id="43" dur="1" fill="hold">
                                          <p:stCondLst>
                                            <p:cond delay="0"/>
                                          </p:stCondLst>
                                        </p:cTn>
                                        <p:tgtEl>
                                          <p:spTgt spid="44034">
                                            <p:txEl>
                                              <p:pRg st="6" end="6"/>
                                            </p:txEl>
                                          </p:spTgt>
                                        </p:tgtEl>
                                        <p:attrNameLst>
                                          <p:attrName>style.visibility</p:attrName>
                                        </p:attrNameLst>
                                      </p:cBhvr>
                                      <p:to>
                                        <p:strVal val="visible"/>
                                      </p:to>
                                    </p:set>
                                    <p:anim calcmode="lin" valueType="num">
                                      <p:cBhvr additive="base">
                                        <p:cTn id="44" dur="500" fill="hold"/>
                                        <p:tgtEl>
                                          <p:spTgt spid="44034">
                                            <p:txEl>
                                              <p:pRg st="6" end="6"/>
                                            </p:txEl>
                                          </p:spTgt>
                                        </p:tgtEl>
                                        <p:attrNameLst>
                                          <p:attrName>ppt_x</p:attrName>
                                        </p:attrNameLst>
                                      </p:cBhvr>
                                      <p:tavLst>
                                        <p:tav tm="0">
                                          <p:val>
                                            <p:strVal val="0-#ppt_w/2"/>
                                          </p:val>
                                        </p:tav>
                                        <p:tav tm="100000">
                                          <p:val>
                                            <p:strVal val="#ppt_x"/>
                                          </p:val>
                                        </p:tav>
                                      </p:tavLst>
                                    </p:anim>
                                    <p:anim calcmode="lin" valueType="num">
                                      <p:cBhvr additive="base">
                                        <p:cTn id="45" dur="500" fill="hold"/>
                                        <p:tgtEl>
                                          <p:spTgt spid="44034">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4" grpId="0" build="p"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097" name="Picture 1">
            <a:extLst>
              <a:ext uri="{FF2B5EF4-FFF2-40B4-BE49-F238E27FC236}">
                <a16:creationId xmlns:a16="http://schemas.microsoft.com/office/drawing/2014/main" id="{12AB0616-4593-954B-8BEC-65FD55D70B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51995912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3" name="Picture 3" descr="writing_cun.gif"/>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457200" y="1143000"/>
            <a:ext cx="7924800" cy="5314950"/>
          </a:xfrm>
          <a:noFill/>
        </p:spPr>
      </p:pic>
      <p:sp>
        <p:nvSpPr>
          <p:cNvPr id="123906" name="Line 5"/>
          <p:cNvSpPr>
            <a:spLocks noChangeShapeType="1"/>
          </p:cNvSpPr>
          <p:nvPr/>
        </p:nvSpPr>
        <p:spPr bwMode="auto">
          <a:xfrm>
            <a:off x="6629400" y="838200"/>
            <a:ext cx="22860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907" name="WordArt 6"/>
          <p:cNvSpPr>
            <a:spLocks noChangeArrowheads="1" noChangeShapeType="1" noTextEdit="1"/>
          </p:cNvSpPr>
          <p:nvPr/>
        </p:nvSpPr>
        <p:spPr bwMode="auto">
          <a:xfrm>
            <a:off x="6629400" y="228600"/>
            <a:ext cx="2209800" cy="4572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r>
              <a:rPr lang="en-US" sz="3600" b="1" kern="10">
                <a:gradFill rotWithShape="1">
                  <a:gsLst>
                    <a:gs pos="0">
                      <a:srgbClr val="FFFF00"/>
                    </a:gs>
                    <a:gs pos="100000">
                      <a:srgbClr val="FF9933"/>
                    </a:gs>
                  </a:gsLst>
                  <a:path path="rect">
                    <a:fillToRect l="50000" t="50000" r="50000" b="50000"/>
                  </a:path>
                </a:gradFill>
                <a:effectLst>
                  <a:outerShdw blurRad="63500" dist="38099" dir="2700000" algn="ctr" rotWithShape="0">
                    <a:srgbClr val="C0C0C0">
                      <a:alpha val="74997"/>
                    </a:srgbClr>
                  </a:outerShdw>
                </a:effectLst>
                <a:latin typeface="Garamond"/>
                <a:ea typeface="Garamond"/>
                <a:cs typeface="Garamond"/>
              </a:rPr>
              <a:t>LITERATURE</a:t>
            </a:r>
          </a:p>
        </p:txBody>
      </p:sp>
      <p:sp>
        <p:nvSpPr>
          <p:cNvPr id="123908" name="WordArt 7"/>
          <p:cNvSpPr>
            <a:spLocks noChangeArrowheads="1" noChangeShapeType="1" noTextEdit="1"/>
          </p:cNvSpPr>
          <p:nvPr/>
        </p:nvSpPr>
        <p:spPr bwMode="auto">
          <a:xfrm>
            <a:off x="381000" y="0"/>
            <a:ext cx="2819400" cy="1524000"/>
          </a:xfrm>
          <a:prstGeom prst="rect">
            <a:avLst/>
          </a:prstGeom>
        </p:spPr>
        <p:txBody>
          <a:bodyPr wrap="none" fromWordArt="1">
            <a:prstTxWarp prst="textSlantUp">
              <a:avLst>
                <a:gd name="adj" fmla="val 32056"/>
              </a:avLst>
            </a:prstTxWarp>
          </a:bodyPr>
          <a:lstStyle/>
          <a:p>
            <a:r>
              <a:rPr lang="en-US" sz="3600" kern="1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9999"/>
                    </a:srgbClr>
                  </a:outerShdw>
                </a:effectLst>
                <a:latin typeface="Impact"/>
                <a:ea typeface="Impact"/>
                <a:cs typeface="Impact"/>
              </a:rPr>
              <a:t>CUNEIFORM</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nodeType="clickEffect">
                                  <p:stCondLst>
                                    <p:cond delay="0"/>
                                  </p:stCondLst>
                                  <p:childTnLst>
                                    <p:set>
                                      <p:cBhvr>
                                        <p:cTn id="6" dur="1" fill="hold">
                                          <p:stCondLst>
                                            <p:cond delay="0"/>
                                          </p:stCondLst>
                                        </p:cTn>
                                        <p:tgtEl>
                                          <p:spTgt spid="46083"/>
                                        </p:tgtEl>
                                        <p:attrNameLst>
                                          <p:attrName>style.visibility</p:attrName>
                                        </p:attrNameLst>
                                      </p:cBhvr>
                                      <p:to>
                                        <p:strVal val="visible"/>
                                      </p:to>
                                    </p:set>
                                    <p:anim calcmode="lin" valueType="num">
                                      <p:cBhvr>
                                        <p:cTn id="7" dur="500" fill="hold"/>
                                        <p:tgtEl>
                                          <p:spTgt spid="46083"/>
                                        </p:tgtEl>
                                        <p:attrNameLst>
                                          <p:attrName>ppt_w</p:attrName>
                                        </p:attrNameLst>
                                      </p:cBhvr>
                                      <p:tavLst>
                                        <p:tav tm="0">
                                          <p:val>
                                            <p:fltVal val="0"/>
                                          </p:val>
                                        </p:tav>
                                        <p:tav tm="100000">
                                          <p:val>
                                            <p:strVal val="#ppt_w"/>
                                          </p:val>
                                        </p:tav>
                                      </p:tavLst>
                                    </p:anim>
                                    <p:anim calcmode="lin" valueType="num">
                                      <p:cBhvr>
                                        <p:cTn id="8" dur="500" fill="hold"/>
                                        <p:tgtEl>
                                          <p:spTgt spid="4608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body" idx="1"/>
          </p:nvPr>
        </p:nvSpPr>
        <p:spPr>
          <a:xfrm>
            <a:off x="609600" y="1371600"/>
            <a:ext cx="7772400" cy="4648200"/>
          </a:xfrm>
        </p:spPr>
        <p:txBody>
          <a:bodyPr/>
          <a:lstStyle/>
          <a:p>
            <a:pPr>
              <a:buFontTx/>
              <a:buNone/>
            </a:pPr>
            <a:r>
              <a:rPr lang="en-US" sz="2400" b="1" i="1" u="sng">
                <a:latin typeface="Arial" charset="0"/>
                <a:ea typeface="ＭＳ Ｐゴシック" charset="0"/>
                <a:cs typeface="ＭＳ Ｐゴシック" charset="0"/>
              </a:rPr>
              <a:t>IMPACT OF SUMERIA (continued)</a:t>
            </a:r>
            <a:endParaRPr lang="en-US" sz="2400" b="1">
              <a:latin typeface="Arial" charset="0"/>
              <a:ea typeface="ＭＳ Ｐゴシック" charset="0"/>
              <a:cs typeface="ＭＳ Ｐゴシック" charset="0"/>
            </a:endParaRPr>
          </a:p>
          <a:p>
            <a:pPr>
              <a:lnSpc>
                <a:spcPct val="110000"/>
              </a:lnSpc>
            </a:pPr>
            <a:r>
              <a:rPr lang="en-US" sz="2400" b="1">
                <a:latin typeface="Arial" charset="0"/>
                <a:ea typeface="ＭＳ Ｐゴシック" charset="0"/>
                <a:cs typeface="ＭＳ Ｐゴシック" charset="0"/>
              </a:rPr>
              <a:t>Sumerian writings incorporated - translation to Akkadian (</a:t>
            </a:r>
            <a:r>
              <a:rPr lang="en-US" sz="2400" b="1" i="1">
                <a:latin typeface="Arial" charset="0"/>
                <a:ea typeface="ＭＳ Ｐゴシック" charset="0"/>
                <a:cs typeface="ＭＳ Ｐゴシック" charset="0"/>
              </a:rPr>
              <a:t>lingua franca</a:t>
            </a:r>
            <a:r>
              <a:rPr lang="en-US" sz="2400" b="1">
                <a:latin typeface="Arial" charset="0"/>
                <a:ea typeface="ＭＳ Ｐゴシック" charset="0"/>
                <a:cs typeface="ＭＳ Ｐゴシック" charset="0"/>
              </a:rPr>
              <a:t> of ANE) </a:t>
            </a:r>
          </a:p>
          <a:p>
            <a:pPr>
              <a:lnSpc>
                <a:spcPct val="110000"/>
              </a:lnSpc>
            </a:pPr>
            <a:r>
              <a:rPr lang="en-US" sz="2400" b="1">
                <a:latin typeface="Arial" charset="0"/>
                <a:ea typeface="ＭＳ Ｐゴシック" charset="0"/>
                <a:cs typeface="ＭＳ Ｐゴシック" charset="0"/>
              </a:rPr>
              <a:t>Schools of scribes copied compositions and created catalogs</a:t>
            </a:r>
          </a:p>
          <a:p>
            <a:pPr>
              <a:lnSpc>
                <a:spcPct val="110000"/>
              </a:lnSpc>
            </a:pPr>
            <a:r>
              <a:rPr lang="en-US" sz="2400" b="1">
                <a:latin typeface="Arial" charset="0"/>
                <a:ea typeface="ＭＳ Ｐゴシック" charset="0"/>
                <a:cs typeface="ＭＳ Ｐゴシック" charset="0"/>
              </a:rPr>
              <a:t>Sumero-Babylonian dictionaries popularized the myths, epics, hymns, etc.</a:t>
            </a:r>
          </a:p>
          <a:p>
            <a:pPr>
              <a:lnSpc>
                <a:spcPct val="110000"/>
              </a:lnSpc>
            </a:pPr>
            <a:r>
              <a:rPr lang="en-US" sz="2400" b="1">
                <a:latin typeface="Arial" charset="0"/>
                <a:ea typeface="ＭＳ Ｐゴシック" charset="0"/>
                <a:cs typeface="ＭＳ Ｐゴシック" charset="0"/>
              </a:rPr>
              <a:t>After fall of Babylon in 539 BC, Aramaic and Greek became the common languages</a:t>
            </a:r>
          </a:p>
        </p:txBody>
      </p:sp>
      <p:sp>
        <p:nvSpPr>
          <p:cNvPr id="125954" name="Line 5"/>
          <p:cNvSpPr>
            <a:spLocks noChangeShapeType="1"/>
          </p:cNvSpPr>
          <p:nvPr/>
        </p:nvSpPr>
        <p:spPr bwMode="auto">
          <a:xfrm>
            <a:off x="6172200" y="838200"/>
            <a:ext cx="22860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5955" name="WordArt 6"/>
          <p:cNvSpPr>
            <a:spLocks noChangeArrowheads="1" noChangeShapeType="1" noTextEdit="1"/>
          </p:cNvSpPr>
          <p:nvPr/>
        </p:nvSpPr>
        <p:spPr bwMode="auto">
          <a:xfrm>
            <a:off x="6172200" y="228600"/>
            <a:ext cx="2209800" cy="4572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r>
              <a:rPr lang="en-US" sz="3600" b="1" kern="10">
                <a:gradFill rotWithShape="1">
                  <a:gsLst>
                    <a:gs pos="0">
                      <a:srgbClr val="FFFF00"/>
                    </a:gs>
                    <a:gs pos="100000">
                      <a:srgbClr val="FF9933"/>
                    </a:gs>
                  </a:gsLst>
                  <a:path path="rect">
                    <a:fillToRect l="50000" t="50000" r="50000" b="50000"/>
                  </a:path>
                </a:gradFill>
                <a:effectLst>
                  <a:outerShdw blurRad="63500" dist="38099" dir="2700000" algn="ctr" rotWithShape="0">
                    <a:srgbClr val="C0C0C0">
                      <a:alpha val="74997"/>
                    </a:srgbClr>
                  </a:outerShdw>
                </a:effectLst>
                <a:latin typeface="Garamond"/>
                <a:ea typeface="Garamond"/>
                <a:cs typeface="Garamond"/>
              </a:rPr>
              <a:t>LITERATURE</a:t>
            </a:r>
          </a:p>
        </p:txBody>
      </p:sp>
      <p:sp>
        <p:nvSpPr>
          <p:cNvPr id="125956" name="Text Box 6"/>
          <p:cNvSpPr txBox="1">
            <a:spLocks noChangeArrowheads="1"/>
          </p:cNvSpPr>
          <p:nvPr/>
        </p:nvSpPr>
        <p:spPr bwMode="auto">
          <a:xfrm>
            <a:off x="8397875" y="41275"/>
            <a:ext cx="698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latin typeface="Arial" charset="0"/>
                <a:cs typeface="Arial" charset="0"/>
              </a:rPr>
              <a:t>139</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8130">
                                            <p:txEl>
                                              <p:pRg st="0" end="0"/>
                                            </p:txEl>
                                          </p:spTgt>
                                        </p:tgtEl>
                                        <p:attrNameLst>
                                          <p:attrName>style.visibility</p:attrName>
                                        </p:attrNameLst>
                                      </p:cBhvr>
                                      <p:to>
                                        <p:strVal val="visible"/>
                                      </p:to>
                                    </p:set>
                                    <p:anim calcmode="lin" valueType="num">
                                      <p:cBhvr additive="base">
                                        <p:cTn id="7" dur="500" fill="hold"/>
                                        <p:tgtEl>
                                          <p:spTgt spid="48130">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8130">
                                            <p:txEl>
                                              <p:pRg st="0" end="0"/>
                                            </p:txEl>
                                          </p:spTgt>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48130">
                                            <p:txEl>
                                              <p:pRg st="1" end="1"/>
                                            </p:txEl>
                                          </p:spTgt>
                                        </p:tgtEl>
                                        <p:attrNameLst>
                                          <p:attrName>style.visibility</p:attrName>
                                        </p:attrNameLst>
                                      </p:cBhvr>
                                      <p:to>
                                        <p:strVal val="visible"/>
                                      </p:to>
                                    </p:set>
                                    <p:anim calcmode="lin" valueType="num">
                                      <p:cBhvr additive="base">
                                        <p:cTn id="12" dur="500" fill="hold"/>
                                        <p:tgtEl>
                                          <p:spTgt spid="48130">
                                            <p:txEl>
                                              <p:pRg st="1" end="1"/>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48130">
                                            <p:txEl>
                                              <p:pRg st="1" end="1"/>
                                            </p:txEl>
                                          </p:spTgt>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48130">
                                            <p:txEl>
                                              <p:pRg st="2" end="2"/>
                                            </p:txEl>
                                          </p:spTgt>
                                        </p:tgtEl>
                                        <p:attrNameLst>
                                          <p:attrName>style.visibility</p:attrName>
                                        </p:attrNameLst>
                                      </p:cBhvr>
                                      <p:to>
                                        <p:strVal val="visible"/>
                                      </p:to>
                                    </p:set>
                                    <p:anim calcmode="lin" valueType="num">
                                      <p:cBhvr additive="base">
                                        <p:cTn id="17" dur="500" fill="hold"/>
                                        <p:tgtEl>
                                          <p:spTgt spid="48130">
                                            <p:txEl>
                                              <p:pRg st="2" end="2"/>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48130">
                                            <p:txEl>
                                              <p:pRg st="2" end="2"/>
                                            </p:txEl>
                                          </p:spTgt>
                                        </p:tgtEl>
                                        <p:attrNameLst>
                                          <p:attrName>ppt_y</p:attrName>
                                        </p:attrNameLst>
                                      </p:cBhvr>
                                      <p:tavLst>
                                        <p:tav tm="0">
                                          <p:val>
                                            <p:strVal val="#ppt_y"/>
                                          </p:val>
                                        </p:tav>
                                        <p:tav tm="100000">
                                          <p:val>
                                            <p:strVal val="#ppt_y"/>
                                          </p:val>
                                        </p:tav>
                                      </p:tavLst>
                                    </p:anim>
                                  </p:childTnLst>
                                </p:cTn>
                              </p:par>
                            </p:childTnLst>
                          </p:cTn>
                        </p:par>
                        <p:par>
                          <p:cTn id="19" fill="hold" nodeType="afterGroup">
                            <p:stCondLst>
                              <p:cond delay="1500"/>
                            </p:stCondLst>
                            <p:childTnLst>
                              <p:par>
                                <p:cTn id="20" presetID="2" presetClass="entr" presetSubtype="8" fill="hold" grpId="0" nodeType="afterEffect">
                                  <p:stCondLst>
                                    <p:cond delay="0"/>
                                  </p:stCondLst>
                                  <p:childTnLst>
                                    <p:set>
                                      <p:cBhvr>
                                        <p:cTn id="21" dur="1" fill="hold">
                                          <p:stCondLst>
                                            <p:cond delay="0"/>
                                          </p:stCondLst>
                                        </p:cTn>
                                        <p:tgtEl>
                                          <p:spTgt spid="48130">
                                            <p:txEl>
                                              <p:pRg st="3" end="3"/>
                                            </p:txEl>
                                          </p:spTgt>
                                        </p:tgtEl>
                                        <p:attrNameLst>
                                          <p:attrName>style.visibility</p:attrName>
                                        </p:attrNameLst>
                                      </p:cBhvr>
                                      <p:to>
                                        <p:strVal val="visible"/>
                                      </p:to>
                                    </p:set>
                                    <p:anim calcmode="lin" valueType="num">
                                      <p:cBhvr additive="base">
                                        <p:cTn id="22" dur="500" fill="hold"/>
                                        <p:tgtEl>
                                          <p:spTgt spid="48130">
                                            <p:txEl>
                                              <p:pRg st="3" end="3"/>
                                            </p:txEl>
                                          </p:spTgt>
                                        </p:tgtEl>
                                        <p:attrNameLst>
                                          <p:attrName>ppt_x</p:attrName>
                                        </p:attrNameLst>
                                      </p:cBhvr>
                                      <p:tavLst>
                                        <p:tav tm="0">
                                          <p:val>
                                            <p:strVal val="0-#ppt_w/2"/>
                                          </p:val>
                                        </p:tav>
                                        <p:tav tm="100000">
                                          <p:val>
                                            <p:strVal val="#ppt_x"/>
                                          </p:val>
                                        </p:tav>
                                      </p:tavLst>
                                    </p:anim>
                                    <p:anim calcmode="lin" valueType="num">
                                      <p:cBhvr additive="base">
                                        <p:cTn id="23" dur="500" fill="hold"/>
                                        <p:tgtEl>
                                          <p:spTgt spid="48130">
                                            <p:txEl>
                                              <p:pRg st="3" end="3"/>
                                            </p:txEl>
                                          </p:spTgt>
                                        </p:tgtEl>
                                        <p:attrNameLst>
                                          <p:attrName>ppt_y</p:attrName>
                                        </p:attrNameLst>
                                      </p:cBhvr>
                                      <p:tavLst>
                                        <p:tav tm="0">
                                          <p:val>
                                            <p:strVal val="#ppt_y"/>
                                          </p:val>
                                        </p:tav>
                                        <p:tav tm="100000">
                                          <p:val>
                                            <p:strVal val="#ppt_y"/>
                                          </p:val>
                                        </p:tav>
                                      </p:tavLst>
                                    </p:anim>
                                  </p:childTnLst>
                                </p:cTn>
                              </p:par>
                            </p:childTnLst>
                          </p:cTn>
                        </p:par>
                        <p:par>
                          <p:cTn id="24" fill="hold" nodeType="afterGroup">
                            <p:stCondLst>
                              <p:cond delay="2000"/>
                            </p:stCondLst>
                            <p:childTnLst>
                              <p:par>
                                <p:cTn id="25" presetID="2" presetClass="entr" presetSubtype="8" fill="hold" grpId="0" nodeType="afterEffect">
                                  <p:stCondLst>
                                    <p:cond delay="0"/>
                                  </p:stCondLst>
                                  <p:childTnLst>
                                    <p:set>
                                      <p:cBhvr>
                                        <p:cTn id="26" dur="1" fill="hold">
                                          <p:stCondLst>
                                            <p:cond delay="0"/>
                                          </p:stCondLst>
                                        </p:cTn>
                                        <p:tgtEl>
                                          <p:spTgt spid="48130">
                                            <p:txEl>
                                              <p:pRg st="4" end="4"/>
                                            </p:txEl>
                                          </p:spTgt>
                                        </p:tgtEl>
                                        <p:attrNameLst>
                                          <p:attrName>style.visibility</p:attrName>
                                        </p:attrNameLst>
                                      </p:cBhvr>
                                      <p:to>
                                        <p:strVal val="visible"/>
                                      </p:to>
                                    </p:set>
                                    <p:anim calcmode="lin" valueType="num">
                                      <p:cBhvr additive="base">
                                        <p:cTn id="27" dur="500" fill="hold"/>
                                        <p:tgtEl>
                                          <p:spTgt spid="48130">
                                            <p:txEl>
                                              <p:pRg st="4" end="4"/>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48130">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0" grpId="0" build="p" autoUpdateAnimBg="0" advAuto="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body" idx="1"/>
          </p:nvPr>
        </p:nvSpPr>
        <p:spPr>
          <a:xfrm>
            <a:off x="609600" y="1219200"/>
            <a:ext cx="7772400" cy="2819400"/>
          </a:xfrm>
        </p:spPr>
        <p:txBody>
          <a:bodyPr/>
          <a:lstStyle/>
          <a:p>
            <a:pPr>
              <a:lnSpc>
                <a:spcPct val="90000"/>
              </a:lnSpc>
              <a:buFontTx/>
              <a:buNone/>
            </a:pPr>
            <a:r>
              <a:rPr lang="en-US" sz="2400" b="1" i="1" u="sng">
                <a:latin typeface="Arial" charset="0"/>
                <a:ea typeface="ＭＳ Ｐゴシック" charset="0"/>
                <a:cs typeface="ＭＳ Ｐゴシック" charset="0"/>
              </a:rPr>
              <a:t>POETRY</a:t>
            </a:r>
            <a:endParaRPr lang="en-US" sz="2400" b="1">
              <a:latin typeface="Arial" charset="0"/>
              <a:ea typeface="ＭＳ Ｐゴシック" charset="0"/>
              <a:cs typeface="ＭＳ Ｐゴシック" charset="0"/>
            </a:endParaRPr>
          </a:p>
          <a:p>
            <a:pPr>
              <a:lnSpc>
                <a:spcPct val="90000"/>
              </a:lnSpc>
            </a:pPr>
            <a:r>
              <a:rPr lang="en-US" sz="2400" b="1">
                <a:latin typeface="Arial" charset="0"/>
                <a:ea typeface="ＭＳ Ｐゴシック" charset="0"/>
                <a:cs typeface="ＭＳ Ｐゴシック" charset="0"/>
              </a:rPr>
              <a:t>Parallelism rendered ideas 2 different ways side by side</a:t>
            </a:r>
          </a:p>
          <a:p>
            <a:pPr>
              <a:lnSpc>
                <a:spcPct val="90000"/>
              </a:lnSpc>
            </a:pPr>
            <a:r>
              <a:rPr lang="en-US" sz="2400" b="1">
                <a:latin typeface="Arial" charset="0"/>
                <a:ea typeface="ＭＳ Ｐゴシック" charset="0"/>
                <a:cs typeface="ＭＳ Ｐゴシック" charset="0"/>
              </a:rPr>
              <a:t>Couplets, singlets and triplets</a:t>
            </a:r>
          </a:p>
          <a:p>
            <a:pPr>
              <a:lnSpc>
                <a:spcPct val="90000"/>
              </a:lnSpc>
            </a:pPr>
            <a:r>
              <a:rPr lang="en-US" sz="2400" b="1">
                <a:latin typeface="Arial" charset="0"/>
                <a:ea typeface="ＭＳ Ｐゴシック" charset="0"/>
                <a:cs typeface="ＭＳ Ｐゴシック" charset="0"/>
              </a:rPr>
              <a:t>No rhyme and meter </a:t>
            </a:r>
          </a:p>
          <a:p>
            <a:pPr>
              <a:lnSpc>
                <a:spcPct val="90000"/>
              </a:lnSpc>
            </a:pPr>
            <a:r>
              <a:rPr lang="en-US" sz="2400" b="1">
                <a:latin typeface="Arial" charset="0"/>
                <a:ea typeface="ＭＳ Ｐゴシック" charset="0"/>
                <a:cs typeface="ＭＳ Ｐゴシック" charset="0"/>
              </a:rPr>
              <a:t>Several Epics - </a:t>
            </a:r>
            <a:r>
              <a:rPr lang="en-US" sz="2400" b="1" i="1">
                <a:latin typeface="Arial" charset="0"/>
                <a:ea typeface="ＭＳ Ｐゴシック" charset="0"/>
                <a:cs typeface="ＭＳ Ｐゴシック" charset="0"/>
              </a:rPr>
              <a:t>Enuma Elish</a:t>
            </a:r>
            <a:r>
              <a:rPr lang="en-US" sz="2400" b="1">
                <a:latin typeface="Arial" charset="0"/>
                <a:ea typeface="ＭＳ Ｐゴシック" charset="0"/>
                <a:cs typeface="ＭＳ Ｐゴシック" charset="0"/>
              </a:rPr>
              <a:t> &amp; </a:t>
            </a:r>
            <a:r>
              <a:rPr lang="en-US" sz="2400" b="1" i="1">
                <a:latin typeface="Arial" charset="0"/>
                <a:ea typeface="ＭＳ Ｐゴシック" charset="0"/>
                <a:cs typeface="ＭＳ Ｐゴシック" charset="0"/>
              </a:rPr>
              <a:t>Gilgamesh Epic</a:t>
            </a:r>
          </a:p>
          <a:p>
            <a:pPr>
              <a:lnSpc>
                <a:spcPct val="90000"/>
              </a:lnSpc>
            </a:pPr>
            <a:endParaRPr lang="en-US" sz="2400" b="1">
              <a:latin typeface="Arial" charset="0"/>
              <a:ea typeface="ＭＳ Ｐゴシック" charset="0"/>
              <a:cs typeface="ＭＳ Ｐゴシック" charset="0"/>
            </a:endParaRPr>
          </a:p>
        </p:txBody>
      </p:sp>
      <p:sp>
        <p:nvSpPr>
          <p:cNvPr id="50180" name="Text Box 4"/>
          <p:cNvSpPr txBox="1">
            <a:spLocks noChangeArrowheads="1"/>
          </p:cNvSpPr>
          <p:nvPr/>
        </p:nvSpPr>
        <p:spPr bwMode="auto">
          <a:xfrm>
            <a:off x="685800" y="4267200"/>
            <a:ext cx="7239000"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a:r>
              <a:rPr lang="en-US" b="1" i="1" u="sng">
                <a:latin typeface="Arial" charset="0"/>
              </a:rPr>
              <a:t>MUSIC</a:t>
            </a:r>
            <a:endParaRPr lang="en-US" b="1">
              <a:latin typeface="Arial" charset="0"/>
            </a:endParaRPr>
          </a:p>
          <a:p>
            <a:pPr algn="l">
              <a:buFontTx/>
              <a:buChar char="•"/>
            </a:pPr>
            <a:r>
              <a:rPr lang="en-US" b="1">
                <a:latin typeface="Arial" charset="0"/>
              </a:rPr>
              <a:t>  Story telling or chanting of a verse - religious         </a:t>
            </a:r>
          </a:p>
          <a:p>
            <a:pPr algn="l"/>
            <a:r>
              <a:rPr lang="en-US" b="1">
                <a:latin typeface="Arial" charset="0"/>
              </a:rPr>
              <a:t>   ceremonies &amp; entertainment</a:t>
            </a:r>
          </a:p>
          <a:p>
            <a:pPr algn="l">
              <a:buFontTx/>
              <a:buChar char="•"/>
            </a:pPr>
            <a:r>
              <a:rPr lang="en-US" b="1">
                <a:latin typeface="Arial" charset="0"/>
              </a:rPr>
              <a:t>  Used reed, flute, lyre, drum, trumpet and harp</a:t>
            </a:r>
            <a:endParaRPr lang="en-US"/>
          </a:p>
        </p:txBody>
      </p:sp>
      <p:sp>
        <p:nvSpPr>
          <p:cNvPr id="128003" name="Line 6"/>
          <p:cNvSpPr>
            <a:spLocks noChangeShapeType="1"/>
          </p:cNvSpPr>
          <p:nvPr/>
        </p:nvSpPr>
        <p:spPr bwMode="auto">
          <a:xfrm>
            <a:off x="5562600" y="838200"/>
            <a:ext cx="26670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8004" name="WordArt 7"/>
          <p:cNvSpPr>
            <a:spLocks noChangeArrowheads="1" noChangeShapeType="1" noTextEdit="1"/>
          </p:cNvSpPr>
          <p:nvPr/>
        </p:nvSpPr>
        <p:spPr bwMode="auto">
          <a:xfrm>
            <a:off x="5486400" y="228600"/>
            <a:ext cx="2667000" cy="4572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r>
              <a:rPr lang="en-US" sz="3600" b="1" kern="10">
                <a:gradFill rotWithShape="1">
                  <a:gsLst>
                    <a:gs pos="0">
                      <a:srgbClr val="FFFF00"/>
                    </a:gs>
                    <a:gs pos="100000">
                      <a:srgbClr val="FF9933"/>
                    </a:gs>
                  </a:gsLst>
                  <a:path path="rect">
                    <a:fillToRect l="50000" t="50000" r="50000" b="50000"/>
                  </a:path>
                </a:gradFill>
                <a:effectLst>
                  <a:outerShdw blurRad="63500" dist="38099" dir="2700000" algn="ctr" rotWithShape="0">
                    <a:srgbClr val="C0C0C0">
                      <a:alpha val="74997"/>
                    </a:srgbClr>
                  </a:outerShdw>
                </a:effectLst>
                <a:latin typeface="Garamond"/>
                <a:ea typeface="Garamond"/>
                <a:cs typeface="Garamond"/>
              </a:rPr>
              <a:t>LITERATURE TYPES</a:t>
            </a:r>
          </a:p>
        </p:txBody>
      </p:sp>
      <p:sp>
        <p:nvSpPr>
          <p:cNvPr id="128005" name="Text Box 6"/>
          <p:cNvSpPr txBox="1">
            <a:spLocks noChangeArrowheads="1"/>
          </p:cNvSpPr>
          <p:nvPr/>
        </p:nvSpPr>
        <p:spPr bwMode="auto">
          <a:xfrm>
            <a:off x="8397875" y="41275"/>
            <a:ext cx="698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latin typeface="Arial" charset="0"/>
                <a:cs typeface="Arial" charset="0"/>
              </a:rPr>
              <a:t>139</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0178">
                                            <p:txEl>
                                              <p:pRg st="0" end="0"/>
                                            </p:txEl>
                                          </p:spTgt>
                                        </p:tgtEl>
                                        <p:attrNameLst>
                                          <p:attrName>style.visibility</p:attrName>
                                        </p:attrNameLst>
                                      </p:cBhvr>
                                      <p:to>
                                        <p:strVal val="visible"/>
                                      </p:to>
                                    </p:set>
                                    <p:anim calcmode="lin" valueType="num">
                                      <p:cBhvr additive="base">
                                        <p:cTn id="7" dur="500" fill="hold"/>
                                        <p:tgtEl>
                                          <p:spTgt spid="50178">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0178">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0178">
                                            <p:txEl>
                                              <p:pRg st="1" end="1"/>
                                            </p:txEl>
                                          </p:spTgt>
                                        </p:tgtEl>
                                        <p:attrNameLst>
                                          <p:attrName>style.visibility</p:attrName>
                                        </p:attrNameLst>
                                      </p:cBhvr>
                                      <p:to>
                                        <p:strVal val="visible"/>
                                      </p:to>
                                    </p:set>
                                    <p:anim calcmode="lin" valueType="num">
                                      <p:cBhvr additive="base">
                                        <p:cTn id="13" dur="500" fill="hold"/>
                                        <p:tgtEl>
                                          <p:spTgt spid="50178">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50178">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50178">
                                            <p:txEl>
                                              <p:pRg st="2" end="2"/>
                                            </p:txEl>
                                          </p:spTgt>
                                        </p:tgtEl>
                                        <p:attrNameLst>
                                          <p:attrName>style.visibility</p:attrName>
                                        </p:attrNameLst>
                                      </p:cBhvr>
                                      <p:to>
                                        <p:strVal val="visible"/>
                                      </p:to>
                                    </p:set>
                                    <p:anim calcmode="lin" valueType="num">
                                      <p:cBhvr additive="base">
                                        <p:cTn id="19" dur="500" fill="hold"/>
                                        <p:tgtEl>
                                          <p:spTgt spid="50178">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50178">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50178">
                                            <p:txEl>
                                              <p:pRg st="3" end="3"/>
                                            </p:txEl>
                                          </p:spTgt>
                                        </p:tgtEl>
                                        <p:attrNameLst>
                                          <p:attrName>style.visibility</p:attrName>
                                        </p:attrNameLst>
                                      </p:cBhvr>
                                      <p:to>
                                        <p:strVal val="visible"/>
                                      </p:to>
                                    </p:set>
                                    <p:anim calcmode="lin" valueType="num">
                                      <p:cBhvr additive="base">
                                        <p:cTn id="25" dur="500" fill="hold"/>
                                        <p:tgtEl>
                                          <p:spTgt spid="50178">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50178">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50178">
                                            <p:txEl>
                                              <p:pRg st="4" end="4"/>
                                            </p:txEl>
                                          </p:spTgt>
                                        </p:tgtEl>
                                        <p:attrNameLst>
                                          <p:attrName>style.visibility</p:attrName>
                                        </p:attrNameLst>
                                      </p:cBhvr>
                                      <p:to>
                                        <p:strVal val="visible"/>
                                      </p:to>
                                    </p:set>
                                    <p:anim calcmode="lin" valueType="num">
                                      <p:cBhvr additive="base">
                                        <p:cTn id="31" dur="500" fill="hold"/>
                                        <p:tgtEl>
                                          <p:spTgt spid="50178">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50178">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50180">
                                            <p:txEl>
                                              <p:pRg st="0" end="0"/>
                                            </p:txEl>
                                          </p:spTgt>
                                        </p:tgtEl>
                                        <p:attrNameLst>
                                          <p:attrName>style.visibility</p:attrName>
                                        </p:attrNameLst>
                                      </p:cBhvr>
                                      <p:to>
                                        <p:strVal val="visible"/>
                                      </p:to>
                                    </p:set>
                                    <p:anim calcmode="lin" valueType="num">
                                      <p:cBhvr additive="base">
                                        <p:cTn id="37" dur="500" fill="hold"/>
                                        <p:tgtEl>
                                          <p:spTgt spid="50180">
                                            <p:txEl>
                                              <p:pRg st="0" end="0"/>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50180">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50180">
                                            <p:txEl>
                                              <p:pRg st="1" end="1"/>
                                            </p:txEl>
                                          </p:spTgt>
                                        </p:tgtEl>
                                        <p:attrNameLst>
                                          <p:attrName>style.visibility</p:attrName>
                                        </p:attrNameLst>
                                      </p:cBhvr>
                                      <p:to>
                                        <p:strVal val="visible"/>
                                      </p:to>
                                    </p:set>
                                    <p:anim calcmode="lin" valueType="num">
                                      <p:cBhvr additive="base">
                                        <p:cTn id="43" dur="500" fill="hold"/>
                                        <p:tgtEl>
                                          <p:spTgt spid="50180">
                                            <p:txEl>
                                              <p:pRg st="1" end="1"/>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50180">
                                            <p:txEl>
                                              <p:pRg st="1" end="1"/>
                                            </p:txEl>
                                          </p:spTgt>
                                        </p:tgtEl>
                                        <p:attrNameLst>
                                          <p:attrName>ppt_y</p:attrName>
                                        </p:attrNameLst>
                                      </p:cBhvr>
                                      <p:tavLst>
                                        <p:tav tm="0">
                                          <p:val>
                                            <p:strVal val="#ppt_y"/>
                                          </p:val>
                                        </p:tav>
                                        <p:tav tm="100000">
                                          <p:val>
                                            <p:strVal val="#ppt_y"/>
                                          </p:val>
                                        </p:tav>
                                      </p:tavLst>
                                    </p:anim>
                                  </p:childTnLst>
                                </p:cTn>
                              </p:par>
                            </p:childTnLst>
                          </p:cTn>
                        </p:par>
                        <p:par>
                          <p:cTn id="45" fill="hold" nodeType="afterGroup">
                            <p:stCondLst>
                              <p:cond delay="500"/>
                            </p:stCondLst>
                            <p:childTnLst>
                              <p:par>
                                <p:cTn id="46" presetID="2" presetClass="entr" presetSubtype="8" fill="hold" grpId="0" nodeType="afterEffect">
                                  <p:stCondLst>
                                    <p:cond delay="0"/>
                                  </p:stCondLst>
                                  <p:childTnLst>
                                    <p:set>
                                      <p:cBhvr>
                                        <p:cTn id="47" dur="1" fill="hold">
                                          <p:stCondLst>
                                            <p:cond delay="0"/>
                                          </p:stCondLst>
                                        </p:cTn>
                                        <p:tgtEl>
                                          <p:spTgt spid="50180">
                                            <p:txEl>
                                              <p:pRg st="2" end="2"/>
                                            </p:txEl>
                                          </p:spTgt>
                                        </p:tgtEl>
                                        <p:attrNameLst>
                                          <p:attrName>style.visibility</p:attrName>
                                        </p:attrNameLst>
                                      </p:cBhvr>
                                      <p:to>
                                        <p:strVal val="visible"/>
                                      </p:to>
                                    </p:set>
                                    <p:anim calcmode="lin" valueType="num">
                                      <p:cBhvr additive="base">
                                        <p:cTn id="48" dur="500" fill="hold"/>
                                        <p:tgtEl>
                                          <p:spTgt spid="50180">
                                            <p:txEl>
                                              <p:pRg st="2" end="2"/>
                                            </p:txEl>
                                          </p:spTgt>
                                        </p:tgtEl>
                                        <p:attrNameLst>
                                          <p:attrName>ppt_x</p:attrName>
                                        </p:attrNameLst>
                                      </p:cBhvr>
                                      <p:tavLst>
                                        <p:tav tm="0">
                                          <p:val>
                                            <p:strVal val="0-#ppt_w/2"/>
                                          </p:val>
                                        </p:tav>
                                        <p:tav tm="100000">
                                          <p:val>
                                            <p:strVal val="#ppt_x"/>
                                          </p:val>
                                        </p:tav>
                                      </p:tavLst>
                                    </p:anim>
                                    <p:anim calcmode="lin" valueType="num">
                                      <p:cBhvr additive="base">
                                        <p:cTn id="49" dur="500" fill="hold"/>
                                        <p:tgtEl>
                                          <p:spTgt spid="50180">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50" fill="hold" nodeType="clickPar">
                      <p:stCondLst>
                        <p:cond delay="indefinite"/>
                      </p:stCondLst>
                      <p:childTnLst>
                        <p:par>
                          <p:cTn id="51" fill="hold" nodeType="withGroup">
                            <p:stCondLst>
                              <p:cond delay="0"/>
                            </p:stCondLst>
                            <p:childTnLst>
                              <p:par>
                                <p:cTn id="52" presetID="2" presetClass="entr" presetSubtype="8" fill="hold" grpId="0" nodeType="clickEffect">
                                  <p:stCondLst>
                                    <p:cond delay="0"/>
                                  </p:stCondLst>
                                  <p:childTnLst>
                                    <p:set>
                                      <p:cBhvr>
                                        <p:cTn id="53" dur="1" fill="hold">
                                          <p:stCondLst>
                                            <p:cond delay="0"/>
                                          </p:stCondLst>
                                        </p:cTn>
                                        <p:tgtEl>
                                          <p:spTgt spid="50180">
                                            <p:txEl>
                                              <p:pRg st="3" end="3"/>
                                            </p:txEl>
                                          </p:spTgt>
                                        </p:tgtEl>
                                        <p:attrNameLst>
                                          <p:attrName>style.visibility</p:attrName>
                                        </p:attrNameLst>
                                      </p:cBhvr>
                                      <p:to>
                                        <p:strVal val="visible"/>
                                      </p:to>
                                    </p:set>
                                    <p:anim calcmode="lin" valueType="num">
                                      <p:cBhvr additive="base">
                                        <p:cTn id="54" dur="500" fill="hold"/>
                                        <p:tgtEl>
                                          <p:spTgt spid="50180">
                                            <p:txEl>
                                              <p:pRg st="3" end="3"/>
                                            </p:txEl>
                                          </p:spTgt>
                                        </p:tgtEl>
                                        <p:attrNameLst>
                                          <p:attrName>ppt_x</p:attrName>
                                        </p:attrNameLst>
                                      </p:cBhvr>
                                      <p:tavLst>
                                        <p:tav tm="0">
                                          <p:val>
                                            <p:strVal val="0-#ppt_w/2"/>
                                          </p:val>
                                        </p:tav>
                                        <p:tav tm="100000">
                                          <p:val>
                                            <p:strVal val="#ppt_x"/>
                                          </p:val>
                                        </p:tav>
                                      </p:tavLst>
                                    </p:anim>
                                    <p:anim calcmode="lin" valueType="num">
                                      <p:cBhvr additive="base">
                                        <p:cTn id="55" dur="500" fill="hold"/>
                                        <p:tgtEl>
                                          <p:spTgt spid="50180">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78" grpId="0" build="p" autoUpdateAnimBg="0"/>
      <p:bldP spid="50180" grpId="0" build="p" autoUpdateAnimBg="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body" idx="1"/>
          </p:nvPr>
        </p:nvSpPr>
        <p:spPr>
          <a:xfrm>
            <a:off x="228600" y="2286000"/>
            <a:ext cx="4419600" cy="3733800"/>
          </a:xfrm>
        </p:spPr>
        <p:txBody>
          <a:bodyPr/>
          <a:lstStyle/>
          <a:p>
            <a:pPr>
              <a:buFontTx/>
              <a:buNone/>
            </a:pPr>
            <a:r>
              <a:rPr lang="en-US" sz="2800" b="1" i="1" u="sng">
                <a:latin typeface="Arial" charset="0"/>
                <a:ea typeface="ＭＳ Ｐゴシック" charset="0"/>
                <a:cs typeface="ＭＳ Ｐゴシック" charset="0"/>
              </a:rPr>
              <a:t>Babylonian Mythology</a:t>
            </a:r>
            <a:endParaRPr lang="en-US" sz="2800" b="1">
              <a:latin typeface="Arial" charset="0"/>
              <a:ea typeface="ＭＳ Ｐゴシック" charset="0"/>
              <a:cs typeface="ＭＳ Ｐゴシック" charset="0"/>
            </a:endParaRPr>
          </a:p>
          <a:p>
            <a:r>
              <a:rPr lang="en-US" sz="2400" b="1">
                <a:latin typeface="Arial" charset="0"/>
                <a:ea typeface="ＭＳ Ｐゴシック" charset="0"/>
                <a:cs typeface="ＭＳ Ｐゴシック" charset="0"/>
              </a:rPr>
              <a:t>Many gods (Polytheism)</a:t>
            </a:r>
          </a:p>
          <a:p>
            <a:r>
              <a:rPr lang="en-US" sz="2400" b="1">
                <a:latin typeface="Arial" charset="0"/>
                <a:ea typeface="ＭＳ Ｐゴシック" charset="0"/>
                <a:cs typeface="ＭＳ Ｐゴシック" charset="0"/>
              </a:rPr>
              <a:t>Gods quarrel /disagree </a:t>
            </a:r>
          </a:p>
          <a:p>
            <a:r>
              <a:rPr lang="en-US" sz="2400" b="1">
                <a:latin typeface="Arial" charset="0"/>
                <a:ea typeface="ＭＳ Ｐゴシック" charset="0"/>
                <a:cs typeface="ＭＳ Ｐゴシック" charset="0"/>
              </a:rPr>
              <a:t>Confusion as to why the Flood came</a:t>
            </a:r>
          </a:p>
          <a:p>
            <a:r>
              <a:rPr lang="en-US" sz="2400" b="1">
                <a:latin typeface="Arial" charset="0"/>
                <a:ea typeface="ＭＳ Ｐゴシック" charset="0"/>
                <a:cs typeface="ＭＳ Ｐゴシック" charset="0"/>
              </a:rPr>
              <a:t>Adad - thunder </a:t>
            </a:r>
          </a:p>
          <a:p>
            <a:pPr>
              <a:buFontTx/>
              <a:buNone/>
            </a:pPr>
            <a:r>
              <a:rPr lang="en-US" sz="2400" b="1">
                <a:latin typeface="Arial" charset="0"/>
                <a:ea typeface="ＭＳ Ｐゴシック" charset="0"/>
                <a:cs typeface="ＭＳ Ｐゴシック" charset="0"/>
              </a:rPr>
              <a:t>    Ninurta- winds </a:t>
            </a:r>
          </a:p>
          <a:p>
            <a:pPr>
              <a:buFontTx/>
              <a:buNone/>
            </a:pPr>
            <a:r>
              <a:rPr lang="en-US" sz="2400" b="1">
                <a:latin typeface="Arial" charset="0"/>
                <a:ea typeface="ＭＳ Ｐゴシック" charset="0"/>
                <a:cs typeface="ＭＳ Ｐゴシック" charset="0"/>
              </a:rPr>
              <a:t>    Annunaki - lightning</a:t>
            </a:r>
            <a:endParaRPr lang="en-US" sz="2800" b="1">
              <a:latin typeface="Arial" charset="0"/>
              <a:ea typeface="ＭＳ Ｐゴシック" charset="0"/>
              <a:cs typeface="ＭＳ Ｐゴシック" charset="0"/>
            </a:endParaRPr>
          </a:p>
        </p:txBody>
      </p:sp>
      <p:sp>
        <p:nvSpPr>
          <p:cNvPr id="52228" name="Rectangle 4"/>
          <p:cNvSpPr>
            <a:spLocks noChangeArrowheads="1"/>
          </p:cNvSpPr>
          <p:nvPr/>
        </p:nvSpPr>
        <p:spPr bwMode="auto">
          <a:xfrm>
            <a:off x="4419600" y="2286000"/>
            <a:ext cx="4724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l">
              <a:spcBef>
                <a:spcPct val="20000"/>
              </a:spcBef>
            </a:pPr>
            <a:r>
              <a:rPr lang="en-US" sz="2800" b="1" i="1" u="sng">
                <a:latin typeface="Arial" charset="0"/>
              </a:rPr>
              <a:t>Biblical Account</a:t>
            </a:r>
            <a:endParaRPr lang="en-US" sz="2800" b="1">
              <a:latin typeface="Arial" charset="0"/>
            </a:endParaRPr>
          </a:p>
          <a:p>
            <a:pPr marL="342900" indent="-342900" algn="l">
              <a:spcBef>
                <a:spcPct val="20000"/>
              </a:spcBef>
              <a:buFontTx/>
              <a:buChar char="•"/>
            </a:pPr>
            <a:r>
              <a:rPr lang="en-US" b="1">
                <a:latin typeface="Arial" charset="0"/>
              </a:rPr>
              <a:t>One God (Monotheism)</a:t>
            </a:r>
          </a:p>
          <a:p>
            <a:pPr marL="342900" indent="-342900" algn="l">
              <a:spcBef>
                <a:spcPct val="20000"/>
              </a:spcBef>
              <a:buFontTx/>
              <a:buChar char="•"/>
            </a:pPr>
            <a:r>
              <a:rPr lang="en-US" b="1">
                <a:latin typeface="Arial" charset="0"/>
              </a:rPr>
              <a:t>A Holy God</a:t>
            </a:r>
          </a:p>
          <a:p>
            <a:pPr marL="342900" indent="-342900" algn="l">
              <a:spcBef>
                <a:spcPct val="20000"/>
              </a:spcBef>
              <a:buFontTx/>
              <a:buChar char="•"/>
            </a:pPr>
            <a:r>
              <a:rPr lang="en-US" b="1">
                <a:latin typeface="Arial" charset="0"/>
              </a:rPr>
              <a:t>God saw evil and punished the corrupt people</a:t>
            </a:r>
          </a:p>
          <a:p>
            <a:pPr marL="342900" indent="-342900" algn="l">
              <a:spcBef>
                <a:spcPct val="20000"/>
              </a:spcBef>
              <a:buFontTx/>
              <a:buChar char="•"/>
            </a:pPr>
            <a:r>
              <a:rPr lang="en-US" b="1">
                <a:latin typeface="Arial" charset="0"/>
              </a:rPr>
              <a:t>Yahweh:</a:t>
            </a:r>
          </a:p>
          <a:p>
            <a:pPr marL="742950" lvl="1" indent="-285750" algn="l">
              <a:spcBef>
                <a:spcPct val="20000"/>
              </a:spcBef>
              <a:buFontTx/>
              <a:buChar char="–"/>
            </a:pPr>
            <a:r>
              <a:rPr lang="en-US" sz="2000" b="1">
                <a:latin typeface="Arial" charset="0"/>
              </a:rPr>
              <a:t>Creator</a:t>
            </a:r>
          </a:p>
          <a:p>
            <a:pPr marL="742950" lvl="1" indent="-285750" algn="l">
              <a:spcBef>
                <a:spcPct val="20000"/>
              </a:spcBef>
              <a:buFontTx/>
              <a:buChar char="–"/>
            </a:pPr>
            <a:r>
              <a:rPr lang="en-US" sz="2000" b="1">
                <a:latin typeface="Arial" charset="0"/>
              </a:rPr>
              <a:t>Sustainer</a:t>
            </a:r>
          </a:p>
          <a:p>
            <a:pPr marL="742950" lvl="1" indent="-285750" algn="l">
              <a:spcBef>
                <a:spcPct val="20000"/>
              </a:spcBef>
              <a:buFontTx/>
              <a:buChar char="–"/>
            </a:pPr>
            <a:r>
              <a:rPr lang="en-US" sz="2000" b="1">
                <a:latin typeface="Arial" charset="0"/>
              </a:rPr>
              <a:t>Judge</a:t>
            </a:r>
            <a:endParaRPr lang="en-US" b="1">
              <a:latin typeface="Arial" charset="0"/>
            </a:endParaRPr>
          </a:p>
        </p:txBody>
      </p:sp>
      <p:sp>
        <p:nvSpPr>
          <p:cNvPr id="52229" name="Text Box 5"/>
          <p:cNvSpPr txBox="1">
            <a:spLocks noChangeArrowheads="1"/>
          </p:cNvSpPr>
          <p:nvPr/>
        </p:nvSpPr>
        <p:spPr bwMode="auto">
          <a:xfrm>
            <a:off x="250825" y="1243013"/>
            <a:ext cx="8739188"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a:r>
              <a:rPr lang="en-US" sz="2800" b="1">
                <a:latin typeface="Arial" charset="0"/>
              </a:rPr>
              <a:t>BABYLONIAN VERSION OF THE FLOOD (2000 BC)</a:t>
            </a:r>
            <a:endParaRPr lang="en-US" sz="2800"/>
          </a:p>
        </p:txBody>
      </p:sp>
      <p:sp>
        <p:nvSpPr>
          <p:cNvPr id="52234" name="WordArt 10"/>
          <p:cNvSpPr>
            <a:spLocks noChangeArrowheads="1" noChangeShapeType="1" noTextEdit="1"/>
          </p:cNvSpPr>
          <p:nvPr/>
        </p:nvSpPr>
        <p:spPr bwMode="auto">
          <a:xfrm>
            <a:off x="304800" y="685800"/>
            <a:ext cx="3733800" cy="1143000"/>
          </a:xfrm>
          <a:prstGeom prst="rect">
            <a:avLst/>
          </a:prstGeom>
        </p:spPr>
        <p:txBody>
          <a:bodyPr wrap="none" fromWordArt="1">
            <a:prstTxWarp prst="textPlain">
              <a:avLst>
                <a:gd name="adj" fmla="val 50000"/>
              </a:avLst>
            </a:prstTxWarp>
          </a:bodyPr>
          <a:lstStyle/>
          <a:p>
            <a:r>
              <a:rPr lang="en-US" sz="3600" kern="10">
                <a:ln w="19050">
                  <a:solidFill>
                    <a:srgbClr val="99CCFF"/>
                  </a:solidFill>
                  <a:round/>
                  <a:headEnd/>
                  <a:tailEnd/>
                </a:ln>
                <a:solidFill>
                  <a:srgbClr val="0066CC"/>
                </a:solidFill>
                <a:effectLst>
                  <a:outerShdw blurRad="63500" dist="38099" dir="2700000" algn="ctr" rotWithShape="0">
                    <a:srgbClr val="990000">
                      <a:alpha val="74997"/>
                    </a:srgbClr>
                  </a:outerShdw>
                </a:effectLst>
                <a:latin typeface="Impact"/>
                <a:ea typeface="Impact"/>
                <a:cs typeface="Impact"/>
              </a:rPr>
              <a:t>Gilgamesh Epic</a:t>
            </a:r>
          </a:p>
          <a:p>
            <a:endParaRPr lang="en-US" sz="3600" kern="10">
              <a:ln w="19050">
                <a:solidFill>
                  <a:srgbClr val="99CCFF"/>
                </a:solidFill>
                <a:round/>
                <a:headEnd/>
                <a:tailEnd/>
              </a:ln>
              <a:solidFill>
                <a:srgbClr val="0066CC"/>
              </a:solidFill>
              <a:effectLst>
                <a:outerShdw blurRad="63500" dist="38099" dir="2700000" algn="ctr" rotWithShape="0">
                  <a:srgbClr val="990000">
                    <a:alpha val="74997"/>
                  </a:srgbClr>
                </a:outerShdw>
              </a:effectLst>
              <a:latin typeface="Impact"/>
              <a:ea typeface="Impact"/>
              <a:cs typeface="Impact"/>
            </a:endParaRPr>
          </a:p>
        </p:txBody>
      </p:sp>
      <p:sp>
        <p:nvSpPr>
          <p:cNvPr id="130053" name="Line 11"/>
          <p:cNvSpPr>
            <a:spLocks noChangeShapeType="1"/>
          </p:cNvSpPr>
          <p:nvPr/>
        </p:nvSpPr>
        <p:spPr bwMode="auto">
          <a:xfrm>
            <a:off x="5562600" y="838200"/>
            <a:ext cx="26670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0054" name="WordArt 12"/>
          <p:cNvSpPr>
            <a:spLocks noChangeArrowheads="1" noChangeShapeType="1" noTextEdit="1"/>
          </p:cNvSpPr>
          <p:nvPr/>
        </p:nvSpPr>
        <p:spPr bwMode="auto">
          <a:xfrm>
            <a:off x="5486400" y="228600"/>
            <a:ext cx="2667000" cy="4572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r>
              <a:rPr lang="en-US" sz="3600" b="1" kern="10">
                <a:gradFill rotWithShape="1">
                  <a:gsLst>
                    <a:gs pos="0">
                      <a:srgbClr val="FFFF00"/>
                    </a:gs>
                    <a:gs pos="100000">
                      <a:srgbClr val="FF9933"/>
                    </a:gs>
                  </a:gsLst>
                  <a:path path="rect">
                    <a:fillToRect l="50000" t="50000" r="50000" b="50000"/>
                  </a:path>
                </a:gradFill>
                <a:effectLst>
                  <a:outerShdw blurRad="63500" dist="38099" dir="2700000" algn="ctr" rotWithShape="0">
                    <a:srgbClr val="C0C0C0">
                      <a:alpha val="74997"/>
                    </a:srgbClr>
                  </a:outerShdw>
                </a:effectLst>
                <a:latin typeface="Garamond"/>
                <a:ea typeface="Garamond"/>
                <a:cs typeface="Garamond"/>
              </a:rPr>
              <a:t>LITERATURE TYPES</a:t>
            </a:r>
          </a:p>
        </p:txBody>
      </p:sp>
      <p:sp>
        <p:nvSpPr>
          <p:cNvPr id="130055" name="Text Box 13"/>
          <p:cNvSpPr txBox="1">
            <a:spLocks noChangeArrowheads="1"/>
          </p:cNvSpPr>
          <p:nvPr/>
        </p:nvSpPr>
        <p:spPr bwMode="auto">
          <a:xfrm>
            <a:off x="8397875" y="152400"/>
            <a:ext cx="698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latin typeface="Arial" charset="0"/>
                <a:cs typeface="Arial" charset="0"/>
              </a:rPr>
              <a:t>140</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9" presetClass="entr" presetSubtype="10" fill="hold" grpId="0" nodeType="afterEffect">
                                  <p:stCondLst>
                                    <p:cond delay="0"/>
                                  </p:stCondLst>
                                  <p:childTnLst>
                                    <p:set>
                                      <p:cBhvr>
                                        <p:cTn id="6" dur="1" fill="hold">
                                          <p:stCondLst>
                                            <p:cond delay="0"/>
                                          </p:stCondLst>
                                        </p:cTn>
                                        <p:tgtEl>
                                          <p:spTgt spid="52234"/>
                                        </p:tgtEl>
                                        <p:attrNameLst>
                                          <p:attrName>style.visibility</p:attrName>
                                        </p:attrNameLst>
                                      </p:cBhvr>
                                      <p:to>
                                        <p:strVal val="visible"/>
                                      </p:to>
                                    </p:set>
                                    <p:anim calcmode="lin" valueType="num">
                                      <p:cBhvr>
                                        <p:cTn id="7" dur="5000" fill="hold"/>
                                        <p:tgtEl>
                                          <p:spTgt spid="52234"/>
                                        </p:tgtEl>
                                        <p:attrNameLst>
                                          <p:attrName>ppt_w</p:attrName>
                                        </p:attrNameLst>
                                      </p:cBhvr>
                                      <p:tavLst>
                                        <p:tav tm="0" fmla="#ppt_w*sin(2.5*pi*$)">
                                          <p:val>
                                            <p:fltVal val="0"/>
                                          </p:val>
                                        </p:tav>
                                        <p:tav tm="100000">
                                          <p:val>
                                            <p:fltVal val="1"/>
                                          </p:val>
                                        </p:tav>
                                      </p:tavLst>
                                    </p:anim>
                                    <p:anim calcmode="lin" valueType="num">
                                      <p:cBhvr>
                                        <p:cTn id="8" dur="5000" fill="hold"/>
                                        <p:tgtEl>
                                          <p:spTgt spid="52234"/>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499"/>
                                          </p:stCondLst>
                                        </p:cTn>
                                        <p:tgtEl>
                                          <p:spTgt spid="52229"/>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52226"/>
                                        </p:tgtEl>
                                        <p:attrNameLst>
                                          <p:attrName>style.visibility</p:attrName>
                                        </p:attrNameLst>
                                      </p:cBhvr>
                                      <p:to>
                                        <p:strVal val="visible"/>
                                      </p:to>
                                    </p:set>
                                    <p:anim calcmode="lin" valueType="num">
                                      <p:cBhvr additive="base">
                                        <p:cTn id="17" dur="500" fill="hold"/>
                                        <p:tgtEl>
                                          <p:spTgt spid="52226"/>
                                        </p:tgtEl>
                                        <p:attrNameLst>
                                          <p:attrName>ppt_x</p:attrName>
                                        </p:attrNameLst>
                                      </p:cBhvr>
                                      <p:tavLst>
                                        <p:tav tm="0">
                                          <p:val>
                                            <p:strVal val="0-#ppt_w/2"/>
                                          </p:val>
                                        </p:tav>
                                        <p:tav tm="100000">
                                          <p:val>
                                            <p:strVal val="#ppt_x"/>
                                          </p:val>
                                        </p:tav>
                                      </p:tavLst>
                                    </p:anim>
                                    <p:anim calcmode="lin" valueType="num">
                                      <p:cBhvr additive="base">
                                        <p:cTn id="18" dur="500" fill="hold"/>
                                        <p:tgtEl>
                                          <p:spTgt spid="52226"/>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2" fill="hold" grpId="0" nodeType="clickEffect">
                                  <p:stCondLst>
                                    <p:cond delay="0"/>
                                  </p:stCondLst>
                                  <p:childTnLst>
                                    <p:set>
                                      <p:cBhvr>
                                        <p:cTn id="22" dur="1" fill="hold">
                                          <p:stCondLst>
                                            <p:cond delay="0"/>
                                          </p:stCondLst>
                                        </p:cTn>
                                        <p:tgtEl>
                                          <p:spTgt spid="52228"/>
                                        </p:tgtEl>
                                        <p:attrNameLst>
                                          <p:attrName>style.visibility</p:attrName>
                                        </p:attrNameLst>
                                      </p:cBhvr>
                                      <p:to>
                                        <p:strVal val="visible"/>
                                      </p:to>
                                    </p:set>
                                    <p:anim calcmode="lin" valueType="num">
                                      <p:cBhvr additive="base">
                                        <p:cTn id="23" dur="500" fill="hold"/>
                                        <p:tgtEl>
                                          <p:spTgt spid="52228"/>
                                        </p:tgtEl>
                                        <p:attrNameLst>
                                          <p:attrName>ppt_x</p:attrName>
                                        </p:attrNameLst>
                                      </p:cBhvr>
                                      <p:tavLst>
                                        <p:tav tm="0">
                                          <p:val>
                                            <p:strVal val="1+#ppt_w/2"/>
                                          </p:val>
                                        </p:tav>
                                        <p:tav tm="100000">
                                          <p:val>
                                            <p:strVal val="#ppt_x"/>
                                          </p:val>
                                        </p:tav>
                                      </p:tavLst>
                                    </p:anim>
                                    <p:anim calcmode="lin" valueType="num">
                                      <p:cBhvr additive="base">
                                        <p:cTn id="24" dur="500" fill="hold"/>
                                        <p:tgtEl>
                                          <p:spTgt spid="522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6" grpId="0" autoUpdateAnimBg="0"/>
      <p:bldP spid="52228" grpId="0" autoUpdateAnimBg="0"/>
      <p:bldP spid="52229" grpId="0" autoUpdateAnimBg="0"/>
      <p:bldP spid="52234"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body" idx="1"/>
          </p:nvPr>
        </p:nvSpPr>
        <p:spPr>
          <a:xfrm>
            <a:off x="762000" y="1600200"/>
            <a:ext cx="7772400" cy="1905000"/>
          </a:xfrm>
        </p:spPr>
        <p:txBody>
          <a:bodyPr/>
          <a:lstStyle/>
          <a:p>
            <a:pPr>
              <a:buFontTx/>
              <a:buNone/>
            </a:pPr>
            <a:r>
              <a:rPr lang="en-US" sz="2400" b="1" i="1">
                <a:latin typeface="Arial" charset="0"/>
                <a:ea typeface="ＭＳ Ｐゴシック" charset="0"/>
                <a:cs typeface="ＭＳ Ｐゴシック" charset="0"/>
              </a:rPr>
              <a:t>WISDOM LITERATURE</a:t>
            </a:r>
          </a:p>
          <a:p>
            <a:r>
              <a:rPr lang="en-US" sz="2400" b="1">
                <a:latin typeface="Arial" charset="0"/>
                <a:ea typeface="ＭＳ Ｐゴシック" charset="0"/>
                <a:cs typeface="ＭＳ Ｐゴシック" charset="0"/>
              </a:rPr>
              <a:t>Many such writings – problem of evil and suffering / devout pious observers </a:t>
            </a:r>
          </a:p>
          <a:p>
            <a:r>
              <a:rPr lang="en-US" sz="2400" b="1">
                <a:latin typeface="Arial" charset="0"/>
                <a:ea typeface="ＭＳ Ｐゴシック" charset="0"/>
                <a:cs typeface="ＭＳ Ｐゴシック" charset="0"/>
              </a:rPr>
              <a:t>Examples – The Theodicy, Dialogue of Pessimism</a:t>
            </a:r>
          </a:p>
        </p:txBody>
      </p:sp>
      <p:sp>
        <p:nvSpPr>
          <p:cNvPr id="54276" name="Rectangle 4"/>
          <p:cNvSpPr>
            <a:spLocks noChangeArrowheads="1"/>
          </p:cNvSpPr>
          <p:nvPr/>
        </p:nvSpPr>
        <p:spPr bwMode="auto">
          <a:xfrm>
            <a:off x="762000" y="3581400"/>
            <a:ext cx="76962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l">
              <a:spcBef>
                <a:spcPct val="20000"/>
              </a:spcBef>
            </a:pPr>
            <a:r>
              <a:rPr lang="en-US" b="1" i="1">
                <a:latin typeface="Arial" charset="0"/>
              </a:rPr>
              <a:t>PROPHECY</a:t>
            </a:r>
          </a:p>
          <a:p>
            <a:pPr marL="342900" indent="-342900" algn="l">
              <a:spcBef>
                <a:spcPct val="20000"/>
              </a:spcBef>
              <a:buFontTx/>
              <a:buChar char="•"/>
            </a:pPr>
            <a:r>
              <a:rPr lang="en-US" b="1">
                <a:latin typeface="Arial" charset="0"/>
              </a:rPr>
              <a:t>Babylonian prophecy – forerunner of many occult religions and mystical books</a:t>
            </a:r>
          </a:p>
          <a:p>
            <a:pPr marL="342900" indent="-342900" algn="l">
              <a:spcBef>
                <a:spcPct val="20000"/>
              </a:spcBef>
              <a:buFontTx/>
              <a:buChar char="•"/>
            </a:pPr>
            <a:r>
              <a:rPr lang="en-US" b="1">
                <a:latin typeface="Arial" charset="0"/>
              </a:rPr>
              <a:t>Described past events in prophetic terms to validate their foretelling other events</a:t>
            </a:r>
          </a:p>
        </p:txBody>
      </p:sp>
      <p:sp>
        <p:nvSpPr>
          <p:cNvPr id="132099" name="Line 7"/>
          <p:cNvSpPr>
            <a:spLocks noChangeShapeType="1"/>
          </p:cNvSpPr>
          <p:nvPr/>
        </p:nvSpPr>
        <p:spPr bwMode="auto">
          <a:xfrm>
            <a:off x="5562600" y="838200"/>
            <a:ext cx="26670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2100" name="WordArt 8"/>
          <p:cNvSpPr>
            <a:spLocks noChangeArrowheads="1" noChangeShapeType="1" noTextEdit="1"/>
          </p:cNvSpPr>
          <p:nvPr/>
        </p:nvSpPr>
        <p:spPr bwMode="auto">
          <a:xfrm>
            <a:off x="5486400" y="228600"/>
            <a:ext cx="2667000" cy="4572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r>
              <a:rPr lang="en-US" sz="3600" b="1" kern="10">
                <a:gradFill rotWithShape="1">
                  <a:gsLst>
                    <a:gs pos="0">
                      <a:srgbClr val="FFFF00"/>
                    </a:gs>
                    <a:gs pos="100000">
                      <a:srgbClr val="FF9933"/>
                    </a:gs>
                  </a:gsLst>
                  <a:path path="rect">
                    <a:fillToRect l="50000" t="50000" r="50000" b="50000"/>
                  </a:path>
                </a:gradFill>
                <a:effectLst>
                  <a:outerShdw blurRad="63500" dist="38099" dir="2700000" algn="ctr" rotWithShape="0">
                    <a:srgbClr val="C0C0C0">
                      <a:alpha val="74997"/>
                    </a:srgbClr>
                  </a:outerShdw>
                </a:effectLst>
                <a:latin typeface="Garamond"/>
                <a:ea typeface="Garamond"/>
                <a:cs typeface="Garamond"/>
              </a:rPr>
              <a:t>LITERATURE TYPES</a:t>
            </a:r>
          </a:p>
        </p:txBody>
      </p:sp>
      <p:sp>
        <p:nvSpPr>
          <p:cNvPr id="132101" name="Text Box 13"/>
          <p:cNvSpPr txBox="1">
            <a:spLocks noChangeArrowheads="1"/>
          </p:cNvSpPr>
          <p:nvPr/>
        </p:nvSpPr>
        <p:spPr bwMode="auto">
          <a:xfrm>
            <a:off x="8397875" y="152400"/>
            <a:ext cx="698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latin typeface="Arial" charset="0"/>
                <a:cs typeface="Arial" charset="0"/>
              </a:rPr>
              <a:t>140</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4274">
                                            <p:txEl>
                                              <p:pRg st="0" end="0"/>
                                            </p:txEl>
                                          </p:spTgt>
                                        </p:tgtEl>
                                        <p:attrNameLst>
                                          <p:attrName>style.visibility</p:attrName>
                                        </p:attrNameLst>
                                      </p:cBhvr>
                                      <p:to>
                                        <p:strVal val="visible"/>
                                      </p:to>
                                    </p:set>
                                    <p:anim calcmode="lin" valueType="num">
                                      <p:cBhvr additive="base">
                                        <p:cTn id="7" dur="500" fill="hold"/>
                                        <p:tgtEl>
                                          <p:spTgt spid="54274">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4274">
                                            <p:txEl>
                                              <p:pRg st="0" end="0"/>
                                            </p:txEl>
                                          </p:spTgt>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54274">
                                            <p:txEl>
                                              <p:pRg st="1" end="1"/>
                                            </p:txEl>
                                          </p:spTgt>
                                        </p:tgtEl>
                                        <p:attrNameLst>
                                          <p:attrName>style.visibility</p:attrName>
                                        </p:attrNameLst>
                                      </p:cBhvr>
                                      <p:to>
                                        <p:strVal val="visible"/>
                                      </p:to>
                                    </p:set>
                                    <p:anim calcmode="lin" valueType="num">
                                      <p:cBhvr additive="base">
                                        <p:cTn id="12" dur="500" fill="hold"/>
                                        <p:tgtEl>
                                          <p:spTgt spid="54274">
                                            <p:txEl>
                                              <p:pRg st="1" end="1"/>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54274">
                                            <p:txEl>
                                              <p:pRg st="1" end="1"/>
                                            </p:txEl>
                                          </p:spTgt>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54274">
                                            <p:txEl>
                                              <p:pRg st="2" end="2"/>
                                            </p:txEl>
                                          </p:spTgt>
                                        </p:tgtEl>
                                        <p:attrNameLst>
                                          <p:attrName>style.visibility</p:attrName>
                                        </p:attrNameLst>
                                      </p:cBhvr>
                                      <p:to>
                                        <p:strVal val="visible"/>
                                      </p:to>
                                    </p:set>
                                    <p:anim calcmode="lin" valueType="num">
                                      <p:cBhvr additive="base">
                                        <p:cTn id="17" dur="500" fill="hold"/>
                                        <p:tgtEl>
                                          <p:spTgt spid="54274">
                                            <p:txEl>
                                              <p:pRg st="2" end="2"/>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54274">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54276">
                                            <p:txEl>
                                              <p:pRg st="0" end="0"/>
                                            </p:txEl>
                                          </p:spTgt>
                                        </p:tgtEl>
                                        <p:attrNameLst>
                                          <p:attrName>style.visibility</p:attrName>
                                        </p:attrNameLst>
                                      </p:cBhvr>
                                      <p:to>
                                        <p:strVal val="visible"/>
                                      </p:to>
                                    </p:set>
                                    <p:anim calcmode="lin" valueType="num">
                                      <p:cBhvr additive="base">
                                        <p:cTn id="23" dur="500" fill="hold"/>
                                        <p:tgtEl>
                                          <p:spTgt spid="54276">
                                            <p:txEl>
                                              <p:pRg st="0" end="0"/>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5427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8" fill="hold" grpId="0" nodeType="clickEffect">
                                  <p:stCondLst>
                                    <p:cond delay="0"/>
                                  </p:stCondLst>
                                  <p:childTnLst>
                                    <p:set>
                                      <p:cBhvr>
                                        <p:cTn id="28" dur="1" fill="hold">
                                          <p:stCondLst>
                                            <p:cond delay="0"/>
                                          </p:stCondLst>
                                        </p:cTn>
                                        <p:tgtEl>
                                          <p:spTgt spid="54276">
                                            <p:txEl>
                                              <p:pRg st="1" end="1"/>
                                            </p:txEl>
                                          </p:spTgt>
                                        </p:tgtEl>
                                        <p:attrNameLst>
                                          <p:attrName>style.visibility</p:attrName>
                                        </p:attrNameLst>
                                      </p:cBhvr>
                                      <p:to>
                                        <p:strVal val="visible"/>
                                      </p:to>
                                    </p:set>
                                    <p:anim calcmode="lin" valueType="num">
                                      <p:cBhvr additive="base">
                                        <p:cTn id="29" dur="500" fill="hold"/>
                                        <p:tgtEl>
                                          <p:spTgt spid="54276">
                                            <p:txEl>
                                              <p:pRg st="1" end="1"/>
                                            </p:tx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54276">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8" fill="hold" grpId="0" nodeType="clickEffect">
                                  <p:stCondLst>
                                    <p:cond delay="0"/>
                                  </p:stCondLst>
                                  <p:childTnLst>
                                    <p:set>
                                      <p:cBhvr>
                                        <p:cTn id="34" dur="1" fill="hold">
                                          <p:stCondLst>
                                            <p:cond delay="0"/>
                                          </p:stCondLst>
                                        </p:cTn>
                                        <p:tgtEl>
                                          <p:spTgt spid="54276">
                                            <p:txEl>
                                              <p:pRg st="2" end="2"/>
                                            </p:txEl>
                                          </p:spTgt>
                                        </p:tgtEl>
                                        <p:attrNameLst>
                                          <p:attrName>style.visibility</p:attrName>
                                        </p:attrNameLst>
                                      </p:cBhvr>
                                      <p:to>
                                        <p:strVal val="visible"/>
                                      </p:to>
                                    </p:set>
                                    <p:anim calcmode="lin" valueType="num">
                                      <p:cBhvr additive="base">
                                        <p:cTn id="35" dur="500" fill="hold"/>
                                        <p:tgtEl>
                                          <p:spTgt spid="54276">
                                            <p:txEl>
                                              <p:pRg st="2" end="2"/>
                                            </p:txEl>
                                          </p:spTgt>
                                        </p:tgtEl>
                                        <p:attrNameLst>
                                          <p:attrName>ppt_x</p:attrName>
                                        </p:attrNameLst>
                                      </p:cBhvr>
                                      <p:tavLst>
                                        <p:tav tm="0">
                                          <p:val>
                                            <p:strVal val="0-#ppt_w/2"/>
                                          </p:val>
                                        </p:tav>
                                        <p:tav tm="100000">
                                          <p:val>
                                            <p:strVal val="#ppt_x"/>
                                          </p:val>
                                        </p:tav>
                                      </p:tavLst>
                                    </p:anim>
                                    <p:anim calcmode="lin" valueType="num">
                                      <p:cBhvr additive="base">
                                        <p:cTn id="36" dur="500" fill="hold"/>
                                        <p:tgtEl>
                                          <p:spTgt spid="54276">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4" grpId="0" build="p" autoUpdateAnimBg="0" advAuto="0"/>
      <p:bldP spid="54276" grpId="0" build="p" autoUpdateAnimBg="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5" name="Picture 1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00113" y="1430338"/>
            <a:ext cx="7392987" cy="541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146" name="WordArt 4"/>
          <p:cNvSpPr>
            <a:spLocks noChangeArrowheads="1" noChangeShapeType="1" noTextEdit="1"/>
          </p:cNvSpPr>
          <p:nvPr/>
        </p:nvSpPr>
        <p:spPr bwMode="auto">
          <a:xfrm>
            <a:off x="304800" y="228600"/>
            <a:ext cx="5943600" cy="4572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r>
              <a:rPr lang="en-US" sz="3600" b="1" kern="10">
                <a:gradFill rotWithShape="1">
                  <a:gsLst>
                    <a:gs pos="0">
                      <a:srgbClr val="000082"/>
                    </a:gs>
                    <a:gs pos="14999">
                      <a:srgbClr val="66008F"/>
                    </a:gs>
                    <a:gs pos="32500">
                      <a:srgbClr val="BA0066"/>
                    </a:gs>
                    <a:gs pos="45000">
                      <a:srgbClr val="FF0000"/>
                    </a:gs>
                    <a:gs pos="50000">
                      <a:srgbClr val="FF8200"/>
                    </a:gs>
                    <a:gs pos="55000">
                      <a:srgbClr val="FF0000"/>
                    </a:gs>
                    <a:gs pos="67500">
                      <a:srgbClr val="BA0066"/>
                    </a:gs>
                    <a:gs pos="85001">
                      <a:srgbClr val="66008F"/>
                    </a:gs>
                    <a:gs pos="100000">
                      <a:srgbClr val="000082"/>
                    </a:gs>
                  </a:gsLst>
                  <a:lin ang="5400000" scaled="1"/>
                </a:gradFill>
                <a:effectLst>
                  <a:outerShdw blurRad="63500" dist="38099" dir="2700000" algn="ctr" rotWithShape="0">
                    <a:srgbClr val="C0C0C0">
                      <a:alpha val="74997"/>
                    </a:srgbClr>
                  </a:outerShdw>
                </a:effectLst>
                <a:latin typeface="Garamond"/>
                <a:ea typeface="Garamond"/>
                <a:cs typeface="Garamond"/>
              </a:rPr>
              <a:t>BABYLON MYSTERY RELIGION TODAY</a:t>
            </a:r>
          </a:p>
        </p:txBody>
      </p:sp>
      <p:sp>
        <p:nvSpPr>
          <p:cNvPr id="134147" name="Line 5"/>
          <p:cNvSpPr>
            <a:spLocks noChangeShapeType="1"/>
          </p:cNvSpPr>
          <p:nvPr/>
        </p:nvSpPr>
        <p:spPr bwMode="auto">
          <a:xfrm>
            <a:off x="304800" y="762000"/>
            <a:ext cx="60198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4148" name="Text Box 9"/>
          <p:cNvSpPr txBox="1">
            <a:spLocks noChangeArrowheads="1"/>
          </p:cNvSpPr>
          <p:nvPr/>
        </p:nvSpPr>
        <p:spPr bwMode="auto">
          <a:xfrm>
            <a:off x="8418513" y="76200"/>
            <a:ext cx="698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latin typeface="Arial" charset="0"/>
                <a:cs typeface="Arial" charset="0"/>
              </a:rPr>
              <a:t>140</a:t>
            </a:r>
          </a:p>
        </p:txBody>
      </p:sp>
      <p:sp>
        <p:nvSpPr>
          <p:cNvPr id="134149" name="Text Box 11"/>
          <p:cNvSpPr txBox="1">
            <a:spLocks noChangeArrowheads="1"/>
          </p:cNvSpPr>
          <p:nvPr/>
        </p:nvSpPr>
        <p:spPr bwMode="auto">
          <a:xfrm>
            <a:off x="393700" y="765175"/>
            <a:ext cx="84693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3200" b="1">
                <a:latin typeface="Arial" charset="0"/>
                <a:cs typeface="Arial" charset="0"/>
              </a:rPr>
              <a:t>Who is the Woman on the Beast (Rev. 17)?</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WordArt 2"/>
          <p:cNvSpPr>
            <a:spLocks noChangeArrowheads="1" noChangeShapeType="1" noTextEdit="1"/>
          </p:cNvSpPr>
          <p:nvPr/>
        </p:nvSpPr>
        <p:spPr bwMode="auto">
          <a:xfrm>
            <a:off x="304800" y="228600"/>
            <a:ext cx="5943600" cy="4572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r>
              <a:rPr lang="en-US" sz="3600" b="1" kern="10">
                <a:gradFill rotWithShape="1">
                  <a:gsLst>
                    <a:gs pos="0">
                      <a:srgbClr val="000082"/>
                    </a:gs>
                    <a:gs pos="14999">
                      <a:srgbClr val="66008F"/>
                    </a:gs>
                    <a:gs pos="32500">
                      <a:srgbClr val="BA0066"/>
                    </a:gs>
                    <a:gs pos="45000">
                      <a:srgbClr val="FF0000"/>
                    </a:gs>
                    <a:gs pos="50000">
                      <a:srgbClr val="FF8200"/>
                    </a:gs>
                    <a:gs pos="55000">
                      <a:srgbClr val="FF0000"/>
                    </a:gs>
                    <a:gs pos="67500">
                      <a:srgbClr val="BA0066"/>
                    </a:gs>
                    <a:gs pos="85001">
                      <a:srgbClr val="66008F"/>
                    </a:gs>
                    <a:gs pos="100000">
                      <a:srgbClr val="000082"/>
                    </a:gs>
                  </a:gsLst>
                  <a:lin ang="5400000" scaled="1"/>
                </a:gradFill>
                <a:effectLst>
                  <a:outerShdw blurRad="63500" dist="38099" dir="2700000" algn="ctr" rotWithShape="0">
                    <a:srgbClr val="C0C0C0">
                      <a:alpha val="74997"/>
                    </a:srgbClr>
                  </a:outerShdw>
                </a:effectLst>
                <a:latin typeface="Garamond"/>
                <a:ea typeface="Garamond"/>
                <a:cs typeface="Garamond"/>
              </a:rPr>
              <a:t>BABYLON MYSTERY RELIGION TODAY</a:t>
            </a:r>
          </a:p>
        </p:txBody>
      </p:sp>
      <p:sp>
        <p:nvSpPr>
          <p:cNvPr id="136194" name="Line 3"/>
          <p:cNvSpPr>
            <a:spLocks noChangeShapeType="1"/>
          </p:cNvSpPr>
          <p:nvPr/>
        </p:nvSpPr>
        <p:spPr bwMode="auto">
          <a:xfrm>
            <a:off x="304800" y="762000"/>
            <a:ext cx="60198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6195" name="Text Box 4"/>
          <p:cNvSpPr txBox="1">
            <a:spLocks noChangeArrowheads="1"/>
          </p:cNvSpPr>
          <p:nvPr/>
        </p:nvSpPr>
        <p:spPr bwMode="auto">
          <a:xfrm>
            <a:off x="8353425" y="76200"/>
            <a:ext cx="698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latin typeface="Arial" charset="0"/>
                <a:cs typeface="Arial" charset="0"/>
              </a:rPr>
              <a:t>140</a:t>
            </a:r>
          </a:p>
        </p:txBody>
      </p:sp>
      <p:sp>
        <p:nvSpPr>
          <p:cNvPr id="136196" name="Text Box 5"/>
          <p:cNvSpPr txBox="1">
            <a:spLocks noChangeArrowheads="1"/>
          </p:cNvSpPr>
          <p:nvPr/>
        </p:nvSpPr>
        <p:spPr bwMode="auto">
          <a:xfrm>
            <a:off x="844550" y="1020763"/>
            <a:ext cx="742156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3200" b="1">
                <a:latin typeface="Arial" charset="0"/>
                <a:cs typeface="Arial" charset="0"/>
              </a:rPr>
              <a:t>Catholics Repeat Babylon</a:t>
            </a:r>
            <a:r>
              <a:rPr lang="fr-FR" altLang="ja-JP" sz="3200" b="1">
                <a:latin typeface="Arial" charset="0"/>
                <a:cs typeface="Arial" charset="0"/>
              </a:rPr>
              <a:t>'</a:t>
            </a:r>
            <a:r>
              <a:rPr lang="en-US" sz="3200" b="1">
                <a:latin typeface="Arial" charset="0"/>
                <a:cs typeface="Arial" charset="0"/>
              </a:rPr>
              <a:t>s Mistakes</a:t>
            </a:r>
          </a:p>
        </p:txBody>
      </p:sp>
      <p:pic>
        <p:nvPicPr>
          <p:cNvPr id="155654" name="Picture 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532438" y="1676400"/>
            <a:ext cx="3071812"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5655" name="Rectangle 7"/>
          <p:cNvSpPr>
            <a:spLocks noGrp="1" noChangeArrowheads="1"/>
          </p:cNvSpPr>
          <p:nvPr>
            <p:ph type="body" sz="half" idx="1"/>
          </p:nvPr>
        </p:nvSpPr>
        <p:spPr>
          <a:xfrm>
            <a:off x="179388" y="1676400"/>
            <a:ext cx="1871662" cy="685800"/>
          </a:xfrm>
          <a:noFill/>
        </p:spPr>
        <p:txBody>
          <a:bodyPr/>
          <a:lstStyle/>
          <a:p>
            <a:pPr eaLnBrk="1" hangingPunct="1">
              <a:buFontTx/>
              <a:buNone/>
            </a:pPr>
            <a:r>
              <a:rPr lang="en-US" sz="2800" b="1">
                <a:latin typeface="Arial" charset="0"/>
                <a:ea typeface="ＭＳ Ｐゴシック" charset="0"/>
                <a:cs typeface="Arial" charset="0"/>
              </a:rPr>
              <a:t>Sources:</a:t>
            </a:r>
          </a:p>
        </p:txBody>
      </p:sp>
      <p:grpSp>
        <p:nvGrpSpPr>
          <p:cNvPr id="2" name="Group 11"/>
          <p:cNvGrpSpPr>
            <a:grpSpLocks/>
          </p:cNvGrpSpPr>
          <p:nvPr/>
        </p:nvGrpSpPr>
        <p:grpSpPr bwMode="auto">
          <a:xfrm>
            <a:off x="0" y="1676400"/>
            <a:ext cx="5292725" cy="4724400"/>
            <a:chOff x="0" y="1056"/>
            <a:chExt cx="3110" cy="2976"/>
          </a:xfrm>
        </p:grpSpPr>
        <p:pic>
          <p:nvPicPr>
            <p:cNvPr id="136200" name="Picture 9"/>
            <p:cNvPicPr>
              <a:picLocks noChangeAspect="1" noChangeArrowheads="1"/>
            </p:cNvPicPr>
            <p:nvPr/>
          </p:nvPicPr>
          <p:blipFill>
            <a:blip r:embed="rId4" cstate="screen">
              <a:lum bright="16000"/>
              <a:extLst>
                <a:ext uri="{28A0092B-C50C-407E-A947-70E740481C1C}">
                  <a14:useLocalDpi xmlns:a14="http://schemas.microsoft.com/office/drawing/2010/main"/>
                </a:ext>
              </a:extLst>
            </a:blip>
            <a:srcRect/>
            <a:stretch>
              <a:fillRect/>
            </a:stretch>
          </p:blipFill>
          <p:spPr bwMode="auto">
            <a:xfrm>
              <a:off x="1239" y="1056"/>
              <a:ext cx="1871" cy="2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6201" name="Rectangle 10"/>
            <p:cNvSpPr>
              <a:spLocks noChangeArrowheads="1"/>
            </p:cNvSpPr>
            <p:nvPr/>
          </p:nvSpPr>
          <p:spPr bwMode="auto">
            <a:xfrm>
              <a:off x="0" y="3360"/>
              <a:ext cx="1200"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r" eaLnBrk="1" hangingPunct="1">
                <a:spcBef>
                  <a:spcPct val="20000"/>
                </a:spcBef>
              </a:pPr>
              <a:r>
                <a:rPr lang="en-US" b="1">
                  <a:latin typeface="Arial" charset="0"/>
                  <a:cs typeface="Arial" charset="0"/>
                </a:rPr>
                <a:t>Ralph</a:t>
              </a:r>
              <a:br>
                <a:rPr lang="en-US" b="1">
                  <a:latin typeface="Arial" charset="0"/>
                  <a:cs typeface="Arial" charset="0"/>
                </a:rPr>
              </a:br>
              <a:r>
                <a:rPr lang="en-US" b="1">
                  <a:latin typeface="Arial" charset="0"/>
                  <a:cs typeface="Arial" charset="0"/>
                </a:rPr>
                <a:t>Woodrow</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5" presetClass="entr" presetSubtype="182" fill="hold" grpId="0" nodeType="clickEffect">
                                  <p:stCondLst>
                                    <p:cond delay="0"/>
                                  </p:stCondLst>
                                  <p:childTnLst>
                                    <p:set>
                                      <p:cBhvr>
                                        <p:cTn id="6" dur="1" fill="hold">
                                          <p:stCondLst>
                                            <p:cond delay="499"/>
                                          </p:stCondLst>
                                        </p:cTn>
                                        <p:tgtEl>
                                          <p:spTgt spid="15565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515" presetClass="entr" presetSubtype="182" fill="hold" nodeType="clickEffect">
                                  <p:stCondLst>
                                    <p:cond delay="0"/>
                                  </p:stCondLst>
                                  <p:childTnLst>
                                    <p:set>
                                      <p:cBhvr>
                                        <p:cTn id="10" dur="1" fill="hold">
                                          <p:stCondLst>
                                            <p:cond delay="499"/>
                                          </p:stCondLst>
                                        </p:cTn>
                                        <p:tgtEl>
                                          <p:spTgt spid="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515" presetClass="entr" presetSubtype="182" fill="hold" nodeType="clickEffect">
                                  <p:stCondLst>
                                    <p:cond delay="0"/>
                                  </p:stCondLst>
                                  <p:childTnLst>
                                    <p:set>
                                      <p:cBhvr>
                                        <p:cTn id="14" dur="1" fill="hold">
                                          <p:stCondLst>
                                            <p:cond delay="499"/>
                                          </p:stCondLst>
                                        </p:cTn>
                                        <p:tgtEl>
                                          <p:spTgt spid="1556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5655" grpId="0" build="p" autoUpdateAnimBg="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13" name="Picture 9"/>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8600" y="1676400"/>
            <a:ext cx="23622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242" name="WordArt 2"/>
          <p:cNvSpPr>
            <a:spLocks noChangeArrowheads="1" noChangeShapeType="1" noTextEdit="1"/>
          </p:cNvSpPr>
          <p:nvPr/>
        </p:nvSpPr>
        <p:spPr bwMode="auto">
          <a:xfrm>
            <a:off x="304800" y="228600"/>
            <a:ext cx="5943600" cy="4572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r>
              <a:rPr lang="en-US" sz="3600" b="1" kern="10">
                <a:gradFill rotWithShape="1">
                  <a:gsLst>
                    <a:gs pos="0">
                      <a:srgbClr val="000082"/>
                    </a:gs>
                    <a:gs pos="14999">
                      <a:srgbClr val="66008F"/>
                    </a:gs>
                    <a:gs pos="32500">
                      <a:srgbClr val="BA0066"/>
                    </a:gs>
                    <a:gs pos="45000">
                      <a:srgbClr val="FF0000"/>
                    </a:gs>
                    <a:gs pos="50000">
                      <a:srgbClr val="FF8200"/>
                    </a:gs>
                    <a:gs pos="55000">
                      <a:srgbClr val="FF0000"/>
                    </a:gs>
                    <a:gs pos="67500">
                      <a:srgbClr val="BA0066"/>
                    </a:gs>
                    <a:gs pos="85001">
                      <a:srgbClr val="66008F"/>
                    </a:gs>
                    <a:gs pos="100000">
                      <a:srgbClr val="000082"/>
                    </a:gs>
                  </a:gsLst>
                  <a:lin ang="5400000" scaled="1"/>
                </a:gradFill>
                <a:effectLst>
                  <a:outerShdw blurRad="63500" dist="38099" dir="2700000" algn="ctr" rotWithShape="0">
                    <a:srgbClr val="C0C0C0">
                      <a:alpha val="74997"/>
                    </a:srgbClr>
                  </a:outerShdw>
                </a:effectLst>
                <a:latin typeface="Garamond"/>
                <a:ea typeface="Garamond"/>
                <a:cs typeface="Garamond"/>
              </a:rPr>
              <a:t>BABYLON MYSTERY RELIGION TODAY</a:t>
            </a:r>
          </a:p>
        </p:txBody>
      </p:sp>
      <p:sp>
        <p:nvSpPr>
          <p:cNvPr id="138243" name="Line 3"/>
          <p:cNvSpPr>
            <a:spLocks noChangeShapeType="1"/>
          </p:cNvSpPr>
          <p:nvPr/>
        </p:nvSpPr>
        <p:spPr bwMode="auto">
          <a:xfrm>
            <a:off x="304800" y="762000"/>
            <a:ext cx="60198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9508" name="Rectangle 4"/>
          <p:cNvSpPr>
            <a:spLocks noGrp="1" noChangeArrowheads="1"/>
          </p:cNvSpPr>
          <p:nvPr>
            <p:ph type="body" sz="half" idx="1"/>
          </p:nvPr>
        </p:nvSpPr>
        <p:spPr>
          <a:xfrm>
            <a:off x="1911350" y="1773238"/>
            <a:ext cx="2373313" cy="4114800"/>
          </a:xfrm>
        </p:spPr>
        <p:txBody>
          <a:bodyPr/>
          <a:lstStyle/>
          <a:p>
            <a:pPr marL="0" indent="0" algn="ctr" eaLnBrk="1" hangingPunct="1">
              <a:buFontTx/>
              <a:buNone/>
            </a:pPr>
            <a:r>
              <a:rPr lang="en-US" sz="2800" b="1" u="sng">
                <a:latin typeface="Arial" charset="0"/>
                <a:ea typeface="ＭＳ Ｐゴシック" charset="0"/>
                <a:cs typeface="Arial" charset="0"/>
              </a:rPr>
              <a:t>Babylonians</a:t>
            </a:r>
            <a:endParaRPr lang="en-US" sz="2800" b="1">
              <a:latin typeface="Arial" charset="0"/>
              <a:ea typeface="ＭＳ Ｐゴシック" charset="0"/>
              <a:cs typeface="Arial" charset="0"/>
            </a:endParaRPr>
          </a:p>
          <a:p>
            <a:pPr marL="0" indent="0" algn="ctr" eaLnBrk="1" hangingPunct="1">
              <a:buFontTx/>
              <a:buNone/>
            </a:pPr>
            <a:endParaRPr lang="en-US" sz="2800" b="1">
              <a:latin typeface="Arial" charset="0"/>
              <a:ea typeface="ＭＳ Ｐゴシック" charset="0"/>
              <a:cs typeface="Arial" charset="0"/>
            </a:endParaRPr>
          </a:p>
          <a:p>
            <a:pPr marL="0" indent="0" algn="ctr" eaLnBrk="1" hangingPunct="1">
              <a:buFontTx/>
              <a:buNone/>
            </a:pPr>
            <a:r>
              <a:rPr lang="en-US" sz="2800" b="1">
                <a:latin typeface="Arial" charset="0"/>
                <a:ea typeface="ＭＳ Ｐゴシック" charset="0"/>
                <a:cs typeface="Arial" charset="0"/>
              </a:rPr>
              <a:t>The goddess mother Semiramis held her child Tammuz in her arms</a:t>
            </a:r>
            <a:endParaRPr lang="en-US" sz="2800">
              <a:latin typeface="Arial" charset="0"/>
              <a:ea typeface="ＭＳ Ｐゴシック" charset="0"/>
              <a:cs typeface="Arial" charset="0"/>
            </a:endParaRPr>
          </a:p>
        </p:txBody>
      </p:sp>
      <p:sp>
        <p:nvSpPr>
          <p:cNvPr id="138245" name="Text Box 5"/>
          <p:cNvSpPr txBox="1">
            <a:spLocks noChangeArrowheads="1"/>
          </p:cNvSpPr>
          <p:nvPr/>
        </p:nvSpPr>
        <p:spPr bwMode="auto">
          <a:xfrm>
            <a:off x="8353425" y="76200"/>
            <a:ext cx="698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latin typeface="Arial" charset="0"/>
                <a:cs typeface="Arial" charset="0"/>
              </a:rPr>
              <a:t>140</a:t>
            </a:r>
          </a:p>
        </p:txBody>
      </p:sp>
      <p:sp>
        <p:nvSpPr>
          <p:cNvPr id="138246" name="Text Box 6"/>
          <p:cNvSpPr txBox="1">
            <a:spLocks noChangeArrowheads="1"/>
          </p:cNvSpPr>
          <p:nvPr/>
        </p:nvSpPr>
        <p:spPr bwMode="auto">
          <a:xfrm>
            <a:off x="1900238" y="1020763"/>
            <a:ext cx="5283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3200" b="1">
                <a:latin typeface="Arial" charset="0"/>
                <a:cs typeface="Arial" charset="0"/>
              </a:rPr>
              <a:t>Mother and Child Worship</a:t>
            </a:r>
          </a:p>
        </p:txBody>
      </p:sp>
      <p:pic>
        <p:nvPicPr>
          <p:cNvPr id="149514" name="Picture 10"/>
          <p:cNvPicPr>
            <a:picLocks noChangeAspect="1" noChangeArrowheads="1"/>
          </p:cNvPicPr>
          <p:nvPr/>
        </p:nvPicPr>
        <p:blipFill>
          <a:blip r:embed="rId4" cstate="screen">
            <a:extLst>
              <a:ext uri="{28A0092B-C50C-407E-A947-70E740481C1C}">
                <a14:useLocalDpi xmlns:a14="http://schemas.microsoft.com/office/drawing/2010/main"/>
              </a:ext>
            </a:extLst>
          </a:blip>
          <a:srcRect l="8470"/>
          <a:stretch>
            <a:fillRect/>
          </a:stretch>
        </p:blipFill>
        <p:spPr bwMode="auto">
          <a:xfrm>
            <a:off x="1828800" y="1600200"/>
            <a:ext cx="2470150" cy="462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9512" name="Picture 8"/>
          <p:cNvPicPr>
            <a:picLocks noChangeAspect="1" noChangeArrowheads="1"/>
          </p:cNvPicPr>
          <p:nvPr/>
        </p:nvPicPr>
        <p:blipFill>
          <a:blip r:embed="rId5" cstate="screen">
            <a:extLst>
              <a:ext uri="{28A0092B-C50C-407E-A947-70E740481C1C}">
                <a14:useLocalDpi xmlns:a14="http://schemas.microsoft.com/office/drawing/2010/main"/>
              </a:ext>
            </a:extLst>
          </a:blip>
          <a:srcRect r="20987"/>
          <a:stretch>
            <a:fillRect/>
          </a:stretch>
        </p:blipFill>
        <p:spPr bwMode="auto">
          <a:xfrm>
            <a:off x="3733800" y="1600200"/>
            <a:ext cx="24384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9515" name="Picture 11"/>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5486400" y="3276600"/>
            <a:ext cx="21082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9516" name="Picture 12"/>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7016750" y="685800"/>
            <a:ext cx="212725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9518" name="Text Box 14"/>
          <p:cNvSpPr txBox="1">
            <a:spLocks noChangeArrowheads="1"/>
          </p:cNvSpPr>
          <p:nvPr/>
        </p:nvSpPr>
        <p:spPr bwMode="auto">
          <a:xfrm>
            <a:off x="-138113" y="6191250"/>
            <a:ext cx="2117726"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3200" b="1">
                <a:latin typeface="Arial" charset="0"/>
                <a:cs typeface="Arial" charset="0"/>
              </a:rPr>
              <a:t>Babylon</a:t>
            </a:r>
          </a:p>
        </p:txBody>
      </p:sp>
      <p:sp>
        <p:nvSpPr>
          <p:cNvPr id="149519" name="Text Box 15"/>
          <p:cNvSpPr txBox="1">
            <a:spLocks noChangeArrowheads="1"/>
          </p:cNvSpPr>
          <p:nvPr/>
        </p:nvSpPr>
        <p:spPr bwMode="auto">
          <a:xfrm>
            <a:off x="1835150" y="6172200"/>
            <a:ext cx="20161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3200" b="1">
                <a:latin typeface="Arial" charset="0"/>
                <a:cs typeface="Arial" charset="0"/>
              </a:rPr>
              <a:t>Egypt</a:t>
            </a:r>
          </a:p>
        </p:txBody>
      </p:sp>
      <p:sp>
        <p:nvSpPr>
          <p:cNvPr id="149520" name="Text Box 16"/>
          <p:cNvSpPr txBox="1">
            <a:spLocks noChangeArrowheads="1"/>
          </p:cNvSpPr>
          <p:nvPr/>
        </p:nvSpPr>
        <p:spPr bwMode="auto">
          <a:xfrm>
            <a:off x="3862388" y="5486400"/>
            <a:ext cx="17176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3200" b="1">
                <a:latin typeface="Arial" charset="0"/>
                <a:cs typeface="Arial" charset="0"/>
              </a:rPr>
              <a:t>Greece</a:t>
            </a:r>
          </a:p>
        </p:txBody>
      </p:sp>
      <p:sp>
        <p:nvSpPr>
          <p:cNvPr id="149521" name="Text Box 17"/>
          <p:cNvSpPr txBox="1">
            <a:spLocks noChangeArrowheads="1"/>
          </p:cNvSpPr>
          <p:nvPr/>
        </p:nvSpPr>
        <p:spPr bwMode="auto">
          <a:xfrm>
            <a:off x="6011863" y="6096000"/>
            <a:ext cx="2232025" cy="584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3200" b="1">
                <a:latin typeface="Arial" charset="0"/>
                <a:cs typeface="Arial" charset="0"/>
              </a:rPr>
              <a:t>Buddhist</a:t>
            </a:r>
          </a:p>
        </p:txBody>
      </p:sp>
      <p:sp>
        <p:nvSpPr>
          <p:cNvPr id="149522" name="Text Box 18"/>
          <p:cNvSpPr txBox="1">
            <a:spLocks noChangeArrowheads="1"/>
          </p:cNvSpPr>
          <p:nvPr/>
        </p:nvSpPr>
        <p:spPr bwMode="auto">
          <a:xfrm>
            <a:off x="7770813" y="4114800"/>
            <a:ext cx="13477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3200" b="1">
                <a:latin typeface="Arial" charset="0"/>
                <a:cs typeface="Arial" charset="0"/>
              </a:rPr>
              <a:t>Hindu</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49513"/>
                                        </p:tgtEl>
                                        <p:attrNameLst>
                                          <p:attrName>style.visibility</p:attrName>
                                        </p:attrNameLst>
                                      </p:cBhvr>
                                      <p:to>
                                        <p:strVal val="visible"/>
                                      </p:to>
                                    </p:set>
                                    <p:animEffect transition="in" filter="fade">
                                      <p:cBhvr>
                                        <p:cTn id="7" dur="500"/>
                                        <p:tgtEl>
                                          <p:spTgt spid="149513"/>
                                        </p:tgtEl>
                                      </p:cBhvr>
                                    </p:animEffect>
                                  </p:childTnLst>
                                </p:cTn>
                              </p:par>
                            </p:childTnLst>
                          </p:cTn>
                        </p:par>
                        <p:par>
                          <p:cTn id="8" fill="hold" nodeType="afterGroup">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49508">
                                            <p:txEl>
                                              <p:pRg st="0" end="0"/>
                                            </p:txEl>
                                          </p:spTgt>
                                        </p:tgtEl>
                                        <p:attrNameLst>
                                          <p:attrName>style.visibility</p:attrName>
                                        </p:attrNameLst>
                                      </p:cBhvr>
                                      <p:to>
                                        <p:strVal val="visible"/>
                                      </p:to>
                                    </p:set>
                                    <p:animEffect transition="in" filter="fade">
                                      <p:cBhvr>
                                        <p:cTn id="11" dur="500"/>
                                        <p:tgtEl>
                                          <p:spTgt spid="149508">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49508">
                                            <p:txEl>
                                              <p:pRg st="2" end="2"/>
                                            </p:txEl>
                                          </p:spTgt>
                                        </p:tgtEl>
                                        <p:attrNameLst>
                                          <p:attrName>style.visibility</p:attrName>
                                        </p:attrNameLst>
                                      </p:cBhvr>
                                      <p:to>
                                        <p:strVal val="visible"/>
                                      </p:to>
                                    </p:set>
                                    <p:animEffect transition="in" filter="fade">
                                      <p:cBhvr>
                                        <p:cTn id="14" dur="500"/>
                                        <p:tgtEl>
                                          <p:spTgt spid="149508">
                                            <p:txEl>
                                              <p:pRg st="2" end="2"/>
                                            </p:txEl>
                                          </p:spTgt>
                                        </p:tgtEl>
                                      </p:cBhvr>
                                    </p:animEffect>
                                  </p:childTnLst>
                                </p:cTn>
                              </p:par>
                            </p:childTnLst>
                          </p:cTn>
                        </p:par>
                        <p:par>
                          <p:cTn id="15" fill="hold" nodeType="afterGroup">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149518"/>
                                        </p:tgtEl>
                                        <p:attrNameLst>
                                          <p:attrName>style.visibility</p:attrName>
                                        </p:attrNameLst>
                                      </p:cBhvr>
                                      <p:to>
                                        <p:strVal val="visible"/>
                                      </p:to>
                                    </p:set>
                                    <p:animEffect transition="in" filter="fade">
                                      <p:cBhvr>
                                        <p:cTn id="18" dur="500"/>
                                        <p:tgtEl>
                                          <p:spTgt spid="149518"/>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xit" presetSubtype="0" fill="hold" grpId="1" nodeType="clickEffect">
                                  <p:stCondLst>
                                    <p:cond delay="0"/>
                                  </p:stCondLst>
                                  <p:childTnLst>
                                    <p:animEffect transition="out" filter="fade">
                                      <p:cBhvr>
                                        <p:cTn id="22" dur="500"/>
                                        <p:tgtEl>
                                          <p:spTgt spid="149508">
                                            <p:txEl>
                                              <p:pRg st="0" end="0"/>
                                            </p:txEl>
                                          </p:spTgt>
                                        </p:tgtEl>
                                      </p:cBhvr>
                                    </p:animEffect>
                                    <p:set>
                                      <p:cBhvr>
                                        <p:cTn id="23" dur="1" fill="hold">
                                          <p:stCondLst>
                                            <p:cond delay="499"/>
                                          </p:stCondLst>
                                        </p:cTn>
                                        <p:tgtEl>
                                          <p:spTgt spid="149508">
                                            <p:txEl>
                                              <p:pRg st="0" end="0"/>
                                            </p:txEl>
                                          </p:spTgt>
                                        </p:tgtEl>
                                        <p:attrNameLst>
                                          <p:attrName>style.visibility</p:attrName>
                                        </p:attrNameLst>
                                      </p:cBhvr>
                                      <p:to>
                                        <p:strVal val="hidden"/>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xit" presetSubtype="0" fill="hold" grpId="1" nodeType="clickEffect">
                                  <p:stCondLst>
                                    <p:cond delay="0"/>
                                  </p:stCondLst>
                                  <p:childTnLst>
                                    <p:animEffect transition="out" filter="fade">
                                      <p:cBhvr>
                                        <p:cTn id="27" dur="500"/>
                                        <p:tgtEl>
                                          <p:spTgt spid="149508">
                                            <p:txEl>
                                              <p:pRg st="2" end="2"/>
                                            </p:txEl>
                                          </p:spTgt>
                                        </p:tgtEl>
                                      </p:cBhvr>
                                    </p:animEffect>
                                    <p:set>
                                      <p:cBhvr>
                                        <p:cTn id="28" dur="1" fill="hold">
                                          <p:stCondLst>
                                            <p:cond delay="499"/>
                                          </p:stCondLst>
                                        </p:cTn>
                                        <p:tgtEl>
                                          <p:spTgt spid="149508">
                                            <p:txEl>
                                              <p:pRg st="2" end="2"/>
                                            </p:txEl>
                                          </p:spTgt>
                                        </p:tgtEl>
                                        <p:attrNameLst>
                                          <p:attrName>style.visibility</p:attrName>
                                        </p:attrNameLst>
                                      </p:cBhvr>
                                      <p:to>
                                        <p:strVal val="hidden"/>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0" presetClass="entr" presetSubtype="0" fill="hold" nodeType="clickEffect">
                                  <p:stCondLst>
                                    <p:cond delay="0"/>
                                  </p:stCondLst>
                                  <p:childTnLst>
                                    <p:set>
                                      <p:cBhvr>
                                        <p:cTn id="32" dur="1" fill="hold">
                                          <p:stCondLst>
                                            <p:cond delay="0"/>
                                          </p:stCondLst>
                                        </p:cTn>
                                        <p:tgtEl>
                                          <p:spTgt spid="149514"/>
                                        </p:tgtEl>
                                        <p:attrNameLst>
                                          <p:attrName>style.visibility</p:attrName>
                                        </p:attrNameLst>
                                      </p:cBhvr>
                                      <p:to>
                                        <p:strVal val="visible"/>
                                      </p:to>
                                    </p:set>
                                    <p:animEffect transition="in" filter="fade">
                                      <p:cBhvr>
                                        <p:cTn id="33" dur="500"/>
                                        <p:tgtEl>
                                          <p:spTgt spid="149514"/>
                                        </p:tgtEl>
                                      </p:cBhvr>
                                    </p:animEffect>
                                  </p:childTnLst>
                                </p:cTn>
                              </p:par>
                            </p:childTnLst>
                          </p:cTn>
                        </p:par>
                        <p:par>
                          <p:cTn id="34" fill="hold" nodeType="afterGroup">
                            <p:stCondLst>
                              <p:cond delay="500"/>
                            </p:stCondLst>
                            <p:childTnLst>
                              <p:par>
                                <p:cTn id="35" presetID="10" presetClass="entr" presetSubtype="0" fill="hold" grpId="0" nodeType="afterEffect">
                                  <p:stCondLst>
                                    <p:cond delay="0"/>
                                  </p:stCondLst>
                                  <p:childTnLst>
                                    <p:set>
                                      <p:cBhvr>
                                        <p:cTn id="36" dur="1" fill="hold">
                                          <p:stCondLst>
                                            <p:cond delay="0"/>
                                          </p:stCondLst>
                                        </p:cTn>
                                        <p:tgtEl>
                                          <p:spTgt spid="149519"/>
                                        </p:tgtEl>
                                        <p:attrNameLst>
                                          <p:attrName>style.visibility</p:attrName>
                                        </p:attrNameLst>
                                      </p:cBhvr>
                                      <p:to>
                                        <p:strVal val="visible"/>
                                      </p:to>
                                    </p:set>
                                    <p:animEffect transition="in" filter="fade">
                                      <p:cBhvr>
                                        <p:cTn id="37" dur="500"/>
                                        <p:tgtEl>
                                          <p:spTgt spid="149519"/>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nodeType="clickEffect">
                                  <p:stCondLst>
                                    <p:cond delay="0"/>
                                  </p:stCondLst>
                                  <p:childTnLst>
                                    <p:set>
                                      <p:cBhvr>
                                        <p:cTn id="41" dur="1" fill="hold">
                                          <p:stCondLst>
                                            <p:cond delay="0"/>
                                          </p:stCondLst>
                                        </p:cTn>
                                        <p:tgtEl>
                                          <p:spTgt spid="149512"/>
                                        </p:tgtEl>
                                        <p:attrNameLst>
                                          <p:attrName>style.visibility</p:attrName>
                                        </p:attrNameLst>
                                      </p:cBhvr>
                                      <p:to>
                                        <p:strVal val="visible"/>
                                      </p:to>
                                    </p:set>
                                    <p:animEffect transition="in" filter="fade">
                                      <p:cBhvr>
                                        <p:cTn id="42" dur="500"/>
                                        <p:tgtEl>
                                          <p:spTgt spid="149512"/>
                                        </p:tgtEl>
                                      </p:cBhvr>
                                    </p:animEffect>
                                  </p:childTnLst>
                                </p:cTn>
                              </p:par>
                            </p:childTnLst>
                          </p:cTn>
                        </p:par>
                        <p:par>
                          <p:cTn id="43" fill="hold" nodeType="afterGroup">
                            <p:stCondLst>
                              <p:cond delay="500"/>
                            </p:stCondLst>
                            <p:childTnLst>
                              <p:par>
                                <p:cTn id="44" presetID="10" presetClass="entr" presetSubtype="0" fill="hold" grpId="0" nodeType="afterEffect">
                                  <p:stCondLst>
                                    <p:cond delay="0"/>
                                  </p:stCondLst>
                                  <p:childTnLst>
                                    <p:set>
                                      <p:cBhvr>
                                        <p:cTn id="45" dur="1" fill="hold">
                                          <p:stCondLst>
                                            <p:cond delay="0"/>
                                          </p:stCondLst>
                                        </p:cTn>
                                        <p:tgtEl>
                                          <p:spTgt spid="149520"/>
                                        </p:tgtEl>
                                        <p:attrNameLst>
                                          <p:attrName>style.visibility</p:attrName>
                                        </p:attrNameLst>
                                      </p:cBhvr>
                                      <p:to>
                                        <p:strVal val="visible"/>
                                      </p:to>
                                    </p:set>
                                    <p:animEffect transition="in" filter="fade">
                                      <p:cBhvr>
                                        <p:cTn id="46" dur="500"/>
                                        <p:tgtEl>
                                          <p:spTgt spid="149520"/>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10" presetClass="entr" presetSubtype="0" fill="hold" nodeType="clickEffect">
                                  <p:stCondLst>
                                    <p:cond delay="0"/>
                                  </p:stCondLst>
                                  <p:childTnLst>
                                    <p:set>
                                      <p:cBhvr>
                                        <p:cTn id="50" dur="1" fill="hold">
                                          <p:stCondLst>
                                            <p:cond delay="0"/>
                                          </p:stCondLst>
                                        </p:cTn>
                                        <p:tgtEl>
                                          <p:spTgt spid="149515"/>
                                        </p:tgtEl>
                                        <p:attrNameLst>
                                          <p:attrName>style.visibility</p:attrName>
                                        </p:attrNameLst>
                                      </p:cBhvr>
                                      <p:to>
                                        <p:strVal val="visible"/>
                                      </p:to>
                                    </p:set>
                                    <p:animEffect transition="in" filter="fade">
                                      <p:cBhvr>
                                        <p:cTn id="51" dur="500"/>
                                        <p:tgtEl>
                                          <p:spTgt spid="149515"/>
                                        </p:tgtEl>
                                      </p:cBhvr>
                                    </p:animEffect>
                                  </p:childTnLst>
                                </p:cTn>
                              </p:par>
                            </p:childTnLst>
                          </p:cTn>
                        </p:par>
                        <p:par>
                          <p:cTn id="52" fill="hold" nodeType="afterGroup">
                            <p:stCondLst>
                              <p:cond delay="500"/>
                            </p:stCondLst>
                            <p:childTnLst>
                              <p:par>
                                <p:cTn id="53" presetID="10" presetClass="entr" presetSubtype="0" fill="hold" grpId="0" nodeType="afterEffect">
                                  <p:stCondLst>
                                    <p:cond delay="0"/>
                                  </p:stCondLst>
                                  <p:childTnLst>
                                    <p:set>
                                      <p:cBhvr>
                                        <p:cTn id="54" dur="1" fill="hold">
                                          <p:stCondLst>
                                            <p:cond delay="0"/>
                                          </p:stCondLst>
                                        </p:cTn>
                                        <p:tgtEl>
                                          <p:spTgt spid="149521"/>
                                        </p:tgtEl>
                                        <p:attrNameLst>
                                          <p:attrName>style.visibility</p:attrName>
                                        </p:attrNameLst>
                                      </p:cBhvr>
                                      <p:to>
                                        <p:strVal val="visible"/>
                                      </p:to>
                                    </p:set>
                                    <p:animEffect transition="in" filter="fade">
                                      <p:cBhvr>
                                        <p:cTn id="55" dur="500"/>
                                        <p:tgtEl>
                                          <p:spTgt spid="149521"/>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10" presetClass="entr" presetSubtype="0" fill="hold" nodeType="clickEffect">
                                  <p:stCondLst>
                                    <p:cond delay="0"/>
                                  </p:stCondLst>
                                  <p:childTnLst>
                                    <p:set>
                                      <p:cBhvr>
                                        <p:cTn id="59" dur="1" fill="hold">
                                          <p:stCondLst>
                                            <p:cond delay="0"/>
                                          </p:stCondLst>
                                        </p:cTn>
                                        <p:tgtEl>
                                          <p:spTgt spid="149516"/>
                                        </p:tgtEl>
                                        <p:attrNameLst>
                                          <p:attrName>style.visibility</p:attrName>
                                        </p:attrNameLst>
                                      </p:cBhvr>
                                      <p:to>
                                        <p:strVal val="visible"/>
                                      </p:to>
                                    </p:set>
                                    <p:animEffect transition="in" filter="fade">
                                      <p:cBhvr>
                                        <p:cTn id="60" dur="500"/>
                                        <p:tgtEl>
                                          <p:spTgt spid="149516"/>
                                        </p:tgtEl>
                                      </p:cBhvr>
                                    </p:animEffect>
                                  </p:childTnLst>
                                </p:cTn>
                              </p:par>
                            </p:childTnLst>
                          </p:cTn>
                        </p:par>
                        <p:par>
                          <p:cTn id="61" fill="hold" nodeType="afterGroup">
                            <p:stCondLst>
                              <p:cond delay="500"/>
                            </p:stCondLst>
                            <p:childTnLst>
                              <p:par>
                                <p:cTn id="62" presetID="10" presetClass="entr" presetSubtype="0" fill="hold" grpId="0" nodeType="afterEffect">
                                  <p:stCondLst>
                                    <p:cond delay="0"/>
                                  </p:stCondLst>
                                  <p:childTnLst>
                                    <p:set>
                                      <p:cBhvr>
                                        <p:cTn id="63" dur="1" fill="hold">
                                          <p:stCondLst>
                                            <p:cond delay="0"/>
                                          </p:stCondLst>
                                        </p:cTn>
                                        <p:tgtEl>
                                          <p:spTgt spid="149522"/>
                                        </p:tgtEl>
                                        <p:attrNameLst>
                                          <p:attrName>style.visibility</p:attrName>
                                        </p:attrNameLst>
                                      </p:cBhvr>
                                      <p:to>
                                        <p:strVal val="visible"/>
                                      </p:to>
                                    </p:set>
                                    <p:animEffect transition="in" filter="fade">
                                      <p:cBhvr>
                                        <p:cTn id="64" dur="500"/>
                                        <p:tgtEl>
                                          <p:spTgt spid="1495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508" grpId="0" build="p" autoUpdateAnimBg="0" advAuto="0"/>
      <p:bldP spid="149508" grpId="1" build="p" autoUpdateAnimBg="0"/>
      <p:bldP spid="149518" grpId="0" autoUpdateAnimBg="0"/>
      <p:bldP spid="149519" grpId="0" autoUpdateAnimBg="0"/>
      <p:bldP spid="149520" grpId="0" autoUpdateAnimBg="0"/>
      <p:bldP spid="149521" grpId="0" animBg="1" autoUpdateAnimBg="0"/>
      <p:bldP spid="149522" grpId="0" autoUpdateAnimBg="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89"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905000"/>
            <a:ext cx="23622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0290" name="WordArt 3"/>
          <p:cNvSpPr>
            <a:spLocks noChangeArrowheads="1" noChangeShapeType="1" noTextEdit="1"/>
          </p:cNvSpPr>
          <p:nvPr/>
        </p:nvSpPr>
        <p:spPr bwMode="auto">
          <a:xfrm>
            <a:off x="304800" y="228600"/>
            <a:ext cx="5943600" cy="4572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r>
              <a:rPr lang="en-US" sz="3600" b="1" kern="10">
                <a:gradFill rotWithShape="1">
                  <a:gsLst>
                    <a:gs pos="0">
                      <a:srgbClr val="000082"/>
                    </a:gs>
                    <a:gs pos="14999">
                      <a:srgbClr val="66008F"/>
                    </a:gs>
                    <a:gs pos="32500">
                      <a:srgbClr val="BA0066"/>
                    </a:gs>
                    <a:gs pos="45000">
                      <a:srgbClr val="FF0000"/>
                    </a:gs>
                    <a:gs pos="50000">
                      <a:srgbClr val="FF8200"/>
                    </a:gs>
                    <a:gs pos="55000">
                      <a:srgbClr val="FF0000"/>
                    </a:gs>
                    <a:gs pos="67500">
                      <a:srgbClr val="BA0066"/>
                    </a:gs>
                    <a:gs pos="85001">
                      <a:srgbClr val="66008F"/>
                    </a:gs>
                    <a:gs pos="100000">
                      <a:srgbClr val="000082"/>
                    </a:gs>
                  </a:gsLst>
                  <a:lin ang="5400000" scaled="1"/>
                </a:gradFill>
                <a:effectLst>
                  <a:outerShdw blurRad="63500" dist="38099" dir="2700000" algn="ctr" rotWithShape="0">
                    <a:srgbClr val="C0C0C0">
                      <a:alpha val="74997"/>
                    </a:srgbClr>
                  </a:outerShdw>
                </a:effectLst>
                <a:latin typeface="Garamond"/>
                <a:ea typeface="Garamond"/>
                <a:cs typeface="Garamond"/>
              </a:rPr>
              <a:t>BABYLON MYSTERY RELIGION TODAY</a:t>
            </a:r>
          </a:p>
        </p:txBody>
      </p:sp>
      <p:sp>
        <p:nvSpPr>
          <p:cNvPr id="140291" name="Line 4"/>
          <p:cNvSpPr>
            <a:spLocks noChangeShapeType="1"/>
          </p:cNvSpPr>
          <p:nvPr/>
        </p:nvSpPr>
        <p:spPr bwMode="auto">
          <a:xfrm>
            <a:off x="304800" y="762000"/>
            <a:ext cx="60198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292" name="Text Box 6"/>
          <p:cNvSpPr txBox="1">
            <a:spLocks noChangeArrowheads="1"/>
          </p:cNvSpPr>
          <p:nvPr/>
        </p:nvSpPr>
        <p:spPr bwMode="auto">
          <a:xfrm>
            <a:off x="8353425" y="76200"/>
            <a:ext cx="698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latin typeface="Arial" charset="0"/>
                <a:cs typeface="Arial" charset="0"/>
              </a:rPr>
              <a:t>140</a:t>
            </a:r>
          </a:p>
        </p:txBody>
      </p:sp>
      <p:sp>
        <p:nvSpPr>
          <p:cNvPr id="140293" name="Text Box 7"/>
          <p:cNvSpPr txBox="1">
            <a:spLocks noChangeArrowheads="1"/>
          </p:cNvSpPr>
          <p:nvPr/>
        </p:nvSpPr>
        <p:spPr bwMode="auto">
          <a:xfrm>
            <a:off x="1900238" y="765175"/>
            <a:ext cx="5283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3200" b="1">
                <a:latin typeface="Arial" charset="0"/>
                <a:cs typeface="Arial" charset="0"/>
              </a:rPr>
              <a:t>Mother and Child Worship</a:t>
            </a:r>
          </a:p>
        </p:txBody>
      </p:sp>
      <p:sp>
        <p:nvSpPr>
          <p:cNvPr id="140294" name="Rectangle 15"/>
          <p:cNvSpPr>
            <a:spLocks noGrp="1" noChangeArrowheads="1"/>
          </p:cNvSpPr>
          <p:nvPr>
            <p:ph type="body" sz="half" idx="1"/>
          </p:nvPr>
        </p:nvSpPr>
        <p:spPr>
          <a:xfrm>
            <a:off x="2051050" y="1420813"/>
            <a:ext cx="2592388" cy="4114800"/>
          </a:xfrm>
          <a:noFill/>
        </p:spPr>
        <p:txBody>
          <a:bodyPr/>
          <a:lstStyle/>
          <a:p>
            <a:pPr marL="0" indent="0" algn="ctr" eaLnBrk="1" hangingPunct="1">
              <a:lnSpc>
                <a:spcPct val="90000"/>
              </a:lnSpc>
              <a:buFontTx/>
              <a:buNone/>
            </a:pPr>
            <a:r>
              <a:rPr lang="en-US" sz="2800" b="1" u="sng">
                <a:latin typeface="Arial" charset="0"/>
                <a:ea typeface="ＭＳ Ｐゴシック" charset="0"/>
                <a:cs typeface="Arial" charset="0"/>
              </a:rPr>
              <a:t>Babylonians</a:t>
            </a:r>
            <a:endParaRPr lang="en-US" sz="2800" b="1">
              <a:latin typeface="Arial" charset="0"/>
              <a:ea typeface="ＭＳ Ｐゴシック" charset="0"/>
              <a:cs typeface="Arial" charset="0"/>
            </a:endParaRPr>
          </a:p>
          <a:p>
            <a:pPr marL="0" indent="0" algn="ctr" eaLnBrk="1" hangingPunct="1">
              <a:lnSpc>
                <a:spcPct val="90000"/>
              </a:lnSpc>
              <a:buFontTx/>
              <a:buNone/>
            </a:pPr>
            <a:endParaRPr lang="en-US" sz="2800" b="1">
              <a:latin typeface="Arial" charset="0"/>
              <a:ea typeface="ＭＳ Ｐゴシック" charset="0"/>
              <a:cs typeface="Arial" charset="0"/>
            </a:endParaRPr>
          </a:p>
          <a:p>
            <a:pPr marL="0" indent="0" algn="ctr" eaLnBrk="1" hangingPunct="1">
              <a:lnSpc>
                <a:spcPct val="90000"/>
              </a:lnSpc>
              <a:buFontTx/>
              <a:buNone/>
            </a:pPr>
            <a:r>
              <a:rPr lang="en-US" sz="2800" b="1">
                <a:latin typeface="Arial" charset="0"/>
                <a:ea typeface="ＭＳ Ｐゴシック" charset="0"/>
                <a:cs typeface="Arial" charset="0"/>
              </a:rPr>
              <a:t>The goddess mother Semiramis as wife of Nimrod was called the </a:t>
            </a:r>
            <a:r>
              <a:rPr lang="ja-JP" altLang="en-US" sz="2800" b="1">
                <a:latin typeface="Arial" charset="0"/>
                <a:ea typeface="ＭＳ Ｐゴシック" charset="0"/>
                <a:cs typeface="Arial" charset="0"/>
              </a:rPr>
              <a:t>“</a:t>
            </a:r>
            <a:r>
              <a:rPr lang="en-US" altLang="ja-JP" sz="2800" b="1">
                <a:latin typeface="Arial" charset="0"/>
                <a:ea typeface="ＭＳ Ｐゴシック" charset="0"/>
                <a:cs typeface="Arial" charset="0"/>
              </a:rPr>
              <a:t>Queen of Heaven</a:t>
            </a:r>
            <a:r>
              <a:rPr lang="ja-JP" altLang="en-US" sz="2800" b="1">
                <a:latin typeface="Arial" charset="0"/>
                <a:ea typeface="ＭＳ Ｐゴシック" charset="0"/>
                <a:cs typeface="Arial" charset="0"/>
              </a:rPr>
              <a:t>”</a:t>
            </a:r>
            <a:endParaRPr lang="en-US" sz="2800">
              <a:latin typeface="Arial" charset="0"/>
              <a:ea typeface="ＭＳ Ｐゴシック" charset="0"/>
              <a:cs typeface="Arial" charset="0"/>
            </a:endParaRPr>
          </a:p>
        </p:txBody>
      </p:sp>
      <p:sp>
        <p:nvSpPr>
          <p:cNvPr id="140295" name="Text Box 17"/>
          <p:cNvSpPr txBox="1">
            <a:spLocks noChangeArrowheads="1"/>
          </p:cNvSpPr>
          <p:nvPr/>
        </p:nvSpPr>
        <p:spPr bwMode="auto">
          <a:xfrm>
            <a:off x="5165725" y="2479675"/>
            <a:ext cx="16922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endParaRPr lang="en-US"/>
          </a:p>
        </p:txBody>
      </p:sp>
      <p:sp>
        <p:nvSpPr>
          <p:cNvPr id="157714" name="Text Box 18"/>
          <p:cNvSpPr txBox="1">
            <a:spLocks noChangeArrowheads="1"/>
          </p:cNvSpPr>
          <p:nvPr/>
        </p:nvSpPr>
        <p:spPr bwMode="auto">
          <a:xfrm>
            <a:off x="4572000" y="1420813"/>
            <a:ext cx="4572000" cy="5016500"/>
          </a:xfrm>
          <a:prstGeom prst="rect">
            <a:avLst/>
          </a:prstGeom>
          <a:solidFill>
            <a:srgbClr val="660066"/>
          </a:solid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2800" b="1" u="sng" dirty="0">
                <a:solidFill>
                  <a:srgbClr val="FFFFFF"/>
                </a:solidFill>
                <a:effectLst>
                  <a:outerShdw blurRad="38100" dist="38100" dir="2700000" algn="tl">
                    <a:srgbClr val="000000"/>
                  </a:outerShdw>
                </a:effectLst>
                <a:latin typeface="Arial"/>
                <a:cs typeface="Arial"/>
              </a:rPr>
              <a:t>Israel</a:t>
            </a:r>
            <a:endParaRPr lang="en-US" sz="2800" b="1" dirty="0">
              <a:solidFill>
                <a:srgbClr val="FFFFFF"/>
              </a:solidFill>
              <a:effectLst>
                <a:outerShdw blurRad="38100" dist="38100" dir="2700000" algn="tl">
                  <a:srgbClr val="000000"/>
                </a:outerShdw>
              </a:effectLst>
              <a:latin typeface="Arial"/>
              <a:cs typeface="Arial"/>
            </a:endParaRPr>
          </a:p>
          <a:p>
            <a:pPr algn="l">
              <a:defRPr/>
            </a:pPr>
            <a:endParaRPr lang="en-US" sz="1200" dirty="0">
              <a:solidFill>
                <a:srgbClr val="FFFFFF"/>
              </a:solidFill>
              <a:effectLst>
                <a:outerShdw blurRad="38100" dist="38100" dir="2700000" algn="tl">
                  <a:srgbClr val="000000"/>
                </a:outerShdw>
              </a:effectLst>
              <a:latin typeface="Arial"/>
              <a:cs typeface="Arial"/>
            </a:endParaRPr>
          </a:p>
          <a:p>
            <a:pPr algn="l">
              <a:defRPr/>
            </a:pPr>
            <a:r>
              <a:rPr lang="en-US" sz="2800" b="1" dirty="0">
                <a:solidFill>
                  <a:srgbClr val="FFFFFF"/>
                </a:solidFill>
                <a:effectLst>
                  <a:outerShdw blurRad="38100" dist="38100" dir="2700000" algn="tl">
                    <a:srgbClr val="000000"/>
                  </a:outerShdw>
                </a:effectLst>
                <a:latin typeface="Arial"/>
                <a:cs typeface="Arial"/>
              </a:rPr>
              <a:t>Jeremiah 7:18 (NIV): </a:t>
            </a:r>
            <a:r>
              <a:rPr lang="ja-JP" altLang="en-US" sz="2800" b="1" dirty="0">
                <a:solidFill>
                  <a:srgbClr val="FFFFFF"/>
                </a:solidFill>
                <a:effectLst>
                  <a:outerShdw blurRad="38100" dist="38100" dir="2700000" algn="tl">
                    <a:srgbClr val="000000"/>
                  </a:outerShdw>
                </a:effectLst>
                <a:latin typeface="Arial"/>
                <a:cs typeface="Arial"/>
              </a:rPr>
              <a:t>“</a:t>
            </a:r>
            <a:r>
              <a:rPr lang="en-US" sz="2800" b="1" dirty="0">
                <a:solidFill>
                  <a:srgbClr val="FFFFFF"/>
                </a:solidFill>
                <a:effectLst>
                  <a:outerShdw blurRad="38100" dist="38100" dir="2700000" algn="tl">
                    <a:srgbClr val="000000"/>
                  </a:outerShdw>
                </a:effectLst>
                <a:latin typeface="Arial"/>
                <a:cs typeface="Arial"/>
              </a:rPr>
              <a:t>The [Jewish] children gather wood, the fathers light the fire, and the women knead the dough and make cakes of bread for </a:t>
            </a:r>
            <a:r>
              <a:rPr lang="en-US" sz="2800" b="1" dirty="0">
                <a:solidFill>
                  <a:srgbClr val="FFFF00"/>
                </a:solidFill>
                <a:effectLst>
                  <a:outerShdw blurRad="38100" dist="38100" dir="2700000" algn="tl">
                    <a:srgbClr val="000000"/>
                  </a:outerShdw>
                </a:effectLst>
                <a:latin typeface="Arial"/>
                <a:cs typeface="Arial"/>
              </a:rPr>
              <a:t>the Queen of Heaven</a:t>
            </a:r>
            <a:r>
              <a:rPr lang="en-US" sz="2800" b="1" dirty="0">
                <a:solidFill>
                  <a:srgbClr val="FFFFFF"/>
                </a:solidFill>
                <a:effectLst>
                  <a:outerShdw blurRad="38100" dist="38100" dir="2700000" algn="tl">
                    <a:srgbClr val="000000"/>
                  </a:outerShdw>
                </a:effectLst>
                <a:latin typeface="Arial"/>
                <a:cs typeface="Arial"/>
              </a:rPr>
              <a:t>. They pour out drink offerings to other gods to provoke me to anger.</a:t>
            </a:r>
            <a:r>
              <a:rPr lang="ja-JP" altLang="en-US" sz="2800" b="1" dirty="0">
                <a:solidFill>
                  <a:srgbClr val="FFFFFF"/>
                </a:solidFill>
                <a:effectLst>
                  <a:outerShdw blurRad="38100" dist="38100" dir="2700000" algn="tl">
                    <a:srgbClr val="000000"/>
                  </a:outerShdw>
                </a:effectLst>
                <a:latin typeface="Arial"/>
                <a:cs typeface="Arial"/>
              </a:rPr>
              <a:t>”</a:t>
            </a:r>
            <a:endParaRPr lang="en-US" dirty="0">
              <a:solidFill>
                <a:srgbClr val="FFFFFF"/>
              </a:solidFill>
              <a:effectLst>
                <a:outerShdw blurRad="38100" dist="38100" dir="2700000" algn="tl">
                  <a:srgbClr val="000000"/>
                </a:outerShdw>
              </a:effectLst>
              <a:latin typeface="Arial"/>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57714"/>
                                        </p:tgtEl>
                                        <p:attrNameLst>
                                          <p:attrName>style.visibility</p:attrName>
                                        </p:attrNameLst>
                                      </p:cBhvr>
                                      <p:to>
                                        <p:strVal val="visible"/>
                                      </p:to>
                                    </p:set>
                                    <p:anim calcmode="lin" valueType="num">
                                      <p:cBhvr>
                                        <p:cTn id="7" dur="1000" fill="hold"/>
                                        <p:tgtEl>
                                          <p:spTgt spid="157714"/>
                                        </p:tgtEl>
                                        <p:attrNameLst>
                                          <p:attrName>ppt_w</p:attrName>
                                        </p:attrNameLst>
                                      </p:cBhvr>
                                      <p:tavLst>
                                        <p:tav tm="0">
                                          <p:val>
                                            <p:strVal val="#ppt_w*0.70"/>
                                          </p:val>
                                        </p:tav>
                                        <p:tav tm="100000">
                                          <p:val>
                                            <p:strVal val="#ppt_w"/>
                                          </p:val>
                                        </p:tav>
                                      </p:tavLst>
                                    </p:anim>
                                    <p:anim calcmode="lin" valueType="num">
                                      <p:cBhvr>
                                        <p:cTn id="8" dur="1000" fill="hold"/>
                                        <p:tgtEl>
                                          <p:spTgt spid="157714"/>
                                        </p:tgtEl>
                                        <p:attrNameLst>
                                          <p:attrName>ppt_h</p:attrName>
                                        </p:attrNameLst>
                                      </p:cBhvr>
                                      <p:tavLst>
                                        <p:tav tm="0">
                                          <p:val>
                                            <p:strVal val="#ppt_h"/>
                                          </p:val>
                                        </p:tav>
                                        <p:tav tm="100000">
                                          <p:val>
                                            <p:strVal val="#ppt_h"/>
                                          </p:val>
                                        </p:tav>
                                      </p:tavLst>
                                    </p:anim>
                                    <p:animEffect transition="in" filter="fade">
                                      <p:cBhvr>
                                        <p:cTn id="9" dur="1000"/>
                                        <p:tgtEl>
                                          <p:spTgt spid="1577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714"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7"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6513" y="1905000"/>
            <a:ext cx="2362201"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2338" name="WordArt 3"/>
          <p:cNvSpPr>
            <a:spLocks noChangeArrowheads="1" noChangeShapeType="1" noTextEdit="1"/>
          </p:cNvSpPr>
          <p:nvPr/>
        </p:nvSpPr>
        <p:spPr bwMode="auto">
          <a:xfrm>
            <a:off x="304800" y="228600"/>
            <a:ext cx="5943600" cy="4572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r>
              <a:rPr lang="en-US" sz="3600" b="1" kern="10">
                <a:gradFill rotWithShape="1">
                  <a:gsLst>
                    <a:gs pos="0">
                      <a:srgbClr val="000082"/>
                    </a:gs>
                    <a:gs pos="14999">
                      <a:srgbClr val="66008F"/>
                    </a:gs>
                    <a:gs pos="32500">
                      <a:srgbClr val="BA0066"/>
                    </a:gs>
                    <a:gs pos="45000">
                      <a:srgbClr val="FF0000"/>
                    </a:gs>
                    <a:gs pos="50000">
                      <a:srgbClr val="FF8200"/>
                    </a:gs>
                    <a:gs pos="55000">
                      <a:srgbClr val="FF0000"/>
                    </a:gs>
                    <a:gs pos="67500">
                      <a:srgbClr val="BA0066"/>
                    </a:gs>
                    <a:gs pos="85001">
                      <a:srgbClr val="66008F"/>
                    </a:gs>
                    <a:gs pos="100000">
                      <a:srgbClr val="000082"/>
                    </a:gs>
                  </a:gsLst>
                  <a:lin ang="5400000" scaled="1"/>
                </a:gradFill>
                <a:effectLst>
                  <a:outerShdw blurRad="63500" dist="38099" dir="2700000" algn="ctr" rotWithShape="0">
                    <a:srgbClr val="C0C0C0">
                      <a:alpha val="74997"/>
                    </a:srgbClr>
                  </a:outerShdw>
                </a:effectLst>
                <a:latin typeface="Garamond"/>
                <a:ea typeface="Garamond"/>
                <a:cs typeface="Garamond"/>
              </a:rPr>
              <a:t>BABYLON MYSTERY RELIGION TODAY</a:t>
            </a:r>
          </a:p>
        </p:txBody>
      </p:sp>
      <p:sp>
        <p:nvSpPr>
          <p:cNvPr id="142339" name="Line 4"/>
          <p:cNvSpPr>
            <a:spLocks noChangeShapeType="1"/>
          </p:cNvSpPr>
          <p:nvPr/>
        </p:nvSpPr>
        <p:spPr bwMode="auto">
          <a:xfrm>
            <a:off x="304800" y="762000"/>
            <a:ext cx="60198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2340" name="Text Box 5"/>
          <p:cNvSpPr txBox="1">
            <a:spLocks noChangeArrowheads="1"/>
          </p:cNvSpPr>
          <p:nvPr/>
        </p:nvSpPr>
        <p:spPr bwMode="auto">
          <a:xfrm>
            <a:off x="8353425" y="76200"/>
            <a:ext cx="698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latin typeface="Arial" charset="0"/>
                <a:cs typeface="Arial" charset="0"/>
              </a:rPr>
              <a:t>140</a:t>
            </a:r>
          </a:p>
        </p:txBody>
      </p:sp>
      <p:sp>
        <p:nvSpPr>
          <p:cNvPr id="142341" name="Text Box 6"/>
          <p:cNvSpPr txBox="1">
            <a:spLocks noChangeArrowheads="1"/>
          </p:cNvSpPr>
          <p:nvPr/>
        </p:nvSpPr>
        <p:spPr bwMode="auto">
          <a:xfrm>
            <a:off x="1900238" y="1020763"/>
            <a:ext cx="5283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3200" b="1">
                <a:latin typeface="Arial" charset="0"/>
                <a:cs typeface="Arial" charset="0"/>
              </a:rPr>
              <a:t>Mother and Child Worship</a:t>
            </a:r>
          </a:p>
        </p:txBody>
      </p:sp>
      <p:pic>
        <p:nvPicPr>
          <p:cNvPr id="176135" name="Picture 7"/>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569075" y="2578100"/>
            <a:ext cx="2790825" cy="427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2343" name="Rectangle 8"/>
          <p:cNvSpPr>
            <a:spLocks noGrp="1" noChangeArrowheads="1"/>
          </p:cNvSpPr>
          <p:nvPr>
            <p:ph type="body" sz="half" idx="1"/>
          </p:nvPr>
        </p:nvSpPr>
        <p:spPr>
          <a:xfrm>
            <a:off x="2100263" y="1828800"/>
            <a:ext cx="2301875" cy="4114800"/>
          </a:xfrm>
          <a:noFill/>
        </p:spPr>
        <p:txBody>
          <a:bodyPr/>
          <a:lstStyle/>
          <a:p>
            <a:pPr marL="0" indent="0" algn="ctr" eaLnBrk="1" hangingPunct="1">
              <a:buFontTx/>
              <a:buNone/>
            </a:pPr>
            <a:r>
              <a:rPr lang="en-US" sz="2800" b="1" u="sng">
                <a:latin typeface="Arial" charset="0"/>
                <a:ea typeface="ＭＳ Ｐゴシック" charset="0"/>
                <a:cs typeface="Arial" charset="0"/>
              </a:rPr>
              <a:t>Babylonians</a:t>
            </a:r>
            <a:endParaRPr lang="en-US" sz="2800" b="1">
              <a:latin typeface="Arial" charset="0"/>
              <a:ea typeface="ＭＳ Ｐゴシック" charset="0"/>
              <a:cs typeface="Arial" charset="0"/>
            </a:endParaRPr>
          </a:p>
          <a:p>
            <a:pPr marL="0" indent="0" algn="ctr" eaLnBrk="1" hangingPunct="1">
              <a:buFontTx/>
              <a:buNone/>
            </a:pPr>
            <a:endParaRPr lang="en-US" sz="2800" b="1">
              <a:latin typeface="Arial" charset="0"/>
              <a:ea typeface="ＭＳ Ｐゴシック" charset="0"/>
              <a:cs typeface="Arial" charset="0"/>
            </a:endParaRPr>
          </a:p>
          <a:p>
            <a:pPr marL="0" indent="0" algn="ctr" eaLnBrk="1" hangingPunct="1">
              <a:buFontTx/>
              <a:buNone/>
            </a:pPr>
            <a:r>
              <a:rPr lang="en-US" sz="2800" b="1">
                <a:latin typeface="Arial" charset="0"/>
                <a:ea typeface="ＭＳ Ｐゴシック" charset="0"/>
                <a:cs typeface="Arial" charset="0"/>
              </a:rPr>
              <a:t>The goddess mother Semiramis held her child Tammuz in her arms</a:t>
            </a:r>
            <a:endParaRPr lang="en-US" sz="2800">
              <a:latin typeface="Arial" charset="0"/>
              <a:ea typeface="ＭＳ Ｐゴシック" charset="0"/>
              <a:cs typeface="Arial" charset="0"/>
            </a:endParaRPr>
          </a:p>
        </p:txBody>
      </p:sp>
      <p:sp>
        <p:nvSpPr>
          <p:cNvPr id="176137" name="Rectangle 9"/>
          <p:cNvSpPr>
            <a:spLocks noChangeArrowheads="1"/>
          </p:cNvSpPr>
          <p:nvPr/>
        </p:nvSpPr>
        <p:spPr bwMode="auto">
          <a:xfrm>
            <a:off x="4787900" y="1828800"/>
            <a:ext cx="23622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20000"/>
              </a:spcBef>
            </a:pPr>
            <a:r>
              <a:rPr lang="en-US" sz="2800" b="1" u="sng">
                <a:latin typeface="Arial" charset="0"/>
                <a:cs typeface="Arial" charset="0"/>
              </a:rPr>
              <a:t>Catholics</a:t>
            </a:r>
            <a:endParaRPr lang="en-US" sz="2800" b="1">
              <a:latin typeface="Arial" charset="0"/>
              <a:cs typeface="Arial" charset="0"/>
            </a:endParaRPr>
          </a:p>
          <a:p>
            <a:pPr eaLnBrk="1" hangingPunct="1">
              <a:spcBef>
                <a:spcPct val="20000"/>
              </a:spcBef>
            </a:pPr>
            <a:endParaRPr lang="en-US" sz="2800" b="1">
              <a:latin typeface="Arial" charset="0"/>
              <a:cs typeface="Arial" charset="0"/>
            </a:endParaRPr>
          </a:p>
          <a:p>
            <a:pPr eaLnBrk="1" hangingPunct="1">
              <a:spcBef>
                <a:spcPct val="20000"/>
              </a:spcBef>
            </a:pPr>
            <a:r>
              <a:rPr lang="en-US" sz="2800" b="1">
                <a:latin typeface="Arial" charset="0"/>
                <a:cs typeface="Arial" charset="0"/>
              </a:rPr>
              <a:t>Mary is worshipped along with her son Jesus in the Babylonian fashion</a:t>
            </a:r>
          </a:p>
        </p:txBody>
      </p:sp>
      <p:sp>
        <p:nvSpPr>
          <p:cNvPr id="176138" name="AutoShape 10"/>
          <p:cNvSpPr>
            <a:spLocks noChangeArrowheads="1"/>
          </p:cNvSpPr>
          <p:nvPr/>
        </p:nvSpPr>
        <p:spPr bwMode="auto">
          <a:xfrm>
            <a:off x="4233863" y="3048000"/>
            <a:ext cx="698500" cy="22098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5" presetClass="entr" presetSubtype="182" fill="hold" grpId="0" nodeType="clickEffect">
                                  <p:stCondLst>
                                    <p:cond delay="0"/>
                                  </p:stCondLst>
                                  <p:childTnLst>
                                    <p:set>
                                      <p:cBhvr>
                                        <p:cTn id="6" dur="1" fill="hold">
                                          <p:stCondLst>
                                            <p:cond delay="499"/>
                                          </p:stCondLst>
                                        </p:cTn>
                                        <p:tgtEl>
                                          <p:spTgt spid="17613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515" presetClass="entr" presetSubtype="182" fill="hold" grpId="0" nodeType="clickEffect">
                                  <p:stCondLst>
                                    <p:cond delay="0"/>
                                  </p:stCondLst>
                                  <p:childTnLst>
                                    <p:set>
                                      <p:cBhvr>
                                        <p:cTn id="10" dur="1" fill="hold">
                                          <p:stCondLst>
                                            <p:cond delay="499"/>
                                          </p:stCondLst>
                                        </p:cTn>
                                        <p:tgtEl>
                                          <p:spTgt spid="176137"/>
                                        </p:tgtEl>
                                        <p:attrNameLst>
                                          <p:attrName>style.visibility</p:attrName>
                                        </p:attrNameLst>
                                      </p:cBhvr>
                                      <p:to>
                                        <p:strVal val="visible"/>
                                      </p:to>
                                    </p:set>
                                  </p:childTnLst>
                                </p:cTn>
                              </p:par>
                            </p:childTnLst>
                          </p:cTn>
                        </p:par>
                        <p:par>
                          <p:cTn id="11" fill="hold" nodeType="afterGroup">
                            <p:stCondLst>
                              <p:cond delay="500"/>
                            </p:stCondLst>
                            <p:childTnLst>
                              <p:par>
                                <p:cTn id="12" presetID="515" presetClass="entr" presetSubtype="182" fill="hold" nodeType="afterEffect">
                                  <p:stCondLst>
                                    <p:cond delay="0"/>
                                  </p:stCondLst>
                                  <p:childTnLst>
                                    <p:set>
                                      <p:cBhvr>
                                        <p:cTn id="13" dur="1" fill="hold">
                                          <p:stCondLst>
                                            <p:cond delay="499"/>
                                          </p:stCondLst>
                                        </p:cTn>
                                        <p:tgtEl>
                                          <p:spTgt spid="1761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6137" grpId="0" autoUpdateAnimBg="0"/>
      <p:bldP spid="17613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121" name="Picture 1">
            <a:extLst>
              <a:ext uri="{FF2B5EF4-FFF2-40B4-BE49-F238E27FC236}">
                <a16:creationId xmlns:a16="http://schemas.microsoft.com/office/drawing/2014/main" id="{69A81BDA-641E-914A-80D6-DD56D85EB8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76391093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Text Box 6"/>
          <p:cNvSpPr txBox="1">
            <a:spLocks noChangeArrowheads="1"/>
          </p:cNvSpPr>
          <p:nvPr/>
        </p:nvSpPr>
        <p:spPr bwMode="auto">
          <a:xfrm>
            <a:off x="6248400" y="304800"/>
            <a:ext cx="281940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2800" b="1">
                <a:latin typeface="Arial" charset="0"/>
                <a:cs typeface="Arial" charset="0"/>
              </a:rPr>
              <a:t>Who is the Focal Point of Michelangelo</a:t>
            </a:r>
            <a:r>
              <a:rPr lang="fr-FR" altLang="ja-JP" sz="2800" b="1">
                <a:latin typeface="Arial" charset="0"/>
                <a:cs typeface="Arial" charset="0"/>
              </a:rPr>
              <a:t>'</a:t>
            </a:r>
            <a:r>
              <a:rPr lang="en-US" sz="2800" b="1">
                <a:latin typeface="Arial" charset="0"/>
                <a:cs typeface="Arial" charset="0"/>
              </a:rPr>
              <a:t>s Pieta?</a:t>
            </a:r>
          </a:p>
        </p:txBody>
      </p:sp>
      <p:pic>
        <p:nvPicPr>
          <p:cNvPr id="144386" name="Picture 9"/>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6153150" cy="716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6"/>
          <p:cNvSpPr txBox="1">
            <a:spLocks noChangeArrowheads="1"/>
          </p:cNvSpPr>
          <p:nvPr/>
        </p:nvSpPr>
        <p:spPr bwMode="auto">
          <a:xfrm>
            <a:off x="6464300" y="2565400"/>
            <a:ext cx="238760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2800" b="1">
                <a:latin typeface="Arial" charset="0"/>
                <a:cs typeface="Arial" charset="0"/>
              </a:rPr>
              <a:t>Jesus is much smaller than Mary!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33" name="Picture 8"/>
          <p:cNvPicPr>
            <a:picLocks noChangeAspect="1" noChangeArrowheads="1"/>
          </p:cNvPicPr>
          <p:nvPr/>
        </p:nvPicPr>
        <p:blipFill>
          <a:blip r:embed="rId3">
            <a:lum bright="-100000"/>
            <a:extLst>
              <a:ext uri="{28A0092B-C50C-407E-A947-70E740481C1C}">
                <a14:useLocalDpi xmlns:a14="http://schemas.microsoft.com/office/drawing/2010/main"/>
              </a:ext>
            </a:extLst>
          </a:blip>
          <a:srcRect/>
          <a:stretch>
            <a:fillRect/>
          </a:stretch>
        </p:blipFill>
        <p:spPr bwMode="auto">
          <a:xfrm>
            <a:off x="0" y="-26988"/>
            <a:ext cx="9144000"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6434" name="Line 3"/>
          <p:cNvSpPr>
            <a:spLocks noChangeShapeType="1"/>
          </p:cNvSpPr>
          <p:nvPr/>
        </p:nvSpPr>
        <p:spPr bwMode="auto">
          <a:xfrm>
            <a:off x="304800" y="762000"/>
            <a:ext cx="60198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8965" name="Text Box 5"/>
          <p:cNvSpPr txBox="1">
            <a:spLocks noChangeArrowheads="1"/>
          </p:cNvSpPr>
          <p:nvPr/>
        </p:nvSpPr>
        <p:spPr bwMode="auto">
          <a:xfrm>
            <a:off x="8353425" y="76200"/>
            <a:ext cx="698500" cy="461963"/>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a:defRPr/>
            </a:pPr>
            <a:r>
              <a:rPr lang="en-US" b="1">
                <a:solidFill>
                  <a:schemeClr val="bg1"/>
                </a:solidFill>
                <a:latin typeface="Arial"/>
                <a:ea typeface="+mn-ea"/>
                <a:cs typeface="Arial"/>
              </a:rPr>
              <a:t>140</a:t>
            </a:r>
          </a:p>
        </p:txBody>
      </p:sp>
      <p:sp>
        <p:nvSpPr>
          <p:cNvPr id="168972" name="Rectangle 12"/>
          <p:cNvSpPr>
            <a:spLocks noChangeArrowheads="1"/>
          </p:cNvSpPr>
          <p:nvPr/>
        </p:nvSpPr>
        <p:spPr bwMode="auto">
          <a:xfrm>
            <a:off x="4648200" y="1978025"/>
            <a:ext cx="4495800" cy="4727575"/>
          </a:xfrm>
          <a:prstGeom prst="rect">
            <a:avLst/>
          </a:prstGeom>
          <a:gradFill rotWithShape="0">
            <a:gsLst>
              <a:gs pos="0">
                <a:schemeClr val="tx2">
                  <a:alpha val="62000"/>
                </a:schemeClr>
              </a:gs>
              <a:gs pos="100000">
                <a:schemeClr val="tx2">
                  <a:gamma/>
                  <a:shade val="40784"/>
                  <a:invGamma/>
                  <a:alpha val="63000"/>
                </a:schemeClr>
              </a:gs>
            </a:gsLst>
            <a:lin ang="5400000" scaled="1"/>
          </a:gradFill>
          <a:ln w="9525">
            <a:solidFill>
              <a:schemeClr val="tx1"/>
            </a:solidFill>
            <a:miter lim="800000"/>
            <a:headEnd/>
            <a:tailEnd/>
          </a:ln>
          <a:effectLst/>
        </p:spPr>
        <p:txBody>
          <a:bodyPr wrap="none" anchor="ctr"/>
          <a:lstStyle/>
          <a:p>
            <a:pPr>
              <a:defRPr/>
            </a:pPr>
            <a:endParaRPr lang="en-US">
              <a:latin typeface="Times New Roman" pitchFamily="-112" charset="0"/>
              <a:ea typeface="+mn-ea"/>
              <a:cs typeface="+mn-cs"/>
            </a:endParaRPr>
          </a:p>
        </p:txBody>
      </p:sp>
      <p:sp>
        <p:nvSpPr>
          <p:cNvPr id="168973" name="Rectangle 13"/>
          <p:cNvSpPr>
            <a:spLocks noChangeArrowheads="1"/>
          </p:cNvSpPr>
          <p:nvPr/>
        </p:nvSpPr>
        <p:spPr bwMode="auto">
          <a:xfrm>
            <a:off x="914400" y="1978025"/>
            <a:ext cx="3581400" cy="1905000"/>
          </a:xfrm>
          <a:prstGeom prst="rect">
            <a:avLst/>
          </a:prstGeom>
          <a:gradFill rotWithShape="0">
            <a:gsLst>
              <a:gs pos="0">
                <a:schemeClr val="tx2">
                  <a:alpha val="62000"/>
                </a:schemeClr>
              </a:gs>
              <a:gs pos="100000">
                <a:schemeClr val="tx2">
                  <a:gamma/>
                  <a:shade val="40784"/>
                  <a:invGamma/>
                  <a:alpha val="63000"/>
                </a:schemeClr>
              </a:gs>
            </a:gsLst>
            <a:lin ang="5400000" scaled="1"/>
          </a:gradFill>
          <a:ln w="9525">
            <a:solidFill>
              <a:schemeClr val="tx1"/>
            </a:solidFill>
            <a:miter lim="800000"/>
            <a:headEnd/>
            <a:tailEnd/>
          </a:ln>
          <a:effectLst/>
        </p:spPr>
        <p:txBody>
          <a:bodyPr wrap="none" anchor="ctr"/>
          <a:lstStyle/>
          <a:p>
            <a:pPr>
              <a:defRPr/>
            </a:pPr>
            <a:endParaRPr lang="en-US">
              <a:latin typeface="Times New Roman" pitchFamily="-112" charset="0"/>
              <a:ea typeface="+mn-ea"/>
              <a:cs typeface="+mn-cs"/>
            </a:endParaRPr>
          </a:p>
        </p:txBody>
      </p:sp>
      <p:sp>
        <p:nvSpPr>
          <p:cNvPr id="168967" name="Rectangle 7"/>
          <p:cNvSpPr>
            <a:spLocks noChangeArrowheads="1"/>
          </p:cNvSpPr>
          <p:nvPr/>
        </p:nvSpPr>
        <p:spPr bwMode="auto">
          <a:xfrm>
            <a:off x="4572000" y="1916113"/>
            <a:ext cx="4419600" cy="4800600"/>
          </a:xfrm>
          <a:prstGeom prst="rect">
            <a:avLst/>
          </a:prstGeom>
          <a:noFill/>
          <a:ln w="9525">
            <a:noFill/>
            <a:miter lim="800000"/>
            <a:headEnd/>
            <a:tailEnd/>
          </a:ln>
          <a:effectLst>
            <a:outerShdw blurRad="63500" dist="38099" dir="2700000" algn="ctr" rotWithShape="0">
              <a:schemeClr val="tx1">
                <a:alpha val="74998"/>
              </a:schemeClr>
            </a:outerShdw>
          </a:effectLst>
        </p:spPr>
        <p:txBody>
          <a:bodyPr/>
          <a:lstStyle/>
          <a:p>
            <a:pPr eaLnBrk="1" hangingPunct="1">
              <a:spcBef>
                <a:spcPct val="20000"/>
              </a:spcBef>
              <a:defRPr/>
            </a:pPr>
            <a:r>
              <a:rPr lang="en-US" sz="2800" b="1" u="sng" dirty="0">
                <a:solidFill>
                  <a:schemeClr val="bg1"/>
                </a:solidFill>
                <a:latin typeface="Arial"/>
                <a:ea typeface="+mn-ea"/>
                <a:cs typeface="Arial"/>
              </a:rPr>
              <a:t>Catholics</a:t>
            </a:r>
            <a:endParaRPr lang="en-US" sz="2800" b="1" dirty="0">
              <a:solidFill>
                <a:schemeClr val="bg1"/>
              </a:solidFill>
              <a:latin typeface="Arial"/>
              <a:ea typeface="+mn-ea"/>
              <a:cs typeface="Arial"/>
            </a:endParaRPr>
          </a:p>
          <a:p>
            <a:pPr eaLnBrk="1" hangingPunct="1">
              <a:spcBef>
                <a:spcPct val="20000"/>
              </a:spcBef>
              <a:defRPr/>
            </a:pPr>
            <a:r>
              <a:rPr lang="en-US" sz="2800" b="1" dirty="0">
                <a:solidFill>
                  <a:schemeClr val="bg1"/>
                </a:solidFill>
                <a:latin typeface="Arial"/>
                <a:ea typeface="+mn-ea"/>
                <a:cs typeface="Arial"/>
              </a:rPr>
              <a:t>The obelisk focal point of St. Peter</a:t>
            </a:r>
            <a:r>
              <a:rPr lang="fr-FR" sz="2800" b="1" dirty="0">
                <a:solidFill>
                  <a:schemeClr val="bg1"/>
                </a:solidFill>
                <a:latin typeface="Arial"/>
                <a:ea typeface="+mn-ea"/>
                <a:cs typeface="Arial"/>
              </a:rPr>
              <a:t>'</a:t>
            </a:r>
            <a:r>
              <a:rPr lang="en-US" sz="2800" b="1" dirty="0">
                <a:solidFill>
                  <a:schemeClr val="bg1"/>
                </a:solidFill>
                <a:latin typeface="Arial"/>
                <a:ea typeface="+mn-ea"/>
                <a:cs typeface="Arial"/>
              </a:rPr>
              <a:t>s Square in Rome was brought by Caligula (AD 37-41) from an Egyptian temple of sun-worship.  Pope </a:t>
            </a:r>
            <a:r>
              <a:rPr lang="en-US" sz="2800" b="1" dirty="0" err="1">
                <a:solidFill>
                  <a:schemeClr val="bg1"/>
                </a:solidFill>
                <a:latin typeface="Arial"/>
                <a:ea typeface="+mn-ea"/>
                <a:cs typeface="Arial"/>
              </a:rPr>
              <a:t>Sixtus</a:t>
            </a:r>
            <a:r>
              <a:rPr lang="en-US" sz="2800" b="1" dirty="0">
                <a:solidFill>
                  <a:schemeClr val="bg1"/>
                </a:solidFill>
                <a:latin typeface="Arial"/>
                <a:ea typeface="+mn-ea"/>
                <a:cs typeface="Arial"/>
              </a:rPr>
              <a:t> V moved it to the Vatican in AD 1586.  He imposed the death penalty if it was broken!</a:t>
            </a:r>
          </a:p>
        </p:txBody>
      </p:sp>
      <p:sp>
        <p:nvSpPr>
          <p:cNvPr id="168970" name="Rectangle 10"/>
          <p:cNvSpPr>
            <a:spLocks noGrp="1" noChangeArrowheads="1"/>
          </p:cNvSpPr>
          <p:nvPr>
            <p:ph type="body" sz="half" idx="1"/>
          </p:nvPr>
        </p:nvSpPr>
        <p:spPr>
          <a:xfrm>
            <a:off x="179388" y="1916113"/>
            <a:ext cx="2736850" cy="4116387"/>
          </a:xfrm>
          <a:effectLst>
            <a:outerShdw blurRad="63500" dist="38099" dir="2700000" algn="ctr" rotWithShape="0">
              <a:schemeClr val="tx1">
                <a:alpha val="74998"/>
              </a:schemeClr>
            </a:outerShdw>
          </a:effectLst>
        </p:spPr>
        <p:txBody>
          <a:bodyPr/>
          <a:lstStyle/>
          <a:p>
            <a:pPr marL="0" indent="0" algn="ctr" eaLnBrk="1" hangingPunct="1">
              <a:buFontTx/>
              <a:buNone/>
              <a:defRPr/>
            </a:pPr>
            <a:r>
              <a:rPr lang="en-US" sz="2800" b="1" u="sng" dirty="0">
                <a:solidFill>
                  <a:schemeClr val="bg1"/>
                </a:solidFill>
                <a:latin typeface="Arial"/>
                <a:ea typeface="ＭＳ Ｐゴシック" charset="0"/>
                <a:cs typeface="Arial"/>
              </a:rPr>
              <a:t>Babylonians</a:t>
            </a:r>
            <a:endParaRPr lang="en-US" sz="2800" b="1" dirty="0">
              <a:solidFill>
                <a:schemeClr val="bg1"/>
              </a:solidFill>
              <a:latin typeface="Arial"/>
              <a:ea typeface="ＭＳ Ｐゴシック" charset="0"/>
              <a:cs typeface="Arial"/>
            </a:endParaRPr>
          </a:p>
          <a:p>
            <a:pPr marL="0" indent="0" algn="ctr" eaLnBrk="1" hangingPunct="1">
              <a:buFontTx/>
              <a:buNone/>
              <a:defRPr/>
            </a:pPr>
            <a:r>
              <a:rPr lang="en-US" sz="2800" b="1" dirty="0">
                <a:solidFill>
                  <a:schemeClr val="bg1"/>
                </a:solidFill>
                <a:latin typeface="Arial"/>
                <a:ea typeface="ＭＳ Ｐゴシック" charset="0"/>
                <a:cs typeface="Arial"/>
              </a:rPr>
              <a:t>Image </a:t>
            </a:r>
            <a:br>
              <a:rPr lang="en-US" sz="2800" b="1" dirty="0">
                <a:solidFill>
                  <a:schemeClr val="bg1"/>
                </a:solidFill>
                <a:latin typeface="Arial"/>
                <a:ea typeface="ＭＳ Ｐゴシック" charset="0"/>
                <a:cs typeface="Arial"/>
              </a:rPr>
            </a:br>
            <a:r>
              <a:rPr lang="en-US" sz="2800" b="1" dirty="0">
                <a:solidFill>
                  <a:schemeClr val="bg1"/>
                </a:solidFill>
                <a:latin typeface="Arial"/>
                <a:ea typeface="ＭＳ Ｐゴシック" charset="0"/>
                <a:cs typeface="Arial"/>
              </a:rPr>
              <a:t>90 feet x 9 feet (Dan. 3)</a:t>
            </a:r>
          </a:p>
          <a:p>
            <a:pPr marL="0" indent="0" algn="ctr" eaLnBrk="1" hangingPunct="1">
              <a:buFontTx/>
              <a:buNone/>
              <a:defRPr/>
            </a:pPr>
            <a:endParaRPr lang="en-US" sz="2800" b="1" dirty="0">
              <a:solidFill>
                <a:schemeClr val="bg1"/>
              </a:solidFill>
              <a:latin typeface="Arial"/>
              <a:ea typeface="ＭＳ Ｐゴシック" charset="0"/>
              <a:cs typeface="Arial"/>
            </a:endParaRPr>
          </a:p>
        </p:txBody>
      </p:sp>
      <p:pic>
        <p:nvPicPr>
          <p:cNvPr id="146440" name="Picture 5"/>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917825" y="-44450"/>
            <a:ext cx="13668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6441" name="WordArt 2"/>
          <p:cNvSpPr>
            <a:spLocks noChangeArrowheads="1" noChangeShapeType="1" noTextEdit="1"/>
          </p:cNvSpPr>
          <p:nvPr/>
        </p:nvSpPr>
        <p:spPr bwMode="auto">
          <a:xfrm>
            <a:off x="1619250" y="228600"/>
            <a:ext cx="5943600" cy="4572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r>
              <a:rPr lang="en-US" sz="3600" b="1" kern="10">
                <a:gradFill rotWithShape="1">
                  <a:gsLst>
                    <a:gs pos="0">
                      <a:srgbClr val="000082"/>
                    </a:gs>
                    <a:gs pos="14999">
                      <a:srgbClr val="66008F"/>
                    </a:gs>
                    <a:gs pos="32500">
                      <a:srgbClr val="BA0066"/>
                    </a:gs>
                    <a:gs pos="45000">
                      <a:srgbClr val="FF0000"/>
                    </a:gs>
                    <a:gs pos="50000">
                      <a:srgbClr val="FF8200"/>
                    </a:gs>
                    <a:gs pos="55000">
                      <a:srgbClr val="FF0000"/>
                    </a:gs>
                    <a:gs pos="67500">
                      <a:srgbClr val="BA0066"/>
                    </a:gs>
                    <a:gs pos="85001">
                      <a:srgbClr val="66008F"/>
                    </a:gs>
                    <a:gs pos="100000">
                      <a:srgbClr val="000082"/>
                    </a:gs>
                  </a:gsLst>
                  <a:lin ang="5400000" scaled="1"/>
                </a:gradFill>
                <a:effectLst>
                  <a:outerShdw blurRad="63500" dist="38099" dir="2700000" algn="ctr" rotWithShape="0">
                    <a:srgbClr val="C0C0C0">
                      <a:alpha val="74997"/>
                    </a:srgbClr>
                  </a:outerShdw>
                </a:effectLst>
                <a:latin typeface="Garamond"/>
                <a:ea typeface="Garamond"/>
                <a:cs typeface="Garamond"/>
              </a:rPr>
              <a:t>BABYLON MYSTERY RELIGION TODAY</a:t>
            </a:r>
          </a:p>
        </p:txBody>
      </p:sp>
      <p:sp>
        <p:nvSpPr>
          <p:cNvPr id="168966" name="Text Box 6"/>
          <p:cNvSpPr txBox="1">
            <a:spLocks noChangeArrowheads="1"/>
          </p:cNvSpPr>
          <p:nvPr/>
        </p:nvSpPr>
        <p:spPr bwMode="auto">
          <a:xfrm>
            <a:off x="3910013" y="949325"/>
            <a:ext cx="2749550" cy="830263"/>
          </a:xfrm>
          <a:prstGeom prst="rect">
            <a:avLst/>
          </a:prstGeom>
          <a:solidFill>
            <a:srgbClr val="FF0000"/>
          </a:solidFill>
          <a:ln w="9525">
            <a:solidFill>
              <a:schemeClr val="bg1"/>
            </a:solidFill>
            <a:miter lim="800000"/>
            <a:headEnd/>
            <a:tailEnd/>
          </a:ln>
          <a:effectLst>
            <a:outerShdw blurRad="63500" dist="38099" dir="2700000" algn="ctr" rotWithShape="0">
              <a:schemeClr val="tx1">
                <a:alpha val="74998"/>
              </a:schemeClr>
            </a:outerShdw>
          </a:effectLst>
        </p:spPr>
        <p:txBody>
          <a:bodyPr wrap="none">
            <a:spAutoFit/>
          </a:bodyPr>
          <a:lstStyle/>
          <a:p>
            <a:pPr>
              <a:defRPr/>
            </a:pPr>
            <a:r>
              <a:rPr lang="en-US" sz="4800" b="1" dirty="0">
                <a:solidFill>
                  <a:schemeClr val="bg1"/>
                </a:solidFill>
                <a:latin typeface="Arial"/>
                <a:ea typeface="+mn-ea"/>
                <a:cs typeface="Arial"/>
              </a:rPr>
              <a:t>Obelisks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5" presetClass="entr" presetSubtype="182" fill="hold" grpId="0" nodeType="clickEffect">
                                  <p:stCondLst>
                                    <p:cond delay="0"/>
                                  </p:stCondLst>
                                  <p:childTnLst>
                                    <p:set>
                                      <p:cBhvr>
                                        <p:cTn id="6" dur="1" fill="hold">
                                          <p:stCondLst>
                                            <p:cond delay="499"/>
                                          </p:stCondLst>
                                        </p:cTn>
                                        <p:tgtEl>
                                          <p:spTgt spid="168973"/>
                                        </p:tgtEl>
                                        <p:attrNameLst>
                                          <p:attrName>style.visibility</p:attrName>
                                        </p:attrNameLst>
                                      </p:cBhvr>
                                      <p:to>
                                        <p:strVal val="visible"/>
                                      </p:to>
                                    </p:set>
                                  </p:childTnLst>
                                </p:cTn>
                              </p:par>
                            </p:childTnLst>
                          </p:cTn>
                        </p:par>
                        <p:par>
                          <p:cTn id="7" fill="hold" nodeType="afterGroup">
                            <p:stCondLst>
                              <p:cond delay="500"/>
                            </p:stCondLst>
                            <p:childTnLst>
                              <p:par>
                                <p:cTn id="8" presetID="515" presetClass="entr" presetSubtype="182" fill="hold" grpId="0" nodeType="afterEffect">
                                  <p:stCondLst>
                                    <p:cond delay="0"/>
                                  </p:stCondLst>
                                  <p:childTnLst>
                                    <p:set>
                                      <p:cBhvr>
                                        <p:cTn id="9" dur="1" fill="hold">
                                          <p:stCondLst>
                                            <p:cond delay="499"/>
                                          </p:stCondLst>
                                        </p:cTn>
                                        <p:tgtEl>
                                          <p:spTgt spid="168970">
                                            <p:txEl>
                                              <p:pRg st="0" end="0"/>
                                            </p:txEl>
                                          </p:spTgt>
                                        </p:tgtEl>
                                        <p:attrNameLst>
                                          <p:attrName>style.visibility</p:attrName>
                                        </p:attrNameLst>
                                      </p:cBhvr>
                                      <p:to>
                                        <p:strVal val="visible"/>
                                      </p:to>
                                    </p:set>
                                  </p:childTnLst>
                                </p:cTn>
                              </p:par>
                            </p:childTnLst>
                          </p:cTn>
                        </p:par>
                        <p:par>
                          <p:cTn id="10" fill="hold" nodeType="afterGroup">
                            <p:stCondLst>
                              <p:cond delay="1000"/>
                            </p:stCondLst>
                            <p:childTnLst>
                              <p:par>
                                <p:cTn id="11" presetID="515" presetClass="entr" presetSubtype="182" fill="hold" grpId="0" nodeType="afterEffect">
                                  <p:stCondLst>
                                    <p:cond delay="0"/>
                                  </p:stCondLst>
                                  <p:childTnLst>
                                    <p:set>
                                      <p:cBhvr>
                                        <p:cTn id="12" dur="1" fill="hold">
                                          <p:stCondLst>
                                            <p:cond delay="499"/>
                                          </p:stCondLst>
                                        </p:cTn>
                                        <p:tgtEl>
                                          <p:spTgt spid="168970">
                                            <p:txEl>
                                              <p:pRg st="1" end="1"/>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515" presetClass="entr" presetSubtype="182" fill="hold" grpId="0" nodeType="clickEffect">
                                  <p:stCondLst>
                                    <p:cond delay="0"/>
                                  </p:stCondLst>
                                  <p:childTnLst>
                                    <p:set>
                                      <p:cBhvr>
                                        <p:cTn id="16" dur="1" fill="hold">
                                          <p:stCondLst>
                                            <p:cond delay="499"/>
                                          </p:stCondLst>
                                        </p:cTn>
                                        <p:tgtEl>
                                          <p:spTgt spid="168972"/>
                                        </p:tgtEl>
                                        <p:attrNameLst>
                                          <p:attrName>style.visibility</p:attrName>
                                        </p:attrNameLst>
                                      </p:cBhvr>
                                      <p:to>
                                        <p:strVal val="visible"/>
                                      </p:to>
                                    </p:set>
                                  </p:childTnLst>
                                </p:cTn>
                              </p:par>
                            </p:childTnLst>
                          </p:cTn>
                        </p:par>
                        <p:par>
                          <p:cTn id="17" fill="hold" nodeType="afterGroup">
                            <p:stCondLst>
                              <p:cond delay="500"/>
                            </p:stCondLst>
                            <p:childTnLst>
                              <p:par>
                                <p:cTn id="18" presetID="515" presetClass="entr" presetSubtype="182" fill="hold" grpId="0" nodeType="afterEffect">
                                  <p:stCondLst>
                                    <p:cond delay="0"/>
                                  </p:stCondLst>
                                  <p:childTnLst>
                                    <p:set>
                                      <p:cBhvr>
                                        <p:cTn id="19" dur="1" fill="hold">
                                          <p:stCondLst>
                                            <p:cond delay="499"/>
                                          </p:stCondLst>
                                        </p:cTn>
                                        <p:tgtEl>
                                          <p:spTgt spid="1689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8972" grpId="0" animBg="1"/>
      <p:bldP spid="168973" grpId="0" animBg="1"/>
      <p:bldP spid="168967" grpId="0" autoUpdateAnimBg="0"/>
      <p:bldP spid="168970" grpId="0" build="p" autoUpdateAnimBg="0" advAuto="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2"/>
          <p:cNvSpPr>
            <a:spLocks noGrp="1" noChangeArrowheads="1"/>
          </p:cNvSpPr>
          <p:nvPr>
            <p:ph type="title"/>
          </p:nvPr>
        </p:nvSpPr>
        <p:spPr>
          <a:xfrm>
            <a:off x="5795963" y="836613"/>
            <a:ext cx="3098800" cy="4953000"/>
          </a:xfrm>
        </p:spPr>
        <p:txBody>
          <a:bodyPr/>
          <a:lstStyle/>
          <a:p>
            <a:pPr eaLnBrk="1" hangingPunct="1"/>
            <a:r>
              <a:rPr lang="en-US">
                <a:latin typeface="Arial" charset="0"/>
                <a:ea typeface="ＭＳ Ｐゴシック" charset="0"/>
                <a:cs typeface="Arial" charset="0"/>
              </a:rPr>
              <a:t>The Egyptian Obelisk at St. Peter</a:t>
            </a:r>
            <a:r>
              <a:rPr lang="fr-FR" altLang="ja-JP">
                <a:latin typeface="Arial" charset="0"/>
                <a:ea typeface="ＭＳ Ｐゴシック" charset="0"/>
                <a:cs typeface="Arial" charset="0"/>
              </a:rPr>
              <a:t>'</a:t>
            </a:r>
            <a:r>
              <a:rPr lang="en-US">
                <a:latin typeface="Arial" charset="0"/>
                <a:ea typeface="ＭＳ Ｐゴシック" charset="0"/>
                <a:cs typeface="Arial" charset="0"/>
              </a:rPr>
              <a:t>s Square</a:t>
            </a:r>
          </a:p>
        </p:txBody>
      </p:sp>
      <p:pic>
        <p:nvPicPr>
          <p:cNvPr id="148482" name="Picture 5"/>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31750"/>
            <a:ext cx="5364163" cy="691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1014" name="Picture 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462338" y="1766888"/>
            <a:ext cx="2222500" cy="332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301616" presetClass="entr" presetSubtype="810234159" fill="hold" nodeType="clickEffect">
                                  <p:stCondLst>
                                    <p:cond delay="0"/>
                                  </p:stCondLst>
                                  <p:childTnLst>
                                    <p:set>
                                      <p:cBhvr>
                                        <p:cTn id="6" dur="1" fill="hold">
                                          <p:stCondLst>
                                            <p:cond delay="499"/>
                                          </p:stCondLst>
                                        </p:cTn>
                                        <p:tgtEl>
                                          <p:spTgt spid="1710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WordArt 2"/>
          <p:cNvSpPr>
            <a:spLocks noChangeArrowheads="1" noChangeShapeType="1" noTextEdit="1"/>
          </p:cNvSpPr>
          <p:nvPr/>
        </p:nvSpPr>
        <p:spPr bwMode="auto">
          <a:xfrm>
            <a:off x="304800" y="228600"/>
            <a:ext cx="5943600" cy="4572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r>
              <a:rPr lang="en-US" sz="3600" b="1" kern="10">
                <a:gradFill rotWithShape="1">
                  <a:gsLst>
                    <a:gs pos="0">
                      <a:srgbClr val="000082"/>
                    </a:gs>
                    <a:gs pos="14999">
                      <a:srgbClr val="66008F"/>
                    </a:gs>
                    <a:gs pos="32500">
                      <a:srgbClr val="BA0066"/>
                    </a:gs>
                    <a:gs pos="45000">
                      <a:srgbClr val="FF0000"/>
                    </a:gs>
                    <a:gs pos="50000">
                      <a:srgbClr val="FF8200"/>
                    </a:gs>
                    <a:gs pos="55000">
                      <a:srgbClr val="FF0000"/>
                    </a:gs>
                    <a:gs pos="67500">
                      <a:srgbClr val="BA0066"/>
                    </a:gs>
                    <a:gs pos="85001">
                      <a:srgbClr val="66008F"/>
                    </a:gs>
                    <a:gs pos="100000">
                      <a:srgbClr val="000082"/>
                    </a:gs>
                  </a:gsLst>
                  <a:lin ang="5400000" scaled="1"/>
                </a:gradFill>
                <a:effectLst>
                  <a:outerShdw blurRad="63500" dist="38099" dir="2700000" algn="ctr" rotWithShape="0">
                    <a:srgbClr val="C0C0C0">
                      <a:alpha val="74997"/>
                    </a:srgbClr>
                  </a:outerShdw>
                </a:effectLst>
                <a:latin typeface="Garamond"/>
                <a:ea typeface="Garamond"/>
                <a:cs typeface="Garamond"/>
              </a:rPr>
              <a:t>BABYLON MYSTERY RELIGION TODAY</a:t>
            </a:r>
          </a:p>
        </p:txBody>
      </p:sp>
      <p:sp>
        <p:nvSpPr>
          <p:cNvPr id="149506" name="Line 3"/>
          <p:cNvSpPr>
            <a:spLocks noChangeShapeType="1"/>
          </p:cNvSpPr>
          <p:nvPr/>
        </p:nvSpPr>
        <p:spPr bwMode="auto">
          <a:xfrm>
            <a:off x="304800" y="765175"/>
            <a:ext cx="60198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9507" name="Rectangle 4"/>
          <p:cNvSpPr>
            <a:spLocks noGrp="1" noChangeArrowheads="1"/>
          </p:cNvSpPr>
          <p:nvPr>
            <p:ph type="body" sz="half" idx="1"/>
          </p:nvPr>
        </p:nvSpPr>
        <p:spPr>
          <a:xfrm>
            <a:off x="973138" y="908050"/>
            <a:ext cx="4397375" cy="5238750"/>
          </a:xfrm>
        </p:spPr>
        <p:txBody>
          <a:bodyPr/>
          <a:lstStyle/>
          <a:p>
            <a:pPr marL="0" indent="0" algn="ctr" eaLnBrk="1" hangingPunct="1">
              <a:buFontTx/>
              <a:buNone/>
            </a:pPr>
            <a:r>
              <a:rPr lang="en-US" b="1" u="sng">
                <a:latin typeface="Arial" charset="0"/>
                <a:ea typeface="ＭＳ Ｐゴシック" charset="0"/>
                <a:cs typeface="Arial" charset="0"/>
              </a:rPr>
              <a:t>Babylonians</a:t>
            </a:r>
            <a:endParaRPr lang="en-US" b="1">
              <a:latin typeface="Arial" charset="0"/>
              <a:ea typeface="ＭＳ Ｐゴシック" charset="0"/>
              <a:cs typeface="Arial" charset="0"/>
            </a:endParaRPr>
          </a:p>
          <a:p>
            <a:pPr marL="0" indent="0" algn="ctr" eaLnBrk="1" hangingPunct="1">
              <a:buFontTx/>
              <a:buNone/>
            </a:pPr>
            <a:r>
              <a:rPr lang="en-US" b="1">
                <a:latin typeface="Arial" charset="0"/>
                <a:ea typeface="ＭＳ Ｐゴシック" charset="0"/>
                <a:cs typeface="Arial" charset="0"/>
              </a:rPr>
              <a:t>Relics</a:t>
            </a:r>
          </a:p>
          <a:p>
            <a:pPr marL="0" indent="0" algn="ctr" eaLnBrk="1" hangingPunct="1">
              <a:buFontTx/>
              <a:buNone/>
            </a:pPr>
            <a:r>
              <a:rPr lang="en-US" b="1">
                <a:latin typeface="Arial" charset="0"/>
                <a:ea typeface="ＭＳ Ｐゴシック" charset="0"/>
                <a:cs typeface="Arial" charset="0"/>
              </a:rPr>
              <a:t>Pilgrimages</a:t>
            </a:r>
          </a:p>
          <a:p>
            <a:pPr marL="0" indent="0" algn="ctr" eaLnBrk="1" hangingPunct="1">
              <a:buFontTx/>
              <a:buNone/>
            </a:pPr>
            <a:r>
              <a:rPr lang="en-US" b="1">
                <a:latin typeface="Arial" charset="0"/>
                <a:ea typeface="ＭＳ Ｐゴシック" charset="0"/>
                <a:cs typeface="Arial" charset="0"/>
              </a:rPr>
              <a:t>Indulgences</a:t>
            </a:r>
          </a:p>
          <a:p>
            <a:pPr marL="0" indent="0" algn="ctr" eaLnBrk="1" hangingPunct="1">
              <a:buFontTx/>
              <a:buNone/>
            </a:pPr>
            <a:r>
              <a:rPr lang="en-US" b="1">
                <a:latin typeface="Arial" charset="0"/>
                <a:ea typeface="ＭＳ Ｐゴシック" charset="0"/>
                <a:cs typeface="Arial" charset="0"/>
              </a:rPr>
              <a:t>Purgatory</a:t>
            </a:r>
          </a:p>
          <a:p>
            <a:pPr marL="0" indent="0" algn="ctr" eaLnBrk="1" hangingPunct="1">
              <a:buFontTx/>
              <a:buNone/>
            </a:pPr>
            <a:r>
              <a:rPr lang="en-US" b="1">
                <a:latin typeface="Arial" charset="0"/>
                <a:ea typeface="ＭＳ Ｐゴシック" charset="0"/>
                <a:cs typeface="Arial" charset="0"/>
              </a:rPr>
              <a:t>Pontiffs</a:t>
            </a:r>
          </a:p>
          <a:p>
            <a:pPr marL="0" indent="0" algn="ctr" eaLnBrk="1" hangingPunct="1">
              <a:buFontTx/>
              <a:buNone/>
            </a:pPr>
            <a:r>
              <a:rPr lang="en-US" b="1">
                <a:latin typeface="Arial" charset="0"/>
                <a:ea typeface="ＭＳ Ｐゴシック" charset="0"/>
                <a:cs typeface="Arial" charset="0"/>
              </a:rPr>
              <a:t>Celibate Priests</a:t>
            </a:r>
          </a:p>
          <a:p>
            <a:pPr marL="0" indent="0" algn="ctr" eaLnBrk="1" hangingPunct="1">
              <a:buFontTx/>
              <a:buNone/>
            </a:pPr>
            <a:r>
              <a:rPr lang="en-US" b="1">
                <a:latin typeface="Arial" charset="0"/>
                <a:ea typeface="ＭＳ Ｐゴシック" charset="0"/>
                <a:cs typeface="Arial" charset="0"/>
              </a:rPr>
              <a:t>Transubstantiation</a:t>
            </a:r>
          </a:p>
          <a:p>
            <a:pPr marL="0" indent="0" algn="ctr" eaLnBrk="1" hangingPunct="1">
              <a:buFontTx/>
              <a:buNone/>
            </a:pPr>
            <a:r>
              <a:rPr lang="en-US" b="1">
                <a:latin typeface="Arial" charset="0"/>
                <a:ea typeface="ＭＳ Ｐゴシック" charset="0"/>
                <a:cs typeface="Arial" charset="0"/>
              </a:rPr>
              <a:t>Easter Festival</a:t>
            </a:r>
          </a:p>
          <a:p>
            <a:pPr marL="0" indent="0" algn="ctr" eaLnBrk="1" hangingPunct="1">
              <a:buFontTx/>
              <a:buNone/>
            </a:pPr>
            <a:r>
              <a:rPr lang="en-US" b="1">
                <a:latin typeface="Arial" charset="0"/>
                <a:ea typeface="ＭＳ Ｐゴシック" charset="0"/>
                <a:cs typeface="Arial" charset="0"/>
              </a:rPr>
              <a:t>Winter Festival</a:t>
            </a:r>
          </a:p>
        </p:txBody>
      </p:sp>
      <p:sp>
        <p:nvSpPr>
          <p:cNvPr id="149508" name="Text Box 5"/>
          <p:cNvSpPr txBox="1">
            <a:spLocks noChangeArrowheads="1"/>
          </p:cNvSpPr>
          <p:nvPr/>
        </p:nvSpPr>
        <p:spPr bwMode="auto">
          <a:xfrm>
            <a:off x="8353425" y="76200"/>
            <a:ext cx="698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latin typeface="Arial" charset="0"/>
                <a:cs typeface="Arial" charset="0"/>
              </a:rPr>
              <a:t>140</a:t>
            </a:r>
          </a:p>
        </p:txBody>
      </p:sp>
      <p:sp>
        <p:nvSpPr>
          <p:cNvPr id="149509" name="Text Box 6"/>
          <p:cNvSpPr txBox="1">
            <a:spLocks noChangeArrowheads="1"/>
          </p:cNvSpPr>
          <p:nvPr/>
        </p:nvSpPr>
        <p:spPr bwMode="auto">
          <a:xfrm rot="-1022523">
            <a:off x="-196850" y="823913"/>
            <a:ext cx="2628900"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3600" b="1">
                <a:solidFill>
                  <a:srgbClr val="CC3399"/>
                </a:solidFill>
                <a:latin typeface="Arial" charset="0"/>
                <a:cs typeface="Arial" charset="0"/>
              </a:rPr>
              <a:t>Other Pagan Parallels:</a:t>
            </a:r>
          </a:p>
        </p:txBody>
      </p:sp>
      <p:sp>
        <p:nvSpPr>
          <p:cNvPr id="149510" name="Rectangle 8"/>
          <p:cNvSpPr>
            <a:spLocks noChangeArrowheads="1"/>
          </p:cNvSpPr>
          <p:nvPr/>
        </p:nvSpPr>
        <p:spPr bwMode="auto">
          <a:xfrm>
            <a:off x="4783138" y="908050"/>
            <a:ext cx="4397375" cy="523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20000"/>
              </a:spcBef>
            </a:pPr>
            <a:r>
              <a:rPr lang="en-US" sz="3200" b="1" u="sng">
                <a:latin typeface="Arial" charset="0"/>
                <a:cs typeface="Arial" charset="0"/>
              </a:rPr>
              <a:t>Catholics</a:t>
            </a:r>
            <a:endParaRPr lang="en-US" sz="3200" b="1">
              <a:latin typeface="Arial" charset="0"/>
              <a:cs typeface="Arial" charset="0"/>
            </a:endParaRPr>
          </a:p>
          <a:p>
            <a:pPr eaLnBrk="1" hangingPunct="1">
              <a:spcBef>
                <a:spcPct val="20000"/>
              </a:spcBef>
            </a:pPr>
            <a:r>
              <a:rPr lang="en-US" sz="3200" b="1">
                <a:latin typeface="Arial" charset="0"/>
                <a:cs typeface="Arial" charset="0"/>
              </a:rPr>
              <a:t>Relics</a:t>
            </a:r>
          </a:p>
          <a:p>
            <a:pPr eaLnBrk="1" hangingPunct="1">
              <a:spcBef>
                <a:spcPct val="20000"/>
              </a:spcBef>
            </a:pPr>
            <a:r>
              <a:rPr lang="en-US" sz="3200" b="1">
                <a:latin typeface="Arial" charset="0"/>
                <a:cs typeface="Arial" charset="0"/>
              </a:rPr>
              <a:t>Pilgrimages</a:t>
            </a:r>
          </a:p>
          <a:p>
            <a:pPr eaLnBrk="1" hangingPunct="1">
              <a:spcBef>
                <a:spcPct val="20000"/>
              </a:spcBef>
            </a:pPr>
            <a:r>
              <a:rPr lang="en-US" sz="3200" b="1">
                <a:latin typeface="Arial" charset="0"/>
                <a:cs typeface="Arial" charset="0"/>
              </a:rPr>
              <a:t>Indulgences</a:t>
            </a:r>
          </a:p>
          <a:p>
            <a:pPr eaLnBrk="1" hangingPunct="1">
              <a:spcBef>
                <a:spcPct val="20000"/>
              </a:spcBef>
            </a:pPr>
            <a:r>
              <a:rPr lang="en-US" sz="3200" b="1">
                <a:latin typeface="Arial" charset="0"/>
                <a:cs typeface="Arial" charset="0"/>
              </a:rPr>
              <a:t>Purgatory</a:t>
            </a:r>
          </a:p>
          <a:p>
            <a:pPr eaLnBrk="1" hangingPunct="1">
              <a:spcBef>
                <a:spcPct val="20000"/>
              </a:spcBef>
            </a:pPr>
            <a:r>
              <a:rPr lang="en-US" sz="3200" b="1">
                <a:latin typeface="Arial" charset="0"/>
                <a:cs typeface="Arial" charset="0"/>
              </a:rPr>
              <a:t>Pontiffs</a:t>
            </a:r>
          </a:p>
          <a:p>
            <a:pPr eaLnBrk="1" hangingPunct="1">
              <a:spcBef>
                <a:spcPct val="20000"/>
              </a:spcBef>
            </a:pPr>
            <a:r>
              <a:rPr lang="en-US" sz="3200" b="1">
                <a:latin typeface="Arial" charset="0"/>
                <a:cs typeface="Arial" charset="0"/>
              </a:rPr>
              <a:t>Celibate Priests</a:t>
            </a:r>
          </a:p>
          <a:p>
            <a:pPr eaLnBrk="1" hangingPunct="1">
              <a:spcBef>
                <a:spcPct val="20000"/>
              </a:spcBef>
            </a:pPr>
            <a:r>
              <a:rPr lang="en-US" sz="3200" b="1">
                <a:latin typeface="Arial" charset="0"/>
                <a:cs typeface="Arial" charset="0"/>
              </a:rPr>
              <a:t>Transubstantiation</a:t>
            </a:r>
          </a:p>
          <a:p>
            <a:pPr eaLnBrk="1" hangingPunct="1">
              <a:spcBef>
                <a:spcPct val="20000"/>
              </a:spcBef>
            </a:pPr>
            <a:r>
              <a:rPr lang="en-US" sz="3200" b="1">
                <a:latin typeface="Arial" charset="0"/>
                <a:cs typeface="Arial" charset="0"/>
              </a:rPr>
              <a:t>Easter Festival</a:t>
            </a:r>
          </a:p>
          <a:p>
            <a:pPr eaLnBrk="1" hangingPunct="1">
              <a:spcBef>
                <a:spcPct val="20000"/>
              </a:spcBef>
            </a:pPr>
            <a:r>
              <a:rPr lang="en-US" sz="3200" b="1">
                <a:latin typeface="Arial" charset="0"/>
                <a:cs typeface="Arial" charset="0"/>
              </a:rPr>
              <a:t>Winter Festival</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body" idx="1"/>
          </p:nvPr>
        </p:nvSpPr>
        <p:spPr>
          <a:xfrm>
            <a:off x="304800" y="1676400"/>
            <a:ext cx="8839200" cy="4114800"/>
          </a:xfrm>
        </p:spPr>
        <p:txBody>
          <a:bodyPr/>
          <a:lstStyle/>
          <a:p>
            <a:pPr>
              <a:lnSpc>
                <a:spcPct val="90000"/>
              </a:lnSpc>
              <a:buFontTx/>
              <a:buNone/>
            </a:pPr>
            <a:r>
              <a:rPr lang="en-US" sz="2400" b="1">
                <a:latin typeface="Arial" charset="0"/>
                <a:ea typeface="ＭＳ Ｐゴシック" charset="0"/>
                <a:cs typeface="ＭＳ Ｐゴシック" charset="0"/>
              </a:rPr>
              <a:t>RELIGIOUS INFLUENCE</a:t>
            </a:r>
          </a:p>
          <a:p>
            <a:pPr>
              <a:lnSpc>
                <a:spcPct val="90000"/>
              </a:lnSpc>
            </a:pPr>
            <a:r>
              <a:rPr lang="en-US" sz="2400" b="1">
                <a:latin typeface="Arial" charset="0"/>
                <a:ea typeface="ＭＳ Ｐゴシック" charset="0"/>
                <a:cs typeface="ＭＳ Ｐゴシック" charset="0"/>
              </a:rPr>
              <a:t>SHAMASH- sun god and also god of law and justice</a:t>
            </a:r>
          </a:p>
          <a:p>
            <a:pPr>
              <a:lnSpc>
                <a:spcPct val="90000"/>
              </a:lnSpc>
            </a:pPr>
            <a:r>
              <a:rPr lang="en-US" sz="2400" b="1">
                <a:latin typeface="Arial" charset="0"/>
                <a:ea typeface="ＭＳ Ｐゴシック" charset="0"/>
                <a:cs typeface="ＭＳ Ｐゴシック" charset="0"/>
              </a:rPr>
              <a:t>Hammurapi (1792-1760 BC) – Punishments for crimes varied / death penalty (drown / burn / decapitate)</a:t>
            </a:r>
            <a:br>
              <a:rPr lang="en-US" sz="2400" b="1">
                <a:latin typeface="Arial" charset="0"/>
                <a:ea typeface="ＭＳ Ｐゴシック" charset="0"/>
                <a:cs typeface="ＭＳ Ｐゴシック" charset="0"/>
              </a:rPr>
            </a:br>
            <a:endParaRPr lang="en-US" sz="2400" b="1">
              <a:latin typeface="Arial" charset="0"/>
              <a:ea typeface="ＭＳ Ｐゴシック" charset="0"/>
              <a:cs typeface="ＭＳ Ｐゴシック" charset="0"/>
            </a:endParaRPr>
          </a:p>
          <a:p>
            <a:pPr>
              <a:lnSpc>
                <a:spcPct val="90000"/>
              </a:lnSpc>
              <a:buFontTx/>
              <a:buNone/>
            </a:pPr>
            <a:r>
              <a:rPr lang="en-US" sz="2400" b="1">
                <a:latin typeface="Arial" charset="0"/>
                <a:ea typeface="ＭＳ Ｐゴシック" charset="0"/>
                <a:cs typeface="ＭＳ Ｐゴシック" charset="0"/>
              </a:rPr>
              <a:t>CIVIL LAW</a:t>
            </a:r>
          </a:p>
          <a:p>
            <a:pPr>
              <a:lnSpc>
                <a:spcPct val="90000"/>
              </a:lnSpc>
            </a:pPr>
            <a:r>
              <a:rPr lang="en-US" sz="2400" b="1">
                <a:latin typeface="Arial" charset="0"/>
                <a:ea typeface="ＭＳ Ｐゴシック" charset="0"/>
                <a:cs typeface="ＭＳ Ｐゴシック" charset="0"/>
              </a:rPr>
              <a:t>Business practices – growing trade</a:t>
            </a:r>
          </a:p>
          <a:p>
            <a:pPr>
              <a:lnSpc>
                <a:spcPct val="90000"/>
              </a:lnSpc>
            </a:pPr>
            <a:r>
              <a:rPr lang="en-US" sz="2400" b="1">
                <a:latin typeface="Arial" charset="0"/>
                <a:ea typeface="ＭＳ Ｐゴシック" charset="0"/>
                <a:cs typeface="ＭＳ Ｐゴシック" charset="0"/>
              </a:rPr>
              <a:t>Courts administered laws</a:t>
            </a:r>
          </a:p>
          <a:p>
            <a:pPr>
              <a:lnSpc>
                <a:spcPct val="90000"/>
              </a:lnSpc>
            </a:pPr>
            <a:r>
              <a:rPr lang="en-US" sz="2400" b="1">
                <a:latin typeface="Arial" charset="0"/>
                <a:ea typeface="ＭＳ Ｐゴシック" charset="0"/>
                <a:cs typeface="ＭＳ Ｐゴシック" charset="0"/>
              </a:rPr>
              <a:t>4 judges in each court  / appeals can be made to the king</a:t>
            </a:r>
          </a:p>
          <a:p>
            <a:pPr>
              <a:lnSpc>
                <a:spcPct val="90000"/>
              </a:lnSpc>
            </a:pPr>
            <a:r>
              <a:rPr lang="en-US" sz="2400" b="1">
                <a:latin typeface="Arial" charset="0"/>
                <a:ea typeface="ＭＳ Ｐゴシック" charset="0"/>
                <a:cs typeface="ＭＳ Ｐゴシック" charset="0"/>
              </a:rPr>
              <a:t>Capital punishment – flogging/ reduction to slavery &amp; banishment</a:t>
            </a:r>
          </a:p>
        </p:txBody>
      </p:sp>
      <p:sp>
        <p:nvSpPr>
          <p:cNvPr id="151554" name="WordArt 4"/>
          <p:cNvSpPr>
            <a:spLocks noChangeArrowheads="1" noChangeShapeType="1" noTextEdit="1"/>
          </p:cNvSpPr>
          <p:nvPr/>
        </p:nvSpPr>
        <p:spPr bwMode="auto">
          <a:xfrm>
            <a:off x="2057400" y="381000"/>
            <a:ext cx="6324600" cy="838200"/>
          </a:xfrm>
          <a:prstGeom prst="rect">
            <a:avLst/>
          </a:prstGeom>
        </p:spPr>
        <p:txBody>
          <a:bodyPr wrap="none" fromWordArt="1">
            <a:prstTxWarp prst="textSlantUp">
              <a:avLst>
                <a:gd name="adj" fmla="val 0"/>
              </a:avLst>
            </a:prstTxWarp>
          </a:bodyPr>
          <a:lstStyle/>
          <a:p>
            <a:r>
              <a:rPr lang="en-US" sz="3600" b="1" kern="1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9999"/>
                    </a:srgbClr>
                  </a:outerShdw>
                </a:effectLst>
                <a:latin typeface="Garamond"/>
                <a:ea typeface="Garamond"/>
                <a:cs typeface="Garamond"/>
              </a:rPr>
              <a:t>LAW &amp; ORDER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8850">
                                            <p:txEl>
                                              <p:pRg st="0" end="0"/>
                                            </p:txEl>
                                          </p:spTgt>
                                        </p:tgtEl>
                                        <p:attrNameLst>
                                          <p:attrName>style.visibility</p:attrName>
                                        </p:attrNameLst>
                                      </p:cBhvr>
                                      <p:to>
                                        <p:strVal val="visible"/>
                                      </p:to>
                                    </p:set>
                                    <p:anim calcmode="lin" valueType="num">
                                      <p:cBhvr additive="base">
                                        <p:cTn id="7" dur="500" fill="hold"/>
                                        <p:tgtEl>
                                          <p:spTgt spid="78850">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78850">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78850">
                                            <p:txEl>
                                              <p:pRg st="1" end="1"/>
                                            </p:txEl>
                                          </p:spTgt>
                                        </p:tgtEl>
                                        <p:attrNameLst>
                                          <p:attrName>style.visibility</p:attrName>
                                        </p:attrNameLst>
                                      </p:cBhvr>
                                      <p:to>
                                        <p:strVal val="visible"/>
                                      </p:to>
                                    </p:set>
                                    <p:anim calcmode="lin" valueType="num">
                                      <p:cBhvr additive="base">
                                        <p:cTn id="13" dur="500" fill="hold"/>
                                        <p:tgtEl>
                                          <p:spTgt spid="78850">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78850">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78850">
                                            <p:txEl>
                                              <p:pRg st="2" end="2"/>
                                            </p:txEl>
                                          </p:spTgt>
                                        </p:tgtEl>
                                        <p:attrNameLst>
                                          <p:attrName>style.visibility</p:attrName>
                                        </p:attrNameLst>
                                      </p:cBhvr>
                                      <p:to>
                                        <p:strVal val="visible"/>
                                      </p:to>
                                    </p:set>
                                    <p:anim calcmode="lin" valueType="num">
                                      <p:cBhvr additive="base">
                                        <p:cTn id="19" dur="500" fill="hold"/>
                                        <p:tgtEl>
                                          <p:spTgt spid="78850">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78850">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78850">
                                            <p:txEl>
                                              <p:pRg st="3" end="3"/>
                                            </p:txEl>
                                          </p:spTgt>
                                        </p:tgtEl>
                                        <p:attrNameLst>
                                          <p:attrName>style.visibility</p:attrName>
                                        </p:attrNameLst>
                                      </p:cBhvr>
                                      <p:to>
                                        <p:strVal val="visible"/>
                                      </p:to>
                                    </p:set>
                                    <p:anim calcmode="lin" valueType="num">
                                      <p:cBhvr additive="base">
                                        <p:cTn id="25" dur="500" fill="hold"/>
                                        <p:tgtEl>
                                          <p:spTgt spid="78850">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78850">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78850">
                                            <p:txEl>
                                              <p:pRg st="4" end="4"/>
                                            </p:txEl>
                                          </p:spTgt>
                                        </p:tgtEl>
                                        <p:attrNameLst>
                                          <p:attrName>style.visibility</p:attrName>
                                        </p:attrNameLst>
                                      </p:cBhvr>
                                      <p:to>
                                        <p:strVal val="visible"/>
                                      </p:to>
                                    </p:set>
                                    <p:anim calcmode="lin" valueType="num">
                                      <p:cBhvr additive="base">
                                        <p:cTn id="31" dur="500" fill="hold"/>
                                        <p:tgtEl>
                                          <p:spTgt spid="78850">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78850">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78850">
                                            <p:txEl>
                                              <p:pRg st="5" end="5"/>
                                            </p:txEl>
                                          </p:spTgt>
                                        </p:tgtEl>
                                        <p:attrNameLst>
                                          <p:attrName>style.visibility</p:attrName>
                                        </p:attrNameLst>
                                      </p:cBhvr>
                                      <p:to>
                                        <p:strVal val="visible"/>
                                      </p:to>
                                    </p:set>
                                    <p:anim calcmode="lin" valueType="num">
                                      <p:cBhvr additive="base">
                                        <p:cTn id="37" dur="500" fill="hold"/>
                                        <p:tgtEl>
                                          <p:spTgt spid="78850">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78850">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78850">
                                            <p:txEl>
                                              <p:pRg st="6" end="6"/>
                                            </p:txEl>
                                          </p:spTgt>
                                        </p:tgtEl>
                                        <p:attrNameLst>
                                          <p:attrName>style.visibility</p:attrName>
                                        </p:attrNameLst>
                                      </p:cBhvr>
                                      <p:to>
                                        <p:strVal val="visible"/>
                                      </p:to>
                                    </p:set>
                                    <p:anim calcmode="lin" valueType="num">
                                      <p:cBhvr additive="base">
                                        <p:cTn id="43" dur="500" fill="hold"/>
                                        <p:tgtEl>
                                          <p:spTgt spid="78850">
                                            <p:txEl>
                                              <p:pRg st="6" end="6"/>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78850">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78850">
                                            <p:txEl>
                                              <p:pRg st="7" end="7"/>
                                            </p:txEl>
                                          </p:spTgt>
                                        </p:tgtEl>
                                        <p:attrNameLst>
                                          <p:attrName>style.visibility</p:attrName>
                                        </p:attrNameLst>
                                      </p:cBhvr>
                                      <p:to>
                                        <p:strVal val="visible"/>
                                      </p:to>
                                    </p:set>
                                    <p:anim calcmode="lin" valueType="num">
                                      <p:cBhvr additive="base">
                                        <p:cTn id="49" dur="500" fill="hold"/>
                                        <p:tgtEl>
                                          <p:spTgt spid="78850">
                                            <p:txEl>
                                              <p:pRg st="7" end="7"/>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78850">
                                            <p:txEl>
                                              <p:pRg st="7" end="7"/>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0" grpId="0" build="p" autoUpdateAnimBg="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body" idx="1"/>
          </p:nvPr>
        </p:nvSpPr>
        <p:spPr>
          <a:xfrm>
            <a:off x="250825" y="692150"/>
            <a:ext cx="7772400" cy="2895600"/>
          </a:xfrm>
        </p:spPr>
        <p:txBody>
          <a:bodyPr/>
          <a:lstStyle/>
          <a:p>
            <a:pPr>
              <a:lnSpc>
                <a:spcPct val="90000"/>
              </a:lnSpc>
              <a:buFontTx/>
              <a:buNone/>
            </a:pPr>
            <a:r>
              <a:rPr lang="en-US" sz="2800" b="1">
                <a:latin typeface="Arial" charset="0"/>
                <a:ea typeface="ＭＳ Ｐゴシック" charset="0"/>
                <a:cs typeface="ＭＳ Ｐゴシック" charset="0"/>
              </a:rPr>
              <a:t>LAW CODES</a:t>
            </a:r>
          </a:p>
          <a:p>
            <a:pPr>
              <a:lnSpc>
                <a:spcPct val="90000"/>
              </a:lnSpc>
            </a:pPr>
            <a:r>
              <a:rPr lang="en-US" sz="2800" b="1">
                <a:latin typeface="Arial" charset="0"/>
                <a:ea typeface="ＭＳ Ｐゴシック" charset="0"/>
                <a:cs typeface="ＭＳ Ｐゴシック" charset="0"/>
              </a:rPr>
              <a:t>A number of documents called the Law Codes (from 2350 to 1750 </a:t>
            </a:r>
            <a:r>
              <a:rPr lang="en-US" sz="2000" b="1">
                <a:latin typeface="Arial" charset="0"/>
                <a:ea typeface="ＭＳ Ｐゴシック" charset="0"/>
                <a:cs typeface="ＭＳ Ｐゴシック" charset="0"/>
              </a:rPr>
              <a:t>BC</a:t>
            </a:r>
            <a:r>
              <a:rPr lang="en-US" sz="2800" b="1">
                <a:latin typeface="Arial" charset="0"/>
                <a:ea typeface="ＭＳ Ｐゴシック" charset="0"/>
                <a:cs typeface="ＭＳ Ｐゴシック" charset="0"/>
              </a:rPr>
              <a:t>)</a:t>
            </a:r>
          </a:p>
          <a:p>
            <a:pPr>
              <a:lnSpc>
                <a:spcPct val="90000"/>
              </a:lnSpc>
            </a:pPr>
            <a:r>
              <a:rPr lang="en-US" sz="2800" b="1">
                <a:latin typeface="Arial" charset="0"/>
                <a:ea typeface="ＭＳ Ｐゴシック" charset="0"/>
                <a:cs typeface="ＭＳ Ｐゴシック" charset="0"/>
              </a:rPr>
              <a:t>Almost all in verbal agreement – showing no legal codes but royal decrees</a:t>
            </a:r>
          </a:p>
          <a:p>
            <a:pPr>
              <a:lnSpc>
                <a:spcPct val="90000"/>
              </a:lnSpc>
            </a:pPr>
            <a:r>
              <a:rPr lang="en-US" sz="2800" b="1">
                <a:latin typeface="Arial" charset="0"/>
                <a:ea typeface="ＭＳ Ｐゴシック" charset="0"/>
                <a:cs typeface="ＭＳ Ｐゴシック" charset="0"/>
              </a:rPr>
              <a:t>King</a:t>
            </a:r>
            <a:r>
              <a:rPr lang="fr-FR" altLang="ja-JP" sz="2800" b="1">
                <a:latin typeface="Arial" charset="0"/>
                <a:ea typeface="ＭＳ Ｐゴシック" charset="0"/>
                <a:cs typeface="ＭＳ Ｐゴシック" charset="0"/>
              </a:rPr>
              <a:t>'</a:t>
            </a:r>
            <a:r>
              <a:rPr lang="en-US" sz="2800" b="1">
                <a:latin typeface="Arial" charset="0"/>
                <a:ea typeface="ＭＳ Ｐゴシック" charset="0"/>
                <a:cs typeface="ＭＳ Ｐゴシック" charset="0"/>
              </a:rPr>
              <a:t>s divine mission – administer justly</a:t>
            </a:r>
          </a:p>
        </p:txBody>
      </p:sp>
      <p:sp>
        <p:nvSpPr>
          <p:cNvPr id="79876" name="Text Box 4"/>
          <p:cNvSpPr txBox="1">
            <a:spLocks noChangeArrowheads="1"/>
          </p:cNvSpPr>
          <p:nvPr/>
        </p:nvSpPr>
        <p:spPr bwMode="auto">
          <a:xfrm>
            <a:off x="250825" y="3816350"/>
            <a:ext cx="6203950" cy="285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a:lnSpc>
                <a:spcPct val="90000"/>
              </a:lnSpc>
              <a:spcBef>
                <a:spcPct val="20000"/>
              </a:spcBef>
              <a:buFontTx/>
              <a:buNone/>
              <a:defRPr sz="2800" b="1">
                <a:latin typeface="Arial" charset="0"/>
              </a:defRPr>
            </a:lvl1pPr>
            <a:lvl2pPr marL="742950" indent="-285750" algn="l">
              <a:spcBef>
                <a:spcPct val="20000"/>
              </a:spcBef>
              <a:buChar char="–"/>
              <a:defRPr sz="2800">
                <a:latin typeface="+mn-lt"/>
                <a:ea typeface="ＭＳ Ｐゴシック" pitchFamily="-112" charset="-128"/>
                <a:cs typeface="ＭＳ Ｐゴシック" pitchFamily="-112" charset="-128"/>
              </a:defRPr>
            </a:lvl2pPr>
            <a:lvl3pPr marL="1143000" indent="-228600" algn="l">
              <a:spcBef>
                <a:spcPct val="20000"/>
              </a:spcBef>
              <a:buChar char="•"/>
              <a:defRPr>
                <a:latin typeface="+mn-lt"/>
                <a:ea typeface="ＭＳ Ｐゴシック" pitchFamily="-112" charset="-128"/>
                <a:cs typeface="ＭＳ Ｐゴシック" pitchFamily="-112" charset="-128"/>
              </a:defRPr>
            </a:lvl3pPr>
            <a:lvl4pPr marL="1600200" indent="-228600" algn="l">
              <a:spcBef>
                <a:spcPct val="20000"/>
              </a:spcBef>
              <a:buChar char="–"/>
              <a:defRPr sz="2000">
                <a:latin typeface="+mn-lt"/>
                <a:ea typeface="ＭＳ Ｐゴシック" pitchFamily="-112" charset="-128"/>
                <a:cs typeface="ＭＳ Ｐゴシック" pitchFamily="-112" charset="-128"/>
              </a:defRPr>
            </a:lvl4pPr>
            <a:lvl5pPr marL="2057400" indent="-228600" algn="l">
              <a:spcBef>
                <a:spcPct val="20000"/>
              </a:spcBef>
              <a:buChar char="»"/>
              <a:defRPr sz="2000">
                <a:latin typeface="+mn-lt"/>
                <a:ea typeface="ＭＳ Ｐゴシック" pitchFamily="-112" charset="-128"/>
                <a:cs typeface="ＭＳ Ｐゴシック" pitchFamily="-112" charset="-128"/>
              </a:defRPr>
            </a:lvl5pPr>
            <a:lvl6pPr marL="2514600" indent="-228600" eaLnBrk="0" fontAlgn="base" hangingPunct="0">
              <a:spcBef>
                <a:spcPct val="20000"/>
              </a:spcBef>
              <a:spcAft>
                <a:spcPct val="0"/>
              </a:spcAft>
              <a:buChar char="»"/>
              <a:defRPr sz="2000">
                <a:latin typeface="+mn-lt"/>
                <a:ea typeface="ＭＳ Ｐゴシック" pitchFamily="-112" charset="-128"/>
              </a:defRPr>
            </a:lvl6pPr>
            <a:lvl7pPr marL="2971800" indent="-228600" eaLnBrk="0" fontAlgn="base" hangingPunct="0">
              <a:spcBef>
                <a:spcPct val="20000"/>
              </a:spcBef>
              <a:spcAft>
                <a:spcPct val="0"/>
              </a:spcAft>
              <a:buChar char="»"/>
              <a:defRPr sz="2000">
                <a:latin typeface="+mn-lt"/>
                <a:ea typeface="ＭＳ Ｐゴシック" pitchFamily="-112" charset="-128"/>
              </a:defRPr>
            </a:lvl7pPr>
            <a:lvl8pPr marL="3429000" indent="-228600" eaLnBrk="0" fontAlgn="base" hangingPunct="0">
              <a:spcBef>
                <a:spcPct val="20000"/>
              </a:spcBef>
              <a:spcAft>
                <a:spcPct val="0"/>
              </a:spcAft>
              <a:buChar char="»"/>
              <a:defRPr sz="2000">
                <a:latin typeface="+mn-lt"/>
                <a:ea typeface="ＭＳ Ｐゴシック" pitchFamily="-112" charset="-128"/>
              </a:defRPr>
            </a:lvl8pPr>
            <a:lvl9pPr marL="3886200" indent="-228600" eaLnBrk="0" fontAlgn="base" hangingPunct="0">
              <a:spcBef>
                <a:spcPct val="20000"/>
              </a:spcBef>
              <a:spcAft>
                <a:spcPct val="0"/>
              </a:spcAft>
              <a:buChar char="»"/>
              <a:defRPr sz="2000">
                <a:latin typeface="+mn-lt"/>
                <a:ea typeface="ＭＳ Ｐゴシック" pitchFamily="-112" charset="-128"/>
              </a:defRPr>
            </a:lvl9pPr>
          </a:lstStyle>
          <a:p>
            <a:pPr>
              <a:defRPr/>
            </a:pPr>
            <a:r>
              <a:rPr lang="en-US" dirty="0"/>
              <a:t>THE CODE OF HAMMURAPI (1780 BC)</a:t>
            </a:r>
          </a:p>
          <a:p>
            <a:pPr marL="360363" indent="-360363">
              <a:buFont typeface="Arial"/>
              <a:buChar char="•"/>
              <a:defRPr/>
            </a:pPr>
            <a:r>
              <a:rPr lang="en-US" dirty="0"/>
              <a:t>Established legal practice in Babylon</a:t>
            </a:r>
            <a:r>
              <a:rPr lang="fr-FR" altLang="ja-JP" dirty="0"/>
              <a:t>'</a:t>
            </a:r>
            <a:r>
              <a:rPr lang="en-US" dirty="0"/>
              <a:t>s institutions &amp; customs</a:t>
            </a:r>
          </a:p>
          <a:p>
            <a:pPr marL="360363" indent="-360363">
              <a:buFont typeface="Arial"/>
              <a:buChar char="•"/>
              <a:defRPr/>
            </a:pPr>
            <a:r>
              <a:rPr lang="en-US" dirty="0"/>
              <a:t>Retaliation – tit for tat in cases of physical injuries (</a:t>
            </a:r>
            <a:r>
              <a:rPr lang="en-US" i="1" dirty="0" err="1"/>
              <a:t>lex</a:t>
            </a:r>
            <a:r>
              <a:rPr lang="en-US" i="1" dirty="0"/>
              <a:t> </a:t>
            </a:r>
            <a:r>
              <a:rPr lang="en-US" i="1" dirty="0" err="1"/>
              <a:t>talionois</a:t>
            </a:r>
            <a:r>
              <a:rPr lang="en-US" dirty="0"/>
              <a:t>)</a:t>
            </a:r>
          </a:p>
        </p:txBody>
      </p:sp>
      <p:sp>
        <p:nvSpPr>
          <p:cNvPr id="152579" name="WordArt 5"/>
          <p:cNvSpPr>
            <a:spLocks noChangeArrowheads="1" noChangeShapeType="1" noTextEdit="1"/>
          </p:cNvSpPr>
          <p:nvPr/>
        </p:nvSpPr>
        <p:spPr bwMode="auto">
          <a:xfrm>
            <a:off x="6172200" y="228600"/>
            <a:ext cx="2743200" cy="533400"/>
          </a:xfrm>
          <a:prstGeom prst="rect">
            <a:avLst/>
          </a:prstGeom>
        </p:spPr>
        <p:txBody>
          <a:bodyPr wrap="none" fromWordArt="1">
            <a:prstTxWarp prst="textSlantUp">
              <a:avLst>
                <a:gd name="adj" fmla="val 0"/>
              </a:avLst>
            </a:prstTxWarp>
          </a:bodyPr>
          <a:lstStyle/>
          <a:p>
            <a:r>
              <a:rPr lang="en-US" sz="3600" b="1" kern="1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9999"/>
                    </a:srgbClr>
                  </a:outerShdw>
                </a:effectLst>
                <a:latin typeface="Garamond"/>
                <a:ea typeface="Garamond"/>
                <a:cs typeface="Garamond"/>
              </a:rPr>
              <a:t>LAW &amp; ORDER</a:t>
            </a:r>
          </a:p>
        </p:txBody>
      </p:sp>
      <p:sp>
        <p:nvSpPr>
          <p:cNvPr id="152580" name="Line 6"/>
          <p:cNvSpPr>
            <a:spLocks noChangeShapeType="1"/>
          </p:cNvSpPr>
          <p:nvPr/>
        </p:nvSpPr>
        <p:spPr bwMode="auto">
          <a:xfrm>
            <a:off x="6172200" y="914400"/>
            <a:ext cx="27432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152581"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6443663" y="3714750"/>
            <a:ext cx="2616200" cy="309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79874">
                                            <p:txEl>
                                              <p:pRg st="0" end="0"/>
                                            </p:txEl>
                                          </p:spTgt>
                                        </p:tgtEl>
                                        <p:attrNameLst>
                                          <p:attrName>style.visibility</p:attrName>
                                        </p:attrNameLst>
                                      </p:cBhvr>
                                      <p:to>
                                        <p:strVal val="visible"/>
                                      </p:to>
                                    </p:set>
                                    <p:anim calcmode="lin" valueType="num">
                                      <p:cBhvr additive="base">
                                        <p:cTn id="7" dur="500" fill="hold"/>
                                        <p:tgtEl>
                                          <p:spTgt spid="79874">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79874">
                                            <p:txEl>
                                              <p:pRg st="0" end="0"/>
                                            </p:txEl>
                                          </p:spTgt>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79874">
                                            <p:txEl>
                                              <p:pRg st="1" end="1"/>
                                            </p:txEl>
                                          </p:spTgt>
                                        </p:tgtEl>
                                        <p:attrNameLst>
                                          <p:attrName>style.visibility</p:attrName>
                                        </p:attrNameLst>
                                      </p:cBhvr>
                                      <p:to>
                                        <p:strVal val="visible"/>
                                      </p:to>
                                    </p:set>
                                    <p:anim calcmode="lin" valueType="num">
                                      <p:cBhvr additive="base">
                                        <p:cTn id="12" dur="500" fill="hold"/>
                                        <p:tgtEl>
                                          <p:spTgt spid="79874">
                                            <p:txEl>
                                              <p:pRg st="1" end="1"/>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79874">
                                            <p:txEl>
                                              <p:pRg st="1" end="1"/>
                                            </p:txEl>
                                          </p:spTgt>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79874">
                                            <p:txEl>
                                              <p:pRg st="2" end="2"/>
                                            </p:txEl>
                                          </p:spTgt>
                                        </p:tgtEl>
                                        <p:attrNameLst>
                                          <p:attrName>style.visibility</p:attrName>
                                        </p:attrNameLst>
                                      </p:cBhvr>
                                      <p:to>
                                        <p:strVal val="visible"/>
                                      </p:to>
                                    </p:set>
                                    <p:anim calcmode="lin" valueType="num">
                                      <p:cBhvr additive="base">
                                        <p:cTn id="17" dur="500" fill="hold"/>
                                        <p:tgtEl>
                                          <p:spTgt spid="79874">
                                            <p:txEl>
                                              <p:pRg st="2" end="2"/>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79874">
                                            <p:txEl>
                                              <p:pRg st="2" end="2"/>
                                            </p:txEl>
                                          </p:spTgt>
                                        </p:tgtEl>
                                        <p:attrNameLst>
                                          <p:attrName>ppt_y</p:attrName>
                                        </p:attrNameLst>
                                      </p:cBhvr>
                                      <p:tavLst>
                                        <p:tav tm="0">
                                          <p:val>
                                            <p:strVal val="#ppt_y"/>
                                          </p:val>
                                        </p:tav>
                                        <p:tav tm="100000">
                                          <p:val>
                                            <p:strVal val="#ppt_y"/>
                                          </p:val>
                                        </p:tav>
                                      </p:tavLst>
                                    </p:anim>
                                  </p:childTnLst>
                                </p:cTn>
                              </p:par>
                            </p:childTnLst>
                          </p:cTn>
                        </p:par>
                        <p:par>
                          <p:cTn id="19" fill="hold" nodeType="afterGroup">
                            <p:stCondLst>
                              <p:cond delay="1500"/>
                            </p:stCondLst>
                            <p:childTnLst>
                              <p:par>
                                <p:cTn id="20" presetID="2" presetClass="entr" presetSubtype="8" fill="hold" grpId="0" nodeType="afterEffect">
                                  <p:stCondLst>
                                    <p:cond delay="0"/>
                                  </p:stCondLst>
                                  <p:childTnLst>
                                    <p:set>
                                      <p:cBhvr>
                                        <p:cTn id="21" dur="1" fill="hold">
                                          <p:stCondLst>
                                            <p:cond delay="0"/>
                                          </p:stCondLst>
                                        </p:cTn>
                                        <p:tgtEl>
                                          <p:spTgt spid="79874">
                                            <p:txEl>
                                              <p:pRg st="3" end="3"/>
                                            </p:txEl>
                                          </p:spTgt>
                                        </p:tgtEl>
                                        <p:attrNameLst>
                                          <p:attrName>style.visibility</p:attrName>
                                        </p:attrNameLst>
                                      </p:cBhvr>
                                      <p:to>
                                        <p:strVal val="visible"/>
                                      </p:to>
                                    </p:set>
                                    <p:anim calcmode="lin" valueType="num">
                                      <p:cBhvr additive="base">
                                        <p:cTn id="22" dur="500" fill="hold"/>
                                        <p:tgtEl>
                                          <p:spTgt spid="79874">
                                            <p:txEl>
                                              <p:pRg st="3" end="3"/>
                                            </p:txEl>
                                          </p:spTgt>
                                        </p:tgtEl>
                                        <p:attrNameLst>
                                          <p:attrName>ppt_x</p:attrName>
                                        </p:attrNameLst>
                                      </p:cBhvr>
                                      <p:tavLst>
                                        <p:tav tm="0">
                                          <p:val>
                                            <p:strVal val="0-#ppt_w/2"/>
                                          </p:val>
                                        </p:tav>
                                        <p:tav tm="100000">
                                          <p:val>
                                            <p:strVal val="#ppt_x"/>
                                          </p:val>
                                        </p:tav>
                                      </p:tavLst>
                                    </p:anim>
                                    <p:anim calcmode="lin" valueType="num">
                                      <p:cBhvr additive="base">
                                        <p:cTn id="23" dur="500" fill="hold"/>
                                        <p:tgtEl>
                                          <p:spTgt spid="79874">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 presetClass="entr" presetSubtype="8" fill="hold" grpId="0" nodeType="clickEffect">
                                  <p:stCondLst>
                                    <p:cond delay="0"/>
                                  </p:stCondLst>
                                  <p:iterate type="wd">
                                    <p:tmPct val="100000"/>
                                  </p:iterate>
                                  <p:childTnLst>
                                    <p:set>
                                      <p:cBhvr>
                                        <p:cTn id="27" dur="1" fill="hold">
                                          <p:stCondLst>
                                            <p:cond delay="0"/>
                                          </p:stCondLst>
                                        </p:cTn>
                                        <p:tgtEl>
                                          <p:spTgt spid="79876">
                                            <p:txEl>
                                              <p:pRg st="0" end="0"/>
                                            </p:txEl>
                                          </p:spTgt>
                                        </p:tgtEl>
                                        <p:attrNameLst>
                                          <p:attrName>style.visibility</p:attrName>
                                        </p:attrNameLst>
                                      </p:cBhvr>
                                      <p:to>
                                        <p:strVal val="visible"/>
                                      </p:to>
                                    </p:set>
                                    <p:anim calcmode="lin" valueType="num">
                                      <p:cBhvr additive="base">
                                        <p:cTn id="28" dur="300" fill="hold"/>
                                        <p:tgtEl>
                                          <p:spTgt spid="79876">
                                            <p:txEl>
                                              <p:pRg st="0" end="0"/>
                                            </p:txEl>
                                          </p:spTgt>
                                        </p:tgtEl>
                                        <p:attrNameLst>
                                          <p:attrName>ppt_x</p:attrName>
                                        </p:attrNameLst>
                                      </p:cBhvr>
                                      <p:tavLst>
                                        <p:tav tm="0">
                                          <p:val>
                                            <p:strVal val="0-#ppt_w/2"/>
                                          </p:val>
                                        </p:tav>
                                        <p:tav tm="100000">
                                          <p:val>
                                            <p:strVal val="#ppt_x"/>
                                          </p:val>
                                        </p:tav>
                                      </p:tavLst>
                                    </p:anim>
                                    <p:anim calcmode="lin" valueType="num">
                                      <p:cBhvr additive="base">
                                        <p:cTn id="29" dur="300" fill="hold"/>
                                        <p:tgtEl>
                                          <p:spTgt spid="7987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2" presetClass="entr" presetSubtype="8" fill="hold" grpId="0" nodeType="clickEffect">
                                  <p:stCondLst>
                                    <p:cond delay="0"/>
                                  </p:stCondLst>
                                  <p:iterate type="wd">
                                    <p:tmPct val="100000"/>
                                  </p:iterate>
                                  <p:childTnLst>
                                    <p:set>
                                      <p:cBhvr>
                                        <p:cTn id="33" dur="1" fill="hold">
                                          <p:stCondLst>
                                            <p:cond delay="0"/>
                                          </p:stCondLst>
                                        </p:cTn>
                                        <p:tgtEl>
                                          <p:spTgt spid="79876">
                                            <p:txEl>
                                              <p:pRg st="1" end="1"/>
                                            </p:txEl>
                                          </p:spTgt>
                                        </p:tgtEl>
                                        <p:attrNameLst>
                                          <p:attrName>style.visibility</p:attrName>
                                        </p:attrNameLst>
                                      </p:cBhvr>
                                      <p:to>
                                        <p:strVal val="visible"/>
                                      </p:to>
                                    </p:set>
                                    <p:anim calcmode="lin" valueType="num">
                                      <p:cBhvr additive="base">
                                        <p:cTn id="34" dur="300" fill="hold"/>
                                        <p:tgtEl>
                                          <p:spTgt spid="79876">
                                            <p:txEl>
                                              <p:pRg st="1" end="1"/>
                                            </p:txEl>
                                          </p:spTgt>
                                        </p:tgtEl>
                                        <p:attrNameLst>
                                          <p:attrName>ppt_x</p:attrName>
                                        </p:attrNameLst>
                                      </p:cBhvr>
                                      <p:tavLst>
                                        <p:tav tm="0">
                                          <p:val>
                                            <p:strVal val="0-#ppt_w/2"/>
                                          </p:val>
                                        </p:tav>
                                        <p:tav tm="100000">
                                          <p:val>
                                            <p:strVal val="#ppt_x"/>
                                          </p:val>
                                        </p:tav>
                                      </p:tavLst>
                                    </p:anim>
                                    <p:anim calcmode="lin" valueType="num">
                                      <p:cBhvr additive="base">
                                        <p:cTn id="35" dur="300" fill="hold"/>
                                        <p:tgtEl>
                                          <p:spTgt spid="79876">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2" presetClass="entr" presetSubtype="8" fill="hold" grpId="0" nodeType="clickEffect">
                                  <p:stCondLst>
                                    <p:cond delay="0"/>
                                  </p:stCondLst>
                                  <p:iterate type="wd">
                                    <p:tmPct val="100000"/>
                                  </p:iterate>
                                  <p:childTnLst>
                                    <p:set>
                                      <p:cBhvr>
                                        <p:cTn id="39" dur="1" fill="hold">
                                          <p:stCondLst>
                                            <p:cond delay="0"/>
                                          </p:stCondLst>
                                        </p:cTn>
                                        <p:tgtEl>
                                          <p:spTgt spid="79876">
                                            <p:txEl>
                                              <p:pRg st="2" end="2"/>
                                            </p:txEl>
                                          </p:spTgt>
                                        </p:tgtEl>
                                        <p:attrNameLst>
                                          <p:attrName>style.visibility</p:attrName>
                                        </p:attrNameLst>
                                      </p:cBhvr>
                                      <p:to>
                                        <p:strVal val="visible"/>
                                      </p:to>
                                    </p:set>
                                    <p:anim calcmode="lin" valueType="num">
                                      <p:cBhvr additive="base">
                                        <p:cTn id="40" dur="300" fill="hold"/>
                                        <p:tgtEl>
                                          <p:spTgt spid="79876">
                                            <p:txEl>
                                              <p:pRg st="2" end="2"/>
                                            </p:txEl>
                                          </p:spTgt>
                                        </p:tgtEl>
                                        <p:attrNameLst>
                                          <p:attrName>ppt_x</p:attrName>
                                        </p:attrNameLst>
                                      </p:cBhvr>
                                      <p:tavLst>
                                        <p:tav tm="0">
                                          <p:val>
                                            <p:strVal val="0-#ppt_w/2"/>
                                          </p:val>
                                        </p:tav>
                                        <p:tav tm="100000">
                                          <p:val>
                                            <p:strVal val="#ppt_x"/>
                                          </p:val>
                                        </p:tav>
                                      </p:tavLst>
                                    </p:anim>
                                    <p:anim calcmode="lin" valueType="num">
                                      <p:cBhvr additive="base">
                                        <p:cTn id="41" dur="300" fill="hold"/>
                                        <p:tgtEl>
                                          <p:spTgt spid="79876">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874" grpId="0" build="p" autoUpdateAnimBg="0" advAuto="0"/>
      <p:bldP spid="79876" grpId="0" build="p" autoUpdateAnimBg="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WordArt 3"/>
          <p:cNvSpPr>
            <a:spLocks noChangeArrowheads="1" noChangeShapeType="1" noTextEdit="1"/>
          </p:cNvSpPr>
          <p:nvPr/>
        </p:nvSpPr>
        <p:spPr bwMode="auto">
          <a:xfrm>
            <a:off x="2286000" y="381000"/>
            <a:ext cx="6553200" cy="914400"/>
          </a:xfrm>
          <a:prstGeom prst="rect">
            <a:avLst/>
          </a:prstGeom>
        </p:spPr>
        <p:txBody>
          <a:bodyPr wrap="none" fromWordArt="1">
            <a:prstTxWarp prst="textPlain">
              <a:avLst>
                <a:gd name="adj" fmla="val 50000"/>
              </a:avLst>
            </a:prstTxWarp>
          </a:bodyPr>
          <a:lstStyle/>
          <a:p>
            <a:r>
              <a:rPr lang="en-US" sz="3600" kern="10">
                <a:ln w="12700">
                  <a:solidFill>
                    <a:srgbClr val="3333CC"/>
                  </a:solidFill>
                  <a:round/>
                  <a:headEnd/>
                  <a:tailEnd/>
                </a:ln>
                <a:solidFill>
                  <a:srgbClr val="B2B2B2">
                    <a:alpha val="50195"/>
                  </a:srgbClr>
                </a:solidFill>
                <a:effectLst>
                  <a:outerShdw blurRad="63500" dist="46662" dir="2115817" algn="ctr" rotWithShape="0">
                    <a:srgbClr val="9999FF">
                      <a:alpha val="74997"/>
                    </a:srgbClr>
                  </a:outerShdw>
                </a:effectLst>
                <a:latin typeface="Garamond"/>
                <a:ea typeface="Garamond"/>
                <a:cs typeface="Garamond"/>
              </a:rPr>
              <a:t>Technological Achievements</a:t>
            </a:r>
          </a:p>
        </p:txBody>
      </p:sp>
      <p:sp>
        <p:nvSpPr>
          <p:cNvPr id="153602" name="Text Box 5"/>
          <p:cNvSpPr txBox="1">
            <a:spLocks noChangeArrowheads="1"/>
          </p:cNvSpPr>
          <p:nvPr/>
        </p:nvSpPr>
        <p:spPr bwMode="auto">
          <a:xfrm>
            <a:off x="8439150" y="44450"/>
            <a:ext cx="698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000000"/>
                </a:solidFill>
                <a:latin typeface="Arial" charset="0"/>
                <a:cs typeface="Arial" charset="0"/>
              </a:rPr>
              <a:t>141</a:t>
            </a:r>
          </a:p>
        </p:txBody>
      </p:sp>
      <p:pic>
        <p:nvPicPr>
          <p:cNvPr id="153603" name="Picture 7" descr="tower_of_babel1.gif"/>
          <p:cNvPicPr>
            <a:picLocks noGrp="1" noChangeAspect="1" noChangeArrowheads="1"/>
          </p:cNvPicPr>
          <p:nvPr>
            <p:ph/>
          </p:nvPr>
        </p:nvPicPr>
        <p:blipFill>
          <a:blip r:embed="rId2">
            <a:extLst>
              <a:ext uri="{28A0092B-C50C-407E-A947-70E740481C1C}">
                <a14:useLocalDpi xmlns:a14="http://schemas.microsoft.com/office/drawing/2010/main"/>
              </a:ext>
            </a:extLst>
          </a:blip>
          <a:srcRect/>
          <a:stretch>
            <a:fillRect/>
          </a:stretch>
        </p:blipFill>
        <p:spPr>
          <a:xfrm>
            <a:off x="5486400" y="3352800"/>
            <a:ext cx="3505200" cy="2584450"/>
          </a:xfrm>
        </p:spPr>
      </p:pic>
      <p:sp>
        <p:nvSpPr>
          <p:cNvPr id="153604" name="Text Box 8"/>
          <p:cNvSpPr txBox="1">
            <a:spLocks noChangeArrowheads="1"/>
          </p:cNvSpPr>
          <p:nvPr/>
        </p:nvSpPr>
        <p:spPr bwMode="auto">
          <a:xfrm>
            <a:off x="7608888" y="3352800"/>
            <a:ext cx="1458912"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800" b="1">
                <a:solidFill>
                  <a:srgbClr val="000000"/>
                </a:solidFill>
                <a:latin typeface="Arial" charset="0"/>
              </a:rPr>
              <a:t>Building the Tower of Babel</a:t>
            </a:r>
          </a:p>
        </p:txBody>
      </p:sp>
      <p:sp>
        <p:nvSpPr>
          <p:cNvPr id="80898" name="Rectangle 2"/>
          <p:cNvSpPr>
            <a:spLocks noGrp="1" noChangeArrowheads="1"/>
          </p:cNvSpPr>
          <p:nvPr>
            <p:ph type="body" idx="1"/>
          </p:nvPr>
        </p:nvSpPr>
        <p:spPr>
          <a:xfrm>
            <a:off x="250825" y="4495800"/>
            <a:ext cx="7772400" cy="2438400"/>
          </a:xfrm>
        </p:spPr>
        <p:txBody>
          <a:bodyPr/>
          <a:lstStyle/>
          <a:p>
            <a:pPr>
              <a:buFontTx/>
              <a:buNone/>
            </a:pPr>
            <a:r>
              <a:rPr lang="en-US" sz="2400" b="1" i="1">
                <a:solidFill>
                  <a:schemeClr val="accent2"/>
                </a:solidFill>
                <a:latin typeface="Arial" charset="0"/>
                <a:ea typeface="ＭＳ Ｐゴシック" charset="0"/>
                <a:cs typeface="ＭＳ Ｐゴシック" charset="0"/>
              </a:rPr>
              <a:t>SCIENTIFIC ACHIEVEMENTS</a:t>
            </a:r>
          </a:p>
          <a:p>
            <a:r>
              <a:rPr lang="en-US" sz="2400" b="1">
                <a:latin typeface="Arial" charset="0"/>
                <a:ea typeface="ＭＳ Ｐゴシック" charset="0"/>
                <a:cs typeface="ＭＳ Ｐゴシック" charset="0"/>
              </a:rPr>
              <a:t>Astronomy </a:t>
            </a:r>
          </a:p>
          <a:p>
            <a:r>
              <a:rPr lang="en-US" sz="2400" b="1">
                <a:latin typeface="Arial" charset="0"/>
                <a:ea typeface="ＭＳ Ｐゴシック" charset="0"/>
                <a:cs typeface="ＭＳ Ｐゴシック" charset="0"/>
              </a:rPr>
              <a:t>Astrology </a:t>
            </a:r>
          </a:p>
          <a:p>
            <a:pPr>
              <a:buFontTx/>
              <a:buNone/>
            </a:pPr>
            <a:r>
              <a:rPr lang="en-US" sz="2400" b="1">
                <a:latin typeface="Arial" charset="0"/>
                <a:ea typeface="ＭＳ Ｐゴシック" charset="0"/>
                <a:cs typeface="ＭＳ Ｐゴシック" charset="0"/>
              </a:rPr>
              <a:t>     - recorded meticulously over centuries</a:t>
            </a:r>
          </a:p>
          <a:p>
            <a:pPr>
              <a:buFontTx/>
              <a:buNone/>
            </a:pPr>
            <a:r>
              <a:rPr lang="en-US" sz="2400" b="1">
                <a:latin typeface="Arial" charset="0"/>
                <a:ea typeface="ＭＳ Ｐゴシック" charset="0"/>
                <a:cs typeface="ＭＳ Ｐゴシック" charset="0"/>
              </a:rPr>
              <a:t>     - correct calculations of the solar &amp; lunar year</a:t>
            </a:r>
          </a:p>
        </p:txBody>
      </p:sp>
      <p:sp>
        <p:nvSpPr>
          <p:cNvPr id="80900" name="Text Box 4"/>
          <p:cNvSpPr txBox="1">
            <a:spLocks noChangeArrowheads="1"/>
          </p:cNvSpPr>
          <p:nvPr/>
        </p:nvSpPr>
        <p:spPr bwMode="auto">
          <a:xfrm>
            <a:off x="250825" y="1143000"/>
            <a:ext cx="8763000" cy="273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a:lnSpc>
                <a:spcPct val="120000"/>
              </a:lnSpc>
            </a:pPr>
            <a:r>
              <a:rPr lang="en-US" b="1" i="1">
                <a:solidFill>
                  <a:srgbClr val="3333CC"/>
                </a:solidFill>
                <a:latin typeface="Arial" charset="0"/>
              </a:rPr>
              <a:t>MATHEMATICS</a:t>
            </a:r>
          </a:p>
          <a:p>
            <a:pPr algn="l">
              <a:lnSpc>
                <a:spcPct val="120000"/>
              </a:lnSpc>
              <a:buFontTx/>
              <a:buChar char="•"/>
            </a:pPr>
            <a:r>
              <a:rPr lang="en-US" b="1">
                <a:solidFill>
                  <a:srgbClr val="000000"/>
                </a:solidFill>
                <a:latin typeface="Arial" charset="0"/>
              </a:rPr>
              <a:t> Geometry / algebra (Euclid &amp; Pythagoras later developed)</a:t>
            </a:r>
          </a:p>
          <a:p>
            <a:pPr algn="l">
              <a:lnSpc>
                <a:spcPct val="120000"/>
              </a:lnSpc>
              <a:buFontTx/>
              <a:buChar char="•"/>
            </a:pPr>
            <a:r>
              <a:rPr lang="en-US" b="1">
                <a:solidFill>
                  <a:srgbClr val="000000"/>
                </a:solidFill>
                <a:latin typeface="Arial" charset="0"/>
              </a:rPr>
              <a:t> Developed the numerical system (sexagesimal)</a:t>
            </a:r>
          </a:p>
          <a:p>
            <a:pPr algn="l">
              <a:lnSpc>
                <a:spcPct val="120000"/>
              </a:lnSpc>
              <a:buFontTx/>
              <a:buChar char="•"/>
            </a:pPr>
            <a:r>
              <a:rPr lang="en-US" b="1">
                <a:solidFill>
                  <a:srgbClr val="000000"/>
                </a:solidFill>
                <a:latin typeface="Arial" charset="0"/>
              </a:rPr>
              <a:t> Measurement of time and degrees of the angles </a:t>
            </a:r>
          </a:p>
          <a:p>
            <a:pPr algn="l">
              <a:lnSpc>
                <a:spcPct val="120000"/>
              </a:lnSpc>
            </a:pPr>
            <a:r>
              <a:rPr lang="en-US" b="1">
                <a:solidFill>
                  <a:srgbClr val="000000"/>
                </a:solidFill>
                <a:latin typeface="Arial" charset="0"/>
              </a:rPr>
              <a:t> -  60 mins (1 hour) / 360 degrees / decimal</a:t>
            </a:r>
          </a:p>
          <a:p>
            <a:pPr algn="l">
              <a:lnSpc>
                <a:spcPct val="120000"/>
              </a:lnSpc>
            </a:pPr>
            <a:r>
              <a:rPr lang="en-US" b="1">
                <a:solidFill>
                  <a:srgbClr val="000000"/>
                </a:solidFill>
                <a:latin typeface="Arial" charset="0"/>
              </a:rPr>
              <a:t> - square roots /  value of pi</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0900">
                                            <p:txEl>
                                              <p:pRg st="0" end="0"/>
                                            </p:txEl>
                                          </p:spTgt>
                                        </p:tgtEl>
                                        <p:attrNameLst>
                                          <p:attrName>style.visibility</p:attrName>
                                        </p:attrNameLst>
                                      </p:cBhvr>
                                      <p:to>
                                        <p:strVal val="visible"/>
                                      </p:to>
                                    </p:set>
                                    <p:anim calcmode="lin" valueType="num">
                                      <p:cBhvr additive="base">
                                        <p:cTn id="7" dur="500" fill="hold"/>
                                        <p:tgtEl>
                                          <p:spTgt spid="8090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090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0900">
                                            <p:txEl>
                                              <p:pRg st="1" end="1"/>
                                            </p:txEl>
                                          </p:spTgt>
                                        </p:tgtEl>
                                        <p:attrNameLst>
                                          <p:attrName>style.visibility</p:attrName>
                                        </p:attrNameLst>
                                      </p:cBhvr>
                                      <p:to>
                                        <p:strVal val="visible"/>
                                      </p:to>
                                    </p:set>
                                    <p:anim calcmode="lin" valueType="num">
                                      <p:cBhvr additive="base">
                                        <p:cTn id="13" dur="500" fill="hold"/>
                                        <p:tgtEl>
                                          <p:spTgt spid="80900">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090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0900">
                                            <p:txEl>
                                              <p:pRg st="2" end="2"/>
                                            </p:txEl>
                                          </p:spTgt>
                                        </p:tgtEl>
                                        <p:attrNameLst>
                                          <p:attrName>style.visibility</p:attrName>
                                        </p:attrNameLst>
                                      </p:cBhvr>
                                      <p:to>
                                        <p:strVal val="visible"/>
                                      </p:to>
                                    </p:set>
                                    <p:anim calcmode="lin" valueType="num">
                                      <p:cBhvr additive="base">
                                        <p:cTn id="19" dur="500" fill="hold"/>
                                        <p:tgtEl>
                                          <p:spTgt spid="80900">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090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0900">
                                            <p:txEl>
                                              <p:pRg st="3" end="3"/>
                                            </p:txEl>
                                          </p:spTgt>
                                        </p:tgtEl>
                                        <p:attrNameLst>
                                          <p:attrName>style.visibility</p:attrName>
                                        </p:attrNameLst>
                                      </p:cBhvr>
                                      <p:to>
                                        <p:strVal val="visible"/>
                                      </p:to>
                                    </p:set>
                                    <p:anim calcmode="lin" valueType="num">
                                      <p:cBhvr additive="base">
                                        <p:cTn id="25" dur="500" fill="hold"/>
                                        <p:tgtEl>
                                          <p:spTgt spid="80900">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80900">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80900">
                                            <p:txEl>
                                              <p:pRg st="4" end="4"/>
                                            </p:txEl>
                                          </p:spTgt>
                                        </p:tgtEl>
                                        <p:attrNameLst>
                                          <p:attrName>style.visibility</p:attrName>
                                        </p:attrNameLst>
                                      </p:cBhvr>
                                      <p:to>
                                        <p:strVal val="visible"/>
                                      </p:to>
                                    </p:set>
                                    <p:anim calcmode="lin" valueType="num">
                                      <p:cBhvr additive="base">
                                        <p:cTn id="31" dur="500" fill="hold"/>
                                        <p:tgtEl>
                                          <p:spTgt spid="80900">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80900">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80900">
                                            <p:txEl>
                                              <p:pRg st="5" end="5"/>
                                            </p:txEl>
                                          </p:spTgt>
                                        </p:tgtEl>
                                        <p:attrNameLst>
                                          <p:attrName>style.visibility</p:attrName>
                                        </p:attrNameLst>
                                      </p:cBhvr>
                                      <p:to>
                                        <p:strVal val="visible"/>
                                      </p:to>
                                    </p:set>
                                    <p:anim calcmode="lin" valueType="num">
                                      <p:cBhvr additive="base">
                                        <p:cTn id="37" dur="500" fill="hold"/>
                                        <p:tgtEl>
                                          <p:spTgt spid="80900">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80900">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1" fill="hold" grpId="0" nodeType="clickEffect">
                                  <p:stCondLst>
                                    <p:cond delay="0"/>
                                  </p:stCondLst>
                                  <p:childTnLst>
                                    <p:set>
                                      <p:cBhvr>
                                        <p:cTn id="42" dur="1" fill="hold">
                                          <p:stCondLst>
                                            <p:cond delay="0"/>
                                          </p:stCondLst>
                                        </p:cTn>
                                        <p:tgtEl>
                                          <p:spTgt spid="80898">
                                            <p:txEl>
                                              <p:pRg st="0" end="0"/>
                                            </p:txEl>
                                          </p:spTgt>
                                        </p:tgtEl>
                                        <p:attrNameLst>
                                          <p:attrName>style.visibility</p:attrName>
                                        </p:attrNameLst>
                                      </p:cBhvr>
                                      <p:to>
                                        <p:strVal val="visible"/>
                                      </p:to>
                                    </p:set>
                                    <p:anim calcmode="lin" valueType="num">
                                      <p:cBhvr additive="base">
                                        <p:cTn id="43" dur="500" fill="hold"/>
                                        <p:tgtEl>
                                          <p:spTgt spid="80898">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80898">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1" fill="hold" grpId="0" nodeType="clickEffect">
                                  <p:stCondLst>
                                    <p:cond delay="0"/>
                                  </p:stCondLst>
                                  <p:childTnLst>
                                    <p:set>
                                      <p:cBhvr>
                                        <p:cTn id="48" dur="1" fill="hold">
                                          <p:stCondLst>
                                            <p:cond delay="0"/>
                                          </p:stCondLst>
                                        </p:cTn>
                                        <p:tgtEl>
                                          <p:spTgt spid="80898">
                                            <p:txEl>
                                              <p:pRg st="1" end="1"/>
                                            </p:txEl>
                                          </p:spTgt>
                                        </p:tgtEl>
                                        <p:attrNameLst>
                                          <p:attrName>style.visibility</p:attrName>
                                        </p:attrNameLst>
                                      </p:cBhvr>
                                      <p:to>
                                        <p:strVal val="visible"/>
                                      </p:to>
                                    </p:set>
                                    <p:anim calcmode="lin" valueType="num">
                                      <p:cBhvr additive="base">
                                        <p:cTn id="49" dur="500" fill="hold"/>
                                        <p:tgtEl>
                                          <p:spTgt spid="80898">
                                            <p:txEl>
                                              <p:pRg st="1" end="1"/>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80898">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1" fill="hold" grpId="0" nodeType="clickEffect">
                                  <p:stCondLst>
                                    <p:cond delay="0"/>
                                  </p:stCondLst>
                                  <p:childTnLst>
                                    <p:set>
                                      <p:cBhvr>
                                        <p:cTn id="54" dur="1" fill="hold">
                                          <p:stCondLst>
                                            <p:cond delay="0"/>
                                          </p:stCondLst>
                                        </p:cTn>
                                        <p:tgtEl>
                                          <p:spTgt spid="80898">
                                            <p:txEl>
                                              <p:pRg st="2" end="2"/>
                                            </p:txEl>
                                          </p:spTgt>
                                        </p:tgtEl>
                                        <p:attrNameLst>
                                          <p:attrName>style.visibility</p:attrName>
                                        </p:attrNameLst>
                                      </p:cBhvr>
                                      <p:to>
                                        <p:strVal val="visible"/>
                                      </p:to>
                                    </p:set>
                                    <p:anim calcmode="lin" valueType="num">
                                      <p:cBhvr additive="base">
                                        <p:cTn id="55" dur="500" fill="hold"/>
                                        <p:tgtEl>
                                          <p:spTgt spid="80898">
                                            <p:txEl>
                                              <p:pRg st="2" end="2"/>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80898">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1" fill="hold" grpId="0" nodeType="clickEffect">
                                  <p:stCondLst>
                                    <p:cond delay="0"/>
                                  </p:stCondLst>
                                  <p:childTnLst>
                                    <p:set>
                                      <p:cBhvr>
                                        <p:cTn id="60" dur="1" fill="hold">
                                          <p:stCondLst>
                                            <p:cond delay="0"/>
                                          </p:stCondLst>
                                        </p:cTn>
                                        <p:tgtEl>
                                          <p:spTgt spid="80898">
                                            <p:txEl>
                                              <p:pRg st="3" end="3"/>
                                            </p:txEl>
                                          </p:spTgt>
                                        </p:tgtEl>
                                        <p:attrNameLst>
                                          <p:attrName>style.visibility</p:attrName>
                                        </p:attrNameLst>
                                      </p:cBhvr>
                                      <p:to>
                                        <p:strVal val="visible"/>
                                      </p:to>
                                    </p:set>
                                    <p:anim calcmode="lin" valueType="num">
                                      <p:cBhvr additive="base">
                                        <p:cTn id="61" dur="500" fill="hold"/>
                                        <p:tgtEl>
                                          <p:spTgt spid="80898">
                                            <p:txEl>
                                              <p:pRg st="3" end="3"/>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80898">
                                            <p:txEl>
                                              <p:pRg st="3" end="3"/>
                                            </p:txEl>
                                          </p:spTgt>
                                        </p:tgtEl>
                                        <p:attrNameLst>
                                          <p:attrName>ppt_y</p:attrName>
                                        </p:attrNameLst>
                                      </p:cBhvr>
                                      <p:tavLst>
                                        <p:tav tm="0">
                                          <p:val>
                                            <p:strVal val="0-#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1" fill="hold" grpId="0" nodeType="clickEffect">
                                  <p:stCondLst>
                                    <p:cond delay="0"/>
                                  </p:stCondLst>
                                  <p:childTnLst>
                                    <p:set>
                                      <p:cBhvr>
                                        <p:cTn id="66" dur="1" fill="hold">
                                          <p:stCondLst>
                                            <p:cond delay="0"/>
                                          </p:stCondLst>
                                        </p:cTn>
                                        <p:tgtEl>
                                          <p:spTgt spid="80898">
                                            <p:txEl>
                                              <p:pRg st="4" end="4"/>
                                            </p:txEl>
                                          </p:spTgt>
                                        </p:tgtEl>
                                        <p:attrNameLst>
                                          <p:attrName>style.visibility</p:attrName>
                                        </p:attrNameLst>
                                      </p:cBhvr>
                                      <p:to>
                                        <p:strVal val="visible"/>
                                      </p:to>
                                    </p:set>
                                    <p:anim calcmode="lin" valueType="num">
                                      <p:cBhvr additive="base">
                                        <p:cTn id="67" dur="500" fill="hold"/>
                                        <p:tgtEl>
                                          <p:spTgt spid="80898">
                                            <p:txEl>
                                              <p:pRg st="4" end="4"/>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80898">
                                            <p:txEl>
                                              <p:pRg st="4" end="4"/>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898" grpId="0" build="p" autoUpdateAnimBg="0"/>
      <p:bldP spid="80900" grpId="0" build="p" autoUpdateAnimBg="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625" name="Picture 6"/>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1113" y="-26988"/>
            <a:ext cx="9323388"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2" name="Rectangle 2"/>
          <p:cNvSpPr>
            <a:spLocks noGrp="1" noChangeArrowheads="1"/>
          </p:cNvSpPr>
          <p:nvPr>
            <p:ph type="body" idx="1"/>
          </p:nvPr>
        </p:nvSpPr>
        <p:spPr>
          <a:xfrm>
            <a:off x="228600" y="2743200"/>
            <a:ext cx="7772400" cy="2667000"/>
          </a:xfrm>
        </p:spPr>
        <p:txBody>
          <a:bodyPr/>
          <a:lstStyle/>
          <a:p>
            <a:pPr>
              <a:lnSpc>
                <a:spcPct val="90000"/>
              </a:lnSpc>
              <a:buFontTx/>
              <a:buNone/>
              <a:defRPr/>
            </a:pPr>
            <a:r>
              <a:rPr lang="en-US" sz="2400" b="1" i="1" dirty="0">
                <a:solidFill>
                  <a:schemeClr val="bg1"/>
                </a:solidFill>
                <a:effectLst>
                  <a:outerShdw blurRad="50800" dist="88900" dir="2700000" algn="tl" rotWithShape="0">
                    <a:srgbClr val="000000"/>
                  </a:outerShdw>
                </a:effectLst>
                <a:latin typeface="Arial" charset="0"/>
                <a:ea typeface="ＭＳ Ｐゴシック" charset="0"/>
                <a:cs typeface="ＭＳ Ｐゴシック" charset="0"/>
              </a:rPr>
              <a:t>OTHER ACHIEVEMENTS</a:t>
            </a:r>
            <a:r>
              <a:rPr lang="en-US" sz="2400" b="1" dirty="0">
                <a:solidFill>
                  <a:schemeClr val="bg1"/>
                </a:solidFill>
                <a:effectLst>
                  <a:outerShdw blurRad="50800" dist="88900" dir="2700000" algn="tl" rotWithShape="0">
                    <a:srgbClr val="000000"/>
                  </a:outerShdw>
                </a:effectLst>
                <a:latin typeface="Arial" charset="0"/>
                <a:ea typeface="ＭＳ Ｐゴシック" charset="0"/>
                <a:cs typeface="ＭＳ Ｐゴシック" charset="0"/>
              </a:rPr>
              <a:t> </a:t>
            </a:r>
          </a:p>
          <a:p>
            <a:pPr>
              <a:lnSpc>
                <a:spcPct val="90000"/>
              </a:lnSpc>
              <a:defRPr/>
            </a:pPr>
            <a:r>
              <a:rPr lang="en-US" sz="2400" b="1" dirty="0">
                <a:solidFill>
                  <a:schemeClr val="bg1"/>
                </a:solidFill>
                <a:effectLst>
                  <a:outerShdw blurRad="50800" dist="88900" dir="2700000" algn="tl" rotWithShape="0">
                    <a:srgbClr val="000000"/>
                  </a:outerShdw>
                </a:effectLst>
                <a:latin typeface="Arial" charset="0"/>
                <a:ea typeface="ＭＳ Ｐゴシック" charset="0"/>
                <a:cs typeface="ＭＳ Ｐゴシック" charset="0"/>
              </a:rPr>
              <a:t> Calendar system – 12 lunar months </a:t>
            </a:r>
          </a:p>
          <a:p>
            <a:pPr>
              <a:lnSpc>
                <a:spcPct val="90000"/>
              </a:lnSpc>
              <a:defRPr/>
            </a:pPr>
            <a:r>
              <a:rPr lang="en-US" sz="2400" b="1" dirty="0">
                <a:solidFill>
                  <a:schemeClr val="bg1"/>
                </a:solidFill>
                <a:effectLst>
                  <a:outerShdw blurRad="50800" dist="88900" dir="2700000" algn="tl" rotWithShape="0">
                    <a:srgbClr val="000000"/>
                  </a:outerShdw>
                </a:effectLst>
                <a:latin typeface="Arial" charset="0"/>
                <a:ea typeface="ＭＳ Ｐゴシック" charset="0"/>
                <a:cs typeface="ＭＳ Ｐゴシック" charset="0"/>
              </a:rPr>
              <a:t> Measurement – Water or the sun clock</a:t>
            </a:r>
          </a:p>
          <a:p>
            <a:pPr>
              <a:lnSpc>
                <a:spcPct val="90000"/>
              </a:lnSpc>
              <a:defRPr/>
            </a:pPr>
            <a:r>
              <a:rPr lang="en-US" sz="2400" b="1" dirty="0">
                <a:solidFill>
                  <a:schemeClr val="bg1"/>
                </a:solidFill>
                <a:effectLst>
                  <a:outerShdw blurRad="50800" dist="88900" dir="2700000" algn="tl" rotWithShape="0">
                    <a:srgbClr val="000000"/>
                  </a:outerShdw>
                </a:effectLst>
                <a:latin typeface="Arial" charset="0"/>
                <a:ea typeface="ＭＳ Ｐゴシック" charset="0"/>
                <a:cs typeface="ＭＳ Ｐゴシック" charset="0"/>
              </a:rPr>
              <a:t> Medicine – Surgery / anatomy / physiology</a:t>
            </a:r>
          </a:p>
          <a:p>
            <a:pPr>
              <a:lnSpc>
                <a:spcPct val="90000"/>
              </a:lnSpc>
              <a:defRPr/>
            </a:pPr>
            <a:r>
              <a:rPr lang="en-US" sz="2400" b="1" dirty="0">
                <a:solidFill>
                  <a:schemeClr val="bg1"/>
                </a:solidFill>
                <a:effectLst>
                  <a:outerShdw blurRad="50800" dist="88900" dir="2700000" algn="tl" rotWithShape="0">
                    <a:srgbClr val="000000"/>
                  </a:outerShdw>
                </a:effectLst>
                <a:latin typeface="Arial" charset="0"/>
                <a:ea typeface="ＭＳ Ｐゴシック" charset="0"/>
                <a:cs typeface="ＭＳ Ｐゴシック" charset="0"/>
              </a:rPr>
              <a:t> Circulation of blood/ pulse</a:t>
            </a:r>
          </a:p>
          <a:p>
            <a:pPr>
              <a:lnSpc>
                <a:spcPct val="90000"/>
              </a:lnSpc>
              <a:buFontTx/>
              <a:buNone/>
              <a:defRPr/>
            </a:pPr>
            <a:endParaRPr lang="en-US" sz="2400" b="1" dirty="0">
              <a:solidFill>
                <a:schemeClr val="bg1"/>
              </a:solidFill>
              <a:effectLst>
                <a:outerShdw blurRad="50800" dist="88900" dir="2700000" algn="tl" rotWithShape="0">
                  <a:srgbClr val="000000"/>
                </a:outerShdw>
              </a:effectLst>
              <a:latin typeface="Arial" charset="0"/>
              <a:ea typeface="ＭＳ Ｐゴシック" charset="0"/>
              <a:cs typeface="ＭＳ Ｐゴシック" charset="0"/>
            </a:endParaRPr>
          </a:p>
          <a:p>
            <a:pPr>
              <a:lnSpc>
                <a:spcPct val="90000"/>
              </a:lnSpc>
              <a:defRPr/>
            </a:pPr>
            <a:endParaRPr lang="en-US" sz="2400" b="1" dirty="0">
              <a:solidFill>
                <a:schemeClr val="bg1"/>
              </a:solidFill>
              <a:effectLst>
                <a:outerShdw blurRad="50800" dist="88900" dir="2700000" algn="tl" rotWithShape="0">
                  <a:srgbClr val="000000"/>
                </a:outerShdw>
              </a:effectLst>
              <a:latin typeface="Arial" charset="0"/>
              <a:ea typeface="ＭＳ Ｐゴシック" charset="0"/>
              <a:cs typeface="ＭＳ Ｐゴシック" charset="0"/>
            </a:endParaRPr>
          </a:p>
        </p:txBody>
      </p:sp>
      <p:sp>
        <p:nvSpPr>
          <p:cNvPr id="154627" name="WordArt 3"/>
          <p:cNvSpPr>
            <a:spLocks noChangeArrowheads="1" noChangeShapeType="1" noTextEdit="1"/>
          </p:cNvSpPr>
          <p:nvPr/>
        </p:nvSpPr>
        <p:spPr bwMode="auto">
          <a:xfrm>
            <a:off x="4114800" y="304800"/>
            <a:ext cx="4343400" cy="609600"/>
          </a:xfrm>
          <a:prstGeom prst="rect">
            <a:avLst/>
          </a:prstGeom>
        </p:spPr>
        <p:txBody>
          <a:bodyPr wrap="none" fromWordArt="1">
            <a:prstTxWarp prst="textPlain">
              <a:avLst>
                <a:gd name="adj" fmla="val 50000"/>
              </a:avLst>
            </a:prstTxWarp>
          </a:bodyPr>
          <a:lstStyle/>
          <a:p>
            <a:r>
              <a:rPr lang="en-US" sz="3600" b="1" kern="10">
                <a:ln w="12700">
                  <a:solidFill>
                    <a:srgbClr val="3333CC"/>
                  </a:solidFill>
                  <a:round/>
                  <a:headEnd/>
                  <a:tailEnd/>
                </a:ln>
                <a:solidFill>
                  <a:srgbClr val="FFFFFF"/>
                </a:solidFill>
                <a:effectLst>
                  <a:outerShdw blurRad="63500" dist="46662" dir="2115817" algn="ctr" rotWithShape="0">
                    <a:srgbClr val="9999FF">
                      <a:alpha val="74997"/>
                    </a:srgbClr>
                  </a:outerShdw>
                </a:effectLst>
                <a:latin typeface="Garamond"/>
                <a:ea typeface="Garamond"/>
                <a:cs typeface="Garamond"/>
              </a:rPr>
              <a:t>SCIENTIFIC KNOWLEDGE</a:t>
            </a:r>
          </a:p>
        </p:txBody>
      </p:sp>
      <p:sp>
        <p:nvSpPr>
          <p:cNvPr id="154628" name="Line 4"/>
          <p:cNvSpPr>
            <a:spLocks noChangeShapeType="1"/>
          </p:cNvSpPr>
          <p:nvPr/>
        </p:nvSpPr>
        <p:spPr bwMode="auto">
          <a:xfrm>
            <a:off x="5181600" y="1066800"/>
            <a:ext cx="32766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4629" name="Text Box 5"/>
          <p:cNvSpPr txBox="1">
            <a:spLocks noChangeArrowheads="1"/>
          </p:cNvSpPr>
          <p:nvPr/>
        </p:nvSpPr>
        <p:spPr bwMode="auto">
          <a:xfrm>
            <a:off x="8604250" y="-26988"/>
            <a:ext cx="698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FFFFFF"/>
                </a:solidFill>
                <a:latin typeface="Arial" charset="0"/>
                <a:cs typeface="Arial" charset="0"/>
              </a:rPr>
              <a:t>140</a:t>
            </a:r>
            <a:endParaRPr lang="en-US" b="1">
              <a:solidFill>
                <a:srgbClr val="000000"/>
              </a:solidFill>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grpId="0" nodeType="afterEffect">
                                  <p:stCondLst>
                                    <p:cond delay="0"/>
                                  </p:stCondLst>
                                  <p:childTnLst>
                                    <p:set>
                                      <p:cBhvr>
                                        <p:cTn id="6" dur="1" fill="hold">
                                          <p:stCondLst>
                                            <p:cond delay="0"/>
                                          </p:stCondLst>
                                        </p:cTn>
                                        <p:tgtEl>
                                          <p:spTgt spid="81922">
                                            <p:txEl>
                                              <p:pRg st="0" end="0"/>
                                            </p:txEl>
                                          </p:spTgt>
                                        </p:tgtEl>
                                        <p:attrNameLst>
                                          <p:attrName>style.visibility</p:attrName>
                                        </p:attrNameLst>
                                      </p:cBhvr>
                                      <p:to>
                                        <p:strVal val="visible"/>
                                      </p:to>
                                    </p:set>
                                    <p:anim calcmode="lin" valueType="num">
                                      <p:cBhvr additive="base">
                                        <p:cTn id="7" dur="500" fill="hold"/>
                                        <p:tgtEl>
                                          <p:spTgt spid="81922">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81922">
                                            <p:txEl>
                                              <p:pRg st="0" end="0"/>
                                            </p:txEl>
                                          </p:spTgt>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81922">
                                            <p:txEl>
                                              <p:pRg st="1" end="1"/>
                                            </p:txEl>
                                          </p:spTgt>
                                        </p:tgtEl>
                                        <p:attrNameLst>
                                          <p:attrName>style.visibility</p:attrName>
                                        </p:attrNameLst>
                                      </p:cBhvr>
                                      <p:to>
                                        <p:strVal val="visible"/>
                                      </p:to>
                                    </p:set>
                                    <p:anim calcmode="lin" valueType="num">
                                      <p:cBhvr additive="base">
                                        <p:cTn id="12" dur="500" fill="hold"/>
                                        <p:tgtEl>
                                          <p:spTgt spid="81922">
                                            <p:txEl>
                                              <p:pRg st="1" end="1"/>
                                            </p:txEl>
                                          </p:spTgt>
                                        </p:tgtEl>
                                        <p:attrNameLst>
                                          <p:attrName>ppt_x</p:attrName>
                                        </p:attrNameLst>
                                      </p:cBhvr>
                                      <p:tavLst>
                                        <p:tav tm="0">
                                          <p:val>
                                            <p:strVal val="1+#ppt_w/2"/>
                                          </p:val>
                                        </p:tav>
                                        <p:tav tm="100000">
                                          <p:val>
                                            <p:strVal val="#ppt_x"/>
                                          </p:val>
                                        </p:tav>
                                      </p:tavLst>
                                    </p:anim>
                                    <p:anim calcmode="lin" valueType="num">
                                      <p:cBhvr additive="base">
                                        <p:cTn id="13" dur="500" fill="hold"/>
                                        <p:tgtEl>
                                          <p:spTgt spid="81922">
                                            <p:txEl>
                                              <p:pRg st="1" end="1"/>
                                            </p:txEl>
                                          </p:spTgt>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1000"/>
                            </p:stCondLst>
                            <p:childTnLst>
                              <p:par>
                                <p:cTn id="15" presetID="2" presetClass="entr" presetSubtype="2" fill="hold" grpId="0" nodeType="afterEffect">
                                  <p:stCondLst>
                                    <p:cond delay="0"/>
                                  </p:stCondLst>
                                  <p:childTnLst>
                                    <p:set>
                                      <p:cBhvr>
                                        <p:cTn id="16" dur="1" fill="hold">
                                          <p:stCondLst>
                                            <p:cond delay="0"/>
                                          </p:stCondLst>
                                        </p:cTn>
                                        <p:tgtEl>
                                          <p:spTgt spid="81922">
                                            <p:txEl>
                                              <p:pRg st="2" end="2"/>
                                            </p:txEl>
                                          </p:spTgt>
                                        </p:tgtEl>
                                        <p:attrNameLst>
                                          <p:attrName>style.visibility</p:attrName>
                                        </p:attrNameLst>
                                      </p:cBhvr>
                                      <p:to>
                                        <p:strVal val="visible"/>
                                      </p:to>
                                    </p:set>
                                    <p:anim calcmode="lin" valueType="num">
                                      <p:cBhvr additive="base">
                                        <p:cTn id="17" dur="500" fill="hold"/>
                                        <p:tgtEl>
                                          <p:spTgt spid="81922">
                                            <p:txEl>
                                              <p:pRg st="2" end="2"/>
                                            </p:txEl>
                                          </p:spTgt>
                                        </p:tgtEl>
                                        <p:attrNameLst>
                                          <p:attrName>ppt_x</p:attrName>
                                        </p:attrNameLst>
                                      </p:cBhvr>
                                      <p:tavLst>
                                        <p:tav tm="0">
                                          <p:val>
                                            <p:strVal val="1+#ppt_w/2"/>
                                          </p:val>
                                        </p:tav>
                                        <p:tav tm="100000">
                                          <p:val>
                                            <p:strVal val="#ppt_x"/>
                                          </p:val>
                                        </p:tav>
                                      </p:tavLst>
                                    </p:anim>
                                    <p:anim calcmode="lin" valueType="num">
                                      <p:cBhvr additive="base">
                                        <p:cTn id="18" dur="500" fill="hold"/>
                                        <p:tgtEl>
                                          <p:spTgt spid="81922">
                                            <p:txEl>
                                              <p:pRg st="2" end="2"/>
                                            </p:txEl>
                                          </p:spTgt>
                                        </p:tgtEl>
                                        <p:attrNameLst>
                                          <p:attrName>ppt_y</p:attrName>
                                        </p:attrNameLst>
                                      </p:cBhvr>
                                      <p:tavLst>
                                        <p:tav tm="0">
                                          <p:val>
                                            <p:strVal val="#ppt_y"/>
                                          </p:val>
                                        </p:tav>
                                        <p:tav tm="100000">
                                          <p:val>
                                            <p:strVal val="#ppt_y"/>
                                          </p:val>
                                        </p:tav>
                                      </p:tavLst>
                                    </p:anim>
                                  </p:childTnLst>
                                </p:cTn>
                              </p:par>
                            </p:childTnLst>
                          </p:cTn>
                        </p:par>
                        <p:par>
                          <p:cTn id="19" fill="hold" nodeType="afterGroup">
                            <p:stCondLst>
                              <p:cond delay="1500"/>
                            </p:stCondLst>
                            <p:childTnLst>
                              <p:par>
                                <p:cTn id="20" presetID="2" presetClass="entr" presetSubtype="2" fill="hold" grpId="0" nodeType="afterEffect">
                                  <p:stCondLst>
                                    <p:cond delay="0"/>
                                  </p:stCondLst>
                                  <p:childTnLst>
                                    <p:set>
                                      <p:cBhvr>
                                        <p:cTn id="21" dur="1" fill="hold">
                                          <p:stCondLst>
                                            <p:cond delay="0"/>
                                          </p:stCondLst>
                                        </p:cTn>
                                        <p:tgtEl>
                                          <p:spTgt spid="81922">
                                            <p:txEl>
                                              <p:pRg st="3" end="3"/>
                                            </p:txEl>
                                          </p:spTgt>
                                        </p:tgtEl>
                                        <p:attrNameLst>
                                          <p:attrName>style.visibility</p:attrName>
                                        </p:attrNameLst>
                                      </p:cBhvr>
                                      <p:to>
                                        <p:strVal val="visible"/>
                                      </p:to>
                                    </p:set>
                                    <p:anim calcmode="lin" valueType="num">
                                      <p:cBhvr additive="base">
                                        <p:cTn id="22" dur="500" fill="hold"/>
                                        <p:tgtEl>
                                          <p:spTgt spid="81922">
                                            <p:txEl>
                                              <p:pRg st="3" end="3"/>
                                            </p:txEl>
                                          </p:spTgt>
                                        </p:tgtEl>
                                        <p:attrNameLst>
                                          <p:attrName>ppt_x</p:attrName>
                                        </p:attrNameLst>
                                      </p:cBhvr>
                                      <p:tavLst>
                                        <p:tav tm="0">
                                          <p:val>
                                            <p:strVal val="1+#ppt_w/2"/>
                                          </p:val>
                                        </p:tav>
                                        <p:tav tm="100000">
                                          <p:val>
                                            <p:strVal val="#ppt_x"/>
                                          </p:val>
                                        </p:tav>
                                      </p:tavLst>
                                    </p:anim>
                                    <p:anim calcmode="lin" valueType="num">
                                      <p:cBhvr additive="base">
                                        <p:cTn id="23" dur="500" fill="hold"/>
                                        <p:tgtEl>
                                          <p:spTgt spid="81922">
                                            <p:txEl>
                                              <p:pRg st="3" end="3"/>
                                            </p:txEl>
                                          </p:spTgt>
                                        </p:tgtEl>
                                        <p:attrNameLst>
                                          <p:attrName>ppt_y</p:attrName>
                                        </p:attrNameLst>
                                      </p:cBhvr>
                                      <p:tavLst>
                                        <p:tav tm="0">
                                          <p:val>
                                            <p:strVal val="#ppt_y"/>
                                          </p:val>
                                        </p:tav>
                                        <p:tav tm="100000">
                                          <p:val>
                                            <p:strVal val="#ppt_y"/>
                                          </p:val>
                                        </p:tav>
                                      </p:tavLst>
                                    </p:anim>
                                  </p:childTnLst>
                                </p:cTn>
                              </p:par>
                            </p:childTnLst>
                          </p:cTn>
                        </p:par>
                        <p:par>
                          <p:cTn id="24" fill="hold" nodeType="afterGroup">
                            <p:stCondLst>
                              <p:cond delay="2000"/>
                            </p:stCondLst>
                            <p:childTnLst>
                              <p:par>
                                <p:cTn id="25" presetID="2" presetClass="entr" presetSubtype="2" fill="hold" grpId="0" nodeType="afterEffect">
                                  <p:stCondLst>
                                    <p:cond delay="0"/>
                                  </p:stCondLst>
                                  <p:childTnLst>
                                    <p:set>
                                      <p:cBhvr>
                                        <p:cTn id="26" dur="1" fill="hold">
                                          <p:stCondLst>
                                            <p:cond delay="0"/>
                                          </p:stCondLst>
                                        </p:cTn>
                                        <p:tgtEl>
                                          <p:spTgt spid="81922">
                                            <p:txEl>
                                              <p:pRg st="4" end="4"/>
                                            </p:txEl>
                                          </p:spTgt>
                                        </p:tgtEl>
                                        <p:attrNameLst>
                                          <p:attrName>style.visibility</p:attrName>
                                        </p:attrNameLst>
                                      </p:cBhvr>
                                      <p:to>
                                        <p:strVal val="visible"/>
                                      </p:to>
                                    </p:set>
                                    <p:anim calcmode="lin" valueType="num">
                                      <p:cBhvr additive="base">
                                        <p:cTn id="27" dur="500" fill="hold"/>
                                        <p:tgtEl>
                                          <p:spTgt spid="81922">
                                            <p:txEl>
                                              <p:pRg st="4" end="4"/>
                                            </p:txEl>
                                          </p:spTgt>
                                        </p:tgtEl>
                                        <p:attrNameLst>
                                          <p:attrName>ppt_x</p:attrName>
                                        </p:attrNameLst>
                                      </p:cBhvr>
                                      <p:tavLst>
                                        <p:tav tm="0">
                                          <p:val>
                                            <p:strVal val="1+#ppt_w/2"/>
                                          </p:val>
                                        </p:tav>
                                        <p:tav tm="100000">
                                          <p:val>
                                            <p:strVal val="#ppt_x"/>
                                          </p:val>
                                        </p:tav>
                                      </p:tavLst>
                                    </p:anim>
                                    <p:anim calcmode="lin" valueType="num">
                                      <p:cBhvr additive="base">
                                        <p:cTn id="28" dur="500" fill="hold"/>
                                        <p:tgtEl>
                                          <p:spTgt spid="81922">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22" grpId="0" build="p" autoUpdateAnimBg="0" advAuto="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body" sz="half" idx="1"/>
          </p:nvPr>
        </p:nvSpPr>
        <p:spPr>
          <a:xfrm>
            <a:off x="381000" y="1600200"/>
            <a:ext cx="4724400" cy="4953000"/>
          </a:xfrm>
        </p:spPr>
        <p:txBody>
          <a:bodyPr/>
          <a:lstStyle/>
          <a:p>
            <a:pPr>
              <a:buFontTx/>
              <a:buNone/>
            </a:pPr>
            <a:r>
              <a:rPr lang="en-US" sz="2400" b="1">
                <a:latin typeface="Arial" charset="0"/>
                <a:ea typeface="ＭＳ Ｐゴシック" charset="0"/>
                <a:cs typeface="ＭＳ Ｐゴシック" charset="0"/>
              </a:rPr>
              <a:t>AGRICULTURE</a:t>
            </a:r>
          </a:p>
          <a:p>
            <a:r>
              <a:rPr lang="en-US" sz="2400" b="1">
                <a:latin typeface="Arial" charset="0"/>
                <a:ea typeface="ＭＳ Ｐゴシック" charset="0"/>
                <a:cs typeface="ＭＳ Ｐゴシック" charset="0"/>
              </a:rPr>
              <a:t>Economic base – </a:t>
            </a:r>
            <a:r>
              <a:rPr lang="en-US" sz="2400" b="1" u="sng">
                <a:latin typeface="Arial" charset="0"/>
                <a:ea typeface="ＭＳ Ｐゴシック" charset="0"/>
                <a:cs typeface="ＭＳ Ｐゴシック" charset="0"/>
              </a:rPr>
              <a:t>barley</a:t>
            </a:r>
            <a:r>
              <a:rPr lang="en-US" sz="2400" b="1">
                <a:latin typeface="Arial" charset="0"/>
                <a:ea typeface="ＭＳ Ｐゴシック" charset="0"/>
                <a:cs typeface="ＭＳ Ｐゴシック" charset="0"/>
              </a:rPr>
              <a:t>, wheat, fruits, vegetables, cattle &amp; sheep</a:t>
            </a:r>
          </a:p>
          <a:p>
            <a:pPr>
              <a:buFontTx/>
              <a:buNone/>
            </a:pPr>
            <a:r>
              <a:rPr lang="en-US" sz="2400" b="1">
                <a:latin typeface="Arial" charset="0"/>
                <a:ea typeface="ＭＳ Ｐゴシック" charset="0"/>
                <a:cs typeface="ＭＳ Ｐゴシック" charset="0"/>
              </a:rPr>
              <a:t>IRRIGATION SYSTEM</a:t>
            </a:r>
          </a:p>
          <a:p>
            <a:r>
              <a:rPr lang="en-US" sz="2400" b="1">
                <a:latin typeface="Arial" charset="0"/>
                <a:ea typeface="ＭＳ Ｐゴシック" charset="0"/>
                <a:cs typeface="ＭＳ Ｐゴシック" charset="0"/>
              </a:rPr>
              <a:t>Swamp and desert conditions</a:t>
            </a:r>
          </a:p>
          <a:p>
            <a:r>
              <a:rPr lang="en-US" sz="2400" b="1">
                <a:latin typeface="Arial" charset="0"/>
                <a:ea typeface="ＭＳ Ｐゴシック" charset="0"/>
                <a:cs typeface="ＭＳ Ｐゴシック" charset="0"/>
              </a:rPr>
              <a:t>Tigris and Euphrates – Sumerian (Idiglat &amp; Buranin)</a:t>
            </a:r>
          </a:p>
          <a:p>
            <a:r>
              <a:rPr lang="en-US" sz="2400" b="1">
                <a:latin typeface="Arial" charset="0"/>
                <a:ea typeface="ＭＳ Ｐゴシック" charset="0"/>
                <a:cs typeface="ＭＳ Ｐゴシック" charset="0"/>
              </a:rPr>
              <a:t>Canal systems / flood banks</a:t>
            </a:r>
          </a:p>
          <a:p>
            <a:endParaRPr lang="en-US" sz="2400" b="1">
              <a:latin typeface="Arial" charset="0"/>
              <a:ea typeface="ＭＳ Ｐゴシック" charset="0"/>
              <a:cs typeface="ＭＳ Ｐゴシック" charset="0"/>
            </a:endParaRPr>
          </a:p>
        </p:txBody>
      </p:sp>
      <p:sp>
        <p:nvSpPr>
          <p:cNvPr id="155650" name="WordArt 3"/>
          <p:cNvSpPr>
            <a:spLocks noChangeArrowheads="1" noChangeShapeType="1" noTextEdit="1"/>
          </p:cNvSpPr>
          <p:nvPr/>
        </p:nvSpPr>
        <p:spPr bwMode="auto">
          <a:xfrm>
            <a:off x="914400" y="381000"/>
            <a:ext cx="7848600" cy="10668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Wave1">
              <a:avLst>
                <a:gd name="adj1" fmla="val 13005"/>
                <a:gd name="adj2" fmla="val 0"/>
              </a:avLst>
            </a:prstTxWarp>
          </a:bodyPr>
          <a:lstStyle/>
          <a:p>
            <a:r>
              <a:rPr lang="en-US" sz="3200" b="1" kern="10">
                <a:gradFill rotWithShape="1">
                  <a:gsLst>
                    <a:gs pos="0">
                      <a:srgbClr val="9999FF"/>
                    </a:gs>
                    <a:gs pos="100000">
                      <a:srgbClr val="009999"/>
                    </a:gs>
                  </a:gsLst>
                  <a:lin ang="5400000" scaled="1"/>
                </a:gradFill>
                <a:effectLst>
                  <a:outerShdw blurRad="63500" dist="53882" dir="2700000" algn="ctr" rotWithShape="0">
                    <a:srgbClr val="C0C0C0">
                      <a:alpha val="79999"/>
                    </a:srgbClr>
                  </a:outerShdw>
                </a:effectLst>
                <a:latin typeface="Garamond"/>
                <a:ea typeface="Garamond"/>
                <a:cs typeface="Garamond"/>
              </a:rPr>
              <a:t>ECONOMY &amp; SOCIAL STRUCTURE</a:t>
            </a:r>
          </a:p>
        </p:txBody>
      </p:sp>
      <p:pic>
        <p:nvPicPr>
          <p:cNvPr id="82948" name="Picture 4"/>
          <p:cNvPicPr>
            <a:picLocks noGrp="1" noChangeAspect="1" noChangeArrowheads="1"/>
          </p:cNvPicPr>
          <p:nvPr>
            <p:ph sz="half" idx="2"/>
          </p:nvPr>
        </p:nvPicPr>
        <p:blipFill>
          <a:blip r:embed="rId2">
            <a:extLst>
              <a:ext uri="{28A0092B-C50C-407E-A947-70E740481C1C}">
                <a14:useLocalDpi xmlns:a14="http://schemas.microsoft.com/office/drawing/2010/main"/>
              </a:ext>
            </a:extLst>
          </a:blip>
          <a:srcRect/>
          <a:stretch>
            <a:fillRect/>
          </a:stretch>
        </p:blipFill>
        <p:spPr>
          <a:xfrm>
            <a:off x="4953000" y="1752600"/>
            <a:ext cx="3886200" cy="3084513"/>
          </a:xfrm>
          <a:noFill/>
        </p:spPr>
      </p:pic>
      <p:sp>
        <p:nvSpPr>
          <p:cNvPr id="155652" name="Text Box 5"/>
          <p:cNvSpPr txBox="1">
            <a:spLocks noChangeArrowheads="1"/>
          </p:cNvSpPr>
          <p:nvPr/>
        </p:nvSpPr>
        <p:spPr bwMode="auto">
          <a:xfrm>
            <a:off x="8439150" y="44450"/>
            <a:ext cx="698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latin typeface="Arial" charset="0"/>
                <a:cs typeface="Arial" charset="0"/>
              </a:rPr>
              <a:t>140</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82946">
                                            <p:txEl>
                                              <p:pRg st="0" end="0"/>
                                            </p:txEl>
                                          </p:spTgt>
                                        </p:tgtEl>
                                        <p:attrNameLst>
                                          <p:attrName>style.visibility</p:attrName>
                                        </p:attrNameLst>
                                      </p:cBhvr>
                                      <p:to>
                                        <p:strVal val="visible"/>
                                      </p:to>
                                    </p:set>
                                    <p:anim calcmode="lin" valueType="num">
                                      <p:cBhvr additive="base">
                                        <p:cTn id="7" dur="500" fill="hold"/>
                                        <p:tgtEl>
                                          <p:spTgt spid="82946">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8294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82946">
                                            <p:txEl>
                                              <p:pRg st="1" end="1"/>
                                            </p:txEl>
                                          </p:spTgt>
                                        </p:tgtEl>
                                        <p:attrNameLst>
                                          <p:attrName>style.visibility</p:attrName>
                                        </p:attrNameLst>
                                      </p:cBhvr>
                                      <p:to>
                                        <p:strVal val="visible"/>
                                      </p:to>
                                    </p:set>
                                    <p:anim calcmode="lin" valueType="num">
                                      <p:cBhvr additive="base">
                                        <p:cTn id="13" dur="500" fill="hold"/>
                                        <p:tgtEl>
                                          <p:spTgt spid="82946">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82946">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82946">
                                            <p:txEl>
                                              <p:pRg st="2" end="2"/>
                                            </p:txEl>
                                          </p:spTgt>
                                        </p:tgtEl>
                                        <p:attrNameLst>
                                          <p:attrName>style.visibility</p:attrName>
                                        </p:attrNameLst>
                                      </p:cBhvr>
                                      <p:to>
                                        <p:strVal val="visible"/>
                                      </p:to>
                                    </p:set>
                                    <p:anim calcmode="lin" valueType="num">
                                      <p:cBhvr additive="base">
                                        <p:cTn id="19" dur="500" fill="hold"/>
                                        <p:tgtEl>
                                          <p:spTgt spid="82946">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82946">
                                            <p:txEl>
                                              <p:pRg st="2" end="2"/>
                                            </p:txEl>
                                          </p:spTgt>
                                        </p:tgtEl>
                                        <p:attrNameLst>
                                          <p:attrName>ppt_y</p:attrName>
                                        </p:attrNameLst>
                                      </p:cBhvr>
                                      <p:tavLst>
                                        <p:tav tm="0">
                                          <p:val>
                                            <p:strVal val="#ppt_y"/>
                                          </p:val>
                                        </p:tav>
                                        <p:tav tm="100000">
                                          <p:val>
                                            <p:strVal val="#ppt_y"/>
                                          </p:val>
                                        </p:tav>
                                      </p:tavLst>
                                    </p:anim>
                                  </p:childTnLst>
                                </p:cTn>
                              </p:par>
                            </p:childTnLst>
                          </p:cTn>
                        </p:par>
                        <p:par>
                          <p:cTn id="21" fill="hold" nodeType="afterGroup">
                            <p:stCondLst>
                              <p:cond delay="500"/>
                            </p:stCondLst>
                            <p:childTnLst>
                              <p:par>
                                <p:cTn id="22" presetID="14" presetClass="entr" presetSubtype="10" fill="hold" nodeType="afterEffect">
                                  <p:stCondLst>
                                    <p:cond delay="0"/>
                                  </p:stCondLst>
                                  <p:childTnLst>
                                    <p:set>
                                      <p:cBhvr>
                                        <p:cTn id="23" dur="1" fill="hold">
                                          <p:stCondLst>
                                            <p:cond delay="0"/>
                                          </p:stCondLst>
                                        </p:cTn>
                                        <p:tgtEl>
                                          <p:spTgt spid="82948"/>
                                        </p:tgtEl>
                                        <p:attrNameLst>
                                          <p:attrName>style.visibility</p:attrName>
                                        </p:attrNameLst>
                                      </p:cBhvr>
                                      <p:to>
                                        <p:strVal val="visible"/>
                                      </p:to>
                                    </p:set>
                                    <p:animEffect transition="in" filter="randombar(horizontal)">
                                      <p:cBhvr>
                                        <p:cTn id="24" dur="500"/>
                                        <p:tgtEl>
                                          <p:spTgt spid="82948"/>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8" fill="hold" grpId="0" nodeType="clickEffect">
                                  <p:stCondLst>
                                    <p:cond delay="0"/>
                                  </p:stCondLst>
                                  <p:childTnLst>
                                    <p:set>
                                      <p:cBhvr>
                                        <p:cTn id="28" dur="1" fill="hold">
                                          <p:stCondLst>
                                            <p:cond delay="0"/>
                                          </p:stCondLst>
                                        </p:cTn>
                                        <p:tgtEl>
                                          <p:spTgt spid="82946">
                                            <p:txEl>
                                              <p:pRg st="3" end="3"/>
                                            </p:txEl>
                                          </p:spTgt>
                                        </p:tgtEl>
                                        <p:attrNameLst>
                                          <p:attrName>style.visibility</p:attrName>
                                        </p:attrNameLst>
                                      </p:cBhvr>
                                      <p:to>
                                        <p:strVal val="visible"/>
                                      </p:to>
                                    </p:set>
                                    <p:anim calcmode="lin" valueType="num">
                                      <p:cBhvr additive="base">
                                        <p:cTn id="29" dur="500" fill="hold"/>
                                        <p:tgtEl>
                                          <p:spTgt spid="82946">
                                            <p:txEl>
                                              <p:pRg st="3" end="3"/>
                                            </p:tx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82946">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8" fill="hold" grpId="0" nodeType="clickEffect">
                                  <p:stCondLst>
                                    <p:cond delay="0"/>
                                  </p:stCondLst>
                                  <p:childTnLst>
                                    <p:set>
                                      <p:cBhvr>
                                        <p:cTn id="34" dur="1" fill="hold">
                                          <p:stCondLst>
                                            <p:cond delay="0"/>
                                          </p:stCondLst>
                                        </p:cTn>
                                        <p:tgtEl>
                                          <p:spTgt spid="82946">
                                            <p:txEl>
                                              <p:pRg st="4" end="4"/>
                                            </p:txEl>
                                          </p:spTgt>
                                        </p:tgtEl>
                                        <p:attrNameLst>
                                          <p:attrName>style.visibility</p:attrName>
                                        </p:attrNameLst>
                                      </p:cBhvr>
                                      <p:to>
                                        <p:strVal val="visible"/>
                                      </p:to>
                                    </p:set>
                                    <p:anim calcmode="lin" valueType="num">
                                      <p:cBhvr additive="base">
                                        <p:cTn id="35" dur="500" fill="hold"/>
                                        <p:tgtEl>
                                          <p:spTgt spid="82946">
                                            <p:txEl>
                                              <p:pRg st="4" end="4"/>
                                            </p:txEl>
                                          </p:spTgt>
                                        </p:tgtEl>
                                        <p:attrNameLst>
                                          <p:attrName>ppt_x</p:attrName>
                                        </p:attrNameLst>
                                      </p:cBhvr>
                                      <p:tavLst>
                                        <p:tav tm="0">
                                          <p:val>
                                            <p:strVal val="0-#ppt_w/2"/>
                                          </p:val>
                                        </p:tav>
                                        <p:tav tm="100000">
                                          <p:val>
                                            <p:strVal val="#ppt_x"/>
                                          </p:val>
                                        </p:tav>
                                      </p:tavLst>
                                    </p:anim>
                                    <p:anim calcmode="lin" valueType="num">
                                      <p:cBhvr additive="base">
                                        <p:cTn id="36" dur="500" fill="hold"/>
                                        <p:tgtEl>
                                          <p:spTgt spid="82946">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82946">
                                            <p:txEl>
                                              <p:pRg st="5" end="5"/>
                                            </p:txEl>
                                          </p:spTgt>
                                        </p:tgtEl>
                                        <p:attrNameLst>
                                          <p:attrName>style.visibility</p:attrName>
                                        </p:attrNameLst>
                                      </p:cBhvr>
                                      <p:to>
                                        <p:strVal val="visible"/>
                                      </p:to>
                                    </p:set>
                                    <p:anim calcmode="lin" valueType="num">
                                      <p:cBhvr additive="base">
                                        <p:cTn id="41" dur="500" fill="hold"/>
                                        <p:tgtEl>
                                          <p:spTgt spid="82946">
                                            <p:txEl>
                                              <p:pRg st="5" end="5"/>
                                            </p:txEl>
                                          </p:spTgt>
                                        </p:tgtEl>
                                        <p:attrNameLst>
                                          <p:attrName>ppt_x</p:attrName>
                                        </p:attrNameLst>
                                      </p:cBhvr>
                                      <p:tavLst>
                                        <p:tav tm="0">
                                          <p:val>
                                            <p:strVal val="0-#ppt_w/2"/>
                                          </p:val>
                                        </p:tav>
                                        <p:tav tm="100000">
                                          <p:val>
                                            <p:strVal val="#ppt_x"/>
                                          </p:val>
                                        </p:tav>
                                      </p:tavLst>
                                    </p:anim>
                                    <p:anim calcmode="lin" valueType="num">
                                      <p:cBhvr additive="base">
                                        <p:cTn id="42" dur="500" fill="hold"/>
                                        <p:tgtEl>
                                          <p:spTgt spid="82946">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946" grpId="0" build="p" autoUpdateAnimBg="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673" name="Picture 6"/>
          <p:cNvPicPr>
            <a:picLocks noChangeAspect="1" noChangeArrowheads="1"/>
          </p:cNvPicPr>
          <p:nvPr/>
        </p:nvPicPr>
        <p:blipFill>
          <a:blip r:embed="rId2">
            <a:lum bright="-24000"/>
            <a:extLst>
              <a:ext uri="{28A0092B-C50C-407E-A947-70E740481C1C}">
                <a14:useLocalDpi xmlns:a14="http://schemas.microsoft.com/office/drawing/2010/main"/>
              </a:ext>
            </a:extLst>
          </a:blip>
          <a:srcRect/>
          <a:stretch>
            <a:fillRect/>
          </a:stretch>
        </p:blipFill>
        <p:spPr bwMode="auto">
          <a:xfrm>
            <a:off x="0" y="850900"/>
            <a:ext cx="9169400" cy="600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5" name="Rectangle 7"/>
          <p:cNvSpPr>
            <a:spLocks noChangeArrowheads="1"/>
          </p:cNvSpPr>
          <p:nvPr/>
        </p:nvSpPr>
        <p:spPr bwMode="auto">
          <a:xfrm>
            <a:off x="0" y="762000"/>
            <a:ext cx="9144000" cy="6324600"/>
          </a:xfrm>
          <a:prstGeom prst="rect">
            <a:avLst/>
          </a:prstGeom>
          <a:gradFill rotWithShape="0">
            <a:gsLst>
              <a:gs pos="0">
                <a:schemeClr val="tx2">
                  <a:alpha val="52000"/>
                </a:schemeClr>
              </a:gs>
              <a:gs pos="100000">
                <a:schemeClr val="tx2">
                  <a:gamma/>
                  <a:shade val="44706"/>
                  <a:invGamma/>
                  <a:alpha val="53000"/>
                </a:schemeClr>
              </a:gs>
            </a:gsLst>
            <a:lin ang="5400000" scaled="1"/>
          </a:gradFill>
          <a:ln w="9525">
            <a:solidFill>
              <a:schemeClr val="tx1"/>
            </a:solidFill>
            <a:miter lim="800000"/>
            <a:headEnd/>
            <a:tailEnd/>
          </a:ln>
          <a:effectLst/>
        </p:spPr>
        <p:txBody>
          <a:bodyPr wrap="none" anchor="ctr"/>
          <a:lstStyle/>
          <a:p>
            <a:pPr>
              <a:defRPr/>
            </a:pPr>
            <a:endParaRPr lang="en-US">
              <a:latin typeface="Times New Roman" pitchFamily="-112" charset="0"/>
              <a:ea typeface="+mn-ea"/>
              <a:cs typeface="+mn-cs"/>
            </a:endParaRPr>
          </a:p>
        </p:txBody>
      </p:sp>
      <p:sp>
        <p:nvSpPr>
          <p:cNvPr id="83970" name="Rectangle 2"/>
          <p:cNvSpPr>
            <a:spLocks noGrp="1" noChangeArrowheads="1"/>
          </p:cNvSpPr>
          <p:nvPr>
            <p:ph type="body" sz="half" idx="1"/>
          </p:nvPr>
        </p:nvSpPr>
        <p:spPr>
          <a:xfrm>
            <a:off x="609600" y="1524000"/>
            <a:ext cx="8534400" cy="5181600"/>
          </a:xfrm>
        </p:spPr>
        <p:txBody>
          <a:bodyPr/>
          <a:lstStyle/>
          <a:p>
            <a:pPr>
              <a:buFontTx/>
              <a:buNone/>
            </a:pPr>
            <a:r>
              <a:rPr lang="en-US" sz="2800" b="1">
                <a:solidFill>
                  <a:schemeClr val="bg1"/>
                </a:solidFill>
                <a:latin typeface="Arial" charset="0"/>
                <a:ea typeface="ＭＳ Ｐゴシック" charset="0"/>
                <a:cs typeface="ＭＳ Ｐゴシック" charset="0"/>
              </a:rPr>
              <a:t>ART</a:t>
            </a:r>
          </a:p>
          <a:p>
            <a:r>
              <a:rPr lang="en-US" sz="2800" b="1">
                <a:solidFill>
                  <a:schemeClr val="bg1"/>
                </a:solidFill>
                <a:latin typeface="Arial" charset="0"/>
                <a:ea typeface="ＭＳ Ｐゴシック" charset="0"/>
                <a:cs typeface="ＭＳ Ｐゴシック" charset="0"/>
              </a:rPr>
              <a:t>Tapestries / rugs</a:t>
            </a:r>
          </a:p>
          <a:p>
            <a:r>
              <a:rPr lang="en-US" sz="2800" b="1">
                <a:solidFill>
                  <a:schemeClr val="bg1"/>
                </a:solidFill>
                <a:latin typeface="Arial" charset="0"/>
                <a:ea typeface="ＭＳ Ｐゴシック" charset="0"/>
                <a:cs typeface="ＭＳ Ｐゴシック" charset="0"/>
              </a:rPr>
              <a:t>Fashion gold and silver goods</a:t>
            </a:r>
          </a:p>
          <a:p>
            <a:r>
              <a:rPr lang="en-US" sz="2800" b="1">
                <a:solidFill>
                  <a:schemeClr val="bg1"/>
                </a:solidFill>
                <a:latin typeface="Arial" charset="0"/>
                <a:ea typeface="ＭＳ Ｐゴシック" charset="0"/>
                <a:cs typeface="ＭＳ Ｐゴシック" charset="0"/>
              </a:rPr>
              <a:t>Cut gems and manufactured textiles</a:t>
            </a:r>
          </a:p>
          <a:p>
            <a:pPr>
              <a:buFontTx/>
              <a:buNone/>
            </a:pPr>
            <a:endParaRPr lang="en-US" sz="2800" b="1">
              <a:solidFill>
                <a:schemeClr val="bg1"/>
              </a:solidFill>
              <a:latin typeface="Arial" charset="0"/>
              <a:ea typeface="ＭＳ Ｐゴシック" charset="0"/>
              <a:cs typeface="ＭＳ Ｐゴシック" charset="0"/>
            </a:endParaRPr>
          </a:p>
          <a:p>
            <a:pPr>
              <a:buFontTx/>
              <a:buNone/>
            </a:pPr>
            <a:r>
              <a:rPr lang="en-US" sz="2800" b="1">
                <a:solidFill>
                  <a:schemeClr val="bg1"/>
                </a:solidFill>
                <a:latin typeface="Arial" charset="0"/>
                <a:ea typeface="ＭＳ Ｐゴシック" charset="0"/>
                <a:cs typeface="ＭＳ Ｐゴシック" charset="0"/>
              </a:rPr>
              <a:t>TRADE</a:t>
            </a:r>
          </a:p>
          <a:p>
            <a:r>
              <a:rPr lang="en-US" sz="2800" b="1">
                <a:solidFill>
                  <a:schemeClr val="bg1"/>
                </a:solidFill>
                <a:latin typeface="Arial" charset="0"/>
                <a:ea typeface="ＭＳ Ｐゴシック" charset="0"/>
                <a:cs typeface="ＭＳ Ｐゴシック" charset="0"/>
              </a:rPr>
              <a:t>Key to Babylon</a:t>
            </a:r>
            <a:r>
              <a:rPr lang="fr-FR" sz="2800" b="1">
                <a:solidFill>
                  <a:schemeClr val="bg1"/>
                </a:solidFill>
                <a:latin typeface="Arial" charset="0"/>
                <a:ea typeface="ＭＳ Ｐゴシック" charset="0"/>
                <a:cs typeface="ＭＳ Ｐゴシック" charset="0"/>
              </a:rPr>
              <a:t>'</a:t>
            </a:r>
            <a:r>
              <a:rPr lang="en-US" sz="2800" b="1">
                <a:solidFill>
                  <a:schemeClr val="bg1"/>
                </a:solidFill>
                <a:latin typeface="Arial" charset="0"/>
                <a:ea typeface="ＭＳ Ｐゴシック" charset="0"/>
                <a:cs typeface="ＭＳ Ｐゴシック" charset="0"/>
              </a:rPr>
              <a:t>s wealth</a:t>
            </a:r>
          </a:p>
          <a:p>
            <a:r>
              <a:rPr lang="en-US" sz="2800" b="1">
                <a:solidFill>
                  <a:schemeClr val="bg1"/>
                </a:solidFill>
                <a:latin typeface="Arial" charset="0"/>
                <a:ea typeface="ＭＳ Ｐゴシック" charset="0"/>
                <a:cs typeface="ＭＳ Ｐゴシック" charset="0"/>
              </a:rPr>
              <a:t>Protection from bandits – prosper till 1000 BC </a:t>
            </a:r>
          </a:p>
          <a:p>
            <a:r>
              <a:rPr lang="en-US" sz="2800" b="1">
                <a:solidFill>
                  <a:schemeClr val="bg1"/>
                </a:solidFill>
                <a:latin typeface="Arial" charset="0"/>
                <a:ea typeface="ＭＳ Ｐゴシック" charset="0"/>
                <a:cs typeface="ＭＳ Ｐゴシック" charset="0"/>
              </a:rPr>
              <a:t>Taxation on the people</a:t>
            </a:r>
          </a:p>
        </p:txBody>
      </p:sp>
      <p:sp>
        <p:nvSpPr>
          <p:cNvPr id="156676" name="WordArt 3"/>
          <p:cNvSpPr>
            <a:spLocks noChangeArrowheads="1" noChangeShapeType="1" noTextEdit="1"/>
          </p:cNvSpPr>
          <p:nvPr/>
        </p:nvSpPr>
        <p:spPr bwMode="auto">
          <a:xfrm>
            <a:off x="4191000" y="228600"/>
            <a:ext cx="4800600" cy="5334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r>
              <a:rPr lang="en-US" sz="3200" b="1" kern="10">
                <a:gradFill rotWithShape="1">
                  <a:gsLst>
                    <a:gs pos="0">
                      <a:srgbClr val="9999FF"/>
                    </a:gs>
                    <a:gs pos="100000">
                      <a:srgbClr val="009999"/>
                    </a:gs>
                  </a:gsLst>
                  <a:lin ang="5400000" scaled="1"/>
                </a:gradFill>
                <a:effectLst>
                  <a:outerShdw blurRad="63500" dist="53882" dir="2700000" algn="ctr" rotWithShape="0">
                    <a:srgbClr val="C0C0C0">
                      <a:alpha val="79999"/>
                    </a:srgbClr>
                  </a:outerShdw>
                </a:effectLst>
                <a:latin typeface="Garamond"/>
                <a:ea typeface="Garamond"/>
                <a:cs typeface="Garamond"/>
              </a:rPr>
              <a:t>ECONOMY &amp; SOCIAL STRUCTURE</a:t>
            </a:r>
          </a:p>
        </p:txBody>
      </p:sp>
      <p:sp>
        <p:nvSpPr>
          <p:cNvPr id="156677" name="Line 4"/>
          <p:cNvSpPr>
            <a:spLocks noChangeShapeType="1"/>
          </p:cNvSpPr>
          <p:nvPr/>
        </p:nvSpPr>
        <p:spPr bwMode="auto">
          <a:xfrm>
            <a:off x="5029200" y="914400"/>
            <a:ext cx="38862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156678" name="Picture 5" descr="Home">
            <a:hlinkClick r:id="rId3" action="ppaction://hlinksldjump"/>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924800" y="5999163"/>
            <a:ext cx="876300" cy="573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15" presetClass="entr" presetSubtype="182" fill="hold" grpId="0" nodeType="afterEffect">
                                  <p:stCondLst>
                                    <p:cond delay="0"/>
                                  </p:stCondLst>
                                  <p:childTnLst>
                                    <p:set>
                                      <p:cBhvr>
                                        <p:cTn id="6" dur="1" fill="hold">
                                          <p:stCondLst>
                                            <p:cond delay="499"/>
                                          </p:stCondLst>
                                        </p:cTn>
                                        <p:tgtEl>
                                          <p:spTgt spid="8397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8" fill="hold" grpId="0" nodeType="clickEffect">
                                  <p:stCondLst>
                                    <p:cond delay="0"/>
                                  </p:stCondLst>
                                  <p:childTnLst>
                                    <p:set>
                                      <p:cBhvr>
                                        <p:cTn id="10" dur="1" fill="hold">
                                          <p:stCondLst>
                                            <p:cond delay="0"/>
                                          </p:stCondLst>
                                        </p:cTn>
                                        <p:tgtEl>
                                          <p:spTgt spid="83970">
                                            <p:txEl>
                                              <p:pRg st="0" end="0"/>
                                            </p:txEl>
                                          </p:spTgt>
                                        </p:tgtEl>
                                        <p:attrNameLst>
                                          <p:attrName>style.visibility</p:attrName>
                                        </p:attrNameLst>
                                      </p:cBhvr>
                                      <p:to>
                                        <p:strVal val="visible"/>
                                      </p:to>
                                    </p:set>
                                    <p:anim calcmode="lin" valueType="num">
                                      <p:cBhvr additive="base">
                                        <p:cTn id="11" dur="500" fill="hold"/>
                                        <p:tgtEl>
                                          <p:spTgt spid="83970">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83970">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83970">
                                            <p:txEl>
                                              <p:pRg st="1" end="1"/>
                                            </p:txEl>
                                          </p:spTgt>
                                        </p:tgtEl>
                                        <p:attrNameLst>
                                          <p:attrName>style.visibility</p:attrName>
                                        </p:attrNameLst>
                                      </p:cBhvr>
                                      <p:to>
                                        <p:strVal val="visible"/>
                                      </p:to>
                                    </p:set>
                                    <p:anim calcmode="lin" valueType="num">
                                      <p:cBhvr additive="base">
                                        <p:cTn id="17" dur="500" fill="hold"/>
                                        <p:tgtEl>
                                          <p:spTgt spid="83970">
                                            <p:txEl>
                                              <p:pRg st="1" end="1"/>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83970">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83970">
                                            <p:txEl>
                                              <p:pRg st="2" end="2"/>
                                            </p:txEl>
                                          </p:spTgt>
                                        </p:tgtEl>
                                        <p:attrNameLst>
                                          <p:attrName>style.visibility</p:attrName>
                                        </p:attrNameLst>
                                      </p:cBhvr>
                                      <p:to>
                                        <p:strVal val="visible"/>
                                      </p:to>
                                    </p:set>
                                    <p:anim calcmode="lin" valueType="num">
                                      <p:cBhvr additive="base">
                                        <p:cTn id="23" dur="500" fill="hold"/>
                                        <p:tgtEl>
                                          <p:spTgt spid="83970">
                                            <p:txEl>
                                              <p:pRg st="2" end="2"/>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83970">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8" fill="hold" grpId="0" nodeType="clickEffect">
                                  <p:stCondLst>
                                    <p:cond delay="0"/>
                                  </p:stCondLst>
                                  <p:childTnLst>
                                    <p:set>
                                      <p:cBhvr>
                                        <p:cTn id="28" dur="1" fill="hold">
                                          <p:stCondLst>
                                            <p:cond delay="0"/>
                                          </p:stCondLst>
                                        </p:cTn>
                                        <p:tgtEl>
                                          <p:spTgt spid="83970">
                                            <p:txEl>
                                              <p:pRg st="3" end="3"/>
                                            </p:txEl>
                                          </p:spTgt>
                                        </p:tgtEl>
                                        <p:attrNameLst>
                                          <p:attrName>style.visibility</p:attrName>
                                        </p:attrNameLst>
                                      </p:cBhvr>
                                      <p:to>
                                        <p:strVal val="visible"/>
                                      </p:to>
                                    </p:set>
                                    <p:anim calcmode="lin" valueType="num">
                                      <p:cBhvr additive="base">
                                        <p:cTn id="29" dur="500" fill="hold"/>
                                        <p:tgtEl>
                                          <p:spTgt spid="83970">
                                            <p:txEl>
                                              <p:pRg st="3" end="3"/>
                                            </p:tx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83970">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8" fill="hold" grpId="0" nodeType="clickEffect">
                                  <p:stCondLst>
                                    <p:cond delay="0"/>
                                  </p:stCondLst>
                                  <p:childTnLst>
                                    <p:set>
                                      <p:cBhvr>
                                        <p:cTn id="34" dur="1" fill="hold">
                                          <p:stCondLst>
                                            <p:cond delay="0"/>
                                          </p:stCondLst>
                                        </p:cTn>
                                        <p:tgtEl>
                                          <p:spTgt spid="83970">
                                            <p:txEl>
                                              <p:pRg st="5" end="5"/>
                                            </p:txEl>
                                          </p:spTgt>
                                        </p:tgtEl>
                                        <p:attrNameLst>
                                          <p:attrName>style.visibility</p:attrName>
                                        </p:attrNameLst>
                                      </p:cBhvr>
                                      <p:to>
                                        <p:strVal val="visible"/>
                                      </p:to>
                                    </p:set>
                                    <p:anim calcmode="lin" valueType="num">
                                      <p:cBhvr additive="base">
                                        <p:cTn id="35" dur="500" fill="hold"/>
                                        <p:tgtEl>
                                          <p:spTgt spid="83970">
                                            <p:txEl>
                                              <p:pRg st="5" end="5"/>
                                            </p:txEl>
                                          </p:spTgt>
                                        </p:tgtEl>
                                        <p:attrNameLst>
                                          <p:attrName>ppt_x</p:attrName>
                                        </p:attrNameLst>
                                      </p:cBhvr>
                                      <p:tavLst>
                                        <p:tav tm="0">
                                          <p:val>
                                            <p:strVal val="0-#ppt_w/2"/>
                                          </p:val>
                                        </p:tav>
                                        <p:tav tm="100000">
                                          <p:val>
                                            <p:strVal val="#ppt_x"/>
                                          </p:val>
                                        </p:tav>
                                      </p:tavLst>
                                    </p:anim>
                                    <p:anim calcmode="lin" valueType="num">
                                      <p:cBhvr additive="base">
                                        <p:cTn id="36" dur="500" fill="hold"/>
                                        <p:tgtEl>
                                          <p:spTgt spid="83970">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83970">
                                            <p:txEl>
                                              <p:pRg st="6" end="6"/>
                                            </p:txEl>
                                          </p:spTgt>
                                        </p:tgtEl>
                                        <p:attrNameLst>
                                          <p:attrName>style.visibility</p:attrName>
                                        </p:attrNameLst>
                                      </p:cBhvr>
                                      <p:to>
                                        <p:strVal val="visible"/>
                                      </p:to>
                                    </p:set>
                                    <p:anim calcmode="lin" valueType="num">
                                      <p:cBhvr additive="base">
                                        <p:cTn id="41" dur="500" fill="hold"/>
                                        <p:tgtEl>
                                          <p:spTgt spid="83970">
                                            <p:txEl>
                                              <p:pRg st="6" end="6"/>
                                            </p:txEl>
                                          </p:spTgt>
                                        </p:tgtEl>
                                        <p:attrNameLst>
                                          <p:attrName>ppt_x</p:attrName>
                                        </p:attrNameLst>
                                      </p:cBhvr>
                                      <p:tavLst>
                                        <p:tav tm="0">
                                          <p:val>
                                            <p:strVal val="0-#ppt_w/2"/>
                                          </p:val>
                                        </p:tav>
                                        <p:tav tm="100000">
                                          <p:val>
                                            <p:strVal val="#ppt_x"/>
                                          </p:val>
                                        </p:tav>
                                      </p:tavLst>
                                    </p:anim>
                                    <p:anim calcmode="lin" valueType="num">
                                      <p:cBhvr additive="base">
                                        <p:cTn id="42" dur="500" fill="hold"/>
                                        <p:tgtEl>
                                          <p:spTgt spid="83970">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2" presetClass="entr" presetSubtype="8" fill="hold" grpId="0" nodeType="clickEffect">
                                  <p:stCondLst>
                                    <p:cond delay="0"/>
                                  </p:stCondLst>
                                  <p:childTnLst>
                                    <p:set>
                                      <p:cBhvr>
                                        <p:cTn id="46" dur="1" fill="hold">
                                          <p:stCondLst>
                                            <p:cond delay="0"/>
                                          </p:stCondLst>
                                        </p:cTn>
                                        <p:tgtEl>
                                          <p:spTgt spid="83970">
                                            <p:txEl>
                                              <p:pRg st="7" end="7"/>
                                            </p:txEl>
                                          </p:spTgt>
                                        </p:tgtEl>
                                        <p:attrNameLst>
                                          <p:attrName>style.visibility</p:attrName>
                                        </p:attrNameLst>
                                      </p:cBhvr>
                                      <p:to>
                                        <p:strVal val="visible"/>
                                      </p:to>
                                    </p:set>
                                    <p:anim calcmode="lin" valueType="num">
                                      <p:cBhvr additive="base">
                                        <p:cTn id="47" dur="500" fill="hold"/>
                                        <p:tgtEl>
                                          <p:spTgt spid="83970">
                                            <p:txEl>
                                              <p:pRg st="7" end="7"/>
                                            </p:txEl>
                                          </p:spTgt>
                                        </p:tgtEl>
                                        <p:attrNameLst>
                                          <p:attrName>ppt_x</p:attrName>
                                        </p:attrNameLst>
                                      </p:cBhvr>
                                      <p:tavLst>
                                        <p:tav tm="0">
                                          <p:val>
                                            <p:strVal val="0-#ppt_w/2"/>
                                          </p:val>
                                        </p:tav>
                                        <p:tav tm="100000">
                                          <p:val>
                                            <p:strVal val="#ppt_x"/>
                                          </p:val>
                                        </p:tav>
                                      </p:tavLst>
                                    </p:anim>
                                    <p:anim calcmode="lin" valueType="num">
                                      <p:cBhvr additive="base">
                                        <p:cTn id="48" dur="500" fill="hold"/>
                                        <p:tgtEl>
                                          <p:spTgt spid="83970">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49" fill="hold" nodeType="clickPar">
                      <p:stCondLst>
                        <p:cond delay="indefinite"/>
                      </p:stCondLst>
                      <p:childTnLst>
                        <p:par>
                          <p:cTn id="50" fill="hold" nodeType="withGroup">
                            <p:stCondLst>
                              <p:cond delay="0"/>
                            </p:stCondLst>
                            <p:childTnLst>
                              <p:par>
                                <p:cTn id="51" presetID="2" presetClass="entr" presetSubtype="8" fill="hold" grpId="0" nodeType="clickEffect">
                                  <p:stCondLst>
                                    <p:cond delay="0"/>
                                  </p:stCondLst>
                                  <p:childTnLst>
                                    <p:set>
                                      <p:cBhvr>
                                        <p:cTn id="52" dur="1" fill="hold">
                                          <p:stCondLst>
                                            <p:cond delay="0"/>
                                          </p:stCondLst>
                                        </p:cTn>
                                        <p:tgtEl>
                                          <p:spTgt spid="83970">
                                            <p:txEl>
                                              <p:pRg st="8" end="8"/>
                                            </p:txEl>
                                          </p:spTgt>
                                        </p:tgtEl>
                                        <p:attrNameLst>
                                          <p:attrName>style.visibility</p:attrName>
                                        </p:attrNameLst>
                                      </p:cBhvr>
                                      <p:to>
                                        <p:strVal val="visible"/>
                                      </p:to>
                                    </p:set>
                                    <p:anim calcmode="lin" valueType="num">
                                      <p:cBhvr additive="base">
                                        <p:cTn id="53" dur="500" fill="hold"/>
                                        <p:tgtEl>
                                          <p:spTgt spid="83970">
                                            <p:txEl>
                                              <p:pRg st="8" end="8"/>
                                            </p:txEl>
                                          </p:spTgt>
                                        </p:tgtEl>
                                        <p:attrNameLst>
                                          <p:attrName>ppt_x</p:attrName>
                                        </p:attrNameLst>
                                      </p:cBhvr>
                                      <p:tavLst>
                                        <p:tav tm="0">
                                          <p:val>
                                            <p:strVal val="0-#ppt_w/2"/>
                                          </p:val>
                                        </p:tav>
                                        <p:tav tm="100000">
                                          <p:val>
                                            <p:strVal val="#ppt_x"/>
                                          </p:val>
                                        </p:tav>
                                      </p:tavLst>
                                    </p:anim>
                                    <p:anim calcmode="lin" valueType="num">
                                      <p:cBhvr additive="base">
                                        <p:cTn id="54" dur="500" fill="hold"/>
                                        <p:tgtEl>
                                          <p:spTgt spid="83970">
                                            <p:txEl>
                                              <p:pRg st="8" end="8"/>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75" grpId="0" animBg="1"/>
      <p:bldP spid="83970" grpId="0" build="p"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6145" name="Picture 1">
            <a:extLst>
              <a:ext uri="{FF2B5EF4-FFF2-40B4-BE49-F238E27FC236}">
                <a16:creationId xmlns:a16="http://schemas.microsoft.com/office/drawing/2014/main" id="{A76CAD7F-34FA-8A40-8CBE-F420DD49C3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51715562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697" name="Picture 2" descr="Israel &amp; Babylon Title"/>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990600" y="381000"/>
            <a:ext cx="7400925"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1" name="Picture 3" descr="Before the Exile"/>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81000" y="1905000"/>
            <a:ext cx="5562600"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2" name="Picture 4" descr="The Exile Period"/>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981200" y="3505200"/>
            <a:ext cx="6196013"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Picture 5" descr="After the Exile"/>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352800" y="5410200"/>
            <a:ext cx="5334000" cy="63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4" name="Line 6"/>
          <p:cNvSpPr>
            <a:spLocks noChangeShapeType="1"/>
          </p:cNvSpPr>
          <p:nvPr/>
        </p:nvSpPr>
        <p:spPr bwMode="auto">
          <a:xfrm>
            <a:off x="1143000" y="2743200"/>
            <a:ext cx="381000" cy="609600"/>
          </a:xfrm>
          <a:prstGeom prst="line">
            <a:avLst/>
          </a:prstGeom>
          <a:noFill/>
          <a:ln w="92075">
            <a:solidFill>
              <a:srgbClr val="003300"/>
            </a:solidFill>
            <a:round/>
            <a:headEnd/>
            <a:tailEnd type="stealth" w="med" len="med"/>
          </a:ln>
          <a:effectLst>
            <a:prstShdw prst="shdw13" dist="96720" dir="12191915">
              <a:srgbClr val="000000">
                <a:alpha val="50000"/>
              </a:srgbClr>
            </a:prstShdw>
          </a:effectLst>
          <a:extLst>
            <a:ext uri="{909E8E84-426E-40DD-AFC4-6F175D3DCCD1}">
              <a14:hiddenFill xmlns:a14="http://schemas.microsoft.com/office/drawing/2010/main">
                <a:noFill/>
              </a14:hiddenFill>
            </a:ext>
          </a:extLst>
        </p:spPr>
        <p:txBody>
          <a:bodyPr/>
          <a:lstStyle/>
          <a:p>
            <a:endParaRPr lang="en-US"/>
          </a:p>
        </p:txBody>
      </p:sp>
      <p:sp>
        <p:nvSpPr>
          <p:cNvPr id="12295" name="Line 7"/>
          <p:cNvSpPr>
            <a:spLocks noChangeShapeType="1"/>
          </p:cNvSpPr>
          <p:nvPr/>
        </p:nvSpPr>
        <p:spPr bwMode="auto">
          <a:xfrm>
            <a:off x="2438400" y="4495800"/>
            <a:ext cx="381000" cy="609600"/>
          </a:xfrm>
          <a:prstGeom prst="line">
            <a:avLst/>
          </a:prstGeom>
          <a:noFill/>
          <a:ln w="92075">
            <a:solidFill>
              <a:srgbClr val="003300"/>
            </a:solidFill>
            <a:round/>
            <a:headEnd/>
            <a:tailEnd type="stealth" w="med" len="med"/>
          </a:ln>
          <a:effectLst>
            <a:prstShdw prst="shdw13" dist="96720" dir="12191915">
              <a:srgbClr val="000000">
                <a:alpha val="50000"/>
              </a:srgbClr>
            </a:prstShdw>
          </a:effectLst>
          <a:extLst>
            <a:ext uri="{909E8E84-426E-40DD-AFC4-6F175D3DCCD1}">
              <a14:hiddenFill xmlns:a14="http://schemas.microsoft.com/office/drawing/2010/main">
                <a:noFill/>
              </a14:hiddenFill>
            </a:ext>
          </a:extLst>
        </p:spPr>
        <p:txBody>
          <a:bodyPr/>
          <a:lstStyle/>
          <a:p>
            <a:endParaRPr lang="en-US"/>
          </a:p>
        </p:txBody>
      </p:sp>
      <p:sp>
        <p:nvSpPr>
          <p:cNvPr id="157703" name="Text Box 5"/>
          <p:cNvSpPr txBox="1">
            <a:spLocks noChangeArrowheads="1"/>
          </p:cNvSpPr>
          <p:nvPr/>
        </p:nvSpPr>
        <p:spPr bwMode="auto">
          <a:xfrm>
            <a:off x="8439150" y="44450"/>
            <a:ext cx="698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latin typeface="Arial" charset="0"/>
                <a:cs typeface="Arial" charset="0"/>
              </a:rPr>
              <a:t>142</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4" presetClass="entr" presetSubtype="0" fill="hold" nodeType="clickEffect">
                                  <p:stCondLst>
                                    <p:cond delay="0"/>
                                  </p:stCondLst>
                                  <p:childTnLst>
                                    <p:set>
                                      <p:cBhvr>
                                        <p:cTn id="6" dur="1" fill="hold">
                                          <p:stCondLst>
                                            <p:cond delay="0"/>
                                          </p:stCondLst>
                                        </p:cTn>
                                        <p:tgtEl>
                                          <p:spTgt spid="12291"/>
                                        </p:tgtEl>
                                        <p:attrNameLst>
                                          <p:attrName>style.visibility</p:attrName>
                                        </p:attrNameLst>
                                      </p:cBhvr>
                                      <p:to>
                                        <p:strVal val="visible"/>
                                      </p:to>
                                    </p:set>
                                    <p:anim from="(-#ppt_w/2)" to="(#ppt_x)" calcmode="lin" valueType="num">
                                      <p:cBhvr>
                                        <p:cTn id="7" dur="300" fill="hold">
                                          <p:stCondLst>
                                            <p:cond delay="0"/>
                                          </p:stCondLst>
                                        </p:cTn>
                                        <p:tgtEl>
                                          <p:spTgt spid="12291"/>
                                        </p:tgtEl>
                                        <p:attrNameLst>
                                          <p:attrName>ppt_x</p:attrName>
                                        </p:attrNameLst>
                                      </p:cBhvr>
                                    </p:anim>
                                    <p:anim from="0" to="-1.0" calcmode="lin" valueType="num">
                                      <p:cBhvr>
                                        <p:cTn id="8" dur="100" decel="50000" autoRev="1" fill="hold">
                                          <p:stCondLst>
                                            <p:cond delay="300"/>
                                          </p:stCondLst>
                                        </p:cTn>
                                        <p:tgtEl>
                                          <p:spTgt spid="12291"/>
                                        </p:tgtEl>
                                        <p:attrNameLst>
                                          <p:attrName>xshear</p:attrName>
                                        </p:attrNameLst>
                                      </p:cBhvr>
                                    </p:anim>
                                    <p:animScale>
                                      <p:cBhvr>
                                        <p:cTn id="9" dur="100" decel="100000" autoRev="1" fill="hold">
                                          <p:stCondLst>
                                            <p:cond delay="300"/>
                                          </p:stCondLst>
                                        </p:cTn>
                                        <p:tgtEl>
                                          <p:spTgt spid="12291"/>
                                        </p:tgtEl>
                                      </p:cBhvr>
                                      <p:from x="100000" y="100000"/>
                                      <p:to x="80000" y="100000"/>
                                    </p:animScale>
                                    <p:anim by="(#ppt_h/3+#ppt_w*0.1)" calcmode="lin" valueType="num">
                                      <p:cBhvr additive="sum">
                                        <p:cTn id="10" dur="100" decel="100000" autoRev="1" fill="hold">
                                          <p:stCondLst>
                                            <p:cond delay="300"/>
                                          </p:stCondLst>
                                        </p:cTn>
                                        <p:tgtEl>
                                          <p:spTgt spid="12291"/>
                                        </p:tgtEl>
                                        <p:attrNameLst>
                                          <p:attrName>ppt_x</p:attrName>
                                        </p:attrNameLst>
                                      </p:cBhvr>
                                    </p:anim>
                                  </p:childTnLst>
                                </p:cTn>
                              </p:par>
                            </p:childTnLst>
                          </p:cTn>
                        </p:par>
                        <p:par>
                          <p:cTn id="11" fill="hold" nodeType="afterGroup">
                            <p:stCondLst>
                              <p:cond delay="500"/>
                            </p:stCondLst>
                            <p:childTnLst>
                              <p:par>
                                <p:cTn id="12" presetID="34" presetClass="entr" presetSubtype="0" fill="hold" grpId="0" nodeType="afterEffect">
                                  <p:stCondLst>
                                    <p:cond delay="1000"/>
                                  </p:stCondLst>
                                  <p:childTnLst>
                                    <p:set>
                                      <p:cBhvr>
                                        <p:cTn id="13" dur="1" fill="hold">
                                          <p:stCondLst>
                                            <p:cond delay="0"/>
                                          </p:stCondLst>
                                        </p:cTn>
                                        <p:tgtEl>
                                          <p:spTgt spid="12294"/>
                                        </p:tgtEl>
                                        <p:attrNameLst>
                                          <p:attrName>style.visibility</p:attrName>
                                        </p:attrNameLst>
                                      </p:cBhvr>
                                      <p:to>
                                        <p:strVal val="visible"/>
                                      </p:to>
                                    </p:set>
                                    <p:anim from="(-#ppt_w/2)" to="(#ppt_x)" calcmode="lin" valueType="num">
                                      <p:cBhvr>
                                        <p:cTn id="14" dur="300" fill="hold">
                                          <p:stCondLst>
                                            <p:cond delay="0"/>
                                          </p:stCondLst>
                                        </p:cTn>
                                        <p:tgtEl>
                                          <p:spTgt spid="12294"/>
                                        </p:tgtEl>
                                        <p:attrNameLst>
                                          <p:attrName>ppt_x</p:attrName>
                                        </p:attrNameLst>
                                      </p:cBhvr>
                                    </p:anim>
                                    <p:anim from="0" to="-1.0" calcmode="lin" valueType="num">
                                      <p:cBhvr>
                                        <p:cTn id="15" dur="100" decel="50000" autoRev="1" fill="hold">
                                          <p:stCondLst>
                                            <p:cond delay="300"/>
                                          </p:stCondLst>
                                        </p:cTn>
                                        <p:tgtEl>
                                          <p:spTgt spid="12294"/>
                                        </p:tgtEl>
                                        <p:attrNameLst>
                                          <p:attrName>xshear</p:attrName>
                                        </p:attrNameLst>
                                      </p:cBhvr>
                                    </p:anim>
                                    <p:animScale>
                                      <p:cBhvr>
                                        <p:cTn id="16" dur="100" decel="100000" autoRev="1" fill="hold">
                                          <p:stCondLst>
                                            <p:cond delay="300"/>
                                          </p:stCondLst>
                                        </p:cTn>
                                        <p:tgtEl>
                                          <p:spTgt spid="12294"/>
                                        </p:tgtEl>
                                      </p:cBhvr>
                                      <p:from x="100000" y="100000"/>
                                      <p:to x="80000" y="100000"/>
                                    </p:animScale>
                                    <p:anim by="(#ppt_h/3+#ppt_w*0.1)" calcmode="lin" valueType="num">
                                      <p:cBhvr additive="sum">
                                        <p:cTn id="17" dur="100" decel="100000" autoRev="1" fill="hold">
                                          <p:stCondLst>
                                            <p:cond delay="300"/>
                                          </p:stCondLst>
                                        </p:cTn>
                                        <p:tgtEl>
                                          <p:spTgt spid="12294"/>
                                        </p:tgtEl>
                                        <p:attrNameLst>
                                          <p:attrName>ppt_x</p:attrName>
                                        </p:attrNameLst>
                                      </p:cBhvr>
                                    </p:anim>
                                  </p:childTnLst>
                                </p:cTn>
                              </p:par>
                            </p:childTnLst>
                          </p:cTn>
                        </p:par>
                        <p:par>
                          <p:cTn id="18" fill="hold" nodeType="afterGroup">
                            <p:stCondLst>
                              <p:cond delay="2000"/>
                            </p:stCondLst>
                            <p:childTnLst>
                              <p:par>
                                <p:cTn id="19" presetID="34" presetClass="entr" presetSubtype="0" fill="hold" nodeType="afterEffect">
                                  <p:stCondLst>
                                    <p:cond delay="1000"/>
                                  </p:stCondLst>
                                  <p:childTnLst>
                                    <p:set>
                                      <p:cBhvr>
                                        <p:cTn id="20" dur="1" fill="hold">
                                          <p:stCondLst>
                                            <p:cond delay="0"/>
                                          </p:stCondLst>
                                        </p:cTn>
                                        <p:tgtEl>
                                          <p:spTgt spid="12292"/>
                                        </p:tgtEl>
                                        <p:attrNameLst>
                                          <p:attrName>style.visibility</p:attrName>
                                        </p:attrNameLst>
                                      </p:cBhvr>
                                      <p:to>
                                        <p:strVal val="visible"/>
                                      </p:to>
                                    </p:set>
                                    <p:anim from="(-#ppt_w/2)" to="(#ppt_x)" calcmode="lin" valueType="num">
                                      <p:cBhvr>
                                        <p:cTn id="21" dur="300" fill="hold">
                                          <p:stCondLst>
                                            <p:cond delay="0"/>
                                          </p:stCondLst>
                                        </p:cTn>
                                        <p:tgtEl>
                                          <p:spTgt spid="12292"/>
                                        </p:tgtEl>
                                        <p:attrNameLst>
                                          <p:attrName>ppt_x</p:attrName>
                                        </p:attrNameLst>
                                      </p:cBhvr>
                                    </p:anim>
                                    <p:anim from="0" to="-1.0" calcmode="lin" valueType="num">
                                      <p:cBhvr>
                                        <p:cTn id="22" dur="100" decel="50000" autoRev="1" fill="hold">
                                          <p:stCondLst>
                                            <p:cond delay="300"/>
                                          </p:stCondLst>
                                        </p:cTn>
                                        <p:tgtEl>
                                          <p:spTgt spid="12292"/>
                                        </p:tgtEl>
                                        <p:attrNameLst>
                                          <p:attrName>xshear</p:attrName>
                                        </p:attrNameLst>
                                      </p:cBhvr>
                                    </p:anim>
                                    <p:animScale>
                                      <p:cBhvr>
                                        <p:cTn id="23" dur="100" decel="100000" autoRev="1" fill="hold">
                                          <p:stCondLst>
                                            <p:cond delay="300"/>
                                          </p:stCondLst>
                                        </p:cTn>
                                        <p:tgtEl>
                                          <p:spTgt spid="12292"/>
                                        </p:tgtEl>
                                      </p:cBhvr>
                                      <p:from x="100000" y="100000"/>
                                      <p:to x="80000" y="100000"/>
                                    </p:animScale>
                                    <p:anim by="(#ppt_h/3+#ppt_w*0.1)" calcmode="lin" valueType="num">
                                      <p:cBhvr additive="sum">
                                        <p:cTn id="24" dur="100" decel="100000" autoRev="1" fill="hold">
                                          <p:stCondLst>
                                            <p:cond delay="300"/>
                                          </p:stCondLst>
                                        </p:cTn>
                                        <p:tgtEl>
                                          <p:spTgt spid="12292"/>
                                        </p:tgtEl>
                                        <p:attrNameLst>
                                          <p:attrName>ppt_x</p:attrName>
                                        </p:attrNameLst>
                                      </p:cBhvr>
                                    </p:anim>
                                  </p:childTnLst>
                                </p:cTn>
                              </p:par>
                            </p:childTnLst>
                          </p:cTn>
                        </p:par>
                        <p:par>
                          <p:cTn id="25" fill="hold" nodeType="afterGroup">
                            <p:stCondLst>
                              <p:cond delay="3500"/>
                            </p:stCondLst>
                            <p:childTnLst>
                              <p:par>
                                <p:cTn id="26" presetID="34" presetClass="entr" presetSubtype="0" fill="hold" grpId="0" nodeType="afterEffect">
                                  <p:stCondLst>
                                    <p:cond delay="0"/>
                                  </p:stCondLst>
                                  <p:childTnLst>
                                    <p:set>
                                      <p:cBhvr>
                                        <p:cTn id="27" dur="1" fill="hold">
                                          <p:stCondLst>
                                            <p:cond delay="0"/>
                                          </p:stCondLst>
                                        </p:cTn>
                                        <p:tgtEl>
                                          <p:spTgt spid="12295"/>
                                        </p:tgtEl>
                                        <p:attrNameLst>
                                          <p:attrName>style.visibility</p:attrName>
                                        </p:attrNameLst>
                                      </p:cBhvr>
                                      <p:to>
                                        <p:strVal val="visible"/>
                                      </p:to>
                                    </p:set>
                                    <p:anim from="(-#ppt_w/2)" to="(#ppt_x)" calcmode="lin" valueType="num">
                                      <p:cBhvr>
                                        <p:cTn id="28" dur="600" fill="hold">
                                          <p:stCondLst>
                                            <p:cond delay="0"/>
                                          </p:stCondLst>
                                        </p:cTn>
                                        <p:tgtEl>
                                          <p:spTgt spid="12295"/>
                                        </p:tgtEl>
                                        <p:attrNameLst>
                                          <p:attrName>ppt_x</p:attrName>
                                        </p:attrNameLst>
                                      </p:cBhvr>
                                    </p:anim>
                                    <p:anim from="0" to="-1.0" calcmode="lin" valueType="num">
                                      <p:cBhvr>
                                        <p:cTn id="29" dur="200" decel="50000" autoRev="1" fill="hold">
                                          <p:stCondLst>
                                            <p:cond delay="600"/>
                                          </p:stCondLst>
                                        </p:cTn>
                                        <p:tgtEl>
                                          <p:spTgt spid="12295"/>
                                        </p:tgtEl>
                                        <p:attrNameLst>
                                          <p:attrName>xshear</p:attrName>
                                        </p:attrNameLst>
                                      </p:cBhvr>
                                    </p:anim>
                                    <p:animScale>
                                      <p:cBhvr>
                                        <p:cTn id="30" dur="200" decel="100000" autoRev="1" fill="hold">
                                          <p:stCondLst>
                                            <p:cond delay="600"/>
                                          </p:stCondLst>
                                        </p:cTn>
                                        <p:tgtEl>
                                          <p:spTgt spid="12295"/>
                                        </p:tgtEl>
                                      </p:cBhvr>
                                      <p:from x="100000" y="100000"/>
                                      <p:to x="80000" y="100000"/>
                                    </p:animScale>
                                    <p:anim by="(#ppt_h/3+#ppt_w*0.1)" calcmode="lin" valueType="num">
                                      <p:cBhvr additive="sum">
                                        <p:cTn id="31" dur="200" decel="100000" autoRev="1" fill="hold">
                                          <p:stCondLst>
                                            <p:cond delay="600"/>
                                          </p:stCondLst>
                                        </p:cTn>
                                        <p:tgtEl>
                                          <p:spTgt spid="12295"/>
                                        </p:tgtEl>
                                        <p:attrNameLst>
                                          <p:attrName>ppt_x</p:attrName>
                                        </p:attrNameLst>
                                      </p:cBhvr>
                                    </p:anim>
                                  </p:childTnLst>
                                </p:cTn>
                              </p:par>
                            </p:childTnLst>
                          </p:cTn>
                        </p:par>
                        <p:par>
                          <p:cTn id="32" fill="hold" nodeType="afterGroup">
                            <p:stCondLst>
                              <p:cond delay="4500"/>
                            </p:stCondLst>
                            <p:childTnLst>
                              <p:par>
                                <p:cTn id="33" presetID="34" presetClass="entr" presetSubtype="0" fill="hold" nodeType="afterEffect">
                                  <p:stCondLst>
                                    <p:cond delay="0"/>
                                  </p:stCondLst>
                                  <p:childTnLst>
                                    <p:set>
                                      <p:cBhvr>
                                        <p:cTn id="34" dur="1" fill="hold">
                                          <p:stCondLst>
                                            <p:cond delay="0"/>
                                          </p:stCondLst>
                                        </p:cTn>
                                        <p:tgtEl>
                                          <p:spTgt spid="12293"/>
                                        </p:tgtEl>
                                        <p:attrNameLst>
                                          <p:attrName>style.visibility</p:attrName>
                                        </p:attrNameLst>
                                      </p:cBhvr>
                                      <p:to>
                                        <p:strVal val="visible"/>
                                      </p:to>
                                    </p:set>
                                    <p:anim from="(-#ppt_w/2)" to="(#ppt_x)" calcmode="lin" valueType="num">
                                      <p:cBhvr>
                                        <p:cTn id="35" dur="600" fill="hold">
                                          <p:stCondLst>
                                            <p:cond delay="0"/>
                                          </p:stCondLst>
                                        </p:cTn>
                                        <p:tgtEl>
                                          <p:spTgt spid="12293"/>
                                        </p:tgtEl>
                                        <p:attrNameLst>
                                          <p:attrName>ppt_x</p:attrName>
                                        </p:attrNameLst>
                                      </p:cBhvr>
                                    </p:anim>
                                    <p:anim from="0" to="-1.0" calcmode="lin" valueType="num">
                                      <p:cBhvr>
                                        <p:cTn id="36" dur="200" decel="50000" autoRev="1" fill="hold">
                                          <p:stCondLst>
                                            <p:cond delay="600"/>
                                          </p:stCondLst>
                                        </p:cTn>
                                        <p:tgtEl>
                                          <p:spTgt spid="12293"/>
                                        </p:tgtEl>
                                        <p:attrNameLst>
                                          <p:attrName>xshear</p:attrName>
                                        </p:attrNameLst>
                                      </p:cBhvr>
                                    </p:anim>
                                    <p:animScale>
                                      <p:cBhvr>
                                        <p:cTn id="37" dur="200" decel="100000" autoRev="1" fill="hold">
                                          <p:stCondLst>
                                            <p:cond delay="600"/>
                                          </p:stCondLst>
                                        </p:cTn>
                                        <p:tgtEl>
                                          <p:spTgt spid="12293"/>
                                        </p:tgtEl>
                                      </p:cBhvr>
                                      <p:from x="100000" y="100000"/>
                                      <p:to x="80000" y="100000"/>
                                    </p:animScale>
                                    <p:anim by="(#ppt_h/3+#ppt_w*0.1)" calcmode="lin" valueType="num">
                                      <p:cBhvr additive="sum">
                                        <p:cTn id="38" dur="200" decel="100000" autoRev="1" fill="hold">
                                          <p:stCondLst>
                                            <p:cond delay="600"/>
                                          </p:stCondLst>
                                        </p:cTn>
                                        <p:tgtEl>
                                          <p:spTgt spid="12293"/>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4" grpId="0" animBg="1"/>
      <p:bldP spid="12295"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Rectangle 2"/>
          <p:cNvSpPr>
            <a:spLocks noChangeArrowheads="1"/>
          </p:cNvSpPr>
          <p:nvPr/>
        </p:nvSpPr>
        <p:spPr bwMode="auto">
          <a:xfrm>
            <a:off x="228600" y="6248400"/>
            <a:ext cx="8686800" cy="381000"/>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58722" name="Rectangle 3"/>
          <p:cNvSpPr>
            <a:spLocks noChangeArrowheads="1"/>
          </p:cNvSpPr>
          <p:nvPr/>
        </p:nvSpPr>
        <p:spPr bwMode="auto">
          <a:xfrm>
            <a:off x="228600" y="6248400"/>
            <a:ext cx="2590800" cy="381000"/>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pic>
        <p:nvPicPr>
          <p:cNvPr id="158723" name="Picture 4" descr="Israel &amp; Babylon Title"/>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181600" y="228600"/>
            <a:ext cx="3743325"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8724" name="Picture 5" descr="Before the Exile"/>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04800" y="6324600"/>
            <a:ext cx="2439988"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8725" name="Picture 6" descr="The Exile Period"/>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905125" y="6324600"/>
            <a:ext cx="2733675"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8726" name="Picture 7" descr="After the Exile"/>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830888" y="6324600"/>
            <a:ext cx="2322512"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8727" name="Picture 8" descr="Home">
            <a:hlinkClick r:id="rId7" action="ppaction://hlinksldjump"/>
          </p:cNvPr>
          <p:cNvPicPr>
            <a:picLocks noGrp="1" noChangeAspect="1" noChangeArrowheads="1"/>
          </p:cNvPicPr>
          <p:nvPr>
            <p:ph sz="half" idx="1"/>
          </p:nvPr>
        </p:nvPicPr>
        <p:blipFill>
          <a:blip r:embed="rId8">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a:xfrm>
            <a:off x="8305800" y="6248400"/>
            <a:ext cx="495300" cy="323850"/>
          </a:xfrm>
        </p:spPr>
      </p:pic>
      <p:sp>
        <p:nvSpPr>
          <p:cNvPr id="158728" name="Line 9"/>
          <p:cNvSpPr>
            <a:spLocks noChangeShapeType="1"/>
          </p:cNvSpPr>
          <p:nvPr/>
        </p:nvSpPr>
        <p:spPr bwMode="auto">
          <a:xfrm>
            <a:off x="5029200" y="762000"/>
            <a:ext cx="38862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22" name="Text Box 10"/>
          <p:cNvSpPr txBox="1">
            <a:spLocks noChangeArrowheads="1"/>
          </p:cNvSpPr>
          <p:nvPr/>
        </p:nvSpPr>
        <p:spPr bwMode="auto">
          <a:xfrm>
            <a:off x="381000" y="304800"/>
            <a:ext cx="2895600" cy="457200"/>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spcBef>
                <a:spcPct val="50000"/>
              </a:spcBef>
              <a:defRPr/>
            </a:pPr>
            <a:r>
              <a:rPr lang="en-US" b="1" i="1" u="sng">
                <a:effectLst>
                  <a:outerShdw blurRad="38100" dist="38100" dir="2700000" algn="tl">
                    <a:srgbClr val="DDDDDD"/>
                  </a:outerShdw>
                </a:effectLst>
                <a:latin typeface="Arial" charset="0"/>
              </a:rPr>
              <a:t>Why the Exile?</a:t>
            </a:r>
          </a:p>
        </p:txBody>
      </p:sp>
      <p:sp>
        <p:nvSpPr>
          <p:cNvPr id="158730" name="Rectangle 11"/>
          <p:cNvSpPr>
            <a:spLocks noChangeArrowheads="1"/>
          </p:cNvSpPr>
          <p:nvPr/>
        </p:nvSpPr>
        <p:spPr bwMode="auto">
          <a:xfrm>
            <a:off x="914400" y="2819400"/>
            <a:ext cx="7391400" cy="45720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58731" name="Rectangle 12"/>
          <p:cNvSpPr>
            <a:spLocks noChangeArrowheads="1"/>
          </p:cNvSpPr>
          <p:nvPr/>
        </p:nvSpPr>
        <p:spPr bwMode="auto">
          <a:xfrm>
            <a:off x="5715000" y="2819400"/>
            <a:ext cx="2057400" cy="457200"/>
          </a:xfrm>
          <a:prstGeom prst="rect">
            <a:avLst/>
          </a:prstGeom>
          <a:solidFill>
            <a:srgbClr val="FFCC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3325" name="Text Box 13"/>
          <p:cNvSpPr txBox="1">
            <a:spLocks noChangeArrowheads="1"/>
          </p:cNvSpPr>
          <p:nvPr/>
        </p:nvSpPr>
        <p:spPr bwMode="auto">
          <a:xfrm>
            <a:off x="5943600" y="2895600"/>
            <a:ext cx="1524000" cy="396875"/>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spcBef>
                <a:spcPct val="50000"/>
              </a:spcBef>
              <a:defRPr/>
            </a:pPr>
            <a:r>
              <a:rPr lang="en-US" sz="2000" b="1">
                <a:effectLst>
                  <a:outerShdw blurRad="38100" dist="38100" dir="2700000" algn="tl">
                    <a:srgbClr val="DDDDDD"/>
                  </a:outerShdw>
                </a:effectLst>
                <a:latin typeface="Arial" charset="0"/>
              </a:rPr>
              <a:t>THE EXILE</a:t>
            </a:r>
          </a:p>
        </p:txBody>
      </p:sp>
      <p:sp>
        <p:nvSpPr>
          <p:cNvPr id="13326" name="Text Box 14"/>
          <p:cNvSpPr txBox="1">
            <a:spLocks noChangeArrowheads="1"/>
          </p:cNvSpPr>
          <p:nvPr/>
        </p:nvSpPr>
        <p:spPr bwMode="auto">
          <a:xfrm>
            <a:off x="2286000" y="2879725"/>
            <a:ext cx="2743200" cy="396875"/>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spcBef>
                <a:spcPct val="50000"/>
              </a:spcBef>
              <a:defRPr/>
            </a:pPr>
            <a:r>
              <a:rPr lang="en-US" sz="2000" b="1">
                <a:effectLst>
                  <a:outerShdw blurRad="38100" dist="38100" dir="2700000" algn="tl">
                    <a:srgbClr val="DDDDDD"/>
                  </a:outerShdw>
                </a:effectLst>
                <a:latin typeface="Arial" charset="0"/>
              </a:rPr>
              <a:t>BEFORE THE EXILE</a:t>
            </a:r>
          </a:p>
        </p:txBody>
      </p:sp>
      <p:sp>
        <p:nvSpPr>
          <p:cNvPr id="158734" name="Rectangle 15"/>
          <p:cNvSpPr>
            <a:spLocks noChangeArrowheads="1"/>
          </p:cNvSpPr>
          <p:nvPr/>
        </p:nvSpPr>
        <p:spPr bwMode="auto">
          <a:xfrm>
            <a:off x="533400" y="914400"/>
            <a:ext cx="381000" cy="1905000"/>
          </a:xfrm>
          <a:prstGeom prst="rect">
            <a:avLst/>
          </a:prstGeom>
          <a:solidFill>
            <a:srgbClr val="CC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58735" name="Text Box 16"/>
          <p:cNvSpPr txBox="1">
            <a:spLocks noChangeArrowheads="1"/>
          </p:cNvSpPr>
          <p:nvPr/>
        </p:nvSpPr>
        <p:spPr bwMode="auto">
          <a:xfrm rot="-5400000">
            <a:off x="205582" y="1623218"/>
            <a:ext cx="1022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spcBef>
                <a:spcPct val="50000"/>
              </a:spcBef>
            </a:pPr>
            <a:r>
              <a:rPr lang="en-US" sz="1800" b="1">
                <a:latin typeface="Arial" charset="0"/>
              </a:rPr>
              <a:t>ISRAEL</a:t>
            </a:r>
          </a:p>
        </p:txBody>
      </p:sp>
      <p:sp>
        <p:nvSpPr>
          <p:cNvPr id="158736" name="Text Box 17"/>
          <p:cNvSpPr txBox="1">
            <a:spLocks noChangeArrowheads="1"/>
          </p:cNvSpPr>
          <p:nvPr/>
        </p:nvSpPr>
        <p:spPr bwMode="auto">
          <a:xfrm rot="-5400000">
            <a:off x="205582" y="4366418"/>
            <a:ext cx="1022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spcBef>
                <a:spcPct val="50000"/>
              </a:spcBef>
            </a:pPr>
            <a:r>
              <a:rPr lang="en-US" sz="1800" b="1">
                <a:latin typeface="Arial" charset="0"/>
              </a:rPr>
              <a:t>JUDAH</a:t>
            </a:r>
          </a:p>
        </p:txBody>
      </p:sp>
      <p:sp>
        <p:nvSpPr>
          <p:cNvPr id="158737" name="Rectangle 18"/>
          <p:cNvSpPr>
            <a:spLocks noChangeArrowheads="1"/>
          </p:cNvSpPr>
          <p:nvPr/>
        </p:nvSpPr>
        <p:spPr bwMode="auto">
          <a:xfrm>
            <a:off x="533400" y="2819400"/>
            <a:ext cx="381000" cy="289560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58738" name="Text Box 19"/>
          <p:cNvSpPr txBox="1">
            <a:spLocks noChangeArrowheads="1"/>
          </p:cNvSpPr>
          <p:nvPr/>
        </p:nvSpPr>
        <p:spPr bwMode="auto">
          <a:xfrm rot="-5400000">
            <a:off x="205582" y="4137818"/>
            <a:ext cx="1022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spcBef>
                <a:spcPct val="50000"/>
              </a:spcBef>
            </a:pPr>
            <a:r>
              <a:rPr lang="en-US" sz="1800" b="1">
                <a:latin typeface="Arial" charset="0"/>
              </a:rPr>
              <a:t>JUDAH</a:t>
            </a:r>
          </a:p>
        </p:txBody>
      </p:sp>
      <p:sp>
        <p:nvSpPr>
          <p:cNvPr id="158739" name="Text Box 20"/>
          <p:cNvSpPr txBox="1">
            <a:spLocks noChangeArrowheads="1"/>
          </p:cNvSpPr>
          <p:nvPr/>
        </p:nvSpPr>
        <p:spPr bwMode="auto">
          <a:xfrm>
            <a:off x="990600" y="2590800"/>
            <a:ext cx="7239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spcBef>
                <a:spcPct val="50000"/>
              </a:spcBef>
            </a:pPr>
            <a:r>
              <a:rPr lang="en-US" sz="1400" b="1" i="1">
                <a:latin typeface="Arial" charset="0"/>
              </a:rPr>
              <a:t>900BC               800BC                 700BC               600BC</a:t>
            </a:r>
          </a:p>
        </p:txBody>
      </p:sp>
      <p:sp>
        <p:nvSpPr>
          <p:cNvPr id="13333" name="Line 21"/>
          <p:cNvSpPr>
            <a:spLocks noChangeShapeType="1"/>
          </p:cNvSpPr>
          <p:nvPr/>
        </p:nvSpPr>
        <p:spPr bwMode="auto">
          <a:xfrm>
            <a:off x="1828800" y="2057400"/>
            <a:ext cx="0" cy="7620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3334" name="Text Box 22"/>
          <p:cNvSpPr txBox="1">
            <a:spLocks noChangeArrowheads="1"/>
          </p:cNvSpPr>
          <p:nvPr/>
        </p:nvSpPr>
        <p:spPr bwMode="auto">
          <a:xfrm rot="16200000">
            <a:off x="1455737" y="1516063"/>
            <a:ext cx="777875" cy="336550"/>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spcBef>
                <a:spcPct val="50000"/>
              </a:spcBef>
              <a:defRPr/>
            </a:pPr>
            <a:r>
              <a:rPr lang="en-US" sz="1600" b="1">
                <a:effectLst>
                  <a:outerShdw blurRad="38100" dist="38100" dir="2700000" algn="tl">
                    <a:srgbClr val="DDDDDD"/>
                  </a:outerShdw>
                </a:effectLst>
                <a:latin typeface="Arial" charset="0"/>
              </a:rPr>
              <a:t>Elijah</a:t>
            </a:r>
          </a:p>
        </p:txBody>
      </p:sp>
      <p:sp>
        <p:nvSpPr>
          <p:cNvPr id="13335" name="Line 23"/>
          <p:cNvSpPr>
            <a:spLocks noChangeShapeType="1"/>
          </p:cNvSpPr>
          <p:nvPr/>
        </p:nvSpPr>
        <p:spPr bwMode="auto">
          <a:xfrm>
            <a:off x="2971800" y="2057400"/>
            <a:ext cx="0" cy="7620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3336" name="Text Box 24"/>
          <p:cNvSpPr txBox="1">
            <a:spLocks noChangeArrowheads="1"/>
          </p:cNvSpPr>
          <p:nvPr/>
        </p:nvSpPr>
        <p:spPr bwMode="auto">
          <a:xfrm rot="16200000">
            <a:off x="2598737" y="1514476"/>
            <a:ext cx="777875" cy="336550"/>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spcBef>
                <a:spcPct val="50000"/>
              </a:spcBef>
              <a:defRPr/>
            </a:pPr>
            <a:r>
              <a:rPr lang="en-US" sz="1600" b="1">
                <a:effectLst>
                  <a:outerShdw blurRad="38100" dist="38100" dir="2700000" algn="tl">
                    <a:srgbClr val="DDDDDD"/>
                  </a:outerShdw>
                </a:effectLst>
                <a:latin typeface="Arial" charset="0"/>
              </a:rPr>
              <a:t>Amos</a:t>
            </a:r>
          </a:p>
        </p:txBody>
      </p:sp>
      <p:sp>
        <p:nvSpPr>
          <p:cNvPr id="13337" name="Line 25"/>
          <p:cNvSpPr>
            <a:spLocks noChangeShapeType="1"/>
          </p:cNvSpPr>
          <p:nvPr/>
        </p:nvSpPr>
        <p:spPr bwMode="auto">
          <a:xfrm>
            <a:off x="3581400" y="2057400"/>
            <a:ext cx="0" cy="7620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3338" name="Text Box 26"/>
          <p:cNvSpPr txBox="1">
            <a:spLocks noChangeArrowheads="1"/>
          </p:cNvSpPr>
          <p:nvPr/>
        </p:nvSpPr>
        <p:spPr bwMode="auto">
          <a:xfrm rot="16200000">
            <a:off x="3132931" y="1437482"/>
            <a:ext cx="928687" cy="336550"/>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spcBef>
                <a:spcPct val="50000"/>
              </a:spcBef>
              <a:defRPr/>
            </a:pPr>
            <a:r>
              <a:rPr lang="en-US" sz="1600" b="1">
                <a:effectLst>
                  <a:outerShdw blurRad="38100" dist="38100" dir="2700000" algn="tl">
                    <a:srgbClr val="DDDDDD"/>
                  </a:outerShdw>
                </a:effectLst>
                <a:latin typeface="Arial" charset="0"/>
              </a:rPr>
              <a:t>Hosea</a:t>
            </a:r>
          </a:p>
        </p:txBody>
      </p:sp>
      <p:sp>
        <p:nvSpPr>
          <p:cNvPr id="158746" name="Rectangle 28"/>
          <p:cNvSpPr>
            <a:spLocks noChangeArrowheads="1"/>
          </p:cNvSpPr>
          <p:nvPr/>
        </p:nvSpPr>
        <p:spPr bwMode="auto">
          <a:xfrm>
            <a:off x="3810000" y="1219200"/>
            <a:ext cx="4648200" cy="12954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3341" name="Text Box 29"/>
          <p:cNvSpPr txBox="1">
            <a:spLocks noChangeArrowheads="1"/>
          </p:cNvSpPr>
          <p:nvPr/>
        </p:nvSpPr>
        <p:spPr bwMode="auto">
          <a:xfrm>
            <a:off x="4316413" y="1524000"/>
            <a:ext cx="3989387" cy="701675"/>
          </a:xfrm>
          <a:prstGeom prst="rect">
            <a:avLst/>
          </a:prstGeom>
          <a:solidFill>
            <a:schemeClr val="tx1"/>
          </a:solid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spcBef>
                <a:spcPct val="50000"/>
              </a:spcBef>
              <a:defRPr/>
            </a:pPr>
            <a:r>
              <a:rPr lang="en-US" sz="2000" b="1" i="1">
                <a:solidFill>
                  <a:schemeClr val="bg1"/>
                </a:solidFill>
                <a:effectLst>
                  <a:outerShdw blurRad="38100" dist="38100" dir="2700000" algn="tl">
                    <a:srgbClr val="808080"/>
                  </a:outerShdw>
                </a:effectLst>
                <a:latin typeface="Arial" charset="0"/>
              </a:rPr>
              <a:t>722 BC Northern Kingdom taken over by Assyrian Empire </a:t>
            </a:r>
          </a:p>
        </p:txBody>
      </p:sp>
      <p:sp>
        <p:nvSpPr>
          <p:cNvPr id="158748" name="Line 30"/>
          <p:cNvSpPr>
            <a:spLocks noChangeShapeType="1"/>
          </p:cNvSpPr>
          <p:nvPr/>
        </p:nvSpPr>
        <p:spPr bwMode="auto">
          <a:xfrm flipV="1">
            <a:off x="2819400" y="3276600"/>
            <a:ext cx="2895600" cy="2971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58749" name="Line 31"/>
          <p:cNvSpPr>
            <a:spLocks noChangeShapeType="1"/>
          </p:cNvSpPr>
          <p:nvPr/>
        </p:nvSpPr>
        <p:spPr bwMode="auto">
          <a:xfrm flipV="1">
            <a:off x="5867400" y="3276600"/>
            <a:ext cx="1905000" cy="2971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333"/>
                                        </p:tgtEl>
                                        <p:attrNameLst>
                                          <p:attrName>style.visibility</p:attrName>
                                        </p:attrNameLst>
                                      </p:cBhvr>
                                      <p:to>
                                        <p:strVal val="visible"/>
                                      </p:to>
                                    </p:set>
                                    <p:anim calcmode="lin" valueType="num">
                                      <p:cBhvr additive="base">
                                        <p:cTn id="7" dur="500" fill="hold"/>
                                        <p:tgtEl>
                                          <p:spTgt spid="13333"/>
                                        </p:tgtEl>
                                        <p:attrNameLst>
                                          <p:attrName>ppt_x</p:attrName>
                                        </p:attrNameLst>
                                      </p:cBhvr>
                                      <p:tavLst>
                                        <p:tav tm="0">
                                          <p:val>
                                            <p:strVal val="#ppt_x"/>
                                          </p:val>
                                        </p:tav>
                                        <p:tav tm="100000">
                                          <p:val>
                                            <p:strVal val="#ppt_x"/>
                                          </p:val>
                                        </p:tav>
                                      </p:tavLst>
                                    </p:anim>
                                    <p:anim calcmode="lin" valueType="num">
                                      <p:cBhvr additive="base">
                                        <p:cTn id="8" dur="500" fill="hold"/>
                                        <p:tgtEl>
                                          <p:spTgt spid="1333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3334"/>
                                        </p:tgtEl>
                                        <p:attrNameLst>
                                          <p:attrName>style.visibility</p:attrName>
                                        </p:attrNameLst>
                                      </p:cBhvr>
                                      <p:to>
                                        <p:strVal val="visible"/>
                                      </p:to>
                                    </p:set>
                                    <p:anim calcmode="lin" valueType="num">
                                      <p:cBhvr additive="base">
                                        <p:cTn id="11" dur="500" fill="hold"/>
                                        <p:tgtEl>
                                          <p:spTgt spid="13334"/>
                                        </p:tgtEl>
                                        <p:attrNameLst>
                                          <p:attrName>ppt_x</p:attrName>
                                        </p:attrNameLst>
                                      </p:cBhvr>
                                      <p:tavLst>
                                        <p:tav tm="0">
                                          <p:val>
                                            <p:strVal val="#ppt_x"/>
                                          </p:val>
                                        </p:tav>
                                        <p:tav tm="100000">
                                          <p:val>
                                            <p:strVal val="#ppt_x"/>
                                          </p:val>
                                        </p:tav>
                                      </p:tavLst>
                                    </p:anim>
                                    <p:anim calcmode="lin" valueType="num">
                                      <p:cBhvr additive="base">
                                        <p:cTn id="12" dur="500" fill="hold"/>
                                        <p:tgtEl>
                                          <p:spTgt spid="13334"/>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3335"/>
                                        </p:tgtEl>
                                        <p:attrNameLst>
                                          <p:attrName>style.visibility</p:attrName>
                                        </p:attrNameLst>
                                      </p:cBhvr>
                                      <p:to>
                                        <p:strVal val="visible"/>
                                      </p:to>
                                    </p:set>
                                    <p:anim calcmode="lin" valueType="num">
                                      <p:cBhvr additive="base">
                                        <p:cTn id="17" dur="500" fill="hold"/>
                                        <p:tgtEl>
                                          <p:spTgt spid="13335"/>
                                        </p:tgtEl>
                                        <p:attrNameLst>
                                          <p:attrName>ppt_x</p:attrName>
                                        </p:attrNameLst>
                                      </p:cBhvr>
                                      <p:tavLst>
                                        <p:tav tm="0">
                                          <p:val>
                                            <p:strVal val="#ppt_x"/>
                                          </p:val>
                                        </p:tav>
                                        <p:tav tm="100000">
                                          <p:val>
                                            <p:strVal val="#ppt_x"/>
                                          </p:val>
                                        </p:tav>
                                      </p:tavLst>
                                    </p:anim>
                                    <p:anim calcmode="lin" valueType="num">
                                      <p:cBhvr additive="base">
                                        <p:cTn id="18" dur="500" fill="hold"/>
                                        <p:tgtEl>
                                          <p:spTgt spid="13335"/>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3336"/>
                                        </p:tgtEl>
                                        <p:attrNameLst>
                                          <p:attrName>style.visibility</p:attrName>
                                        </p:attrNameLst>
                                      </p:cBhvr>
                                      <p:to>
                                        <p:strVal val="visible"/>
                                      </p:to>
                                    </p:set>
                                    <p:anim calcmode="lin" valueType="num">
                                      <p:cBhvr additive="base">
                                        <p:cTn id="21" dur="500" fill="hold"/>
                                        <p:tgtEl>
                                          <p:spTgt spid="13336"/>
                                        </p:tgtEl>
                                        <p:attrNameLst>
                                          <p:attrName>ppt_x</p:attrName>
                                        </p:attrNameLst>
                                      </p:cBhvr>
                                      <p:tavLst>
                                        <p:tav tm="0">
                                          <p:val>
                                            <p:strVal val="#ppt_x"/>
                                          </p:val>
                                        </p:tav>
                                        <p:tav tm="100000">
                                          <p:val>
                                            <p:strVal val="#ppt_x"/>
                                          </p:val>
                                        </p:tav>
                                      </p:tavLst>
                                    </p:anim>
                                    <p:anim calcmode="lin" valueType="num">
                                      <p:cBhvr additive="base">
                                        <p:cTn id="22" dur="500" fill="hold"/>
                                        <p:tgtEl>
                                          <p:spTgt spid="13336"/>
                                        </p:tgtEl>
                                        <p:attrNameLst>
                                          <p:attrName>ppt_y</p:attrName>
                                        </p:attrNameLst>
                                      </p:cBhvr>
                                      <p:tavLst>
                                        <p:tav tm="0">
                                          <p:val>
                                            <p:strVal val="1+#ppt_h/2"/>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3337"/>
                                        </p:tgtEl>
                                        <p:attrNameLst>
                                          <p:attrName>style.visibility</p:attrName>
                                        </p:attrNameLst>
                                      </p:cBhvr>
                                      <p:to>
                                        <p:strVal val="visible"/>
                                      </p:to>
                                    </p:set>
                                    <p:anim calcmode="lin" valueType="num">
                                      <p:cBhvr additive="base">
                                        <p:cTn id="27" dur="500" fill="hold"/>
                                        <p:tgtEl>
                                          <p:spTgt spid="13337"/>
                                        </p:tgtEl>
                                        <p:attrNameLst>
                                          <p:attrName>ppt_x</p:attrName>
                                        </p:attrNameLst>
                                      </p:cBhvr>
                                      <p:tavLst>
                                        <p:tav tm="0">
                                          <p:val>
                                            <p:strVal val="#ppt_x"/>
                                          </p:val>
                                        </p:tav>
                                        <p:tav tm="100000">
                                          <p:val>
                                            <p:strVal val="#ppt_x"/>
                                          </p:val>
                                        </p:tav>
                                      </p:tavLst>
                                    </p:anim>
                                    <p:anim calcmode="lin" valueType="num">
                                      <p:cBhvr additive="base">
                                        <p:cTn id="28" dur="500" fill="hold"/>
                                        <p:tgtEl>
                                          <p:spTgt spid="13337"/>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3338"/>
                                        </p:tgtEl>
                                        <p:attrNameLst>
                                          <p:attrName>style.visibility</p:attrName>
                                        </p:attrNameLst>
                                      </p:cBhvr>
                                      <p:to>
                                        <p:strVal val="visible"/>
                                      </p:to>
                                    </p:set>
                                    <p:anim calcmode="lin" valueType="num">
                                      <p:cBhvr additive="base">
                                        <p:cTn id="31" dur="500" fill="hold"/>
                                        <p:tgtEl>
                                          <p:spTgt spid="13338"/>
                                        </p:tgtEl>
                                        <p:attrNameLst>
                                          <p:attrName>ppt_x</p:attrName>
                                        </p:attrNameLst>
                                      </p:cBhvr>
                                      <p:tavLst>
                                        <p:tav tm="0">
                                          <p:val>
                                            <p:strVal val="#ppt_x"/>
                                          </p:val>
                                        </p:tav>
                                        <p:tav tm="100000">
                                          <p:val>
                                            <p:strVal val="#ppt_x"/>
                                          </p:val>
                                        </p:tav>
                                      </p:tavLst>
                                    </p:anim>
                                    <p:anim calcmode="lin" valueType="num">
                                      <p:cBhvr additive="base">
                                        <p:cTn id="32" dur="500" fill="hold"/>
                                        <p:tgtEl>
                                          <p:spTgt spid="133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33" grpId="0" animBg="1"/>
      <p:bldP spid="13334" grpId="0" autoUpdateAnimBg="0"/>
      <p:bldP spid="13335" grpId="0" animBg="1"/>
      <p:bldP spid="13336" grpId="0" autoUpdateAnimBg="0"/>
      <p:bldP spid="13337" grpId="0" animBg="1"/>
      <p:bldP spid="13338" grpId="0" autoUpdateAnimBg="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Rectangle 2"/>
          <p:cNvSpPr>
            <a:spLocks noChangeArrowheads="1"/>
          </p:cNvSpPr>
          <p:nvPr/>
        </p:nvSpPr>
        <p:spPr bwMode="auto">
          <a:xfrm>
            <a:off x="228600" y="6248400"/>
            <a:ext cx="8686800" cy="381000"/>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60770" name="Rectangle 3"/>
          <p:cNvSpPr>
            <a:spLocks noChangeArrowheads="1"/>
          </p:cNvSpPr>
          <p:nvPr/>
        </p:nvSpPr>
        <p:spPr bwMode="auto">
          <a:xfrm>
            <a:off x="228600" y="6248400"/>
            <a:ext cx="2590800" cy="381000"/>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pic>
        <p:nvPicPr>
          <p:cNvPr id="160771" name="Picture 4" descr="Israel &amp; Babylon Title"/>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181600" y="228600"/>
            <a:ext cx="3743325"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0772" name="Picture 5" descr="Before the Exile"/>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04800" y="6324600"/>
            <a:ext cx="2439988"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0773" name="Picture 6" descr="The Exile Period"/>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905125" y="6324600"/>
            <a:ext cx="2733675"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0774" name="Picture 7" descr="After the Exile"/>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830888" y="6324600"/>
            <a:ext cx="2322512"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0775" name="Picture 8" descr="Home">
            <a:hlinkClick r:id="rId7" action="ppaction://hlinksldjump"/>
          </p:cNvPr>
          <p:cNvPicPr>
            <a:picLocks noGrp="1" noChangeAspect="1" noChangeArrowheads="1"/>
          </p:cNvPicPr>
          <p:nvPr>
            <p:ph sz="half" idx="1"/>
          </p:nvPr>
        </p:nvPicPr>
        <p:blipFill>
          <a:blip r:embed="rId8">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a:xfrm>
            <a:off x="8305800" y="6248400"/>
            <a:ext cx="495300" cy="323850"/>
          </a:xfrm>
        </p:spPr>
      </p:pic>
      <p:sp>
        <p:nvSpPr>
          <p:cNvPr id="160776" name="Line 9"/>
          <p:cNvSpPr>
            <a:spLocks noChangeShapeType="1"/>
          </p:cNvSpPr>
          <p:nvPr/>
        </p:nvSpPr>
        <p:spPr bwMode="auto">
          <a:xfrm>
            <a:off x="5029200" y="762000"/>
            <a:ext cx="38862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394" name="Text Box 10"/>
          <p:cNvSpPr txBox="1">
            <a:spLocks noChangeArrowheads="1"/>
          </p:cNvSpPr>
          <p:nvPr/>
        </p:nvSpPr>
        <p:spPr bwMode="auto">
          <a:xfrm>
            <a:off x="381000" y="304800"/>
            <a:ext cx="2895600" cy="457200"/>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spcBef>
                <a:spcPct val="50000"/>
              </a:spcBef>
              <a:defRPr/>
            </a:pPr>
            <a:r>
              <a:rPr lang="en-US" b="1" i="1" u="sng">
                <a:effectLst>
                  <a:outerShdw blurRad="38100" dist="38100" dir="2700000" algn="tl">
                    <a:srgbClr val="DDDDDD"/>
                  </a:outerShdw>
                </a:effectLst>
                <a:latin typeface="Arial" charset="0"/>
              </a:rPr>
              <a:t>Why the Exile?</a:t>
            </a:r>
          </a:p>
        </p:txBody>
      </p:sp>
      <p:sp>
        <p:nvSpPr>
          <p:cNvPr id="160778" name="Rectangle 11"/>
          <p:cNvSpPr>
            <a:spLocks noChangeArrowheads="1"/>
          </p:cNvSpPr>
          <p:nvPr/>
        </p:nvSpPr>
        <p:spPr bwMode="auto">
          <a:xfrm>
            <a:off x="914400" y="3276600"/>
            <a:ext cx="7391400" cy="45720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60779" name="Rectangle 12"/>
          <p:cNvSpPr>
            <a:spLocks noChangeArrowheads="1"/>
          </p:cNvSpPr>
          <p:nvPr/>
        </p:nvSpPr>
        <p:spPr bwMode="auto">
          <a:xfrm>
            <a:off x="5715000" y="3276600"/>
            <a:ext cx="2743200" cy="457200"/>
          </a:xfrm>
          <a:prstGeom prst="rect">
            <a:avLst/>
          </a:prstGeom>
          <a:solidFill>
            <a:srgbClr val="FFCC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6397" name="Text Box 13"/>
          <p:cNvSpPr txBox="1">
            <a:spLocks noChangeArrowheads="1"/>
          </p:cNvSpPr>
          <p:nvPr/>
        </p:nvSpPr>
        <p:spPr bwMode="auto">
          <a:xfrm>
            <a:off x="6324600" y="3352800"/>
            <a:ext cx="1524000" cy="396875"/>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spcBef>
                <a:spcPct val="50000"/>
              </a:spcBef>
              <a:defRPr/>
            </a:pPr>
            <a:r>
              <a:rPr lang="en-US" sz="2000" b="1">
                <a:effectLst>
                  <a:outerShdw blurRad="38100" dist="38100" dir="2700000" algn="tl">
                    <a:srgbClr val="DDDDDD"/>
                  </a:outerShdw>
                </a:effectLst>
                <a:latin typeface="Arial" charset="0"/>
              </a:rPr>
              <a:t>THE EXILE</a:t>
            </a:r>
          </a:p>
        </p:txBody>
      </p:sp>
      <p:sp>
        <p:nvSpPr>
          <p:cNvPr id="16398" name="Text Box 14"/>
          <p:cNvSpPr txBox="1">
            <a:spLocks noChangeArrowheads="1"/>
          </p:cNvSpPr>
          <p:nvPr/>
        </p:nvSpPr>
        <p:spPr bwMode="auto">
          <a:xfrm>
            <a:off x="2286000" y="3336925"/>
            <a:ext cx="2743200" cy="396875"/>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spcBef>
                <a:spcPct val="50000"/>
              </a:spcBef>
              <a:defRPr/>
            </a:pPr>
            <a:r>
              <a:rPr lang="en-US" sz="2000" b="1">
                <a:effectLst>
                  <a:outerShdw blurRad="38100" dist="38100" dir="2700000" algn="tl">
                    <a:srgbClr val="DDDDDD"/>
                  </a:outerShdw>
                </a:effectLst>
                <a:latin typeface="Arial" charset="0"/>
              </a:rPr>
              <a:t>BEFORE THE EXILE</a:t>
            </a:r>
          </a:p>
        </p:txBody>
      </p:sp>
      <p:sp>
        <p:nvSpPr>
          <p:cNvPr id="160782" name="Text Box 15"/>
          <p:cNvSpPr txBox="1">
            <a:spLocks noChangeArrowheads="1"/>
          </p:cNvSpPr>
          <p:nvPr/>
        </p:nvSpPr>
        <p:spPr bwMode="auto">
          <a:xfrm rot="-5400000">
            <a:off x="205582" y="4823618"/>
            <a:ext cx="1022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spcBef>
                <a:spcPct val="50000"/>
              </a:spcBef>
            </a:pPr>
            <a:r>
              <a:rPr lang="en-US" sz="1800" b="1">
                <a:latin typeface="Arial" charset="0"/>
              </a:rPr>
              <a:t>JUDAH</a:t>
            </a:r>
          </a:p>
        </p:txBody>
      </p:sp>
      <p:sp>
        <p:nvSpPr>
          <p:cNvPr id="160783" name="Rectangle 16"/>
          <p:cNvSpPr>
            <a:spLocks noChangeArrowheads="1"/>
          </p:cNvSpPr>
          <p:nvPr/>
        </p:nvSpPr>
        <p:spPr bwMode="auto">
          <a:xfrm>
            <a:off x="533400" y="3276600"/>
            <a:ext cx="381000" cy="289560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60784" name="Text Box 17"/>
          <p:cNvSpPr txBox="1">
            <a:spLocks noChangeArrowheads="1"/>
          </p:cNvSpPr>
          <p:nvPr/>
        </p:nvSpPr>
        <p:spPr bwMode="auto">
          <a:xfrm rot="-5400000">
            <a:off x="205582" y="4595018"/>
            <a:ext cx="1022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spcBef>
                <a:spcPct val="50000"/>
              </a:spcBef>
            </a:pPr>
            <a:r>
              <a:rPr lang="en-US" sz="1800" b="1">
                <a:latin typeface="Arial" charset="0"/>
              </a:rPr>
              <a:t>JUDAH</a:t>
            </a:r>
          </a:p>
        </p:txBody>
      </p:sp>
      <p:sp>
        <p:nvSpPr>
          <p:cNvPr id="16402" name="Line 18"/>
          <p:cNvSpPr>
            <a:spLocks noChangeShapeType="1"/>
          </p:cNvSpPr>
          <p:nvPr/>
        </p:nvSpPr>
        <p:spPr bwMode="auto">
          <a:xfrm flipV="1">
            <a:off x="3581400" y="3733800"/>
            <a:ext cx="0" cy="5334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6403" name="Text Box 19"/>
          <p:cNvSpPr txBox="1">
            <a:spLocks noChangeArrowheads="1"/>
          </p:cNvSpPr>
          <p:nvPr/>
        </p:nvSpPr>
        <p:spPr bwMode="auto">
          <a:xfrm rot="16200000">
            <a:off x="3184525" y="4479925"/>
            <a:ext cx="762000" cy="336550"/>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spcBef>
                <a:spcPct val="50000"/>
              </a:spcBef>
              <a:defRPr/>
            </a:pPr>
            <a:r>
              <a:rPr lang="en-US" sz="1600" b="1">
                <a:effectLst>
                  <a:outerShdw blurRad="38100" dist="38100" dir="2700000" algn="tl">
                    <a:srgbClr val="DDDDDD"/>
                  </a:outerShdw>
                </a:effectLst>
                <a:latin typeface="Arial" charset="0"/>
              </a:rPr>
              <a:t>Micah</a:t>
            </a:r>
          </a:p>
        </p:txBody>
      </p:sp>
      <p:sp>
        <p:nvSpPr>
          <p:cNvPr id="160787" name="Text Box 20"/>
          <p:cNvSpPr txBox="1">
            <a:spLocks noChangeArrowheads="1"/>
          </p:cNvSpPr>
          <p:nvPr/>
        </p:nvSpPr>
        <p:spPr bwMode="auto">
          <a:xfrm>
            <a:off x="2590800" y="1219200"/>
            <a:ext cx="6324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spcBef>
                <a:spcPct val="50000"/>
              </a:spcBef>
            </a:pPr>
            <a:endParaRPr lang="en-US" sz="1800">
              <a:latin typeface="Arial" charset="0"/>
            </a:endParaRPr>
          </a:p>
        </p:txBody>
      </p:sp>
      <p:sp>
        <p:nvSpPr>
          <p:cNvPr id="16405" name="Text Box 21"/>
          <p:cNvSpPr txBox="1">
            <a:spLocks noChangeArrowheads="1"/>
          </p:cNvSpPr>
          <p:nvPr/>
        </p:nvSpPr>
        <p:spPr bwMode="auto">
          <a:xfrm>
            <a:off x="685800" y="914400"/>
            <a:ext cx="7010400" cy="1311275"/>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spcBef>
                <a:spcPct val="50000"/>
              </a:spcBef>
              <a:defRPr/>
            </a:pPr>
            <a:r>
              <a:rPr lang="en-US" sz="2000" b="1" i="1">
                <a:effectLst>
                  <a:outerShdw blurRad="38100" dist="38100" dir="2700000" algn="tl">
                    <a:srgbClr val="DDDDDD"/>
                  </a:outerShdw>
                </a:effectLst>
                <a:latin typeface="Arial" charset="0"/>
              </a:rPr>
              <a:t>Mic 1:5  For the transgression of Jacob is all this, and for the sins of the house of Israel. What is the transgression of Jacob? is it not Samaria? </a:t>
            </a:r>
            <a:r>
              <a:rPr lang="en-US" sz="2000" b="1" i="1">
                <a:solidFill>
                  <a:srgbClr val="FF0000"/>
                </a:solidFill>
                <a:effectLst>
                  <a:outerShdw blurRad="38100" dist="38100" dir="2700000" algn="tl">
                    <a:srgbClr val="DDDDDD"/>
                  </a:outerShdw>
                </a:effectLst>
                <a:latin typeface="Arial" charset="0"/>
              </a:rPr>
              <a:t>and what are the high places of Judah? are they not Jerusalem?                                          </a:t>
            </a:r>
          </a:p>
        </p:txBody>
      </p:sp>
      <p:sp>
        <p:nvSpPr>
          <p:cNvPr id="16406" name="Line 22"/>
          <p:cNvSpPr>
            <a:spLocks noChangeShapeType="1"/>
          </p:cNvSpPr>
          <p:nvPr/>
        </p:nvSpPr>
        <p:spPr bwMode="auto">
          <a:xfrm flipV="1">
            <a:off x="3886200" y="3733800"/>
            <a:ext cx="0" cy="5334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6407" name="Text Box 23"/>
          <p:cNvSpPr txBox="1">
            <a:spLocks noChangeArrowheads="1"/>
          </p:cNvSpPr>
          <p:nvPr/>
        </p:nvSpPr>
        <p:spPr bwMode="auto">
          <a:xfrm rot="16200000">
            <a:off x="3521075" y="4479925"/>
            <a:ext cx="762000" cy="336550"/>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spcBef>
                <a:spcPct val="50000"/>
              </a:spcBef>
              <a:defRPr/>
            </a:pPr>
            <a:r>
              <a:rPr lang="en-US" sz="1600" b="1">
                <a:effectLst>
                  <a:outerShdw blurRad="38100" dist="38100" dir="2700000" algn="tl">
                    <a:srgbClr val="DDDDDD"/>
                  </a:outerShdw>
                </a:effectLst>
                <a:latin typeface="Arial" charset="0"/>
              </a:rPr>
              <a:t>Isaiah</a:t>
            </a:r>
          </a:p>
        </p:txBody>
      </p:sp>
      <p:sp>
        <p:nvSpPr>
          <p:cNvPr id="16408" name="Text Box 24"/>
          <p:cNvSpPr txBox="1">
            <a:spLocks noChangeArrowheads="1"/>
          </p:cNvSpPr>
          <p:nvPr/>
        </p:nvSpPr>
        <p:spPr bwMode="auto">
          <a:xfrm>
            <a:off x="685800" y="1295400"/>
            <a:ext cx="7620000" cy="1463675"/>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spcBef>
                <a:spcPct val="50000"/>
              </a:spcBef>
              <a:defRPr/>
            </a:pPr>
            <a:r>
              <a:rPr lang="en-US" sz="2000" b="1" i="1">
                <a:effectLst>
                  <a:outerShdw blurRad="38100" dist="38100" dir="2700000" algn="tl">
                    <a:srgbClr val="DDDDDD"/>
                  </a:outerShdw>
                </a:effectLst>
                <a:latin typeface="Arial" charset="0"/>
              </a:rPr>
              <a:t>Like his contemporaries, he envisaged the social inequities of his day as symptoms of an underlying spiritual malaise which could only be cured by… the exile of the nation…</a:t>
            </a:r>
          </a:p>
          <a:p>
            <a:pPr algn="r" eaLnBrk="1" hangingPunct="1">
              <a:spcBef>
                <a:spcPct val="50000"/>
              </a:spcBef>
              <a:defRPr/>
            </a:pPr>
            <a:r>
              <a:rPr lang="en-US" sz="2000" b="1" i="1">
                <a:effectLst>
                  <a:outerShdw blurRad="38100" dist="38100" dir="2700000" algn="tl">
                    <a:srgbClr val="DDDDDD"/>
                  </a:outerShdw>
                </a:effectLst>
                <a:latin typeface="Arial" charset="0"/>
              </a:rPr>
              <a:t>- The Zondervan Pictorial Bible Atlas</a:t>
            </a:r>
          </a:p>
        </p:txBody>
      </p:sp>
      <p:sp>
        <p:nvSpPr>
          <p:cNvPr id="16409" name="Line 25"/>
          <p:cNvSpPr>
            <a:spLocks noChangeShapeType="1"/>
          </p:cNvSpPr>
          <p:nvPr/>
        </p:nvSpPr>
        <p:spPr bwMode="auto">
          <a:xfrm flipV="1">
            <a:off x="5105400" y="3733800"/>
            <a:ext cx="0" cy="5334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6410" name="Text Box 26"/>
          <p:cNvSpPr txBox="1">
            <a:spLocks noChangeArrowheads="1"/>
          </p:cNvSpPr>
          <p:nvPr/>
        </p:nvSpPr>
        <p:spPr bwMode="auto">
          <a:xfrm rot="16200000">
            <a:off x="4510087" y="4706938"/>
            <a:ext cx="1222375" cy="336550"/>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spcBef>
                <a:spcPct val="50000"/>
              </a:spcBef>
              <a:defRPr/>
            </a:pPr>
            <a:r>
              <a:rPr lang="en-US" sz="1600" b="1">
                <a:effectLst>
                  <a:outerShdw blurRad="38100" dist="38100" dir="2700000" algn="tl">
                    <a:srgbClr val="DDDDDD"/>
                  </a:outerShdw>
                </a:effectLst>
                <a:latin typeface="Arial" charset="0"/>
              </a:rPr>
              <a:t>Zephaniah</a:t>
            </a:r>
          </a:p>
        </p:txBody>
      </p:sp>
      <p:sp>
        <p:nvSpPr>
          <p:cNvPr id="16411" name="Line 27"/>
          <p:cNvSpPr>
            <a:spLocks noChangeShapeType="1"/>
          </p:cNvSpPr>
          <p:nvPr/>
        </p:nvSpPr>
        <p:spPr bwMode="auto">
          <a:xfrm flipV="1">
            <a:off x="5486400" y="3733800"/>
            <a:ext cx="0" cy="12192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6412" name="Text Box 28"/>
          <p:cNvSpPr txBox="1">
            <a:spLocks noChangeArrowheads="1"/>
          </p:cNvSpPr>
          <p:nvPr/>
        </p:nvSpPr>
        <p:spPr bwMode="auto">
          <a:xfrm rot="16200000">
            <a:off x="5273675" y="4632325"/>
            <a:ext cx="914400" cy="336550"/>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spcBef>
                <a:spcPct val="50000"/>
              </a:spcBef>
              <a:defRPr/>
            </a:pPr>
            <a:r>
              <a:rPr lang="en-US" sz="1600" b="1">
                <a:effectLst>
                  <a:outerShdw blurRad="38100" dist="38100" dir="2700000" algn="tl">
                    <a:srgbClr val="DDDDDD"/>
                  </a:outerShdw>
                </a:effectLst>
                <a:latin typeface="Arial" charset="0"/>
              </a:rPr>
              <a:t>Ezekiel</a:t>
            </a:r>
          </a:p>
        </p:txBody>
      </p:sp>
      <p:sp>
        <p:nvSpPr>
          <p:cNvPr id="16413" name="Text Box 29"/>
          <p:cNvSpPr txBox="1">
            <a:spLocks noChangeArrowheads="1"/>
          </p:cNvSpPr>
          <p:nvPr/>
        </p:nvSpPr>
        <p:spPr bwMode="auto">
          <a:xfrm>
            <a:off x="533400" y="914400"/>
            <a:ext cx="7772400" cy="2014538"/>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defRPr/>
            </a:pPr>
            <a:r>
              <a:rPr lang="en-US" sz="1800" b="1" i="1">
                <a:effectLst>
                  <a:outerShdw blurRad="38100" dist="38100" dir="2700000" algn="tl">
                    <a:srgbClr val="DDDDDD"/>
                  </a:outerShdw>
                </a:effectLst>
                <a:latin typeface="Arial" charset="0"/>
              </a:rPr>
              <a:t>Zeph. 1:4-6  And I will stretch out my hand upon Judah, and upon all the inhabitants of Jerusalem; and I will cut off the remnant of Baal from this place, and the name of the Chemarim with the priests; and them that worship the host of heaven upon the housetops; and them that worship, that swear to Jehovah and swear by Malcam; and them that are turned back from following Jehovah; and those that have not sought Jehovah, nor inquired after him. </a:t>
            </a:r>
          </a:p>
        </p:txBody>
      </p:sp>
      <p:sp>
        <p:nvSpPr>
          <p:cNvPr id="16414" name="Line 30"/>
          <p:cNvSpPr>
            <a:spLocks noChangeShapeType="1"/>
          </p:cNvSpPr>
          <p:nvPr/>
        </p:nvSpPr>
        <p:spPr bwMode="auto">
          <a:xfrm flipV="1">
            <a:off x="5715000" y="3733800"/>
            <a:ext cx="0" cy="6858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6415" name="Text Box 31"/>
          <p:cNvSpPr txBox="1">
            <a:spLocks noChangeArrowheads="1"/>
          </p:cNvSpPr>
          <p:nvPr/>
        </p:nvSpPr>
        <p:spPr bwMode="auto">
          <a:xfrm rot="16200000">
            <a:off x="4853781" y="5128419"/>
            <a:ext cx="1296988" cy="336550"/>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spcBef>
                <a:spcPct val="50000"/>
              </a:spcBef>
              <a:defRPr/>
            </a:pPr>
            <a:r>
              <a:rPr lang="en-US" sz="1600" b="1">
                <a:effectLst>
                  <a:outerShdw blurRad="38100" dist="38100" dir="2700000" algn="tl">
                    <a:srgbClr val="DDDDDD"/>
                  </a:outerShdw>
                </a:effectLst>
                <a:latin typeface="Arial" charset="0"/>
              </a:rPr>
              <a:t>Jeremiah</a:t>
            </a:r>
          </a:p>
        </p:txBody>
      </p:sp>
      <p:sp>
        <p:nvSpPr>
          <p:cNvPr id="16416" name="Text Box 32"/>
          <p:cNvSpPr txBox="1">
            <a:spLocks noChangeArrowheads="1"/>
          </p:cNvSpPr>
          <p:nvPr/>
        </p:nvSpPr>
        <p:spPr bwMode="auto">
          <a:xfrm>
            <a:off x="762000" y="1219200"/>
            <a:ext cx="7467600"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spcBef>
                <a:spcPct val="50000"/>
              </a:spcBef>
            </a:pPr>
            <a:r>
              <a:rPr lang="en-US" sz="2000" b="1" i="1">
                <a:latin typeface="Arial" charset="0"/>
              </a:rPr>
              <a:t>Jer 2:8  The priests said not, Where is Jehovah? and they that handle the law knew me not: the rulers also transgressed against me, and the prophets prophesied by Baal, and walked after things that do not profit.</a:t>
            </a:r>
            <a:r>
              <a:rPr lang="en-US" sz="1800">
                <a:latin typeface="Arial" charset="0"/>
              </a:rPr>
              <a:t> </a:t>
            </a:r>
          </a:p>
        </p:txBody>
      </p:sp>
      <p:sp>
        <p:nvSpPr>
          <p:cNvPr id="16417" name="Text Box 33"/>
          <p:cNvSpPr txBox="1">
            <a:spLocks noChangeArrowheads="1"/>
          </p:cNvSpPr>
          <p:nvPr/>
        </p:nvSpPr>
        <p:spPr bwMode="auto">
          <a:xfrm>
            <a:off x="838200" y="990600"/>
            <a:ext cx="7772400" cy="1616075"/>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spcBef>
                <a:spcPct val="50000"/>
              </a:spcBef>
              <a:defRPr/>
            </a:pPr>
            <a:r>
              <a:rPr lang="en-US" sz="2000" b="1" i="1" dirty="0" err="1">
                <a:effectLst>
                  <a:outerShdw blurRad="38100" dist="38100" dir="2700000" algn="tl">
                    <a:srgbClr val="DDDDDD"/>
                  </a:outerShdw>
                </a:effectLst>
                <a:latin typeface="Arial" charset="0"/>
              </a:rPr>
              <a:t>Eze</a:t>
            </a:r>
            <a:r>
              <a:rPr lang="en-US" sz="2000" b="1" i="1" dirty="0">
                <a:effectLst>
                  <a:outerShdw blurRad="38100" dist="38100" dir="2700000" algn="tl">
                    <a:srgbClr val="DDDDDD"/>
                  </a:outerShdw>
                </a:effectLst>
                <a:latin typeface="Arial" charset="0"/>
              </a:rPr>
              <a:t> 8:17  Then he said unto me, Hast thou seen this, O son of man? Is it a light thing to the house of Judah that they commit the abominations which they commit here? for they have filled the land with violence, and have turned again to provoke me to anger: and, lo, they put the branch to their nose.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6402"/>
                                        </p:tgtEl>
                                        <p:attrNameLst>
                                          <p:attrName>style.visibility</p:attrName>
                                        </p:attrNameLst>
                                      </p:cBhvr>
                                      <p:to>
                                        <p:strVal val="visible"/>
                                      </p:to>
                                    </p:set>
                                    <p:animEffect transition="in" filter="blinds(horizontal)">
                                      <p:cBhvr>
                                        <p:cTn id="7" dur="500"/>
                                        <p:tgtEl>
                                          <p:spTgt spid="16402"/>
                                        </p:tgtEl>
                                      </p:cBhvr>
                                    </p:animEffect>
                                  </p:childTnLst>
                                </p:cTn>
                              </p:par>
                            </p:childTnLst>
                          </p:cTn>
                        </p:par>
                        <p:par>
                          <p:cTn id="8" fill="hold" nodeType="afterGroup">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16403"/>
                                        </p:tgtEl>
                                        <p:attrNameLst>
                                          <p:attrName>style.visibility</p:attrName>
                                        </p:attrNameLst>
                                      </p:cBhvr>
                                      <p:to>
                                        <p:strVal val="visible"/>
                                      </p:to>
                                    </p:set>
                                    <p:animEffect transition="in" filter="blinds(horizontal)">
                                      <p:cBhvr>
                                        <p:cTn id="11" dur="500"/>
                                        <p:tgtEl>
                                          <p:spTgt spid="16403"/>
                                        </p:tgtEl>
                                      </p:cBhvr>
                                    </p:animEffect>
                                  </p:childTnLst>
                                </p:cTn>
                              </p:par>
                            </p:childTnLst>
                          </p:cTn>
                        </p:par>
                        <p:par>
                          <p:cTn id="12" fill="hold" nodeType="afterGroup">
                            <p:stCondLst>
                              <p:cond delay="1000"/>
                            </p:stCondLst>
                            <p:childTnLst>
                              <p:par>
                                <p:cTn id="13" presetID="3" presetClass="entr" presetSubtype="10" fill="hold" grpId="0" nodeType="afterEffect">
                                  <p:stCondLst>
                                    <p:cond delay="0"/>
                                  </p:stCondLst>
                                  <p:childTnLst>
                                    <p:set>
                                      <p:cBhvr>
                                        <p:cTn id="14" dur="1" fill="hold">
                                          <p:stCondLst>
                                            <p:cond delay="0"/>
                                          </p:stCondLst>
                                        </p:cTn>
                                        <p:tgtEl>
                                          <p:spTgt spid="16405"/>
                                        </p:tgtEl>
                                        <p:attrNameLst>
                                          <p:attrName>style.visibility</p:attrName>
                                        </p:attrNameLst>
                                      </p:cBhvr>
                                      <p:to>
                                        <p:strVal val="visible"/>
                                      </p:to>
                                    </p:set>
                                    <p:animEffect transition="in" filter="blinds(horizontal)">
                                      <p:cBhvr>
                                        <p:cTn id="15" dur="500"/>
                                        <p:tgtEl>
                                          <p:spTgt spid="16405"/>
                                        </p:tgtEl>
                                      </p:cBhvr>
                                    </p:animEffect>
                                  </p:childTnLst>
                                  <p:subTnLst>
                                    <p:set>
                                      <p:cBhvr override="childStyle">
                                        <p:cTn dur="1" fill="hold" display="0" masterRel="nextClick" afterEffect="1"/>
                                        <p:tgtEl>
                                          <p:spTgt spid="16405"/>
                                        </p:tgtEl>
                                        <p:attrNameLst>
                                          <p:attrName>style.visibility</p:attrName>
                                        </p:attrNameLst>
                                      </p:cBhvr>
                                      <p:to>
                                        <p:strVal val="hidden"/>
                                      </p:to>
                                    </p:set>
                                  </p:subTnLst>
                                </p:cTn>
                              </p:par>
                            </p:childTnLst>
                          </p:cTn>
                        </p:par>
                      </p:childTnLst>
                    </p:cTn>
                  </p:par>
                  <p:par>
                    <p:cTn id="16" fill="hold" nodeType="clickPar">
                      <p:stCondLst>
                        <p:cond delay="indefinite"/>
                      </p:stCondLst>
                      <p:childTnLst>
                        <p:par>
                          <p:cTn id="17" fill="hold" nodeType="withGroup">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6407"/>
                                        </p:tgtEl>
                                        <p:attrNameLst>
                                          <p:attrName>style.visibility</p:attrName>
                                        </p:attrNameLst>
                                      </p:cBhvr>
                                      <p:to>
                                        <p:strVal val="visible"/>
                                      </p:to>
                                    </p:set>
                                    <p:anim calcmode="lin" valueType="num">
                                      <p:cBhvr additive="base">
                                        <p:cTn id="20" dur="500" fill="hold"/>
                                        <p:tgtEl>
                                          <p:spTgt spid="16407"/>
                                        </p:tgtEl>
                                        <p:attrNameLst>
                                          <p:attrName>ppt_x</p:attrName>
                                        </p:attrNameLst>
                                      </p:cBhvr>
                                      <p:tavLst>
                                        <p:tav tm="0">
                                          <p:val>
                                            <p:strVal val="#ppt_x"/>
                                          </p:val>
                                        </p:tav>
                                        <p:tav tm="100000">
                                          <p:val>
                                            <p:strVal val="#ppt_x"/>
                                          </p:val>
                                        </p:tav>
                                      </p:tavLst>
                                    </p:anim>
                                    <p:anim calcmode="lin" valueType="num">
                                      <p:cBhvr additive="base">
                                        <p:cTn id="21" dur="500" fill="hold"/>
                                        <p:tgtEl>
                                          <p:spTgt spid="16407"/>
                                        </p:tgtEl>
                                        <p:attrNameLst>
                                          <p:attrName>ppt_y</p:attrName>
                                        </p:attrNameLst>
                                      </p:cBhvr>
                                      <p:tavLst>
                                        <p:tav tm="0">
                                          <p:val>
                                            <p:strVal val="1+#ppt_h/2"/>
                                          </p:val>
                                        </p:tav>
                                        <p:tav tm="100000">
                                          <p:val>
                                            <p:strVal val="#ppt_y"/>
                                          </p:val>
                                        </p:tav>
                                      </p:tavLst>
                                    </p:anim>
                                  </p:childTnLst>
                                </p:cTn>
                              </p:par>
                            </p:childTnLst>
                          </p:cTn>
                        </p:par>
                        <p:par>
                          <p:cTn id="22" fill="hold" nodeType="afterGroup">
                            <p:stCondLst>
                              <p:cond delay="500"/>
                            </p:stCondLst>
                            <p:childTnLst>
                              <p:par>
                                <p:cTn id="23" presetID="2" presetClass="entr" presetSubtype="4" fill="hold" grpId="0" nodeType="afterEffect">
                                  <p:stCondLst>
                                    <p:cond delay="0"/>
                                  </p:stCondLst>
                                  <p:childTnLst>
                                    <p:set>
                                      <p:cBhvr>
                                        <p:cTn id="24" dur="1" fill="hold">
                                          <p:stCondLst>
                                            <p:cond delay="0"/>
                                          </p:stCondLst>
                                        </p:cTn>
                                        <p:tgtEl>
                                          <p:spTgt spid="16406"/>
                                        </p:tgtEl>
                                        <p:attrNameLst>
                                          <p:attrName>style.visibility</p:attrName>
                                        </p:attrNameLst>
                                      </p:cBhvr>
                                      <p:to>
                                        <p:strVal val="visible"/>
                                      </p:to>
                                    </p:set>
                                    <p:anim calcmode="lin" valueType="num">
                                      <p:cBhvr additive="base">
                                        <p:cTn id="25" dur="500" fill="hold"/>
                                        <p:tgtEl>
                                          <p:spTgt spid="16406"/>
                                        </p:tgtEl>
                                        <p:attrNameLst>
                                          <p:attrName>ppt_x</p:attrName>
                                        </p:attrNameLst>
                                      </p:cBhvr>
                                      <p:tavLst>
                                        <p:tav tm="0">
                                          <p:val>
                                            <p:strVal val="#ppt_x"/>
                                          </p:val>
                                        </p:tav>
                                        <p:tav tm="100000">
                                          <p:val>
                                            <p:strVal val="#ppt_x"/>
                                          </p:val>
                                        </p:tav>
                                      </p:tavLst>
                                    </p:anim>
                                    <p:anim calcmode="lin" valueType="num">
                                      <p:cBhvr additive="base">
                                        <p:cTn id="26" dur="500" fill="hold"/>
                                        <p:tgtEl>
                                          <p:spTgt spid="16406"/>
                                        </p:tgtEl>
                                        <p:attrNameLst>
                                          <p:attrName>ppt_y</p:attrName>
                                        </p:attrNameLst>
                                      </p:cBhvr>
                                      <p:tavLst>
                                        <p:tav tm="0">
                                          <p:val>
                                            <p:strVal val="1+#ppt_h/2"/>
                                          </p:val>
                                        </p:tav>
                                        <p:tav tm="100000">
                                          <p:val>
                                            <p:strVal val="#ppt_y"/>
                                          </p:val>
                                        </p:tav>
                                      </p:tavLst>
                                    </p:anim>
                                  </p:childTnLst>
                                </p:cTn>
                              </p:par>
                            </p:childTnLst>
                          </p:cTn>
                        </p:par>
                        <p:par>
                          <p:cTn id="27" fill="hold" nodeType="afterGroup">
                            <p:stCondLst>
                              <p:cond delay="1000"/>
                            </p:stCondLst>
                            <p:childTnLst>
                              <p:par>
                                <p:cTn id="28" presetID="3" presetClass="entr" presetSubtype="10" fill="hold" grpId="0" nodeType="afterEffect">
                                  <p:stCondLst>
                                    <p:cond delay="0"/>
                                  </p:stCondLst>
                                  <p:childTnLst>
                                    <p:set>
                                      <p:cBhvr>
                                        <p:cTn id="29" dur="1" fill="hold">
                                          <p:stCondLst>
                                            <p:cond delay="0"/>
                                          </p:stCondLst>
                                        </p:cTn>
                                        <p:tgtEl>
                                          <p:spTgt spid="16408"/>
                                        </p:tgtEl>
                                        <p:attrNameLst>
                                          <p:attrName>style.visibility</p:attrName>
                                        </p:attrNameLst>
                                      </p:cBhvr>
                                      <p:to>
                                        <p:strVal val="visible"/>
                                      </p:to>
                                    </p:set>
                                    <p:animEffect transition="in" filter="blinds(horizontal)">
                                      <p:cBhvr>
                                        <p:cTn id="30" dur="500"/>
                                        <p:tgtEl>
                                          <p:spTgt spid="16408"/>
                                        </p:tgtEl>
                                      </p:cBhvr>
                                    </p:animEffect>
                                  </p:childTnLst>
                                  <p:subTnLst>
                                    <p:set>
                                      <p:cBhvr override="childStyle">
                                        <p:cTn dur="1" fill="hold" display="0" masterRel="nextClick" afterEffect="1"/>
                                        <p:tgtEl>
                                          <p:spTgt spid="16408"/>
                                        </p:tgtEl>
                                        <p:attrNameLst>
                                          <p:attrName>style.visibility</p:attrName>
                                        </p:attrNameLst>
                                      </p:cBhvr>
                                      <p:to>
                                        <p:strVal val="hidden"/>
                                      </p:to>
                                    </p:set>
                                  </p:sub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6410"/>
                                        </p:tgtEl>
                                        <p:attrNameLst>
                                          <p:attrName>style.visibility</p:attrName>
                                        </p:attrNameLst>
                                      </p:cBhvr>
                                      <p:to>
                                        <p:strVal val="visible"/>
                                      </p:to>
                                    </p:set>
                                    <p:anim calcmode="lin" valueType="num">
                                      <p:cBhvr additive="base">
                                        <p:cTn id="35" dur="500" fill="hold"/>
                                        <p:tgtEl>
                                          <p:spTgt spid="16410"/>
                                        </p:tgtEl>
                                        <p:attrNameLst>
                                          <p:attrName>ppt_x</p:attrName>
                                        </p:attrNameLst>
                                      </p:cBhvr>
                                      <p:tavLst>
                                        <p:tav tm="0">
                                          <p:val>
                                            <p:strVal val="#ppt_x"/>
                                          </p:val>
                                        </p:tav>
                                        <p:tav tm="100000">
                                          <p:val>
                                            <p:strVal val="#ppt_x"/>
                                          </p:val>
                                        </p:tav>
                                      </p:tavLst>
                                    </p:anim>
                                    <p:anim calcmode="lin" valueType="num">
                                      <p:cBhvr additive="base">
                                        <p:cTn id="36" dur="500" fill="hold"/>
                                        <p:tgtEl>
                                          <p:spTgt spid="16410"/>
                                        </p:tgtEl>
                                        <p:attrNameLst>
                                          <p:attrName>ppt_y</p:attrName>
                                        </p:attrNameLst>
                                      </p:cBhvr>
                                      <p:tavLst>
                                        <p:tav tm="0">
                                          <p:val>
                                            <p:strVal val="1+#ppt_h/2"/>
                                          </p:val>
                                        </p:tav>
                                        <p:tav tm="100000">
                                          <p:val>
                                            <p:strVal val="#ppt_y"/>
                                          </p:val>
                                        </p:tav>
                                      </p:tavLst>
                                    </p:anim>
                                  </p:childTnLst>
                                </p:cTn>
                              </p:par>
                            </p:childTnLst>
                          </p:cTn>
                        </p:par>
                        <p:par>
                          <p:cTn id="37" fill="hold" nodeType="afterGroup">
                            <p:stCondLst>
                              <p:cond delay="500"/>
                            </p:stCondLst>
                            <p:childTnLst>
                              <p:par>
                                <p:cTn id="38" presetID="2" presetClass="entr" presetSubtype="4" fill="hold" grpId="0" nodeType="afterEffect">
                                  <p:stCondLst>
                                    <p:cond delay="0"/>
                                  </p:stCondLst>
                                  <p:childTnLst>
                                    <p:set>
                                      <p:cBhvr>
                                        <p:cTn id="39" dur="1" fill="hold">
                                          <p:stCondLst>
                                            <p:cond delay="0"/>
                                          </p:stCondLst>
                                        </p:cTn>
                                        <p:tgtEl>
                                          <p:spTgt spid="16409"/>
                                        </p:tgtEl>
                                        <p:attrNameLst>
                                          <p:attrName>style.visibility</p:attrName>
                                        </p:attrNameLst>
                                      </p:cBhvr>
                                      <p:to>
                                        <p:strVal val="visible"/>
                                      </p:to>
                                    </p:set>
                                    <p:anim calcmode="lin" valueType="num">
                                      <p:cBhvr additive="base">
                                        <p:cTn id="40" dur="500" fill="hold"/>
                                        <p:tgtEl>
                                          <p:spTgt spid="16409"/>
                                        </p:tgtEl>
                                        <p:attrNameLst>
                                          <p:attrName>ppt_x</p:attrName>
                                        </p:attrNameLst>
                                      </p:cBhvr>
                                      <p:tavLst>
                                        <p:tav tm="0">
                                          <p:val>
                                            <p:strVal val="#ppt_x"/>
                                          </p:val>
                                        </p:tav>
                                        <p:tav tm="100000">
                                          <p:val>
                                            <p:strVal val="#ppt_x"/>
                                          </p:val>
                                        </p:tav>
                                      </p:tavLst>
                                    </p:anim>
                                    <p:anim calcmode="lin" valueType="num">
                                      <p:cBhvr additive="base">
                                        <p:cTn id="41" dur="500" fill="hold"/>
                                        <p:tgtEl>
                                          <p:spTgt spid="16409"/>
                                        </p:tgtEl>
                                        <p:attrNameLst>
                                          <p:attrName>ppt_y</p:attrName>
                                        </p:attrNameLst>
                                      </p:cBhvr>
                                      <p:tavLst>
                                        <p:tav tm="0">
                                          <p:val>
                                            <p:strVal val="1+#ppt_h/2"/>
                                          </p:val>
                                        </p:tav>
                                        <p:tav tm="100000">
                                          <p:val>
                                            <p:strVal val="#ppt_y"/>
                                          </p:val>
                                        </p:tav>
                                      </p:tavLst>
                                    </p:anim>
                                  </p:childTnLst>
                                </p:cTn>
                              </p:par>
                            </p:childTnLst>
                          </p:cTn>
                        </p:par>
                        <p:par>
                          <p:cTn id="42" fill="hold" nodeType="afterGroup">
                            <p:stCondLst>
                              <p:cond delay="1000"/>
                            </p:stCondLst>
                            <p:childTnLst>
                              <p:par>
                                <p:cTn id="43" presetID="3" presetClass="entr" presetSubtype="10" fill="hold" grpId="0" nodeType="afterEffect">
                                  <p:stCondLst>
                                    <p:cond delay="0"/>
                                  </p:stCondLst>
                                  <p:childTnLst>
                                    <p:set>
                                      <p:cBhvr>
                                        <p:cTn id="44" dur="1" fill="hold">
                                          <p:stCondLst>
                                            <p:cond delay="0"/>
                                          </p:stCondLst>
                                        </p:cTn>
                                        <p:tgtEl>
                                          <p:spTgt spid="16413"/>
                                        </p:tgtEl>
                                        <p:attrNameLst>
                                          <p:attrName>style.visibility</p:attrName>
                                        </p:attrNameLst>
                                      </p:cBhvr>
                                      <p:to>
                                        <p:strVal val="visible"/>
                                      </p:to>
                                    </p:set>
                                    <p:animEffect transition="in" filter="blinds(horizontal)">
                                      <p:cBhvr>
                                        <p:cTn id="45" dur="500"/>
                                        <p:tgtEl>
                                          <p:spTgt spid="16413"/>
                                        </p:tgtEl>
                                      </p:cBhvr>
                                    </p:animEffect>
                                  </p:childTnLst>
                                  <p:subTnLst>
                                    <p:set>
                                      <p:cBhvr override="childStyle">
                                        <p:cTn dur="1" fill="hold" display="0" masterRel="nextClick" afterEffect="1"/>
                                        <p:tgtEl>
                                          <p:spTgt spid="16413"/>
                                        </p:tgtEl>
                                        <p:attrNameLst>
                                          <p:attrName>style.visibility</p:attrName>
                                        </p:attrNameLst>
                                      </p:cBhvr>
                                      <p:to>
                                        <p:strVal val="hidden"/>
                                      </p:to>
                                    </p:set>
                                  </p:subTnLst>
                                </p:cTn>
                              </p:par>
                            </p:childTnLst>
                          </p:cTn>
                        </p:par>
                      </p:childTnLst>
                    </p:cTn>
                  </p:par>
                  <p:par>
                    <p:cTn id="46" fill="hold" nodeType="clickPar">
                      <p:stCondLst>
                        <p:cond delay="indefinite"/>
                      </p:stCondLst>
                      <p:childTnLst>
                        <p:par>
                          <p:cTn id="47" fill="hold" nodeType="withGroup">
                            <p:stCondLst>
                              <p:cond delay="0"/>
                            </p:stCondLst>
                            <p:childTnLst>
                              <p:par>
                                <p:cTn id="48" presetID="2" presetClass="entr" presetSubtype="4" fill="hold" grpId="0" nodeType="clickEffect">
                                  <p:stCondLst>
                                    <p:cond delay="0"/>
                                  </p:stCondLst>
                                  <p:childTnLst>
                                    <p:set>
                                      <p:cBhvr>
                                        <p:cTn id="49" dur="1" fill="hold">
                                          <p:stCondLst>
                                            <p:cond delay="0"/>
                                          </p:stCondLst>
                                        </p:cTn>
                                        <p:tgtEl>
                                          <p:spTgt spid="16415"/>
                                        </p:tgtEl>
                                        <p:attrNameLst>
                                          <p:attrName>style.visibility</p:attrName>
                                        </p:attrNameLst>
                                      </p:cBhvr>
                                      <p:to>
                                        <p:strVal val="visible"/>
                                      </p:to>
                                    </p:set>
                                    <p:anim calcmode="lin" valueType="num">
                                      <p:cBhvr additive="base">
                                        <p:cTn id="50" dur="500" fill="hold"/>
                                        <p:tgtEl>
                                          <p:spTgt spid="16415"/>
                                        </p:tgtEl>
                                        <p:attrNameLst>
                                          <p:attrName>ppt_x</p:attrName>
                                        </p:attrNameLst>
                                      </p:cBhvr>
                                      <p:tavLst>
                                        <p:tav tm="0">
                                          <p:val>
                                            <p:strVal val="#ppt_x"/>
                                          </p:val>
                                        </p:tav>
                                        <p:tav tm="100000">
                                          <p:val>
                                            <p:strVal val="#ppt_x"/>
                                          </p:val>
                                        </p:tav>
                                      </p:tavLst>
                                    </p:anim>
                                    <p:anim calcmode="lin" valueType="num">
                                      <p:cBhvr additive="base">
                                        <p:cTn id="51" dur="500" fill="hold"/>
                                        <p:tgtEl>
                                          <p:spTgt spid="16415"/>
                                        </p:tgtEl>
                                        <p:attrNameLst>
                                          <p:attrName>ppt_y</p:attrName>
                                        </p:attrNameLst>
                                      </p:cBhvr>
                                      <p:tavLst>
                                        <p:tav tm="0">
                                          <p:val>
                                            <p:strVal val="1+#ppt_h/2"/>
                                          </p:val>
                                        </p:tav>
                                        <p:tav tm="100000">
                                          <p:val>
                                            <p:strVal val="#ppt_y"/>
                                          </p:val>
                                        </p:tav>
                                      </p:tavLst>
                                    </p:anim>
                                  </p:childTnLst>
                                </p:cTn>
                              </p:par>
                            </p:childTnLst>
                          </p:cTn>
                        </p:par>
                        <p:par>
                          <p:cTn id="52" fill="hold" nodeType="afterGroup">
                            <p:stCondLst>
                              <p:cond delay="500"/>
                            </p:stCondLst>
                            <p:childTnLst>
                              <p:par>
                                <p:cTn id="53" presetID="2" presetClass="entr" presetSubtype="4" fill="hold" grpId="0" nodeType="afterEffect">
                                  <p:stCondLst>
                                    <p:cond delay="0"/>
                                  </p:stCondLst>
                                  <p:childTnLst>
                                    <p:set>
                                      <p:cBhvr>
                                        <p:cTn id="54" dur="1" fill="hold">
                                          <p:stCondLst>
                                            <p:cond delay="0"/>
                                          </p:stCondLst>
                                        </p:cTn>
                                        <p:tgtEl>
                                          <p:spTgt spid="16411"/>
                                        </p:tgtEl>
                                        <p:attrNameLst>
                                          <p:attrName>style.visibility</p:attrName>
                                        </p:attrNameLst>
                                      </p:cBhvr>
                                      <p:to>
                                        <p:strVal val="visible"/>
                                      </p:to>
                                    </p:set>
                                    <p:anim calcmode="lin" valueType="num">
                                      <p:cBhvr additive="base">
                                        <p:cTn id="55" dur="500" fill="hold"/>
                                        <p:tgtEl>
                                          <p:spTgt spid="16411"/>
                                        </p:tgtEl>
                                        <p:attrNameLst>
                                          <p:attrName>ppt_x</p:attrName>
                                        </p:attrNameLst>
                                      </p:cBhvr>
                                      <p:tavLst>
                                        <p:tav tm="0">
                                          <p:val>
                                            <p:strVal val="#ppt_x"/>
                                          </p:val>
                                        </p:tav>
                                        <p:tav tm="100000">
                                          <p:val>
                                            <p:strVal val="#ppt_x"/>
                                          </p:val>
                                        </p:tav>
                                      </p:tavLst>
                                    </p:anim>
                                    <p:anim calcmode="lin" valueType="num">
                                      <p:cBhvr additive="base">
                                        <p:cTn id="56" dur="500" fill="hold"/>
                                        <p:tgtEl>
                                          <p:spTgt spid="16411"/>
                                        </p:tgtEl>
                                        <p:attrNameLst>
                                          <p:attrName>ppt_y</p:attrName>
                                        </p:attrNameLst>
                                      </p:cBhvr>
                                      <p:tavLst>
                                        <p:tav tm="0">
                                          <p:val>
                                            <p:strVal val="1+#ppt_h/2"/>
                                          </p:val>
                                        </p:tav>
                                        <p:tav tm="100000">
                                          <p:val>
                                            <p:strVal val="#ppt_y"/>
                                          </p:val>
                                        </p:tav>
                                      </p:tavLst>
                                    </p:anim>
                                  </p:childTnLst>
                                </p:cTn>
                              </p:par>
                            </p:childTnLst>
                          </p:cTn>
                        </p:par>
                        <p:par>
                          <p:cTn id="57" fill="hold" nodeType="afterGroup">
                            <p:stCondLst>
                              <p:cond delay="1000"/>
                            </p:stCondLst>
                            <p:childTnLst>
                              <p:par>
                                <p:cTn id="58" presetID="3" presetClass="entr" presetSubtype="10" fill="hold" grpId="0" nodeType="afterEffect">
                                  <p:stCondLst>
                                    <p:cond delay="0"/>
                                  </p:stCondLst>
                                  <p:childTnLst>
                                    <p:set>
                                      <p:cBhvr>
                                        <p:cTn id="59" dur="1" fill="hold">
                                          <p:stCondLst>
                                            <p:cond delay="0"/>
                                          </p:stCondLst>
                                        </p:cTn>
                                        <p:tgtEl>
                                          <p:spTgt spid="16416"/>
                                        </p:tgtEl>
                                        <p:attrNameLst>
                                          <p:attrName>style.visibility</p:attrName>
                                        </p:attrNameLst>
                                      </p:cBhvr>
                                      <p:to>
                                        <p:strVal val="visible"/>
                                      </p:to>
                                    </p:set>
                                    <p:animEffect transition="in" filter="blinds(horizontal)">
                                      <p:cBhvr>
                                        <p:cTn id="60" dur="500"/>
                                        <p:tgtEl>
                                          <p:spTgt spid="16416"/>
                                        </p:tgtEl>
                                      </p:cBhvr>
                                    </p:animEffect>
                                  </p:childTnLst>
                                  <p:subTnLst>
                                    <p:set>
                                      <p:cBhvr override="childStyle">
                                        <p:cTn dur="1" fill="hold" display="0" masterRel="nextClick" afterEffect="1"/>
                                        <p:tgtEl>
                                          <p:spTgt spid="16416"/>
                                        </p:tgtEl>
                                        <p:attrNameLst>
                                          <p:attrName>style.visibility</p:attrName>
                                        </p:attrNameLst>
                                      </p:cBhvr>
                                      <p:to>
                                        <p:strVal val="hidden"/>
                                      </p:to>
                                    </p:set>
                                  </p:subTnLst>
                                </p:cTn>
                              </p:par>
                            </p:childTnLst>
                          </p:cTn>
                        </p:par>
                      </p:childTnLst>
                    </p:cTn>
                  </p:par>
                  <p:par>
                    <p:cTn id="61" fill="hold" nodeType="clickPar">
                      <p:stCondLst>
                        <p:cond delay="indefinite"/>
                      </p:stCondLst>
                      <p:childTnLst>
                        <p:par>
                          <p:cTn id="62" fill="hold" nodeType="withGroup">
                            <p:stCondLst>
                              <p:cond delay="0"/>
                            </p:stCondLst>
                            <p:childTnLst>
                              <p:par>
                                <p:cTn id="63" presetID="2" presetClass="entr" presetSubtype="4" fill="hold" grpId="0" nodeType="clickEffect">
                                  <p:stCondLst>
                                    <p:cond delay="0"/>
                                  </p:stCondLst>
                                  <p:childTnLst>
                                    <p:set>
                                      <p:cBhvr>
                                        <p:cTn id="64" dur="1" fill="hold">
                                          <p:stCondLst>
                                            <p:cond delay="0"/>
                                          </p:stCondLst>
                                        </p:cTn>
                                        <p:tgtEl>
                                          <p:spTgt spid="16412"/>
                                        </p:tgtEl>
                                        <p:attrNameLst>
                                          <p:attrName>style.visibility</p:attrName>
                                        </p:attrNameLst>
                                      </p:cBhvr>
                                      <p:to>
                                        <p:strVal val="visible"/>
                                      </p:to>
                                    </p:set>
                                    <p:anim calcmode="lin" valueType="num">
                                      <p:cBhvr additive="base">
                                        <p:cTn id="65" dur="500" fill="hold"/>
                                        <p:tgtEl>
                                          <p:spTgt spid="16412"/>
                                        </p:tgtEl>
                                        <p:attrNameLst>
                                          <p:attrName>ppt_x</p:attrName>
                                        </p:attrNameLst>
                                      </p:cBhvr>
                                      <p:tavLst>
                                        <p:tav tm="0">
                                          <p:val>
                                            <p:strVal val="#ppt_x"/>
                                          </p:val>
                                        </p:tav>
                                        <p:tav tm="100000">
                                          <p:val>
                                            <p:strVal val="#ppt_x"/>
                                          </p:val>
                                        </p:tav>
                                      </p:tavLst>
                                    </p:anim>
                                    <p:anim calcmode="lin" valueType="num">
                                      <p:cBhvr additive="base">
                                        <p:cTn id="66" dur="500" fill="hold"/>
                                        <p:tgtEl>
                                          <p:spTgt spid="16412"/>
                                        </p:tgtEl>
                                        <p:attrNameLst>
                                          <p:attrName>ppt_y</p:attrName>
                                        </p:attrNameLst>
                                      </p:cBhvr>
                                      <p:tavLst>
                                        <p:tav tm="0">
                                          <p:val>
                                            <p:strVal val="1+#ppt_h/2"/>
                                          </p:val>
                                        </p:tav>
                                        <p:tav tm="100000">
                                          <p:val>
                                            <p:strVal val="#ppt_y"/>
                                          </p:val>
                                        </p:tav>
                                      </p:tavLst>
                                    </p:anim>
                                  </p:childTnLst>
                                </p:cTn>
                              </p:par>
                            </p:childTnLst>
                          </p:cTn>
                        </p:par>
                        <p:par>
                          <p:cTn id="67" fill="hold" nodeType="afterGroup">
                            <p:stCondLst>
                              <p:cond delay="500"/>
                            </p:stCondLst>
                            <p:childTnLst>
                              <p:par>
                                <p:cTn id="68" presetID="2" presetClass="entr" presetSubtype="4" fill="hold" grpId="0" nodeType="afterEffect">
                                  <p:stCondLst>
                                    <p:cond delay="0"/>
                                  </p:stCondLst>
                                  <p:childTnLst>
                                    <p:set>
                                      <p:cBhvr>
                                        <p:cTn id="69" dur="1" fill="hold">
                                          <p:stCondLst>
                                            <p:cond delay="0"/>
                                          </p:stCondLst>
                                        </p:cTn>
                                        <p:tgtEl>
                                          <p:spTgt spid="16414"/>
                                        </p:tgtEl>
                                        <p:attrNameLst>
                                          <p:attrName>style.visibility</p:attrName>
                                        </p:attrNameLst>
                                      </p:cBhvr>
                                      <p:to>
                                        <p:strVal val="visible"/>
                                      </p:to>
                                    </p:set>
                                    <p:anim calcmode="lin" valueType="num">
                                      <p:cBhvr additive="base">
                                        <p:cTn id="70" dur="500" fill="hold"/>
                                        <p:tgtEl>
                                          <p:spTgt spid="16414"/>
                                        </p:tgtEl>
                                        <p:attrNameLst>
                                          <p:attrName>ppt_x</p:attrName>
                                        </p:attrNameLst>
                                      </p:cBhvr>
                                      <p:tavLst>
                                        <p:tav tm="0">
                                          <p:val>
                                            <p:strVal val="#ppt_x"/>
                                          </p:val>
                                        </p:tav>
                                        <p:tav tm="100000">
                                          <p:val>
                                            <p:strVal val="#ppt_x"/>
                                          </p:val>
                                        </p:tav>
                                      </p:tavLst>
                                    </p:anim>
                                    <p:anim calcmode="lin" valueType="num">
                                      <p:cBhvr additive="base">
                                        <p:cTn id="71" dur="500" fill="hold"/>
                                        <p:tgtEl>
                                          <p:spTgt spid="16414"/>
                                        </p:tgtEl>
                                        <p:attrNameLst>
                                          <p:attrName>ppt_y</p:attrName>
                                        </p:attrNameLst>
                                      </p:cBhvr>
                                      <p:tavLst>
                                        <p:tav tm="0">
                                          <p:val>
                                            <p:strVal val="1+#ppt_h/2"/>
                                          </p:val>
                                        </p:tav>
                                        <p:tav tm="100000">
                                          <p:val>
                                            <p:strVal val="#ppt_y"/>
                                          </p:val>
                                        </p:tav>
                                      </p:tavLst>
                                    </p:anim>
                                  </p:childTnLst>
                                </p:cTn>
                              </p:par>
                            </p:childTnLst>
                          </p:cTn>
                        </p:par>
                        <p:par>
                          <p:cTn id="72" fill="hold" nodeType="afterGroup">
                            <p:stCondLst>
                              <p:cond delay="1000"/>
                            </p:stCondLst>
                            <p:childTnLst>
                              <p:par>
                                <p:cTn id="73" presetID="3" presetClass="entr" presetSubtype="10" fill="hold" grpId="0" nodeType="afterEffect">
                                  <p:stCondLst>
                                    <p:cond delay="0"/>
                                  </p:stCondLst>
                                  <p:childTnLst>
                                    <p:set>
                                      <p:cBhvr>
                                        <p:cTn id="74" dur="1" fill="hold">
                                          <p:stCondLst>
                                            <p:cond delay="0"/>
                                          </p:stCondLst>
                                        </p:cTn>
                                        <p:tgtEl>
                                          <p:spTgt spid="16417"/>
                                        </p:tgtEl>
                                        <p:attrNameLst>
                                          <p:attrName>style.visibility</p:attrName>
                                        </p:attrNameLst>
                                      </p:cBhvr>
                                      <p:to>
                                        <p:strVal val="visible"/>
                                      </p:to>
                                    </p:set>
                                    <p:animEffect transition="in" filter="blinds(horizontal)">
                                      <p:cBhvr>
                                        <p:cTn id="75" dur="500"/>
                                        <p:tgtEl>
                                          <p:spTgt spid="16417"/>
                                        </p:tgtEl>
                                      </p:cBhvr>
                                    </p:animEffect>
                                  </p:childTnLst>
                                  <p:subTnLst>
                                    <p:set>
                                      <p:cBhvr override="childStyle">
                                        <p:cTn dur="1" fill="hold" display="0" masterRel="nextClick" afterEffect="1"/>
                                        <p:tgtEl>
                                          <p:spTgt spid="16417"/>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02" grpId="0" animBg="1"/>
      <p:bldP spid="16403" grpId="0" autoUpdateAnimBg="0"/>
      <p:bldP spid="16405" grpId="0" autoUpdateAnimBg="0"/>
      <p:bldP spid="16406" grpId="0" animBg="1"/>
      <p:bldP spid="16407" grpId="0" autoUpdateAnimBg="0"/>
      <p:bldP spid="16408" grpId="0" autoUpdateAnimBg="0"/>
      <p:bldP spid="16409" grpId="0" animBg="1"/>
      <p:bldP spid="16410" grpId="0" autoUpdateAnimBg="0"/>
      <p:bldP spid="16411" grpId="0" animBg="1"/>
      <p:bldP spid="16412" grpId="0" autoUpdateAnimBg="0"/>
      <p:bldP spid="16413" grpId="0" autoUpdateAnimBg="0"/>
      <p:bldP spid="16414" grpId="0" animBg="1"/>
      <p:bldP spid="16415" grpId="0" autoUpdateAnimBg="0"/>
      <p:bldP spid="16416" grpId="0" autoUpdateAnimBg="0"/>
      <p:bldP spid="16417" grpId="0" autoUpdateAnimBg="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17" name="Picture 12"/>
          <p:cNvPicPr>
            <a:picLocks noChangeAspect="1" noChangeArrowheads="1"/>
          </p:cNvPicPr>
          <p:nvPr/>
        </p:nvPicPr>
        <p:blipFill>
          <a:blip r:embed="rId3">
            <a:lum bright="-30000"/>
            <a:extLst>
              <a:ext uri="{28A0092B-C50C-407E-A947-70E740481C1C}">
                <a14:useLocalDpi xmlns:a14="http://schemas.microsoft.com/office/drawing/2010/main"/>
              </a:ext>
            </a:extLst>
          </a:blip>
          <a:srcRect/>
          <a:stretch>
            <a:fillRect/>
          </a:stretch>
        </p:blipFill>
        <p:spPr bwMode="auto">
          <a:xfrm>
            <a:off x="609600" y="914400"/>
            <a:ext cx="8153400" cy="527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2818" name="Rectangle 2"/>
          <p:cNvSpPr>
            <a:spLocks noChangeArrowheads="1"/>
          </p:cNvSpPr>
          <p:nvPr/>
        </p:nvSpPr>
        <p:spPr bwMode="auto">
          <a:xfrm>
            <a:off x="228600" y="6248400"/>
            <a:ext cx="8686800" cy="381000"/>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62819" name="Rectangle 3"/>
          <p:cNvSpPr>
            <a:spLocks noChangeArrowheads="1"/>
          </p:cNvSpPr>
          <p:nvPr/>
        </p:nvSpPr>
        <p:spPr bwMode="auto">
          <a:xfrm>
            <a:off x="228600" y="6248400"/>
            <a:ext cx="2590800" cy="381000"/>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pic>
        <p:nvPicPr>
          <p:cNvPr id="162820" name="Picture 4" descr="Israel &amp; Babylon Title"/>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181600" y="228600"/>
            <a:ext cx="3743325"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2821" name="Picture 5" descr="Before the Exile"/>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04800" y="6324600"/>
            <a:ext cx="2439988"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2822" name="Picture 6" descr="The Exile Period"/>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905125" y="6324600"/>
            <a:ext cx="2733675"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2823" name="Picture 7" descr="After the Exile"/>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830888" y="6324600"/>
            <a:ext cx="2322512"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2824" name="Picture 8" descr="Home">
            <a:hlinkClick r:id="rId8" action="ppaction://hlinksldjump"/>
          </p:cNvPr>
          <p:cNvPicPr>
            <a:picLocks noGrp="1" noChangeAspect="1" noChangeArrowheads="1"/>
          </p:cNvPicPr>
          <p:nvPr>
            <p:ph sz="half" idx="1"/>
          </p:nvPr>
        </p:nvPicPr>
        <p:blipFill>
          <a:blip r:embed="rId9">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a:xfrm>
            <a:off x="8305800" y="6248400"/>
            <a:ext cx="495300" cy="323850"/>
          </a:xfrm>
        </p:spPr>
      </p:pic>
      <p:sp>
        <p:nvSpPr>
          <p:cNvPr id="162825" name="Line 9"/>
          <p:cNvSpPr>
            <a:spLocks noChangeShapeType="1"/>
          </p:cNvSpPr>
          <p:nvPr/>
        </p:nvSpPr>
        <p:spPr bwMode="auto">
          <a:xfrm>
            <a:off x="5029200" y="762000"/>
            <a:ext cx="38862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442" name="Text Box 10"/>
          <p:cNvSpPr txBox="1">
            <a:spLocks noChangeArrowheads="1"/>
          </p:cNvSpPr>
          <p:nvPr/>
        </p:nvSpPr>
        <p:spPr bwMode="auto">
          <a:xfrm>
            <a:off x="381000" y="304800"/>
            <a:ext cx="2895600" cy="457200"/>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spcBef>
                <a:spcPct val="50000"/>
              </a:spcBef>
              <a:defRPr/>
            </a:pPr>
            <a:r>
              <a:rPr lang="en-US" b="1" i="1" u="sng">
                <a:effectLst>
                  <a:outerShdw blurRad="38100" dist="38100" dir="2700000" algn="tl">
                    <a:srgbClr val="DDDDDD"/>
                  </a:outerShdw>
                </a:effectLst>
                <a:latin typeface="Arial" charset="0"/>
              </a:rPr>
              <a:t>Why the Exile?</a:t>
            </a:r>
          </a:p>
        </p:txBody>
      </p:sp>
      <p:sp>
        <p:nvSpPr>
          <p:cNvPr id="18445" name="Rectangle 13"/>
          <p:cNvSpPr>
            <a:spLocks noChangeArrowheads="1"/>
          </p:cNvSpPr>
          <p:nvPr/>
        </p:nvSpPr>
        <p:spPr bwMode="auto">
          <a:xfrm>
            <a:off x="304800" y="3733800"/>
            <a:ext cx="8382000" cy="2503488"/>
          </a:xfrm>
          <a:prstGeom prst="rect">
            <a:avLst/>
          </a:prstGeom>
          <a:gradFill rotWithShape="0">
            <a:gsLst>
              <a:gs pos="0">
                <a:schemeClr val="tx2">
                  <a:alpha val="52000"/>
                </a:schemeClr>
              </a:gs>
              <a:gs pos="100000">
                <a:schemeClr val="tx2">
                  <a:gamma/>
                  <a:shade val="44706"/>
                  <a:invGamma/>
                  <a:alpha val="53000"/>
                </a:schemeClr>
              </a:gs>
            </a:gsLst>
            <a:lin ang="5400000" scaled="1"/>
          </a:gradFill>
          <a:ln w="9525">
            <a:solidFill>
              <a:schemeClr val="tx1"/>
            </a:solidFill>
            <a:miter lim="800000"/>
            <a:headEnd/>
            <a:tailEnd/>
          </a:ln>
          <a:effectLst/>
        </p:spPr>
        <p:txBody>
          <a:bodyPr wrap="none" anchor="ctr"/>
          <a:lstStyle/>
          <a:p>
            <a:pPr>
              <a:defRPr/>
            </a:pPr>
            <a:endParaRPr lang="en-US">
              <a:latin typeface="Times New Roman" pitchFamily="-112" charset="0"/>
              <a:ea typeface="+mn-ea"/>
              <a:cs typeface="+mn-cs"/>
            </a:endParaRPr>
          </a:p>
        </p:txBody>
      </p:sp>
      <p:sp>
        <p:nvSpPr>
          <p:cNvPr id="18443" name="Text Box 11"/>
          <p:cNvSpPr txBox="1">
            <a:spLocks noChangeArrowheads="1"/>
          </p:cNvSpPr>
          <p:nvPr/>
        </p:nvSpPr>
        <p:spPr bwMode="auto">
          <a:xfrm>
            <a:off x="468313" y="3671888"/>
            <a:ext cx="8135937" cy="249396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l" eaLnBrk="1" hangingPunct="1">
              <a:spcBef>
                <a:spcPct val="50000"/>
              </a:spcBef>
              <a:defRPr/>
            </a:pPr>
            <a:r>
              <a:rPr lang="en-US" b="1" i="1" dirty="0">
                <a:solidFill>
                  <a:schemeClr val="bg1"/>
                </a:solidFill>
                <a:effectLst>
                  <a:outerShdw blurRad="50800" dist="38100" dir="2700000" algn="tl">
                    <a:srgbClr val="000000">
                      <a:alpha val="43000"/>
                    </a:srgbClr>
                  </a:outerShdw>
                </a:effectLst>
                <a:latin typeface="Arial" pitchFamily="-112" charset="0"/>
                <a:ea typeface="+mn-ea"/>
                <a:cs typeface="+mn-cs"/>
              </a:rPr>
              <a:t>Ezra 5:12  </a:t>
            </a:r>
          </a:p>
          <a:p>
            <a:pPr algn="l" eaLnBrk="1" hangingPunct="1">
              <a:spcBef>
                <a:spcPct val="50000"/>
              </a:spcBef>
              <a:defRPr/>
            </a:pPr>
            <a:r>
              <a:rPr lang="en-US" b="1" i="1" dirty="0">
                <a:solidFill>
                  <a:schemeClr val="bg1"/>
                </a:solidFill>
                <a:effectLst>
                  <a:outerShdw blurRad="50800" dist="38100" dir="2700000" algn="tl">
                    <a:srgbClr val="000000">
                      <a:alpha val="43000"/>
                    </a:srgbClr>
                  </a:outerShdw>
                </a:effectLst>
                <a:latin typeface="Arial" pitchFamily="-112" charset="0"/>
                <a:ea typeface="+mn-ea"/>
                <a:cs typeface="+mn-cs"/>
              </a:rPr>
              <a:t>But after that our fathers had provoked the God of heaven unto wrath, he gave them into the hand of Nebuchadnezzar king of Babylon, the Chaldean, who destroyed this house, and carried the people away into Babylon.</a:t>
            </a:r>
            <a:r>
              <a:rPr lang="en-US" sz="1800" b="1" dirty="0">
                <a:solidFill>
                  <a:schemeClr val="bg1"/>
                </a:solidFill>
                <a:effectLst>
                  <a:outerShdw blurRad="50800" dist="38100" dir="2700000">
                    <a:srgbClr val="000000">
                      <a:alpha val="43000"/>
                    </a:srgbClr>
                  </a:outerShdw>
                </a:effectLst>
                <a:latin typeface="Arial" pitchFamily="-112" charset="0"/>
                <a:ea typeface="+mn-ea"/>
                <a:cs typeface="+mn-cs"/>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15" presetClass="entr" presetSubtype="182" fill="hold" grpId="0" nodeType="afterEffect">
                                  <p:stCondLst>
                                    <p:cond delay="0"/>
                                  </p:stCondLst>
                                  <p:childTnLst>
                                    <p:set>
                                      <p:cBhvr>
                                        <p:cTn id="6" dur="1" fill="hold">
                                          <p:stCondLst>
                                            <p:cond delay="499"/>
                                          </p:stCondLst>
                                        </p:cTn>
                                        <p:tgtEl>
                                          <p:spTgt spid="18445"/>
                                        </p:tgtEl>
                                        <p:attrNameLst>
                                          <p:attrName>style.visibility</p:attrName>
                                        </p:attrNameLst>
                                      </p:cBhvr>
                                      <p:to>
                                        <p:strVal val="visible"/>
                                      </p:to>
                                    </p:set>
                                  </p:childTnLst>
                                </p:cTn>
                              </p:par>
                            </p:childTnLst>
                          </p:cTn>
                        </p:par>
                        <p:par>
                          <p:cTn id="7" fill="hold" nodeType="afterGroup">
                            <p:stCondLst>
                              <p:cond delay="500"/>
                            </p:stCondLst>
                            <p:childTnLst>
                              <p:par>
                                <p:cTn id="8" presetID="7" presetClass="entr" presetSubtype="4" fill="hold" grpId="0" nodeType="afterEffect">
                                  <p:stCondLst>
                                    <p:cond delay="0"/>
                                  </p:stCondLst>
                                  <p:childTnLst>
                                    <p:set>
                                      <p:cBhvr>
                                        <p:cTn id="9" dur="1" fill="hold">
                                          <p:stCondLst>
                                            <p:cond delay="0"/>
                                          </p:stCondLst>
                                        </p:cTn>
                                        <p:tgtEl>
                                          <p:spTgt spid="18443"/>
                                        </p:tgtEl>
                                        <p:attrNameLst>
                                          <p:attrName>style.visibility</p:attrName>
                                        </p:attrNameLst>
                                      </p:cBhvr>
                                      <p:to>
                                        <p:strVal val="visible"/>
                                      </p:to>
                                    </p:set>
                                    <p:anim calcmode="lin" valueType="num">
                                      <p:cBhvr additive="base">
                                        <p:cTn id="10" dur="5000" fill="hold"/>
                                        <p:tgtEl>
                                          <p:spTgt spid="18443"/>
                                        </p:tgtEl>
                                        <p:attrNameLst>
                                          <p:attrName>ppt_x</p:attrName>
                                        </p:attrNameLst>
                                      </p:cBhvr>
                                      <p:tavLst>
                                        <p:tav tm="0">
                                          <p:val>
                                            <p:strVal val="#ppt_x"/>
                                          </p:val>
                                        </p:tav>
                                        <p:tav tm="100000">
                                          <p:val>
                                            <p:strVal val="#ppt_x"/>
                                          </p:val>
                                        </p:tav>
                                      </p:tavLst>
                                    </p:anim>
                                    <p:anim calcmode="lin" valueType="num">
                                      <p:cBhvr additive="base">
                                        <p:cTn id="11" dur="5000" fill="hold"/>
                                        <p:tgtEl>
                                          <p:spTgt spid="1844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45" grpId="0" animBg="1"/>
      <p:bldP spid="18443" grpId="0" autoUpdateAnimBg="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4865" name="Group 14"/>
          <p:cNvGrpSpPr>
            <a:grpSpLocks/>
          </p:cNvGrpSpPr>
          <p:nvPr/>
        </p:nvGrpSpPr>
        <p:grpSpPr bwMode="auto">
          <a:xfrm>
            <a:off x="3330575" y="1193800"/>
            <a:ext cx="5203825" cy="4292600"/>
            <a:chOff x="2002" y="992"/>
            <a:chExt cx="3278" cy="2704"/>
          </a:xfrm>
        </p:grpSpPr>
        <p:sp>
          <p:nvSpPr>
            <p:cNvPr id="164895" name="Freeform 15"/>
            <p:cNvSpPr>
              <a:spLocks/>
            </p:cNvSpPr>
            <p:nvPr/>
          </p:nvSpPr>
          <p:spPr bwMode="auto">
            <a:xfrm>
              <a:off x="3474" y="1152"/>
              <a:ext cx="1806" cy="2544"/>
            </a:xfrm>
            <a:custGeom>
              <a:avLst/>
              <a:gdLst>
                <a:gd name="T0" fmla="*/ 26402 w 1556"/>
                <a:gd name="T1" fmla="*/ 173657 h 2012"/>
                <a:gd name="T2" fmla="*/ 22872 w 1556"/>
                <a:gd name="T3" fmla="*/ 164653 h 2012"/>
                <a:gd name="T4" fmla="*/ 21346 w 1556"/>
                <a:gd name="T5" fmla="*/ 159537 h 2012"/>
                <a:gd name="T6" fmla="*/ 21109 w 1556"/>
                <a:gd name="T7" fmla="*/ 149350 h 2012"/>
                <a:gd name="T8" fmla="*/ 20360 w 1556"/>
                <a:gd name="T9" fmla="*/ 146777 h 2012"/>
                <a:gd name="T10" fmla="*/ 18852 w 1556"/>
                <a:gd name="T11" fmla="*/ 140392 h 2012"/>
                <a:gd name="T12" fmla="*/ 18088 w 1556"/>
                <a:gd name="T13" fmla="*/ 132686 h 2012"/>
                <a:gd name="T14" fmla="*/ 16588 w 1556"/>
                <a:gd name="T15" fmla="*/ 119961 h 2012"/>
                <a:gd name="T16" fmla="*/ 16343 w 1556"/>
                <a:gd name="T17" fmla="*/ 116083 h 2012"/>
                <a:gd name="T18" fmla="*/ 14816 w 1556"/>
                <a:gd name="T19" fmla="*/ 112239 h 2012"/>
                <a:gd name="T20" fmla="*/ 12314 w 1556"/>
                <a:gd name="T21" fmla="*/ 78974 h 2012"/>
                <a:gd name="T22" fmla="*/ 11536 w 1556"/>
                <a:gd name="T23" fmla="*/ 74018 h 2012"/>
                <a:gd name="T24" fmla="*/ 11062 w 1556"/>
                <a:gd name="T25" fmla="*/ 70075 h 2012"/>
                <a:gd name="T26" fmla="*/ 9538 w 1556"/>
                <a:gd name="T27" fmla="*/ 64938 h 2012"/>
                <a:gd name="T28" fmla="*/ 6800 w 1556"/>
                <a:gd name="T29" fmla="*/ 54709 h 2012"/>
                <a:gd name="T30" fmla="*/ 5531 w 1556"/>
                <a:gd name="T31" fmla="*/ 47093 h 2012"/>
                <a:gd name="T32" fmla="*/ 4528 w 1556"/>
                <a:gd name="T33" fmla="*/ 34248 h 2012"/>
                <a:gd name="T34" fmla="*/ 3503 w 1556"/>
                <a:gd name="T35" fmla="*/ 26669 h 2012"/>
                <a:gd name="T36" fmla="*/ 2256 w 1556"/>
                <a:gd name="T37" fmla="*/ 12626 h 2012"/>
                <a:gd name="T38" fmla="*/ 0 w 1556"/>
                <a:gd name="T39" fmla="*/ 3602 h 201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556"/>
                <a:gd name="T61" fmla="*/ 0 h 2012"/>
                <a:gd name="T62" fmla="*/ 1556 w 1556"/>
                <a:gd name="T63" fmla="*/ 2012 h 201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556" h="2012">
                  <a:moveTo>
                    <a:pt x="1556" y="2012"/>
                  </a:moveTo>
                  <a:cubicBezTo>
                    <a:pt x="1487" y="1961"/>
                    <a:pt x="1419" y="1947"/>
                    <a:pt x="1348" y="1908"/>
                  </a:cubicBezTo>
                  <a:cubicBezTo>
                    <a:pt x="1316" y="1890"/>
                    <a:pt x="1259" y="1849"/>
                    <a:pt x="1259" y="1849"/>
                  </a:cubicBezTo>
                  <a:cubicBezTo>
                    <a:pt x="1254" y="1809"/>
                    <a:pt x="1259" y="1767"/>
                    <a:pt x="1245" y="1731"/>
                  </a:cubicBezTo>
                  <a:cubicBezTo>
                    <a:pt x="1238" y="1714"/>
                    <a:pt x="1213" y="1712"/>
                    <a:pt x="1200" y="1701"/>
                  </a:cubicBezTo>
                  <a:cubicBezTo>
                    <a:pt x="1085" y="1605"/>
                    <a:pt x="1223" y="1702"/>
                    <a:pt x="1111" y="1627"/>
                  </a:cubicBezTo>
                  <a:cubicBezTo>
                    <a:pt x="1015" y="1479"/>
                    <a:pt x="1138" y="1676"/>
                    <a:pt x="1067" y="1538"/>
                  </a:cubicBezTo>
                  <a:cubicBezTo>
                    <a:pt x="1041" y="1487"/>
                    <a:pt x="1003" y="1440"/>
                    <a:pt x="978" y="1390"/>
                  </a:cubicBezTo>
                  <a:cubicBezTo>
                    <a:pt x="970" y="1375"/>
                    <a:pt x="975" y="1355"/>
                    <a:pt x="963" y="1345"/>
                  </a:cubicBezTo>
                  <a:cubicBezTo>
                    <a:pt x="937" y="1323"/>
                    <a:pt x="903" y="1315"/>
                    <a:pt x="874" y="1301"/>
                  </a:cubicBezTo>
                  <a:cubicBezTo>
                    <a:pt x="674" y="935"/>
                    <a:pt x="892" y="1364"/>
                    <a:pt x="726" y="916"/>
                  </a:cubicBezTo>
                  <a:cubicBezTo>
                    <a:pt x="717" y="892"/>
                    <a:pt x="695" y="877"/>
                    <a:pt x="681" y="857"/>
                  </a:cubicBezTo>
                  <a:cubicBezTo>
                    <a:pt x="670" y="842"/>
                    <a:pt x="665" y="823"/>
                    <a:pt x="652" y="812"/>
                  </a:cubicBezTo>
                  <a:cubicBezTo>
                    <a:pt x="625" y="788"/>
                    <a:pt x="563" y="753"/>
                    <a:pt x="563" y="753"/>
                  </a:cubicBezTo>
                  <a:cubicBezTo>
                    <a:pt x="521" y="690"/>
                    <a:pt x="468" y="657"/>
                    <a:pt x="400" y="634"/>
                  </a:cubicBezTo>
                  <a:cubicBezTo>
                    <a:pt x="373" y="607"/>
                    <a:pt x="341" y="581"/>
                    <a:pt x="326" y="546"/>
                  </a:cubicBezTo>
                  <a:cubicBezTo>
                    <a:pt x="282" y="450"/>
                    <a:pt x="314" y="475"/>
                    <a:pt x="267" y="397"/>
                  </a:cubicBezTo>
                  <a:cubicBezTo>
                    <a:pt x="248" y="366"/>
                    <a:pt x="207" y="309"/>
                    <a:pt x="207" y="309"/>
                  </a:cubicBezTo>
                  <a:cubicBezTo>
                    <a:pt x="190" y="219"/>
                    <a:pt x="197" y="208"/>
                    <a:pt x="133" y="146"/>
                  </a:cubicBezTo>
                  <a:cubicBezTo>
                    <a:pt x="115" y="74"/>
                    <a:pt x="83" y="0"/>
                    <a:pt x="0" y="42"/>
                  </a:cubicBezTo>
                </a:path>
              </a:pathLst>
            </a:cu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64896" name="Freeform 16"/>
            <p:cNvSpPr>
              <a:spLocks/>
            </p:cNvSpPr>
            <p:nvPr/>
          </p:nvSpPr>
          <p:spPr bwMode="auto">
            <a:xfrm>
              <a:off x="2002" y="992"/>
              <a:ext cx="2915" cy="2528"/>
            </a:xfrm>
            <a:custGeom>
              <a:avLst/>
              <a:gdLst>
                <a:gd name="T0" fmla="*/ 2915 w 2915"/>
                <a:gd name="T1" fmla="*/ 2528 h 2528"/>
                <a:gd name="T2" fmla="*/ 2809 w 2915"/>
                <a:gd name="T3" fmla="*/ 2475 h 2528"/>
                <a:gd name="T4" fmla="*/ 2723 w 2915"/>
                <a:gd name="T5" fmla="*/ 2400 h 2528"/>
                <a:gd name="T6" fmla="*/ 2691 w 2915"/>
                <a:gd name="T7" fmla="*/ 2389 h 2528"/>
                <a:gd name="T8" fmla="*/ 2553 w 2915"/>
                <a:gd name="T9" fmla="*/ 2315 h 2528"/>
                <a:gd name="T10" fmla="*/ 2499 w 2915"/>
                <a:gd name="T11" fmla="*/ 2283 h 2528"/>
                <a:gd name="T12" fmla="*/ 2435 w 2915"/>
                <a:gd name="T13" fmla="*/ 2240 h 2528"/>
                <a:gd name="T14" fmla="*/ 2318 w 2915"/>
                <a:gd name="T15" fmla="*/ 2069 h 2528"/>
                <a:gd name="T16" fmla="*/ 2243 w 2915"/>
                <a:gd name="T17" fmla="*/ 1931 h 2528"/>
                <a:gd name="T18" fmla="*/ 2201 w 2915"/>
                <a:gd name="T19" fmla="*/ 1771 h 2528"/>
                <a:gd name="T20" fmla="*/ 2179 w 2915"/>
                <a:gd name="T21" fmla="*/ 1707 h 2528"/>
                <a:gd name="T22" fmla="*/ 2073 w 2915"/>
                <a:gd name="T23" fmla="*/ 1579 h 2528"/>
                <a:gd name="T24" fmla="*/ 1987 w 2915"/>
                <a:gd name="T25" fmla="*/ 1504 h 2528"/>
                <a:gd name="T26" fmla="*/ 1891 w 2915"/>
                <a:gd name="T27" fmla="*/ 1376 h 2528"/>
                <a:gd name="T28" fmla="*/ 1753 w 2915"/>
                <a:gd name="T29" fmla="*/ 1365 h 2528"/>
                <a:gd name="T30" fmla="*/ 1603 w 2915"/>
                <a:gd name="T31" fmla="*/ 1323 h 2528"/>
                <a:gd name="T32" fmla="*/ 1347 w 2915"/>
                <a:gd name="T33" fmla="*/ 1216 h 2528"/>
                <a:gd name="T34" fmla="*/ 1017 w 2915"/>
                <a:gd name="T35" fmla="*/ 1077 h 2528"/>
                <a:gd name="T36" fmla="*/ 995 w 2915"/>
                <a:gd name="T37" fmla="*/ 1056 h 2528"/>
                <a:gd name="T38" fmla="*/ 931 w 2915"/>
                <a:gd name="T39" fmla="*/ 1035 h 2528"/>
                <a:gd name="T40" fmla="*/ 729 w 2915"/>
                <a:gd name="T41" fmla="*/ 907 h 2528"/>
                <a:gd name="T42" fmla="*/ 451 w 2915"/>
                <a:gd name="T43" fmla="*/ 853 h 2528"/>
                <a:gd name="T44" fmla="*/ 419 w 2915"/>
                <a:gd name="T45" fmla="*/ 843 h 2528"/>
                <a:gd name="T46" fmla="*/ 398 w 2915"/>
                <a:gd name="T47" fmla="*/ 821 h 2528"/>
                <a:gd name="T48" fmla="*/ 302 w 2915"/>
                <a:gd name="T49" fmla="*/ 789 h 2528"/>
                <a:gd name="T50" fmla="*/ 270 w 2915"/>
                <a:gd name="T51" fmla="*/ 768 h 2528"/>
                <a:gd name="T52" fmla="*/ 46 w 2915"/>
                <a:gd name="T53" fmla="*/ 629 h 2528"/>
                <a:gd name="T54" fmla="*/ 35 w 2915"/>
                <a:gd name="T55" fmla="*/ 363 h 2528"/>
                <a:gd name="T56" fmla="*/ 142 w 2915"/>
                <a:gd name="T57" fmla="*/ 117 h 2528"/>
                <a:gd name="T58" fmla="*/ 195 w 2915"/>
                <a:gd name="T59" fmla="*/ 0 h 252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915"/>
                <a:gd name="T91" fmla="*/ 0 h 2528"/>
                <a:gd name="T92" fmla="*/ 2915 w 2915"/>
                <a:gd name="T93" fmla="*/ 2528 h 252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915" h="2528">
                  <a:moveTo>
                    <a:pt x="2915" y="2528"/>
                  </a:moveTo>
                  <a:cubicBezTo>
                    <a:pt x="2879" y="2510"/>
                    <a:pt x="2840" y="2499"/>
                    <a:pt x="2809" y="2475"/>
                  </a:cubicBezTo>
                  <a:cubicBezTo>
                    <a:pt x="2735" y="2416"/>
                    <a:pt x="2879" y="2504"/>
                    <a:pt x="2723" y="2400"/>
                  </a:cubicBezTo>
                  <a:cubicBezTo>
                    <a:pt x="2713" y="2393"/>
                    <a:pt x="2700" y="2394"/>
                    <a:pt x="2691" y="2389"/>
                  </a:cubicBezTo>
                  <a:cubicBezTo>
                    <a:pt x="2529" y="2299"/>
                    <a:pt x="2729" y="2391"/>
                    <a:pt x="2553" y="2315"/>
                  </a:cubicBezTo>
                  <a:cubicBezTo>
                    <a:pt x="2502" y="2264"/>
                    <a:pt x="2563" y="2318"/>
                    <a:pt x="2499" y="2283"/>
                  </a:cubicBezTo>
                  <a:cubicBezTo>
                    <a:pt x="2476" y="2270"/>
                    <a:pt x="2435" y="2240"/>
                    <a:pt x="2435" y="2240"/>
                  </a:cubicBezTo>
                  <a:cubicBezTo>
                    <a:pt x="2413" y="2171"/>
                    <a:pt x="2357" y="2128"/>
                    <a:pt x="2318" y="2069"/>
                  </a:cubicBezTo>
                  <a:cubicBezTo>
                    <a:pt x="2303" y="2014"/>
                    <a:pt x="2283" y="1970"/>
                    <a:pt x="2243" y="1931"/>
                  </a:cubicBezTo>
                  <a:cubicBezTo>
                    <a:pt x="2217" y="1878"/>
                    <a:pt x="2217" y="1826"/>
                    <a:pt x="2201" y="1771"/>
                  </a:cubicBezTo>
                  <a:cubicBezTo>
                    <a:pt x="2194" y="1749"/>
                    <a:pt x="2194" y="1723"/>
                    <a:pt x="2179" y="1707"/>
                  </a:cubicBezTo>
                  <a:cubicBezTo>
                    <a:pt x="2140" y="1666"/>
                    <a:pt x="2108" y="1621"/>
                    <a:pt x="2073" y="1579"/>
                  </a:cubicBezTo>
                  <a:cubicBezTo>
                    <a:pt x="2048" y="1549"/>
                    <a:pt x="2014" y="1531"/>
                    <a:pt x="1987" y="1504"/>
                  </a:cubicBezTo>
                  <a:cubicBezTo>
                    <a:pt x="1970" y="1454"/>
                    <a:pt x="1955" y="1384"/>
                    <a:pt x="1891" y="1376"/>
                  </a:cubicBezTo>
                  <a:cubicBezTo>
                    <a:pt x="1845" y="1370"/>
                    <a:pt x="1799" y="1368"/>
                    <a:pt x="1753" y="1365"/>
                  </a:cubicBezTo>
                  <a:cubicBezTo>
                    <a:pt x="1700" y="1347"/>
                    <a:pt x="1657" y="1333"/>
                    <a:pt x="1603" y="1323"/>
                  </a:cubicBezTo>
                  <a:cubicBezTo>
                    <a:pt x="1551" y="1268"/>
                    <a:pt x="1420" y="1226"/>
                    <a:pt x="1347" y="1216"/>
                  </a:cubicBezTo>
                  <a:cubicBezTo>
                    <a:pt x="1247" y="1140"/>
                    <a:pt x="1133" y="1116"/>
                    <a:pt x="1017" y="1077"/>
                  </a:cubicBezTo>
                  <a:cubicBezTo>
                    <a:pt x="1009" y="1070"/>
                    <a:pt x="1004" y="1060"/>
                    <a:pt x="995" y="1056"/>
                  </a:cubicBezTo>
                  <a:cubicBezTo>
                    <a:pt x="974" y="1046"/>
                    <a:pt x="931" y="1035"/>
                    <a:pt x="931" y="1035"/>
                  </a:cubicBezTo>
                  <a:cubicBezTo>
                    <a:pt x="874" y="949"/>
                    <a:pt x="822" y="932"/>
                    <a:pt x="729" y="907"/>
                  </a:cubicBezTo>
                  <a:cubicBezTo>
                    <a:pt x="634" y="881"/>
                    <a:pt x="549" y="864"/>
                    <a:pt x="451" y="853"/>
                  </a:cubicBezTo>
                  <a:cubicBezTo>
                    <a:pt x="440" y="849"/>
                    <a:pt x="428" y="848"/>
                    <a:pt x="419" y="843"/>
                  </a:cubicBezTo>
                  <a:cubicBezTo>
                    <a:pt x="410" y="837"/>
                    <a:pt x="407" y="825"/>
                    <a:pt x="398" y="821"/>
                  </a:cubicBezTo>
                  <a:cubicBezTo>
                    <a:pt x="367" y="805"/>
                    <a:pt x="330" y="807"/>
                    <a:pt x="302" y="789"/>
                  </a:cubicBezTo>
                  <a:cubicBezTo>
                    <a:pt x="291" y="782"/>
                    <a:pt x="281" y="773"/>
                    <a:pt x="270" y="768"/>
                  </a:cubicBezTo>
                  <a:cubicBezTo>
                    <a:pt x="183" y="730"/>
                    <a:pt x="100" y="712"/>
                    <a:pt x="46" y="629"/>
                  </a:cubicBezTo>
                  <a:cubicBezTo>
                    <a:pt x="27" y="541"/>
                    <a:pt x="13" y="451"/>
                    <a:pt x="35" y="363"/>
                  </a:cubicBezTo>
                  <a:cubicBezTo>
                    <a:pt x="45" y="162"/>
                    <a:pt x="0" y="165"/>
                    <a:pt x="142" y="117"/>
                  </a:cubicBezTo>
                  <a:cubicBezTo>
                    <a:pt x="173" y="85"/>
                    <a:pt x="219" y="46"/>
                    <a:pt x="195" y="0"/>
                  </a:cubicBezTo>
                </a:path>
              </a:pathLst>
            </a:cu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164866" name="Freeform 4"/>
          <p:cNvSpPr>
            <a:spLocks/>
          </p:cNvSpPr>
          <p:nvPr/>
        </p:nvSpPr>
        <p:spPr bwMode="auto">
          <a:xfrm>
            <a:off x="0" y="2438400"/>
            <a:ext cx="2295525" cy="3128963"/>
          </a:xfrm>
          <a:custGeom>
            <a:avLst/>
            <a:gdLst>
              <a:gd name="T0" fmla="*/ 2147483647 w 918"/>
              <a:gd name="T1" fmla="*/ 2147483647 h 1971"/>
              <a:gd name="T2" fmla="*/ 2147483647 w 918"/>
              <a:gd name="T3" fmla="*/ 2147483647 h 1971"/>
              <a:gd name="T4" fmla="*/ 2147483647 w 918"/>
              <a:gd name="T5" fmla="*/ 2147483647 h 1971"/>
              <a:gd name="T6" fmla="*/ 2147483647 w 918"/>
              <a:gd name="T7" fmla="*/ 2147483647 h 1971"/>
              <a:gd name="T8" fmla="*/ 2147483647 w 918"/>
              <a:gd name="T9" fmla="*/ 2147483647 h 1971"/>
              <a:gd name="T10" fmla="*/ 2147483647 w 918"/>
              <a:gd name="T11" fmla="*/ 2147483647 h 1971"/>
              <a:gd name="T12" fmla="*/ 2147483647 w 918"/>
              <a:gd name="T13" fmla="*/ 2147483647 h 1971"/>
              <a:gd name="T14" fmla="*/ 2147483647 w 918"/>
              <a:gd name="T15" fmla="*/ 2147483647 h 1971"/>
              <a:gd name="T16" fmla="*/ 2147483647 w 918"/>
              <a:gd name="T17" fmla="*/ 2147483647 h 1971"/>
              <a:gd name="T18" fmla="*/ 2147483647 w 918"/>
              <a:gd name="T19" fmla="*/ 2147483647 h 1971"/>
              <a:gd name="T20" fmla="*/ 2147483647 w 918"/>
              <a:gd name="T21" fmla="*/ 2147483647 h 1971"/>
              <a:gd name="T22" fmla="*/ 2147483647 w 918"/>
              <a:gd name="T23" fmla="*/ 2147483647 h 1971"/>
              <a:gd name="T24" fmla="*/ 2147483647 w 918"/>
              <a:gd name="T25" fmla="*/ 2147483647 h 1971"/>
              <a:gd name="T26" fmla="*/ 2147483647 w 918"/>
              <a:gd name="T27" fmla="*/ 2147483647 h 1971"/>
              <a:gd name="T28" fmla="*/ 2147483647 w 918"/>
              <a:gd name="T29" fmla="*/ 2147483647 h 1971"/>
              <a:gd name="T30" fmla="*/ 2147483647 w 918"/>
              <a:gd name="T31" fmla="*/ 2147483647 h 1971"/>
              <a:gd name="T32" fmla="*/ 2147483647 w 918"/>
              <a:gd name="T33" fmla="*/ 2147483647 h 1971"/>
              <a:gd name="T34" fmla="*/ 2147483647 w 918"/>
              <a:gd name="T35" fmla="*/ 2147483647 h 1971"/>
              <a:gd name="T36" fmla="*/ 0 w 918"/>
              <a:gd name="T37" fmla="*/ 2147483647 h 197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18"/>
              <a:gd name="T58" fmla="*/ 0 h 1971"/>
              <a:gd name="T59" fmla="*/ 918 w 918"/>
              <a:gd name="T60" fmla="*/ 1971 h 197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18" h="1971">
                <a:moveTo>
                  <a:pt x="29" y="15"/>
                </a:moveTo>
                <a:cubicBezTo>
                  <a:pt x="146" y="74"/>
                  <a:pt x="184" y="51"/>
                  <a:pt x="311" y="30"/>
                </a:cubicBezTo>
                <a:cubicBezTo>
                  <a:pt x="433" y="45"/>
                  <a:pt x="435" y="55"/>
                  <a:pt x="563" y="30"/>
                </a:cubicBezTo>
                <a:cubicBezTo>
                  <a:pt x="593" y="23"/>
                  <a:pt x="651" y="1"/>
                  <a:pt x="651" y="1"/>
                </a:cubicBezTo>
                <a:cubicBezTo>
                  <a:pt x="691" y="8"/>
                  <a:pt x="741" y="0"/>
                  <a:pt x="770" y="30"/>
                </a:cubicBezTo>
                <a:cubicBezTo>
                  <a:pt x="795" y="55"/>
                  <a:pt x="829" y="119"/>
                  <a:pt x="829" y="119"/>
                </a:cubicBezTo>
                <a:cubicBezTo>
                  <a:pt x="806" y="187"/>
                  <a:pt x="819" y="193"/>
                  <a:pt x="859" y="252"/>
                </a:cubicBezTo>
                <a:cubicBezTo>
                  <a:pt x="881" y="341"/>
                  <a:pt x="899" y="428"/>
                  <a:pt x="918" y="519"/>
                </a:cubicBezTo>
                <a:cubicBezTo>
                  <a:pt x="906" y="622"/>
                  <a:pt x="871" y="744"/>
                  <a:pt x="903" y="845"/>
                </a:cubicBezTo>
                <a:cubicBezTo>
                  <a:pt x="884" y="923"/>
                  <a:pt x="870" y="1001"/>
                  <a:pt x="859" y="1082"/>
                </a:cubicBezTo>
                <a:cubicBezTo>
                  <a:pt x="870" y="1193"/>
                  <a:pt x="904" y="1311"/>
                  <a:pt x="874" y="1423"/>
                </a:cubicBezTo>
                <a:cubicBezTo>
                  <a:pt x="864" y="1459"/>
                  <a:pt x="841" y="1490"/>
                  <a:pt x="829" y="1526"/>
                </a:cubicBezTo>
                <a:cubicBezTo>
                  <a:pt x="821" y="1545"/>
                  <a:pt x="819" y="1566"/>
                  <a:pt x="814" y="1586"/>
                </a:cubicBezTo>
                <a:cubicBezTo>
                  <a:pt x="828" y="1642"/>
                  <a:pt x="840" y="1727"/>
                  <a:pt x="800" y="1778"/>
                </a:cubicBezTo>
                <a:cubicBezTo>
                  <a:pt x="757" y="1830"/>
                  <a:pt x="668" y="1834"/>
                  <a:pt x="607" y="1852"/>
                </a:cubicBezTo>
                <a:cubicBezTo>
                  <a:pt x="592" y="1856"/>
                  <a:pt x="576" y="1860"/>
                  <a:pt x="563" y="1867"/>
                </a:cubicBezTo>
                <a:cubicBezTo>
                  <a:pt x="546" y="1875"/>
                  <a:pt x="535" y="1891"/>
                  <a:pt x="518" y="1897"/>
                </a:cubicBezTo>
                <a:cubicBezTo>
                  <a:pt x="425" y="1928"/>
                  <a:pt x="318" y="1923"/>
                  <a:pt x="222" y="1941"/>
                </a:cubicBezTo>
                <a:cubicBezTo>
                  <a:pt x="147" y="1954"/>
                  <a:pt x="75" y="1971"/>
                  <a:pt x="0" y="1971"/>
                </a:cubicBezTo>
              </a:path>
            </a:pathLst>
          </a:custGeom>
          <a:solidFill>
            <a:srgbClr val="0000FF"/>
          </a:solidFill>
          <a:ln w="38100">
            <a:solidFill>
              <a:schemeClr val="tx1"/>
            </a:solidFill>
            <a:round/>
            <a:headEnd/>
            <a:tailEnd/>
          </a:ln>
        </p:spPr>
        <p:txBody>
          <a:bodyPr wrap="none" anchor="ctr"/>
          <a:lstStyle/>
          <a:p>
            <a:endParaRPr lang="en-US"/>
          </a:p>
        </p:txBody>
      </p:sp>
      <p:sp>
        <p:nvSpPr>
          <p:cNvPr id="330757" name="Freeform 5"/>
          <p:cNvSpPr>
            <a:spLocks/>
          </p:cNvSpPr>
          <p:nvPr/>
        </p:nvSpPr>
        <p:spPr bwMode="auto">
          <a:xfrm>
            <a:off x="2211388" y="3198813"/>
            <a:ext cx="808037" cy="769937"/>
          </a:xfrm>
          <a:custGeom>
            <a:avLst/>
            <a:gdLst>
              <a:gd name="T0" fmla="*/ 2147483647 w 509"/>
              <a:gd name="T1" fmla="*/ 0 h 485"/>
              <a:gd name="T2" fmla="*/ 2147483647 w 509"/>
              <a:gd name="T3" fmla="*/ 2147483647 h 485"/>
              <a:gd name="T4" fmla="*/ 2147483647 w 509"/>
              <a:gd name="T5" fmla="*/ 2147483647 h 485"/>
              <a:gd name="T6" fmla="*/ 0 w 509"/>
              <a:gd name="T7" fmla="*/ 2147483647 h 485"/>
              <a:gd name="T8" fmla="*/ 2147483647 w 509"/>
              <a:gd name="T9" fmla="*/ 2147483647 h 485"/>
              <a:gd name="T10" fmla="*/ 2147483647 w 509"/>
              <a:gd name="T11" fmla="*/ 2147483647 h 485"/>
              <a:gd name="T12" fmla="*/ 2147483647 w 509"/>
              <a:gd name="T13" fmla="*/ 2147483647 h 485"/>
              <a:gd name="T14" fmla="*/ 2147483647 w 509"/>
              <a:gd name="T15" fmla="*/ 2147483647 h 485"/>
              <a:gd name="T16" fmla="*/ 2147483647 w 509"/>
              <a:gd name="T17" fmla="*/ 2147483647 h 485"/>
              <a:gd name="T18" fmla="*/ 2147483647 w 509"/>
              <a:gd name="T19" fmla="*/ 0 h 485"/>
              <a:gd name="T20" fmla="*/ 2147483647 w 509"/>
              <a:gd name="T21" fmla="*/ 0 h 48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09"/>
              <a:gd name="T34" fmla="*/ 0 h 485"/>
              <a:gd name="T35" fmla="*/ 509 w 509"/>
              <a:gd name="T36" fmla="*/ 485 h 48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09" h="485">
                <a:moveTo>
                  <a:pt x="230" y="0"/>
                </a:moveTo>
                <a:cubicBezTo>
                  <a:pt x="189" y="4"/>
                  <a:pt x="148" y="4"/>
                  <a:pt x="109" y="12"/>
                </a:cubicBezTo>
                <a:cubicBezTo>
                  <a:pt x="83" y="16"/>
                  <a:pt x="36" y="36"/>
                  <a:pt x="36" y="36"/>
                </a:cubicBezTo>
                <a:cubicBezTo>
                  <a:pt x="58" y="104"/>
                  <a:pt x="22" y="187"/>
                  <a:pt x="0" y="254"/>
                </a:cubicBezTo>
                <a:cubicBezTo>
                  <a:pt x="9" y="283"/>
                  <a:pt x="34" y="398"/>
                  <a:pt x="48" y="412"/>
                </a:cubicBezTo>
                <a:cubicBezTo>
                  <a:pt x="83" y="445"/>
                  <a:pt x="63" y="429"/>
                  <a:pt x="109" y="460"/>
                </a:cubicBezTo>
                <a:cubicBezTo>
                  <a:pt x="211" y="425"/>
                  <a:pt x="335" y="448"/>
                  <a:pt x="436" y="485"/>
                </a:cubicBezTo>
                <a:cubicBezTo>
                  <a:pt x="470" y="448"/>
                  <a:pt x="493" y="410"/>
                  <a:pt x="509" y="363"/>
                </a:cubicBezTo>
                <a:cubicBezTo>
                  <a:pt x="498" y="288"/>
                  <a:pt x="489" y="253"/>
                  <a:pt x="448" y="194"/>
                </a:cubicBezTo>
                <a:cubicBezTo>
                  <a:pt x="461" y="86"/>
                  <a:pt x="487" y="37"/>
                  <a:pt x="376" y="0"/>
                </a:cubicBezTo>
                <a:cubicBezTo>
                  <a:pt x="282" y="30"/>
                  <a:pt x="316" y="28"/>
                  <a:pt x="230" y="0"/>
                </a:cubicBezTo>
                <a:close/>
              </a:path>
            </a:pathLst>
          </a:custGeom>
          <a:solidFill>
            <a:srgbClr val="006600"/>
          </a:solidFill>
          <a:ln w="9525">
            <a:solidFill>
              <a:schemeClr val="folHlink"/>
            </a:solidFill>
            <a:round/>
            <a:headEnd/>
            <a:tailEnd/>
          </a:ln>
        </p:spPr>
        <p:txBody>
          <a:bodyPr wrap="none" anchor="ctr"/>
          <a:lstStyle/>
          <a:p>
            <a:endParaRPr lang="en-US"/>
          </a:p>
        </p:txBody>
      </p:sp>
      <p:sp>
        <p:nvSpPr>
          <p:cNvPr id="330758" name="Freeform 6"/>
          <p:cNvSpPr>
            <a:spLocks/>
          </p:cNvSpPr>
          <p:nvPr/>
        </p:nvSpPr>
        <p:spPr bwMode="auto">
          <a:xfrm>
            <a:off x="2044700" y="4552950"/>
            <a:ext cx="673100" cy="730250"/>
          </a:xfrm>
          <a:custGeom>
            <a:avLst/>
            <a:gdLst>
              <a:gd name="T0" fmla="*/ 2147483647 w 424"/>
              <a:gd name="T1" fmla="*/ 2147483647 h 460"/>
              <a:gd name="T2" fmla="*/ 2147483647 w 424"/>
              <a:gd name="T3" fmla="*/ 2147483647 h 460"/>
              <a:gd name="T4" fmla="*/ 2147483647 w 424"/>
              <a:gd name="T5" fmla="*/ 2147483647 h 460"/>
              <a:gd name="T6" fmla="*/ 2147483647 w 424"/>
              <a:gd name="T7" fmla="*/ 2147483647 h 460"/>
              <a:gd name="T8" fmla="*/ 0 w 424"/>
              <a:gd name="T9" fmla="*/ 2147483647 h 460"/>
              <a:gd name="T10" fmla="*/ 2147483647 w 424"/>
              <a:gd name="T11" fmla="*/ 2147483647 h 460"/>
              <a:gd name="T12" fmla="*/ 0 w 424"/>
              <a:gd name="T13" fmla="*/ 2147483647 h 460"/>
              <a:gd name="T14" fmla="*/ 2147483647 w 424"/>
              <a:gd name="T15" fmla="*/ 2147483647 h 460"/>
              <a:gd name="T16" fmla="*/ 2147483647 w 424"/>
              <a:gd name="T17" fmla="*/ 2147483647 h 460"/>
              <a:gd name="T18" fmla="*/ 2147483647 w 424"/>
              <a:gd name="T19" fmla="*/ 2147483647 h 460"/>
              <a:gd name="T20" fmla="*/ 2147483647 w 424"/>
              <a:gd name="T21" fmla="*/ 2147483647 h 460"/>
              <a:gd name="T22" fmla="*/ 2147483647 w 424"/>
              <a:gd name="T23" fmla="*/ 2147483647 h 460"/>
              <a:gd name="T24" fmla="*/ 2147483647 w 424"/>
              <a:gd name="T25" fmla="*/ 2147483647 h 460"/>
              <a:gd name="T26" fmla="*/ 2147483647 w 424"/>
              <a:gd name="T27" fmla="*/ 2147483647 h 460"/>
              <a:gd name="T28" fmla="*/ 2147483647 w 424"/>
              <a:gd name="T29" fmla="*/ 2147483647 h 460"/>
              <a:gd name="T30" fmla="*/ 2147483647 w 424"/>
              <a:gd name="T31" fmla="*/ 2147483647 h 460"/>
              <a:gd name="T32" fmla="*/ 2147483647 w 424"/>
              <a:gd name="T33" fmla="*/ 2147483647 h 460"/>
              <a:gd name="T34" fmla="*/ 2147483647 w 424"/>
              <a:gd name="T35" fmla="*/ 2147483647 h 460"/>
              <a:gd name="T36" fmla="*/ 2147483647 w 424"/>
              <a:gd name="T37" fmla="*/ 2147483647 h 460"/>
              <a:gd name="T38" fmla="*/ 2147483647 w 424"/>
              <a:gd name="T39" fmla="*/ 2147483647 h 460"/>
              <a:gd name="T40" fmla="*/ 2147483647 w 424"/>
              <a:gd name="T41" fmla="*/ 2147483647 h 460"/>
              <a:gd name="T42" fmla="*/ 2147483647 w 424"/>
              <a:gd name="T43" fmla="*/ 2147483647 h 460"/>
              <a:gd name="T44" fmla="*/ 2147483647 w 424"/>
              <a:gd name="T45" fmla="*/ 2147483647 h 460"/>
              <a:gd name="T46" fmla="*/ 2147483647 w 424"/>
              <a:gd name="T47" fmla="*/ 2147483647 h 460"/>
              <a:gd name="T48" fmla="*/ 2147483647 w 424"/>
              <a:gd name="T49" fmla="*/ 2147483647 h 460"/>
              <a:gd name="T50" fmla="*/ 2147483647 w 424"/>
              <a:gd name="T51" fmla="*/ 2147483647 h 460"/>
              <a:gd name="T52" fmla="*/ 2147483647 w 424"/>
              <a:gd name="T53" fmla="*/ 2147483647 h 460"/>
              <a:gd name="T54" fmla="*/ 2147483647 w 424"/>
              <a:gd name="T55" fmla="*/ 2147483647 h 460"/>
              <a:gd name="T56" fmla="*/ 2147483647 w 424"/>
              <a:gd name="T57" fmla="*/ 2147483647 h 460"/>
              <a:gd name="T58" fmla="*/ 2147483647 w 424"/>
              <a:gd name="T59" fmla="*/ 2147483647 h 460"/>
              <a:gd name="T60" fmla="*/ 2147483647 w 424"/>
              <a:gd name="T61" fmla="*/ 2147483647 h 460"/>
              <a:gd name="T62" fmla="*/ 2147483647 w 424"/>
              <a:gd name="T63" fmla="*/ 2147483647 h 460"/>
              <a:gd name="T64" fmla="*/ 2147483647 w 424"/>
              <a:gd name="T65" fmla="*/ 2147483647 h 460"/>
              <a:gd name="T66" fmla="*/ 2147483647 w 424"/>
              <a:gd name="T67" fmla="*/ 2147483647 h 460"/>
              <a:gd name="T68" fmla="*/ 2147483647 w 424"/>
              <a:gd name="T69" fmla="*/ 2147483647 h 460"/>
              <a:gd name="T70" fmla="*/ 2147483647 w 424"/>
              <a:gd name="T71" fmla="*/ 2147483647 h 460"/>
              <a:gd name="T72" fmla="*/ 2147483647 w 424"/>
              <a:gd name="T73" fmla="*/ 2147483647 h 460"/>
              <a:gd name="T74" fmla="*/ 2147483647 w 424"/>
              <a:gd name="T75" fmla="*/ 2147483647 h 46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424"/>
              <a:gd name="T115" fmla="*/ 0 h 460"/>
              <a:gd name="T116" fmla="*/ 424 w 424"/>
              <a:gd name="T117" fmla="*/ 460 h 46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424" h="460">
                <a:moveTo>
                  <a:pt x="104" y="12"/>
                </a:moveTo>
                <a:cubicBezTo>
                  <a:pt x="119" y="0"/>
                  <a:pt x="110" y="13"/>
                  <a:pt x="108" y="22"/>
                </a:cubicBezTo>
                <a:cubicBezTo>
                  <a:pt x="104" y="53"/>
                  <a:pt x="97" y="92"/>
                  <a:pt x="78" y="118"/>
                </a:cubicBezTo>
                <a:cubicBezTo>
                  <a:pt x="69" y="142"/>
                  <a:pt x="49" y="157"/>
                  <a:pt x="34" y="176"/>
                </a:cubicBezTo>
                <a:cubicBezTo>
                  <a:pt x="18" y="194"/>
                  <a:pt x="7" y="211"/>
                  <a:pt x="0" y="234"/>
                </a:cubicBezTo>
                <a:cubicBezTo>
                  <a:pt x="0" y="238"/>
                  <a:pt x="2" y="243"/>
                  <a:pt x="2" y="248"/>
                </a:cubicBezTo>
                <a:cubicBezTo>
                  <a:pt x="2" y="250"/>
                  <a:pt x="0" y="251"/>
                  <a:pt x="0" y="254"/>
                </a:cubicBezTo>
                <a:cubicBezTo>
                  <a:pt x="0" y="274"/>
                  <a:pt x="11" y="295"/>
                  <a:pt x="18" y="314"/>
                </a:cubicBezTo>
                <a:cubicBezTo>
                  <a:pt x="14" y="332"/>
                  <a:pt x="14" y="337"/>
                  <a:pt x="16" y="358"/>
                </a:cubicBezTo>
                <a:cubicBezTo>
                  <a:pt x="11" y="372"/>
                  <a:pt x="11" y="388"/>
                  <a:pt x="10" y="404"/>
                </a:cubicBezTo>
                <a:cubicBezTo>
                  <a:pt x="13" y="413"/>
                  <a:pt x="12" y="408"/>
                  <a:pt x="8" y="422"/>
                </a:cubicBezTo>
                <a:cubicBezTo>
                  <a:pt x="6" y="426"/>
                  <a:pt x="4" y="434"/>
                  <a:pt x="4" y="434"/>
                </a:cubicBezTo>
                <a:cubicBezTo>
                  <a:pt x="7" y="445"/>
                  <a:pt x="23" y="444"/>
                  <a:pt x="34" y="448"/>
                </a:cubicBezTo>
                <a:cubicBezTo>
                  <a:pt x="56" y="445"/>
                  <a:pt x="78" y="443"/>
                  <a:pt x="102" y="444"/>
                </a:cubicBezTo>
                <a:cubicBezTo>
                  <a:pt x="109" y="444"/>
                  <a:pt x="119" y="456"/>
                  <a:pt x="128" y="458"/>
                </a:cubicBezTo>
                <a:cubicBezTo>
                  <a:pt x="141" y="459"/>
                  <a:pt x="154" y="459"/>
                  <a:pt x="168" y="460"/>
                </a:cubicBezTo>
                <a:cubicBezTo>
                  <a:pt x="196" y="456"/>
                  <a:pt x="223" y="453"/>
                  <a:pt x="252" y="450"/>
                </a:cubicBezTo>
                <a:cubicBezTo>
                  <a:pt x="285" y="453"/>
                  <a:pt x="283" y="454"/>
                  <a:pt x="332" y="450"/>
                </a:cubicBezTo>
                <a:cubicBezTo>
                  <a:pt x="338" y="449"/>
                  <a:pt x="350" y="444"/>
                  <a:pt x="350" y="444"/>
                </a:cubicBezTo>
                <a:cubicBezTo>
                  <a:pt x="349" y="442"/>
                  <a:pt x="347" y="439"/>
                  <a:pt x="348" y="438"/>
                </a:cubicBezTo>
                <a:cubicBezTo>
                  <a:pt x="348" y="435"/>
                  <a:pt x="352" y="435"/>
                  <a:pt x="354" y="434"/>
                </a:cubicBezTo>
                <a:cubicBezTo>
                  <a:pt x="359" y="426"/>
                  <a:pt x="362" y="414"/>
                  <a:pt x="364" y="406"/>
                </a:cubicBezTo>
                <a:cubicBezTo>
                  <a:pt x="358" y="390"/>
                  <a:pt x="363" y="384"/>
                  <a:pt x="366" y="368"/>
                </a:cubicBezTo>
                <a:cubicBezTo>
                  <a:pt x="365" y="354"/>
                  <a:pt x="363" y="340"/>
                  <a:pt x="364" y="326"/>
                </a:cubicBezTo>
                <a:cubicBezTo>
                  <a:pt x="364" y="321"/>
                  <a:pt x="368" y="314"/>
                  <a:pt x="368" y="314"/>
                </a:cubicBezTo>
                <a:cubicBezTo>
                  <a:pt x="367" y="299"/>
                  <a:pt x="366" y="284"/>
                  <a:pt x="366" y="270"/>
                </a:cubicBezTo>
                <a:cubicBezTo>
                  <a:pt x="364" y="246"/>
                  <a:pt x="366" y="173"/>
                  <a:pt x="396" y="164"/>
                </a:cubicBezTo>
                <a:cubicBezTo>
                  <a:pt x="400" y="157"/>
                  <a:pt x="410" y="144"/>
                  <a:pt x="410" y="144"/>
                </a:cubicBezTo>
                <a:cubicBezTo>
                  <a:pt x="412" y="113"/>
                  <a:pt x="420" y="84"/>
                  <a:pt x="424" y="54"/>
                </a:cubicBezTo>
                <a:cubicBezTo>
                  <a:pt x="418" y="36"/>
                  <a:pt x="354" y="33"/>
                  <a:pt x="338" y="32"/>
                </a:cubicBezTo>
                <a:cubicBezTo>
                  <a:pt x="328" y="28"/>
                  <a:pt x="320" y="24"/>
                  <a:pt x="312" y="22"/>
                </a:cubicBezTo>
                <a:cubicBezTo>
                  <a:pt x="290" y="26"/>
                  <a:pt x="274" y="25"/>
                  <a:pt x="254" y="20"/>
                </a:cubicBezTo>
                <a:cubicBezTo>
                  <a:pt x="246" y="22"/>
                  <a:pt x="241" y="20"/>
                  <a:pt x="234" y="18"/>
                </a:cubicBezTo>
                <a:cubicBezTo>
                  <a:pt x="227" y="16"/>
                  <a:pt x="216" y="12"/>
                  <a:pt x="216" y="12"/>
                </a:cubicBezTo>
                <a:cubicBezTo>
                  <a:pt x="208" y="14"/>
                  <a:pt x="200" y="15"/>
                  <a:pt x="192" y="18"/>
                </a:cubicBezTo>
                <a:cubicBezTo>
                  <a:pt x="171" y="14"/>
                  <a:pt x="150" y="7"/>
                  <a:pt x="130" y="2"/>
                </a:cubicBezTo>
                <a:cubicBezTo>
                  <a:pt x="122" y="4"/>
                  <a:pt x="117" y="8"/>
                  <a:pt x="110" y="10"/>
                </a:cubicBezTo>
                <a:cubicBezTo>
                  <a:pt x="107" y="17"/>
                  <a:pt x="109" y="17"/>
                  <a:pt x="104" y="12"/>
                </a:cubicBezTo>
                <a:close/>
              </a:path>
            </a:pathLst>
          </a:custGeom>
          <a:solidFill>
            <a:srgbClr val="333333"/>
          </a:solidFill>
          <a:ln w="9525">
            <a:solidFill>
              <a:schemeClr val="tx1"/>
            </a:solidFill>
            <a:round/>
            <a:headEnd/>
            <a:tailEnd/>
          </a:ln>
        </p:spPr>
        <p:txBody>
          <a:bodyPr wrap="none" anchor="ctr"/>
          <a:lstStyle/>
          <a:p>
            <a:endParaRPr lang="en-US"/>
          </a:p>
        </p:txBody>
      </p:sp>
      <p:sp>
        <p:nvSpPr>
          <p:cNvPr id="164869" name="Text Box 7"/>
          <p:cNvSpPr txBox="1">
            <a:spLocks noChangeArrowheads="1"/>
          </p:cNvSpPr>
          <p:nvPr/>
        </p:nvSpPr>
        <p:spPr bwMode="auto">
          <a:xfrm>
            <a:off x="152400" y="3124200"/>
            <a:ext cx="1828800"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US" sz="1800" b="1">
                <a:solidFill>
                  <a:srgbClr val="FFFFFF"/>
                </a:solidFill>
                <a:latin typeface="Arial" charset="0"/>
                <a:cs typeface="Arial" charset="0"/>
              </a:rPr>
              <a:t>Mediterranean</a:t>
            </a:r>
          </a:p>
          <a:p>
            <a:pPr>
              <a:spcBef>
                <a:spcPct val="50000"/>
              </a:spcBef>
            </a:pPr>
            <a:r>
              <a:rPr lang="en-US" sz="1800" b="1">
                <a:solidFill>
                  <a:srgbClr val="FFFFFF"/>
                </a:solidFill>
                <a:latin typeface="Arial" charset="0"/>
                <a:cs typeface="Arial" charset="0"/>
              </a:rPr>
              <a:t>Sea</a:t>
            </a:r>
            <a:endParaRPr lang="en-US" sz="2000">
              <a:solidFill>
                <a:srgbClr val="FFFFFF"/>
              </a:solidFill>
              <a:latin typeface="Arial" charset="0"/>
              <a:cs typeface="Arial" charset="0"/>
            </a:endParaRPr>
          </a:p>
        </p:txBody>
      </p:sp>
      <p:sp>
        <p:nvSpPr>
          <p:cNvPr id="330760" name="Text Box 8"/>
          <p:cNvSpPr txBox="1">
            <a:spLocks noChangeArrowheads="1"/>
          </p:cNvSpPr>
          <p:nvPr/>
        </p:nvSpPr>
        <p:spPr bwMode="auto">
          <a:xfrm>
            <a:off x="2438400" y="3352800"/>
            <a:ext cx="1295400" cy="523875"/>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defRPr/>
            </a:pPr>
            <a:r>
              <a:rPr lang="en-US" sz="2800" b="1">
                <a:solidFill>
                  <a:srgbClr val="FFFFFF"/>
                </a:solidFill>
                <a:latin typeface="Arial"/>
                <a:cs typeface="Arial"/>
              </a:rPr>
              <a:t>Syria</a:t>
            </a:r>
            <a:endParaRPr lang="en-US" sz="2000">
              <a:solidFill>
                <a:srgbClr val="000000"/>
              </a:solidFill>
              <a:effectLst>
                <a:outerShdw blurRad="38100" dist="38100" dir="2700000" algn="tl">
                  <a:srgbClr val="FFFFFF"/>
                </a:outerShdw>
              </a:effectLst>
              <a:latin typeface="Arial"/>
              <a:cs typeface="Arial"/>
            </a:endParaRPr>
          </a:p>
        </p:txBody>
      </p:sp>
      <p:sp>
        <p:nvSpPr>
          <p:cNvPr id="330762" name="Text Box 10"/>
          <p:cNvSpPr txBox="1">
            <a:spLocks noChangeArrowheads="1"/>
          </p:cNvSpPr>
          <p:nvPr/>
        </p:nvSpPr>
        <p:spPr bwMode="auto">
          <a:xfrm>
            <a:off x="0" y="5791200"/>
            <a:ext cx="1447800" cy="523875"/>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defRPr/>
            </a:pPr>
            <a:r>
              <a:rPr lang="en-US" sz="2800" b="1">
                <a:solidFill>
                  <a:srgbClr val="FFFFFF"/>
                </a:solidFill>
                <a:latin typeface="Arial"/>
                <a:cs typeface="Arial"/>
              </a:rPr>
              <a:t>Egypt</a:t>
            </a:r>
            <a:endParaRPr lang="en-US" sz="2000">
              <a:solidFill>
                <a:srgbClr val="000000"/>
              </a:solidFill>
              <a:effectLst>
                <a:outerShdw blurRad="38100" dist="38100" dir="2700000" algn="tl">
                  <a:srgbClr val="FFFFFF"/>
                </a:outerShdw>
              </a:effectLst>
              <a:latin typeface="Arial"/>
              <a:cs typeface="Arial"/>
            </a:endParaRPr>
          </a:p>
        </p:txBody>
      </p:sp>
      <p:sp>
        <p:nvSpPr>
          <p:cNvPr id="164872" name="Freeform 11"/>
          <p:cNvSpPr>
            <a:spLocks/>
          </p:cNvSpPr>
          <p:nvPr/>
        </p:nvSpPr>
        <p:spPr bwMode="auto">
          <a:xfrm>
            <a:off x="2438400" y="5969000"/>
            <a:ext cx="381000" cy="1193800"/>
          </a:xfrm>
          <a:custGeom>
            <a:avLst/>
            <a:gdLst>
              <a:gd name="T0" fmla="*/ 2147483647 w 175"/>
              <a:gd name="T1" fmla="*/ 2147483647 h 426"/>
              <a:gd name="T2" fmla="*/ 2147483647 w 175"/>
              <a:gd name="T3" fmla="*/ 2147483647 h 426"/>
              <a:gd name="T4" fmla="*/ 2147483647 w 175"/>
              <a:gd name="T5" fmla="*/ 0 h 426"/>
              <a:gd name="T6" fmla="*/ 2147483647 w 175"/>
              <a:gd name="T7" fmla="*/ 2147483647 h 426"/>
              <a:gd name="T8" fmla="*/ 2147483647 w 175"/>
              <a:gd name="T9" fmla="*/ 2147483647 h 426"/>
              <a:gd name="T10" fmla="*/ 2147483647 w 175"/>
              <a:gd name="T11" fmla="*/ 2147483647 h 426"/>
              <a:gd name="T12" fmla="*/ 0 60000 65536"/>
              <a:gd name="T13" fmla="*/ 0 60000 65536"/>
              <a:gd name="T14" fmla="*/ 0 60000 65536"/>
              <a:gd name="T15" fmla="*/ 0 60000 65536"/>
              <a:gd name="T16" fmla="*/ 0 60000 65536"/>
              <a:gd name="T17" fmla="*/ 0 60000 65536"/>
              <a:gd name="T18" fmla="*/ 0 w 175"/>
              <a:gd name="T19" fmla="*/ 0 h 426"/>
              <a:gd name="T20" fmla="*/ 175 w 175"/>
              <a:gd name="T21" fmla="*/ 426 h 426"/>
            </a:gdLst>
            <a:ahLst/>
            <a:cxnLst>
              <a:cxn ang="T12">
                <a:pos x="T0" y="T1"/>
              </a:cxn>
              <a:cxn ang="T13">
                <a:pos x="T2" y="T3"/>
              </a:cxn>
              <a:cxn ang="T14">
                <a:pos x="T4" y="T5"/>
              </a:cxn>
              <a:cxn ang="T15">
                <a:pos x="T6" y="T7"/>
              </a:cxn>
              <a:cxn ang="T16">
                <a:pos x="T8" y="T9"/>
              </a:cxn>
              <a:cxn ang="T17">
                <a:pos x="T10" y="T11"/>
              </a:cxn>
            </a:cxnLst>
            <a:rect l="T18" t="T19" r="T20" b="T21"/>
            <a:pathLst>
              <a:path w="175" h="426">
                <a:moveTo>
                  <a:pt x="91" y="340"/>
                </a:moveTo>
                <a:cubicBezTo>
                  <a:pt x="51" y="280"/>
                  <a:pt x="65" y="320"/>
                  <a:pt x="78" y="231"/>
                </a:cubicBezTo>
                <a:cubicBezTo>
                  <a:pt x="89" y="148"/>
                  <a:pt x="101" y="78"/>
                  <a:pt x="127" y="0"/>
                </a:cubicBezTo>
                <a:cubicBezTo>
                  <a:pt x="154" y="85"/>
                  <a:pt x="159" y="48"/>
                  <a:pt x="139" y="109"/>
                </a:cubicBezTo>
                <a:cubicBezTo>
                  <a:pt x="148" y="191"/>
                  <a:pt x="159" y="270"/>
                  <a:pt x="175" y="352"/>
                </a:cubicBezTo>
                <a:cubicBezTo>
                  <a:pt x="174" y="352"/>
                  <a:pt x="0" y="426"/>
                  <a:pt x="91" y="340"/>
                </a:cubicBezTo>
                <a:close/>
              </a:path>
            </a:pathLst>
          </a:custGeom>
          <a:solidFill>
            <a:srgbClr val="0000FF"/>
          </a:solidFill>
          <a:ln w="9525">
            <a:solidFill>
              <a:schemeClr val="tx1"/>
            </a:solidFill>
            <a:round/>
            <a:headEnd/>
            <a:tailEnd/>
          </a:ln>
        </p:spPr>
        <p:txBody>
          <a:bodyPr wrap="none" anchor="ctr"/>
          <a:lstStyle/>
          <a:p>
            <a:endParaRPr lang="en-US"/>
          </a:p>
        </p:txBody>
      </p:sp>
      <p:sp>
        <p:nvSpPr>
          <p:cNvPr id="164873" name="Freeform 12"/>
          <p:cNvSpPr>
            <a:spLocks/>
          </p:cNvSpPr>
          <p:nvPr/>
        </p:nvSpPr>
        <p:spPr bwMode="auto">
          <a:xfrm rot="-1060246">
            <a:off x="1524000" y="6096000"/>
            <a:ext cx="228600" cy="1066800"/>
          </a:xfrm>
          <a:custGeom>
            <a:avLst/>
            <a:gdLst>
              <a:gd name="T0" fmla="*/ 2147483647 w 121"/>
              <a:gd name="T1" fmla="*/ 2147483647 h 327"/>
              <a:gd name="T2" fmla="*/ 2147483647 w 121"/>
              <a:gd name="T3" fmla="*/ 0 h 327"/>
              <a:gd name="T4" fmla="*/ 0 w 121"/>
              <a:gd name="T5" fmla="*/ 2147483647 h 327"/>
              <a:gd name="T6" fmla="*/ 2147483647 w 121"/>
              <a:gd name="T7" fmla="*/ 2147483647 h 327"/>
              <a:gd name="T8" fmla="*/ 2147483647 w 121"/>
              <a:gd name="T9" fmla="*/ 2147483647 h 327"/>
              <a:gd name="T10" fmla="*/ 2147483647 w 121"/>
              <a:gd name="T11" fmla="*/ 2147483647 h 327"/>
              <a:gd name="T12" fmla="*/ 2147483647 w 121"/>
              <a:gd name="T13" fmla="*/ 2147483647 h 327"/>
              <a:gd name="T14" fmla="*/ 0 60000 65536"/>
              <a:gd name="T15" fmla="*/ 0 60000 65536"/>
              <a:gd name="T16" fmla="*/ 0 60000 65536"/>
              <a:gd name="T17" fmla="*/ 0 60000 65536"/>
              <a:gd name="T18" fmla="*/ 0 60000 65536"/>
              <a:gd name="T19" fmla="*/ 0 60000 65536"/>
              <a:gd name="T20" fmla="*/ 0 60000 65536"/>
              <a:gd name="T21" fmla="*/ 0 w 121"/>
              <a:gd name="T22" fmla="*/ 0 h 327"/>
              <a:gd name="T23" fmla="*/ 121 w 121"/>
              <a:gd name="T24" fmla="*/ 327 h 32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1" h="327">
                <a:moveTo>
                  <a:pt x="121" y="290"/>
                </a:moveTo>
                <a:cubicBezTo>
                  <a:pt x="63" y="203"/>
                  <a:pt x="82" y="96"/>
                  <a:pt x="48" y="0"/>
                </a:cubicBezTo>
                <a:cubicBezTo>
                  <a:pt x="30" y="52"/>
                  <a:pt x="13" y="103"/>
                  <a:pt x="0" y="157"/>
                </a:cubicBezTo>
                <a:cubicBezTo>
                  <a:pt x="14" y="286"/>
                  <a:pt x="12" y="229"/>
                  <a:pt x="12" y="327"/>
                </a:cubicBezTo>
                <a:cubicBezTo>
                  <a:pt x="36" y="319"/>
                  <a:pt x="67" y="321"/>
                  <a:pt x="85" y="303"/>
                </a:cubicBezTo>
                <a:cubicBezTo>
                  <a:pt x="93" y="294"/>
                  <a:pt x="98" y="281"/>
                  <a:pt x="109" y="278"/>
                </a:cubicBezTo>
                <a:cubicBezTo>
                  <a:pt x="114" y="276"/>
                  <a:pt x="117" y="286"/>
                  <a:pt x="121" y="290"/>
                </a:cubicBezTo>
                <a:close/>
              </a:path>
            </a:pathLst>
          </a:custGeom>
          <a:solidFill>
            <a:srgbClr val="0000FF"/>
          </a:solidFill>
          <a:ln w="9525">
            <a:solidFill>
              <a:schemeClr val="tx1"/>
            </a:solidFill>
            <a:round/>
            <a:headEnd/>
            <a:tailEnd/>
          </a:ln>
        </p:spPr>
        <p:txBody>
          <a:bodyPr wrap="none" anchor="ctr"/>
          <a:lstStyle/>
          <a:p>
            <a:endParaRPr lang="en-US"/>
          </a:p>
        </p:txBody>
      </p:sp>
      <p:sp>
        <p:nvSpPr>
          <p:cNvPr id="330769" name="Freeform 17"/>
          <p:cNvSpPr>
            <a:spLocks/>
          </p:cNvSpPr>
          <p:nvPr/>
        </p:nvSpPr>
        <p:spPr bwMode="auto">
          <a:xfrm>
            <a:off x="3352800" y="1138238"/>
            <a:ext cx="3759200" cy="3114675"/>
          </a:xfrm>
          <a:custGeom>
            <a:avLst/>
            <a:gdLst>
              <a:gd name="T0" fmla="*/ 2147483647 w 2368"/>
              <a:gd name="T1" fmla="*/ 2147483647 h 1962"/>
              <a:gd name="T2" fmla="*/ 2147483647 w 2368"/>
              <a:gd name="T3" fmla="*/ 2147483647 h 1962"/>
              <a:gd name="T4" fmla="*/ 2147483647 w 2368"/>
              <a:gd name="T5" fmla="*/ 2147483647 h 1962"/>
              <a:gd name="T6" fmla="*/ 2147483647 w 2368"/>
              <a:gd name="T7" fmla="*/ 2147483647 h 1962"/>
              <a:gd name="T8" fmla="*/ 2147483647 w 2368"/>
              <a:gd name="T9" fmla="*/ 2147483647 h 1962"/>
              <a:gd name="T10" fmla="*/ 2147483647 w 2368"/>
              <a:gd name="T11" fmla="*/ 2147483647 h 1962"/>
              <a:gd name="T12" fmla="*/ 2147483647 w 2368"/>
              <a:gd name="T13" fmla="*/ 2147483647 h 1962"/>
              <a:gd name="T14" fmla="*/ 2147483647 w 2368"/>
              <a:gd name="T15" fmla="*/ 2147483647 h 1962"/>
              <a:gd name="T16" fmla="*/ 2147483647 w 2368"/>
              <a:gd name="T17" fmla="*/ 2147483647 h 1962"/>
              <a:gd name="T18" fmla="*/ 2147483647 w 2368"/>
              <a:gd name="T19" fmla="*/ 2147483647 h 1962"/>
              <a:gd name="T20" fmla="*/ 2147483647 w 2368"/>
              <a:gd name="T21" fmla="*/ 2147483647 h 1962"/>
              <a:gd name="T22" fmla="*/ 2147483647 w 2368"/>
              <a:gd name="T23" fmla="*/ 2147483647 h 1962"/>
              <a:gd name="T24" fmla="*/ 2147483647 w 2368"/>
              <a:gd name="T25" fmla="*/ 2147483647 h 1962"/>
              <a:gd name="T26" fmla="*/ 2147483647 w 2368"/>
              <a:gd name="T27" fmla="*/ 2147483647 h 1962"/>
              <a:gd name="T28" fmla="*/ 2147483647 w 2368"/>
              <a:gd name="T29" fmla="*/ 2147483647 h 1962"/>
              <a:gd name="T30" fmla="*/ 2147483647 w 2368"/>
              <a:gd name="T31" fmla="*/ 2147483647 h 1962"/>
              <a:gd name="T32" fmla="*/ 2147483647 w 2368"/>
              <a:gd name="T33" fmla="*/ 2147483647 h 1962"/>
              <a:gd name="T34" fmla="*/ 2147483647 w 2368"/>
              <a:gd name="T35" fmla="*/ 2147483647 h 1962"/>
              <a:gd name="T36" fmla="*/ 2147483647 w 2368"/>
              <a:gd name="T37" fmla="*/ 2147483647 h 1962"/>
              <a:gd name="T38" fmla="*/ 2147483647 w 2368"/>
              <a:gd name="T39" fmla="*/ 2147483647 h 1962"/>
              <a:gd name="T40" fmla="*/ 2147483647 w 2368"/>
              <a:gd name="T41" fmla="*/ 2147483647 h 1962"/>
              <a:gd name="T42" fmla="*/ 2147483647 w 2368"/>
              <a:gd name="T43" fmla="*/ 2147483647 h 1962"/>
              <a:gd name="T44" fmla="*/ 2147483647 w 2368"/>
              <a:gd name="T45" fmla="*/ 2147483647 h 1962"/>
              <a:gd name="T46" fmla="*/ 2147483647 w 2368"/>
              <a:gd name="T47" fmla="*/ 2147483647 h 1962"/>
              <a:gd name="T48" fmla="*/ 2147483647 w 2368"/>
              <a:gd name="T49" fmla="*/ 2147483647 h 1962"/>
              <a:gd name="T50" fmla="*/ 2147483647 w 2368"/>
              <a:gd name="T51" fmla="*/ 2147483647 h 1962"/>
              <a:gd name="T52" fmla="*/ 2147483647 w 2368"/>
              <a:gd name="T53" fmla="*/ 2147483647 h 1962"/>
              <a:gd name="T54" fmla="*/ 2147483647 w 2368"/>
              <a:gd name="T55" fmla="*/ 2147483647 h 1962"/>
              <a:gd name="T56" fmla="*/ 2147483647 w 2368"/>
              <a:gd name="T57" fmla="*/ 2147483647 h 1962"/>
              <a:gd name="T58" fmla="*/ 2147483647 w 2368"/>
              <a:gd name="T59" fmla="*/ 2147483647 h 1962"/>
              <a:gd name="T60" fmla="*/ 2147483647 w 2368"/>
              <a:gd name="T61" fmla="*/ 2147483647 h 1962"/>
              <a:gd name="T62" fmla="*/ 2147483647 w 2368"/>
              <a:gd name="T63" fmla="*/ 2147483647 h 1962"/>
              <a:gd name="T64" fmla="*/ 2147483647 w 2368"/>
              <a:gd name="T65" fmla="*/ 2147483647 h 1962"/>
              <a:gd name="T66" fmla="*/ 2147483647 w 2368"/>
              <a:gd name="T67" fmla="*/ 2147483647 h 1962"/>
              <a:gd name="T68" fmla="*/ 2147483647 w 2368"/>
              <a:gd name="T69" fmla="*/ 2147483647 h 1962"/>
              <a:gd name="T70" fmla="*/ 2147483647 w 2368"/>
              <a:gd name="T71" fmla="*/ 2147483647 h 1962"/>
              <a:gd name="T72" fmla="*/ 2147483647 w 2368"/>
              <a:gd name="T73" fmla="*/ 2147483647 h 1962"/>
              <a:gd name="T74" fmla="*/ 0 w 2368"/>
              <a:gd name="T75" fmla="*/ 2147483647 h 1962"/>
              <a:gd name="T76" fmla="*/ 2147483647 w 2368"/>
              <a:gd name="T77" fmla="*/ 2147483647 h 1962"/>
              <a:gd name="T78" fmla="*/ 2147483647 w 2368"/>
              <a:gd name="T79" fmla="*/ 2147483647 h 1962"/>
              <a:gd name="T80" fmla="*/ 2147483647 w 2368"/>
              <a:gd name="T81" fmla="*/ 2147483647 h 1962"/>
              <a:gd name="T82" fmla="*/ 2147483647 w 2368"/>
              <a:gd name="T83" fmla="*/ 2147483647 h 1962"/>
              <a:gd name="T84" fmla="*/ 2147483647 w 2368"/>
              <a:gd name="T85" fmla="*/ 2147483647 h 1962"/>
              <a:gd name="T86" fmla="*/ 2147483647 w 2368"/>
              <a:gd name="T87" fmla="*/ 2147483647 h 1962"/>
              <a:gd name="T88" fmla="*/ 2147483647 w 2368"/>
              <a:gd name="T89" fmla="*/ 2147483647 h 1962"/>
              <a:gd name="T90" fmla="*/ 2147483647 w 2368"/>
              <a:gd name="T91" fmla="*/ 2147483647 h 1962"/>
              <a:gd name="T92" fmla="*/ 2147483647 w 2368"/>
              <a:gd name="T93" fmla="*/ 2147483647 h 1962"/>
              <a:gd name="T94" fmla="*/ 2147483647 w 2368"/>
              <a:gd name="T95" fmla="*/ 2147483647 h 1962"/>
              <a:gd name="T96" fmla="*/ 2147483647 w 2368"/>
              <a:gd name="T97" fmla="*/ 2147483647 h 1962"/>
              <a:gd name="T98" fmla="*/ 2147483647 w 2368"/>
              <a:gd name="T99" fmla="*/ 2147483647 h 1962"/>
              <a:gd name="T100" fmla="*/ 2147483647 w 2368"/>
              <a:gd name="T101" fmla="*/ 2147483647 h 1962"/>
              <a:gd name="T102" fmla="*/ 2147483647 w 2368"/>
              <a:gd name="T103" fmla="*/ 2147483647 h 1962"/>
              <a:gd name="T104" fmla="*/ 2147483647 w 2368"/>
              <a:gd name="T105" fmla="*/ 2147483647 h 1962"/>
              <a:gd name="T106" fmla="*/ 2147483647 w 2368"/>
              <a:gd name="T107" fmla="*/ 2147483647 h 1962"/>
              <a:gd name="T108" fmla="*/ 2147483647 w 2368"/>
              <a:gd name="T109" fmla="*/ 2147483647 h 1962"/>
              <a:gd name="T110" fmla="*/ 2147483647 w 2368"/>
              <a:gd name="T111" fmla="*/ 2147483647 h 1962"/>
              <a:gd name="T112" fmla="*/ 2147483647 w 2368"/>
              <a:gd name="T113" fmla="*/ 2147483647 h 1962"/>
              <a:gd name="T114" fmla="*/ 2147483647 w 2368"/>
              <a:gd name="T115" fmla="*/ 2147483647 h 1962"/>
              <a:gd name="T116" fmla="*/ 2147483647 w 2368"/>
              <a:gd name="T117" fmla="*/ 2147483647 h 1962"/>
              <a:gd name="T118" fmla="*/ 2147483647 w 2368"/>
              <a:gd name="T119" fmla="*/ 2147483647 h 1962"/>
              <a:gd name="T120" fmla="*/ 2147483647 w 2368"/>
              <a:gd name="T121" fmla="*/ 2147483647 h 1962"/>
              <a:gd name="T122" fmla="*/ 2147483647 w 2368"/>
              <a:gd name="T123" fmla="*/ 2147483647 h 196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368"/>
              <a:gd name="T187" fmla="*/ 0 h 1962"/>
              <a:gd name="T188" fmla="*/ 2368 w 2368"/>
              <a:gd name="T189" fmla="*/ 1962 h 1962"/>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368" h="1962">
                <a:moveTo>
                  <a:pt x="2240" y="1944"/>
                </a:moveTo>
                <a:cubicBezTo>
                  <a:pt x="2287" y="1880"/>
                  <a:pt x="2315" y="1853"/>
                  <a:pt x="2336" y="1784"/>
                </a:cubicBezTo>
                <a:cubicBezTo>
                  <a:pt x="2345" y="1751"/>
                  <a:pt x="2368" y="1688"/>
                  <a:pt x="2368" y="1688"/>
                </a:cubicBezTo>
                <a:cubicBezTo>
                  <a:pt x="2364" y="1652"/>
                  <a:pt x="2363" y="1616"/>
                  <a:pt x="2357" y="1582"/>
                </a:cubicBezTo>
                <a:cubicBezTo>
                  <a:pt x="2350" y="1548"/>
                  <a:pt x="2331" y="1519"/>
                  <a:pt x="2325" y="1486"/>
                </a:cubicBezTo>
                <a:cubicBezTo>
                  <a:pt x="2317" y="1447"/>
                  <a:pt x="2325" y="1430"/>
                  <a:pt x="2293" y="1411"/>
                </a:cubicBezTo>
                <a:cubicBezTo>
                  <a:pt x="2242" y="1381"/>
                  <a:pt x="2175" y="1370"/>
                  <a:pt x="2133" y="1326"/>
                </a:cubicBezTo>
                <a:cubicBezTo>
                  <a:pt x="2094" y="1285"/>
                  <a:pt x="2069" y="1226"/>
                  <a:pt x="2016" y="1208"/>
                </a:cubicBezTo>
                <a:cubicBezTo>
                  <a:pt x="1971" y="1174"/>
                  <a:pt x="1922" y="1164"/>
                  <a:pt x="1877" y="1134"/>
                </a:cubicBezTo>
                <a:cubicBezTo>
                  <a:pt x="1850" y="1092"/>
                  <a:pt x="1815" y="1061"/>
                  <a:pt x="1781" y="1027"/>
                </a:cubicBezTo>
                <a:cubicBezTo>
                  <a:pt x="1770" y="1016"/>
                  <a:pt x="1763" y="999"/>
                  <a:pt x="1749" y="995"/>
                </a:cubicBezTo>
                <a:cubicBezTo>
                  <a:pt x="1704" y="979"/>
                  <a:pt x="1726" y="990"/>
                  <a:pt x="1685" y="963"/>
                </a:cubicBezTo>
                <a:cubicBezTo>
                  <a:pt x="1678" y="952"/>
                  <a:pt x="1673" y="940"/>
                  <a:pt x="1664" y="931"/>
                </a:cubicBezTo>
                <a:cubicBezTo>
                  <a:pt x="1654" y="921"/>
                  <a:pt x="1640" y="919"/>
                  <a:pt x="1632" y="910"/>
                </a:cubicBezTo>
                <a:cubicBezTo>
                  <a:pt x="1614" y="890"/>
                  <a:pt x="1589" y="846"/>
                  <a:pt x="1589" y="846"/>
                </a:cubicBezTo>
                <a:cubicBezTo>
                  <a:pt x="1596" y="792"/>
                  <a:pt x="1607" y="756"/>
                  <a:pt x="1621" y="707"/>
                </a:cubicBezTo>
                <a:cubicBezTo>
                  <a:pt x="1621" y="706"/>
                  <a:pt x="1637" y="637"/>
                  <a:pt x="1643" y="632"/>
                </a:cubicBezTo>
                <a:cubicBezTo>
                  <a:pt x="1661" y="614"/>
                  <a:pt x="1707" y="590"/>
                  <a:pt x="1707" y="590"/>
                </a:cubicBezTo>
                <a:cubicBezTo>
                  <a:pt x="1723" y="536"/>
                  <a:pt x="1706" y="533"/>
                  <a:pt x="1664" y="504"/>
                </a:cubicBezTo>
                <a:cubicBezTo>
                  <a:pt x="1650" y="465"/>
                  <a:pt x="1650" y="423"/>
                  <a:pt x="1632" y="387"/>
                </a:cubicBezTo>
                <a:cubicBezTo>
                  <a:pt x="1626" y="375"/>
                  <a:pt x="1619" y="364"/>
                  <a:pt x="1611" y="355"/>
                </a:cubicBezTo>
                <a:cubicBezTo>
                  <a:pt x="1597" y="339"/>
                  <a:pt x="1568" y="312"/>
                  <a:pt x="1568" y="312"/>
                </a:cubicBezTo>
                <a:cubicBezTo>
                  <a:pt x="1564" y="301"/>
                  <a:pt x="1557" y="291"/>
                  <a:pt x="1557" y="280"/>
                </a:cubicBezTo>
                <a:cubicBezTo>
                  <a:pt x="1557" y="268"/>
                  <a:pt x="1574" y="256"/>
                  <a:pt x="1568" y="248"/>
                </a:cubicBezTo>
                <a:cubicBezTo>
                  <a:pt x="1559" y="236"/>
                  <a:pt x="1539" y="240"/>
                  <a:pt x="1525" y="238"/>
                </a:cubicBezTo>
                <a:cubicBezTo>
                  <a:pt x="1496" y="233"/>
                  <a:pt x="1468" y="230"/>
                  <a:pt x="1440" y="227"/>
                </a:cubicBezTo>
                <a:cubicBezTo>
                  <a:pt x="1363" y="200"/>
                  <a:pt x="1461" y="237"/>
                  <a:pt x="1365" y="184"/>
                </a:cubicBezTo>
                <a:cubicBezTo>
                  <a:pt x="1328" y="163"/>
                  <a:pt x="1266" y="155"/>
                  <a:pt x="1227" y="142"/>
                </a:cubicBezTo>
                <a:cubicBezTo>
                  <a:pt x="1205" y="134"/>
                  <a:pt x="1184" y="127"/>
                  <a:pt x="1163" y="120"/>
                </a:cubicBezTo>
                <a:cubicBezTo>
                  <a:pt x="1152" y="116"/>
                  <a:pt x="1131" y="110"/>
                  <a:pt x="1131" y="110"/>
                </a:cubicBezTo>
                <a:cubicBezTo>
                  <a:pt x="1120" y="102"/>
                  <a:pt x="1110" y="93"/>
                  <a:pt x="1099" y="88"/>
                </a:cubicBezTo>
                <a:cubicBezTo>
                  <a:pt x="1085" y="82"/>
                  <a:pt x="1068" y="86"/>
                  <a:pt x="1056" y="78"/>
                </a:cubicBezTo>
                <a:cubicBezTo>
                  <a:pt x="1035" y="64"/>
                  <a:pt x="1024" y="37"/>
                  <a:pt x="1003" y="24"/>
                </a:cubicBezTo>
                <a:cubicBezTo>
                  <a:pt x="992" y="17"/>
                  <a:pt x="981" y="10"/>
                  <a:pt x="971" y="3"/>
                </a:cubicBezTo>
                <a:cubicBezTo>
                  <a:pt x="736" y="21"/>
                  <a:pt x="499" y="0"/>
                  <a:pt x="267" y="35"/>
                </a:cubicBezTo>
                <a:cubicBezTo>
                  <a:pt x="253" y="73"/>
                  <a:pt x="249" y="101"/>
                  <a:pt x="224" y="131"/>
                </a:cubicBezTo>
                <a:cubicBezTo>
                  <a:pt x="183" y="177"/>
                  <a:pt x="121" y="209"/>
                  <a:pt x="85" y="259"/>
                </a:cubicBezTo>
                <a:cubicBezTo>
                  <a:pt x="24" y="339"/>
                  <a:pt x="31" y="359"/>
                  <a:pt x="0" y="451"/>
                </a:cubicBezTo>
                <a:cubicBezTo>
                  <a:pt x="24" y="521"/>
                  <a:pt x="15" y="647"/>
                  <a:pt x="53" y="696"/>
                </a:cubicBezTo>
                <a:cubicBezTo>
                  <a:pt x="74" y="723"/>
                  <a:pt x="149" y="739"/>
                  <a:pt x="149" y="739"/>
                </a:cubicBezTo>
                <a:cubicBezTo>
                  <a:pt x="235" y="825"/>
                  <a:pt x="291" y="833"/>
                  <a:pt x="405" y="867"/>
                </a:cubicBezTo>
                <a:cubicBezTo>
                  <a:pt x="439" y="877"/>
                  <a:pt x="465" y="904"/>
                  <a:pt x="501" y="910"/>
                </a:cubicBezTo>
                <a:cubicBezTo>
                  <a:pt x="536" y="915"/>
                  <a:pt x="572" y="916"/>
                  <a:pt x="608" y="920"/>
                </a:cubicBezTo>
                <a:cubicBezTo>
                  <a:pt x="692" y="949"/>
                  <a:pt x="649" y="938"/>
                  <a:pt x="736" y="952"/>
                </a:cubicBezTo>
                <a:cubicBezTo>
                  <a:pt x="813" y="927"/>
                  <a:pt x="794" y="967"/>
                  <a:pt x="843" y="1006"/>
                </a:cubicBezTo>
                <a:cubicBezTo>
                  <a:pt x="872" y="1029"/>
                  <a:pt x="907" y="1038"/>
                  <a:pt x="939" y="1059"/>
                </a:cubicBezTo>
                <a:cubicBezTo>
                  <a:pt x="971" y="1108"/>
                  <a:pt x="997" y="1114"/>
                  <a:pt x="1056" y="1134"/>
                </a:cubicBezTo>
                <a:cubicBezTo>
                  <a:pt x="1066" y="1137"/>
                  <a:pt x="1088" y="1144"/>
                  <a:pt x="1088" y="1144"/>
                </a:cubicBezTo>
                <a:cubicBezTo>
                  <a:pt x="1121" y="1179"/>
                  <a:pt x="1180" y="1182"/>
                  <a:pt x="1227" y="1198"/>
                </a:cubicBezTo>
                <a:cubicBezTo>
                  <a:pt x="1237" y="1201"/>
                  <a:pt x="1259" y="1208"/>
                  <a:pt x="1259" y="1208"/>
                </a:cubicBezTo>
                <a:cubicBezTo>
                  <a:pt x="1295" y="1246"/>
                  <a:pt x="1269" y="1226"/>
                  <a:pt x="1344" y="1251"/>
                </a:cubicBezTo>
                <a:cubicBezTo>
                  <a:pt x="1354" y="1254"/>
                  <a:pt x="1365" y="1258"/>
                  <a:pt x="1376" y="1262"/>
                </a:cubicBezTo>
                <a:cubicBezTo>
                  <a:pt x="1386" y="1265"/>
                  <a:pt x="1408" y="1272"/>
                  <a:pt x="1408" y="1272"/>
                </a:cubicBezTo>
                <a:cubicBezTo>
                  <a:pt x="1481" y="1345"/>
                  <a:pt x="1515" y="1336"/>
                  <a:pt x="1621" y="1347"/>
                </a:cubicBezTo>
                <a:cubicBezTo>
                  <a:pt x="1642" y="1361"/>
                  <a:pt x="1681" y="1406"/>
                  <a:pt x="1707" y="1411"/>
                </a:cubicBezTo>
                <a:cubicBezTo>
                  <a:pt x="1770" y="1422"/>
                  <a:pt x="1835" y="1425"/>
                  <a:pt x="1899" y="1432"/>
                </a:cubicBezTo>
                <a:cubicBezTo>
                  <a:pt x="1918" y="1438"/>
                  <a:pt x="1948" y="1446"/>
                  <a:pt x="1963" y="1464"/>
                </a:cubicBezTo>
                <a:cubicBezTo>
                  <a:pt x="1987" y="1494"/>
                  <a:pt x="1967" y="1554"/>
                  <a:pt x="1995" y="1582"/>
                </a:cubicBezTo>
                <a:cubicBezTo>
                  <a:pt x="2013" y="1599"/>
                  <a:pt x="2041" y="1605"/>
                  <a:pt x="2059" y="1624"/>
                </a:cubicBezTo>
                <a:cubicBezTo>
                  <a:pt x="2093" y="1660"/>
                  <a:pt x="2125" y="1701"/>
                  <a:pt x="2155" y="1742"/>
                </a:cubicBezTo>
                <a:cubicBezTo>
                  <a:pt x="2180" y="1823"/>
                  <a:pt x="2176" y="1859"/>
                  <a:pt x="2240" y="1923"/>
                </a:cubicBezTo>
                <a:cubicBezTo>
                  <a:pt x="2252" y="1959"/>
                  <a:pt x="2258" y="1962"/>
                  <a:pt x="2240" y="1944"/>
                </a:cubicBezTo>
                <a:close/>
              </a:path>
            </a:pathLst>
          </a:custGeom>
          <a:solidFill>
            <a:srgbClr val="FF66CC"/>
          </a:solidFill>
          <a:ln w="9525">
            <a:solidFill>
              <a:schemeClr val="tx1"/>
            </a:solidFill>
            <a:round/>
            <a:headEnd/>
            <a:tailEnd/>
          </a:ln>
        </p:spPr>
        <p:txBody>
          <a:bodyPr wrap="none" anchor="ctr"/>
          <a:lstStyle/>
          <a:p>
            <a:endParaRPr lang="en-US"/>
          </a:p>
        </p:txBody>
      </p:sp>
      <p:sp>
        <p:nvSpPr>
          <p:cNvPr id="330770" name="Freeform 18"/>
          <p:cNvSpPr>
            <a:spLocks/>
          </p:cNvSpPr>
          <p:nvPr/>
        </p:nvSpPr>
        <p:spPr bwMode="auto">
          <a:xfrm>
            <a:off x="1143000" y="965200"/>
            <a:ext cx="2235200" cy="2286000"/>
          </a:xfrm>
          <a:custGeom>
            <a:avLst/>
            <a:gdLst>
              <a:gd name="T0" fmla="*/ 2147483647 w 1408"/>
              <a:gd name="T1" fmla="*/ 2147483647 h 1440"/>
              <a:gd name="T2" fmla="*/ 2147483647 w 1408"/>
              <a:gd name="T3" fmla="*/ 2147483647 h 1440"/>
              <a:gd name="T4" fmla="*/ 2147483647 w 1408"/>
              <a:gd name="T5" fmla="*/ 2147483647 h 1440"/>
              <a:gd name="T6" fmla="*/ 2147483647 w 1408"/>
              <a:gd name="T7" fmla="*/ 2147483647 h 1440"/>
              <a:gd name="T8" fmla="*/ 2147483647 w 1408"/>
              <a:gd name="T9" fmla="*/ 2147483647 h 1440"/>
              <a:gd name="T10" fmla="*/ 2147483647 w 1408"/>
              <a:gd name="T11" fmla="*/ 2147483647 h 1440"/>
              <a:gd name="T12" fmla="*/ 2147483647 w 1408"/>
              <a:gd name="T13" fmla="*/ 2147483647 h 1440"/>
              <a:gd name="T14" fmla="*/ 2147483647 w 1408"/>
              <a:gd name="T15" fmla="*/ 0 h 1440"/>
              <a:gd name="T16" fmla="*/ 2147483647 w 1408"/>
              <a:gd name="T17" fmla="*/ 2147483647 h 1440"/>
              <a:gd name="T18" fmla="*/ 2147483647 w 1408"/>
              <a:gd name="T19" fmla="*/ 2147483647 h 1440"/>
              <a:gd name="T20" fmla="*/ 2147483647 w 1408"/>
              <a:gd name="T21" fmla="*/ 2147483647 h 1440"/>
              <a:gd name="T22" fmla="*/ 2147483647 w 1408"/>
              <a:gd name="T23" fmla="*/ 2147483647 h 1440"/>
              <a:gd name="T24" fmla="*/ 2147483647 w 1408"/>
              <a:gd name="T25" fmla="*/ 2147483647 h 1440"/>
              <a:gd name="T26" fmla="*/ 2147483647 w 1408"/>
              <a:gd name="T27" fmla="*/ 2147483647 h 1440"/>
              <a:gd name="T28" fmla="*/ 2147483647 w 1408"/>
              <a:gd name="T29" fmla="*/ 2147483647 h 1440"/>
              <a:gd name="T30" fmla="*/ 2147483647 w 1408"/>
              <a:gd name="T31" fmla="*/ 2147483647 h 1440"/>
              <a:gd name="T32" fmla="*/ 2147483647 w 1408"/>
              <a:gd name="T33" fmla="*/ 2147483647 h 1440"/>
              <a:gd name="T34" fmla="*/ 2147483647 w 1408"/>
              <a:gd name="T35" fmla="*/ 2147483647 h 1440"/>
              <a:gd name="T36" fmla="*/ 2147483647 w 1408"/>
              <a:gd name="T37" fmla="*/ 2147483647 h 1440"/>
              <a:gd name="T38" fmla="*/ 2147483647 w 1408"/>
              <a:gd name="T39" fmla="*/ 2147483647 h 1440"/>
              <a:gd name="T40" fmla="*/ 2147483647 w 1408"/>
              <a:gd name="T41" fmla="*/ 2147483647 h 1440"/>
              <a:gd name="T42" fmla="*/ 2147483647 w 1408"/>
              <a:gd name="T43" fmla="*/ 2147483647 h 1440"/>
              <a:gd name="T44" fmla="*/ 2147483647 w 1408"/>
              <a:gd name="T45" fmla="*/ 2147483647 h 1440"/>
              <a:gd name="T46" fmla="*/ 2147483647 w 1408"/>
              <a:gd name="T47" fmla="*/ 2147483647 h 1440"/>
              <a:gd name="T48" fmla="*/ 2147483647 w 1408"/>
              <a:gd name="T49" fmla="*/ 2147483647 h 1440"/>
              <a:gd name="T50" fmla="*/ 2147483647 w 1408"/>
              <a:gd name="T51" fmla="*/ 2147483647 h 1440"/>
              <a:gd name="T52" fmla="*/ 2147483647 w 1408"/>
              <a:gd name="T53" fmla="*/ 2147483647 h 1440"/>
              <a:gd name="T54" fmla="*/ 2147483647 w 1408"/>
              <a:gd name="T55" fmla="*/ 2147483647 h 1440"/>
              <a:gd name="T56" fmla="*/ 2147483647 w 1408"/>
              <a:gd name="T57" fmla="*/ 2147483647 h 1440"/>
              <a:gd name="T58" fmla="*/ 2147483647 w 1408"/>
              <a:gd name="T59" fmla="*/ 2147483647 h 1440"/>
              <a:gd name="T60" fmla="*/ 2147483647 w 1408"/>
              <a:gd name="T61" fmla="*/ 2147483647 h 1440"/>
              <a:gd name="T62" fmla="*/ 2147483647 w 1408"/>
              <a:gd name="T63" fmla="*/ 2147483647 h 1440"/>
              <a:gd name="T64" fmla="*/ 2147483647 w 1408"/>
              <a:gd name="T65" fmla="*/ 2147483647 h 1440"/>
              <a:gd name="T66" fmla="*/ 2147483647 w 1408"/>
              <a:gd name="T67" fmla="*/ 2147483647 h 1440"/>
              <a:gd name="T68" fmla="*/ 2147483647 w 1408"/>
              <a:gd name="T69" fmla="*/ 2147483647 h 1440"/>
              <a:gd name="T70" fmla="*/ 2147483647 w 1408"/>
              <a:gd name="T71" fmla="*/ 2147483647 h 1440"/>
              <a:gd name="T72" fmla="*/ 2147483647 w 1408"/>
              <a:gd name="T73" fmla="*/ 2147483647 h 1440"/>
              <a:gd name="T74" fmla="*/ 2147483647 w 1408"/>
              <a:gd name="T75" fmla="*/ 2147483647 h 1440"/>
              <a:gd name="T76" fmla="*/ 2147483647 w 1408"/>
              <a:gd name="T77" fmla="*/ 2147483647 h 1440"/>
              <a:gd name="T78" fmla="*/ 2147483647 w 1408"/>
              <a:gd name="T79" fmla="*/ 2147483647 h 1440"/>
              <a:gd name="T80" fmla="*/ 2147483647 w 1408"/>
              <a:gd name="T81" fmla="*/ 2147483647 h 1440"/>
              <a:gd name="T82" fmla="*/ 2147483647 w 1408"/>
              <a:gd name="T83" fmla="*/ 2147483647 h 1440"/>
              <a:gd name="T84" fmla="*/ 2147483647 w 1408"/>
              <a:gd name="T85" fmla="*/ 2147483647 h 1440"/>
              <a:gd name="T86" fmla="*/ 2147483647 w 1408"/>
              <a:gd name="T87" fmla="*/ 2147483647 h 1440"/>
              <a:gd name="T88" fmla="*/ 2147483647 w 1408"/>
              <a:gd name="T89" fmla="*/ 2147483647 h 1440"/>
              <a:gd name="T90" fmla="*/ 2147483647 w 1408"/>
              <a:gd name="T91" fmla="*/ 2147483647 h 1440"/>
              <a:gd name="T92" fmla="*/ 2147483647 w 1408"/>
              <a:gd name="T93" fmla="*/ 2147483647 h 1440"/>
              <a:gd name="T94" fmla="*/ 2147483647 w 1408"/>
              <a:gd name="T95" fmla="*/ 2147483647 h 1440"/>
              <a:gd name="T96" fmla="*/ 2147483647 w 1408"/>
              <a:gd name="T97" fmla="*/ 2147483647 h 144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408"/>
              <a:gd name="T148" fmla="*/ 0 h 1440"/>
              <a:gd name="T149" fmla="*/ 1408 w 1408"/>
              <a:gd name="T150" fmla="*/ 1440 h 144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408" h="1440">
                <a:moveTo>
                  <a:pt x="1384" y="536"/>
                </a:moveTo>
                <a:cubicBezTo>
                  <a:pt x="1362" y="525"/>
                  <a:pt x="1336" y="514"/>
                  <a:pt x="1320" y="496"/>
                </a:cubicBezTo>
                <a:cubicBezTo>
                  <a:pt x="1307" y="481"/>
                  <a:pt x="1298" y="464"/>
                  <a:pt x="1288" y="448"/>
                </a:cubicBezTo>
                <a:cubicBezTo>
                  <a:pt x="1282" y="440"/>
                  <a:pt x="1272" y="424"/>
                  <a:pt x="1272" y="424"/>
                </a:cubicBezTo>
                <a:cubicBezTo>
                  <a:pt x="1278" y="362"/>
                  <a:pt x="1284" y="318"/>
                  <a:pt x="1312" y="264"/>
                </a:cubicBezTo>
                <a:cubicBezTo>
                  <a:pt x="1327" y="188"/>
                  <a:pt x="1335" y="136"/>
                  <a:pt x="1392" y="80"/>
                </a:cubicBezTo>
                <a:cubicBezTo>
                  <a:pt x="1354" y="23"/>
                  <a:pt x="1376" y="42"/>
                  <a:pt x="1336" y="16"/>
                </a:cubicBezTo>
                <a:cubicBezTo>
                  <a:pt x="1251" y="22"/>
                  <a:pt x="1224" y="24"/>
                  <a:pt x="1152" y="0"/>
                </a:cubicBezTo>
                <a:cubicBezTo>
                  <a:pt x="1116" y="7"/>
                  <a:pt x="1108" y="0"/>
                  <a:pt x="1088" y="32"/>
                </a:cubicBezTo>
                <a:cubicBezTo>
                  <a:pt x="1083" y="39"/>
                  <a:pt x="1085" y="50"/>
                  <a:pt x="1080" y="56"/>
                </a:cubicBezTo>
                <a:cubicBezTo>
                  <a:pt x="1074" y="61"/>
                  <a:pt x="1063" y="59"/>
                  <a:pt x="1056" y="64"/>
                </a:cubicBezTo>
                <a:cubicBezTo>
                  <a:pt x="1017" y="85"/>
                  <a:pt x="989" y="116"/>
                  <a:pt x="944" y="128"/>
                </a:cubicBezTo>
                <a:cubicBezTo>
                  <a:pt x="933" y="130"/>
                  <a:pt x="899" y="138"/>
                  <a:pt x="888" y="144"/>
                </a:cubicBezTo>
                <a:cubicBezTo>
                  <a:pt x="847" y="164"/>
                  <a:pt x="815" y="213"/>
                  <a:pt x="792" y="248"/>
                </a:cubicBezTo>
                <a:cubicBezTo>
                  <a:pt x="777" y="269"/>
                  <a:pt x="778" y="301"/>
                  <a:pt x="760" y="320"/>
                </a:cubicBezTo>
                <a:cubicBezTo>
                  <a:pt x="744" y="336"/>
                  <a:pt x="728" y="352"/>
                  <a:pt x="712" y="368"/>
                </a:cubicBezTo>
                <a:cubicBezTo>
                  <a:pt x="704" y="376"/>
                  <a:pt x="688" y="392"/>
                  <a:pt x="688" y="392"/>
                </a:cubicBezTo>
                <a:cubicBezTo>
                  <a:pt x="680" y="415"/>
                  <a:pt x="675" y="444"/>
                  <a:pt x="656" y="464"/>
                </a:cubicBezTo>
                <a:cubicBezTo>
                  <a:pt x="617" y="502"/>
                  <a:pt x="535" y="552"/>
                  <a:pt x="488" y="584"/>
                </a:cubicBezTo>
                <a:cubicBezTo>
                  <a:pt x="470" y="609"/>
                  <a:pt x="438" y="676"/>
                  <a:pt x="408" y="688"/>
                </a:cubicBezTo>
                <a:cubicBezTo>
                  <a:pt x="343" y="712"/>
                  <a:pt x="266" y="711"/>
                  <a:pt x="200" y="728"/>
                </a:cubicBezTo>
                <a:cubicBezTo>
                  <a:pt x="170" y="735"/>
                  <a:pt x="150" y="752"/>
                  <a:pt x="120" y="760"/>
                </a:cubicBezTo>
                <a:cubicBezTo>
                  <a:pt x="104" y="770"/>
                  <a:pt x="78" y="773"/>
                  <a:pt x="72" y="792"/>
                </a:cubicBezTo>
                <a:cubicBezTo>
                  <a:pt x="58" y="832"/>
                  <a:pt x="35" y="873"/>
                  <a:pt x="16" y="912"/>
                </a:cubicBezTo>
                <a:cubicBezTo>
                  <a:pt x="13" y="928"/>
                  <a:pt x="0" y="945"/>
                  <a:pt x="8" y="960"/>
                </a:cubicBezTo>
                <a:cubicBezTo>
                  <a:pt x="28" y="1000"/>
                  <a:pt x="73" y="959"/>
                  <a:pt x="96" y="952"/>
                </a:cubicBezTo>
                <a:cubicBezTo>
                  <a:pt x="181" y="957"/>
                  <a:pt x="217" y="966"/>
                  <a:pt x="296" y="952"/>
                </a:cubicBezTo>
                <a:cubicBezTo>
                  <a:pt x="296" y="951"/>
                  <a:pt x="355" y="932"/>
                  <a:pt x="368" y="928"/>
                </a:cubicBezTo>
                <a:cubicBezTo>
                  <a:pt x="376" y="925"/>
                  <a:pt x="392" y="920"/>
                  <a:pt x="392" y="920"/>
                </a:cubicBezTo>
                <a:cubicBezTo>
                  <a:pt x="408" y="922"/>
                  <a:pt x="425" y="921"/>
                  <a:pt x="440" y="928"/>
                </a:cubicBezTo>
                <a:cubicBezTo>
                  <a:pt x="450" y="932"/>
                  <a:pt x="453" y="946"/>
                  <a:pt x="464" y="952"/>
                </a:cubicBezTo>
                <a:cubicBezTo>
                  <a:pt x="486" y="963"/>
                  <a:pt x="512" y="968"/>
                  <a:pt x="536" y="976"/>
                </a:cubicBezTo>
                <a:cubicBezTo>
                  <a:pt x="545" y="979"/>
                  <a:pt x="552" y="986"/>
                  <a:pt x="560" y="992"/>
                </a:cubicBezTo>
                <a:cubicBezTo>
                  <a:pt x="586" y="1071"/>
                  <a:pt x="585" y="1137"/>
                  <a:pt x="648" y="1200"/>
                </a:cubicBezTo>
                <a:cubicBezTo>
                  <a:pt x="651" y="1235"/>
                  <a:pt x="652" y="1293"/>
                  <a:pt x="672" y="1328"/>
                </a:cubicBezTo>
                <a:cubicBezTo>
                  <a:pt x="681" y="1344"/>
                  <a:pt x="697" y="1357"/>
                  <a:pt x="704" y="1376"/>
                </a:cubicBezTo>
                <a:cubicBezTo>
                  <a:pt x="723" y="1433"/>
                  <a:pt x="705" y="1414"/>
                  <a:pt x="744" y="1440"/>
                </a:cubicBezTo>
                <a:cubicBezTo>
                  <a:pt x="752" y="1437"/>
                  <a:pt x="760" y="1436"/>
                  <a:pt x="768" y="1432"/>
                </a:cubicBezTo>
                <a:cubicBezTo>
                  <a:pt x="777" y="1425"/>
                  <a:pt x="781" y="1410"/>
                  <a:pt x="792" y="1408"/>
                </a:cubicBezTo>
                <a:cubicBezTo>
                  <a:pt x="825" y="1399"/>
                  <a:pt x="861" y="1402"/>
                  <a:pt x="896" y="1400"/>
                </a:cubicBezTo>
                <a:cubicBezTo>
                  <a:pt x="937" y="1393"/>
                  <a:pt x="958" y="1390"/>
                  <a:pt x="992" y="1368"/>
                </a:cubicBezTo>
                <a:cubicBezTo>
                  <a:pt x="982" y="1312"/>
                  <a:pt x="957" y="1272"/>
                  <a:pt x="928" y="1224"/>
                </a:cubicBezTo>
                <a:cubicBezTo>
                  <a:pt x="918" y="1178"/>
                  <a:pt x="918" y="1131"/>
                  <a:pt x="904" y="1088"/>
                </a:cubicBezTo>
                <a:cubicBezTo>
                  <a:pt x="890" y="994"/>
                  <a:pt x="890" y="917"/>
                  <a:pt x="960" y="848"/>
                </a:cubicBezTo>
                <a:cubicBezTo>
                  <a:pt x="997" y="736"/>
                  <a:pt x="1067" y="735"/>
                  <a:pt x="1176" y="728"/>
                </a:cubicBezTo>
                <a:cubicBezTo>
                  <a:pt x="1237" y="703"/>
                  <a:pt x="1238" y="703"/>
                  <a:pt x="1312" y="712"/>
                </a:cubicBezTo>
                <a:cubicBezTo>
                  <a:pt x="1353" y="725"/>
                  <a:pt x="1391" y="738"/>
                  <a:pt x="1408" y="688"/>
                </a:cubicBezTo>
                <a:cubicBezTo>
                  <a:pt x="1395" y="651"/>
                  <a:pt x="1390" y="614"/>
                  <a:pt x="1384" y="576"/>
                </a:cubicBezTo>
                <a:cubicBezTo>
                  <a:pt x="1376" y="533"/>
                  <a:pt x="1362" y="536"/>
                  <a:pt x="1384" y="536"/>
                </a:cubicBezTo>
                <a:close/>
              </a:path>
            </a:pathLst>
          </a:custGeom>
          <a:solidFill>
            <a:schemeClr val="accent1"/>
          </a:solidFill>
          <a:ln w="9525">
            <a:solidFill>
              <a:schemeClr val="tx1"/>
            </a:solidFill>
            <a:round/>
            <a:headEnd/>
            <a:tailEnd/>
          </a:ln>
        </p:spPr>
        <p:txBody>
          <a:bodyPr wrap="none" anchor="ctr"/>
          <a:lstStyle/>
          <a:p>
            <a:endParaRPr lang="en-US"/>
          </a:p>
        </p:txBody>
      </p:sp>
      <p:sp>
        <p:nvSpPr>
          <p:cNvPr id="330771" name="Freeform 19"/>
          <p:cNvSpPr>
            <a:spLocks/>
          </p:cNvSpPr>
          <p:nvPr/>
        </p:nvSpPr>
        <p:spPr bwMode="auto">
          <a:xfrm>
            <a:off x="2514600" y="2051050"/>
            <a:ext cx="895350" cy="996950"/>
          </a:xfrm>
          <a:custGeom>
            <a:avLst/>
            <a:gdLst>
              <a:gd name="T0" fmla="*/ 2147483647 w 564"/>
              <a:gd name="T1" fmla="*/ 2147483647 h 628"/>
              <a:gd name="T2" fmla="*/ 2147483647 w 564"/>
              <a:gd name="T3" fmla="*/ 2147483647 h 628"/>
              <a:gd name="T4" fmla="*/ 2147483647 w 564"/>
              <a:gd name="T5" fmla="*/ 2147483647 h 628"/>
              <a:gd name="T6" fmla="*/ 2147483647 w 564"/>
              <a:gd name="T7" fmla="*/ 2147483647 h 628"/>
              <a:gd name="T8" fmla="*/ 2147483647 w 564"/>
              <a:gd name="T9" fmla="*/ 2147483647 h 628"/>
              <a:gd name="T10" fmla="*/ 2147483647 w 564"/>
              <a:gd name="T11" fmla="*/ 2147483647 h 628"/>
              <a:gd name="T12" fmla="*/ 2147483647 w 564"/>
              <a:gd name="T13" fmla="*/ 2147483647 h 628"/>
              <a:gd name="T14" fmla="*/ 2147483647 w 564"/>
              <a:gd name="T15" fmla="*/ 2147483647 h 628"/>
              <a:gd name="T16" fmla="*/ 2147483647 w 564"/>
              <a:gd name="T17" fmla="*/ 2147483647 h 628"/>
              <a:gd name="T18" fmla="*/ 2147483647 w 564"/>
              <a:gd name="T19" fmla="*/ 2147483647 h 628"/>
              <a:gd name="T20" fmla="*/ 2147483647 w 564"/>
              <a:gd name="T21" fmla="*/ 2147483647 h 628"/>
              <a:gd name="T22" fmla="*/ 2147483647 w 564"/>
              <a:gd name="T23" fmla="*/ 2147483647 h 628"/>
              <a:gd name="T24" fmla="*/ 2147483647 w 564"/>
              <a:gd name="T25" fmla="*/ 2147483647 h 628"/>
              <a:gd name="T26" fmla="*/ 2147483647 w 564"/>
              <a:gd name="T27" fmla="*/ 2147483647 h 628"/>
              <a:gd name="T28" fmla="*/ 2147483647 w 564"/>
              <a:gd name="T29" fmla="*/ 2147483647 h 628"/>
              <a:gd name="T30" fmla="*/ 2147483647 w 564"/>
              <a:gd name="T31" fmla="*/ 2147483647 h 628"/>
              <a:gd name="T32" fmla="*/ 2147483647 w 564"/>
              <a:gd name="T33" fmla="*/ 2147483647 h 628"/>
              <a:gd name="T34" fmla="*/ 2147483647 w 564"/>
              <a:gd name="T35" fmla="*/ 2147483647 h 628"/>
              <a:gd name="T36" fmla="*/ 2147483647 w 564"/>
              <a:gd name="T37" fmla="*/ 0 h 628"/>
              <a:gd name="T38" fmla="*/ 2147483647 w 564"/>
              <a:gd name="T39" fmla="*/ 2147483647 h 628"/>
              <a:gd name="T40" fmla="*/ 2147483647 w 564"/>
              <a:gd name="T41" fmla="*/ 2147483647 h 628"/>
              <a:gd name="T42" fmla="*/ 2147483647 w 564"/>
              <a:gd name="T43" fmla="*/ 2147483647 h 628"/>
              <a:gd name="T44" fmla="*/ 2147483647 w 564"/>
              <a:gd name="T45" fmla="*/ 2147483647 h 62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64"/>
              <a:gd name="T70" fmla="*/ 0 h 628"/>
              <a:gd name="T71" fmla="*/ 564 w 564"/>
              <a:gd name="T72" fmla="*/ 628 h 62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64" h="628">
                <a:moveTo>
                  <a:pt x="532" y="80"/>
                </a:moveTo>
                <a:cubicBezTo>
                  <a:pt x="498" y="113"/>
                  <a:pt x="458" y="134"/>
                  <a:pt x="420" y="160"/>
                </a:cubicBezTo>
                <a:cubicBezTo>
                  <a:pt x="387" y="208"/>
                  <a:pt x="352" y="252"/>
                  <a:pt x="316" y="296"/>
                </a:cubicBezTo>
                <a:cubicBezTo>
                  <a:pt x="309" y="303"/>
                  <a:pt x="307" y="314"/>
                  <a:pt x="300" y="320"/>
                </a:cubicBezTo>
                <a:cubicBezTo>
                  <a:pt x="280" y="333"/>
                  <a:pt x="257" y="341"/>
                  <a:pt x="236" y="352"/>
                </a:cubicBezTo>
                <a:cubicBezTo>
                  <a:pt x="173" y="429"/>
                  <a:pt x="130" y="518"/>
                  <a:pt x="76" y="600"/>
                </a:cubicBezTo>
                <a:cubicBezTo>
                  <a:pt x="78" y="608"/>
                  <a:pt x="91" y="620"/>
                  <a:pt x="84" y="624"/>
                </a:cubicBezTo>
                <a:cubicBezTo>
                  <a:pt x="75" y="628"/>
                  <a:pt x="65" y="616"/>
                  <a:pt x="60" y="608"/>
                </a:cubicBezTo>
                <a:cubicBezTo>
                  <a:pt x="59" y="607"/>
                  <a:pt x="40" y="548"/>
                  <a:pt x="36" y="536"/>
                </a:cubicBezTo>
                <a:cubicBezTo>
                  <a:pt x="30" y="520"/>
                  <a:pt x="20" y="488"/>
                  <a:pt x="20" y="488"/>
                </a:cubicBezTo>
                <a:cubicBezTo>
                  <a:pt x="34" y="445"/>
                  <a:pt x="33" y="458"/>
                  <a:pt x="20" y="392"/>
                </a:cubicBezTo>
                <a:cubicBezTo>
                  <a:pt x="16" y="375"/>
                  <a:pt x="4" y="344"/>
                  <a:pt x="4" y="344"/>
                </a:cubicBezTo>
                <a:cubicBezTo>
                  <a:pt x="9" y="309"/>
                  <a:pt x="0" y="269"/>
                  <a:pt x="20" y="240"/>
                </a:cubicBezTo>
                <a:cubicBezTo>
                  <a:pt x="32" y="220"/>
                  <a:pt x="57" y="213"/>
                  <a:pt x="76" y="200"/>
                </a:cubicBezTo>
                <a:cubicBezTo>
                  <a:pt x="109" y="150"/>
                  <a:pt x="84" y="201"/>
                  <a:pt x="84" y="152"/>
                </a:cubicBezTo>
                <a:cubicBezTo>
                  <a:pt x="84" y="112"/>
                  <a:pt x="133" y="90"/>
                  <a:pt x="164" y="80"/>
                </a:cubicBezTo>
                <a:cubicBezTo>
                  <a:pt x="200" y="49"/>
                  <a:pt x="205" y="39"/>
                  <a:pt x="244" y="24"/>
                </a:cubicBezTo>
                <a:cubicBezTo>
                  <a:pt x="259" y="17"/>
                  <a:pt x="276" y="13"/>
                  <a:pt x="292" y="8"/>
                </a:cubicBezTo>
                <a:cubicBezTo>
                  <a:pt x="300" y="5"/>
                  <a:pt x="316" y="0"/>
                  <a:pt x="316" y="0"/>
                </a:cubicBezTo>
                <a:cubicBezTo>
                  <a:pt x="326" y="2"/>
                  <a:pt x="338" y="3"/>
                  <a:pt x="348" y="8"/>
                </a:cubicBezTo>
                <a:cubicBezTo>
                  <a:pt x="365" y="16"/>
                  <a:pt x="396" y="40"/>
                  <a:pt x="396" y="40"/>
                </a:cubicBezTo>
                <a:cubicBezTo>
                  <a:pt x="447" y="33"/>
                  <a:pt x="482" y="22"/>
                  <a:pt x="532" y="32"/>
                </a:cubicBezTo>
                <a:cubicBezTo>
                  <a:pt x="564" y="64"/>
                  <a:pt x="564" y="48"/>
                  <a:pt x="532" y="80"/>
                </a:cubicBezTo>
                <a:close/>
              </a:path>
            </a:pathLst>
          </a:custGeom>
          <a:solidFill>
            <a:srgbClr val="00FF00"/>
          </a:solidFill>
          <a:ln w="9525">
            <a:solidFill>
              <a:schemeClr val="tx1"/>
            </a:solidFill>
            <a:round/>
            <a:headEnd/>
            <a:tailEnd/>
          </a:ln>
        </p:spPr>
        <p:txBody>
          <a:bodyPr wrap="none" anchor="ctr"/>
          <a:lstStyle/>
          <a:p>
            <a:endParaRPr lang="en-US"/>
          </a:p>
        </p:txBody>
      </p:sp>
      <p:sp>
        <p:nvSpPr>
          <p:cNvPr id="330772" name="Text Box 20"/>
          <p:cNvSpPr txBox="1">
            <a:spLocks noChangeArrowheads="1"/>
          </p:cNvSpPr>
          <p:nvPr/>
        </p:nvSpPr>
        <p:spPr bwMode="auto">
          <a:xfrm>
            <a:off x="2057400" y="1630363"/>
            <a:ext cx="4191000" cy="523875"/>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defRPr/>
            </a:pPr>
            <a:r>
              <a:rPr lang="en-US" sz="2800" b="1" dirty="0">
                <a:solidFill>
                  <a:srgbClr val="000000"/>
                </a:solidFill>
                <a:effectLst>
                  <a:outerShdw blurRad="38100" dist="38100" dir="2700000" algn="tl">
                    <a:srgbClr val="FFFFFF"/>
                  </a:outerShdw>
                </a:effectLst>
                <a:latin typeface="Arial"/>
                <a:cs typeface="Arial"/>
              </a:rPr>
              <a:t>Babylonian Expansion</a:t>
            </a:r>
            <a:endParaRPr lang="en-US" sz="2000" dirty="0">
              <a:solidFill>
                <a:srgbClr val="000000"/>
              </a:solidFill>
              <a:effectLst>
                <a:outerShdw blurRad="38100" dist="38100" dir="2700000" algn="tl">
                  <a:srgbClr val="FFFFFF"/>
                </a:outerShdw>
              </a:effectLst>
              <a:latin typeface="Arial"/>
              <a:cs typeface="Arial"/>
            </a:endParaRPr>
          </a:p>
        </p:txBody>
      </p:sp>
      <p:sp>
        <p:nvSpPr>
          <p:cNvPr id="330773" name="Freeform 21"/>
          <p:cNvSpPr>
            <a:spLocks/>
          </p:cNvSpPr>
          <p:nvPr/>
        </p:nvSpPr>
        <p:spPr bwMode="auto">
          <a:xfrm>
            <a:off x="2159000" y="3822700"/>
            <a:ext cx="558800" cy="800100"/>
          </a:xfrm>
          <a:custGeom>
            <a:avLst/>
            <a:gdLst>
              <a:gd name="T0" fmla="*/ 2147483647 w 352"/>
              <a:gd name="T1" fmla="*/ 2147483647 h 504"/>
              <a:gd name="T2" fmla="*/ 2147483647 w 352"/>
              <a:gd name="T3" fmla="*/ 2147483647 h 504"/>
              <a:gd name="T4" fmla="*/ 2147483647 w 352"/>
              <a:gd name="T5" fmla="*/ 2147483647 h 504"/>
              <a:gd name="T6" fmla="*/ 2147483647 w 352"/>
              <a:gd name="T7" fmla="*/ 2147483647 h 504"/>
              <a:gd name="T8" fmla="*/ 2147483647 w 352"/>
              <a:gd name="T9" fmla="*/ 2147483647 h 504"/>
              <a:gd name="T10" fmla="*/ 2147483647 w 352"/>
              <a:gd name="T11" fmla="*/ 2147483647 h 504"/>
              <a:gd name="T12" fmla="*/ 2147483647 w 352"/>
              <a:gd name="T13" fmla="*/ 2147483647 h 504"/>
              <a:gd name="T14" fmla="*/ 2147483647 w 352"/>
              <a:gd name="T15" fmla="*/ 2147483647 h 504"/>
              <a:gd name="T16" fmla="*/ 2147483647 w 352"/>
              <a:gd name="T17" fmla="*/ 2147483647 h 504"/>
              <a:gd name="T18" fmla="*/ 2147483647 w 352"/>
              <a:gd name="T19" fmla="*/ 2147483647 h 504"/>
              <a:gd name="T20" fmla="*/ 2147483647 w 352"/>
              <a:gd name="T21" fmla="*/ 2147483647 h 504"/>
              <a:gd name="T22" fmla="*/ 2147483647 w 352"/>
              <a:gd name="T23" fmla="*/ 2147483647 h 504"/>
              <a:gd name="T24" fmla="*/ 2147483647 w 352"/>
              <a:gd name="T25" fmla="*/ 2147483647 h 504"/>
              <a:gd name="T26" fmla="*/ 2147483647 w 352"/>
              <a:gd name="T27" fmla="*/ 2147483647 h 504"/>
              <a:gd name="T28" fmla="*/ 2147483647 w 352"/>
              <a:gd name="T29" fmla="*/ 0 h 504"/>
              <a:gd name="T30" fmla="*/ 2147483647 w 352"/>
              <a:gd name="T31" fmla="*/ 2147483647 h 504"/>
              <a:gd name="T32" fmla="*/ 2147483647 w 352"/>
              <a:gd name="T33" fmla="*/ 2147483647 h 504"/>
              <a:gd name="T34" fmla="*/ 0 w 352"/>
              <a:gd name="T35" fmla="*/ 2147483647 h 504"/>
              <a:gd name="T36" fmla="*/ 2147483647 w 352"/>
              <a:gd name="T37" fmla="*/ 2147483647 h 504"/>
              <a:gd name="T38" fmla="*/ 2147483647 w 352"/>
              <a:gd name="T39" fmla="*/ 2147483647 h 504"/>
              <a:gd name="T40" fmla="*/ 2147483647 w 352"/>
              <a:gd name="T41" fmla="*/ 2147483647 h 504"/>
              <a:gd name="T42" fmla="*/ 2147483647 w 352"/>
              <a:gd name="T43" fmla="*/ 2147483647 h 504"/>
              <a:gd name="T44" fmla="*/ 2147483647 w 352"/>
              <a:gd name="T45" fmla="*/ 2147483647 h 504"/>
              <a:gd name="T46" fmla="*/ 2147483647 w 352"/>
              <a:gd name="T47" fmla="*/ 2147483647 h 504"/>
              <a:gd name="T48" fmla="*/ 2147483647 w 352"/>
              <a:gd name="T49" fmla="*/ 2147483647 h 50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52"/>
              <a:gd name="T76" fmla="*/ 0 h 504"/>
              <a:gd name="T77" fmla="*/ 352 w 352"/>
              <a:gd name="T78" fmla="*/ 504 h 50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52" h="504">
                <a:moveTo>
                  <a:pt x="352" y="504"/>
                </a:moveTo>
                <a:cubicBezTo>
                  <a:pt x="343" y="477"/>
                  <a:pt x="334" y="454"/>
                  <a:pt x="324" y="428"/>
                </a:cubicBezTo>
                <a:cubicBezTo>
                  <a:pt x="329" y="397"/>
                  <a:pt x="323" y="366"/>
                  <a:pt x="316" y="336"/>
                </a:cubicBezTo>
                <a:cubicBezTo>
                  <a:pt x="321" y="306"/>
                  <a:pt x="323" y="285"/>
                  <a:pt x="336" y="260"/>
                </a:cubicBezTo>
                <a:cubicBezTo>
                  <a:pt x="332" y="239"/>
                  <a:pt x="335" y="226"/>
                  <a:pt x="316" y="220"/>
                </a:cubicBezTo>
                <a:cubicBezTo>
                  <a:pt x="313" y="216"/>
                  <a:pt x="311" y="211"/>
                  <a:pt x="308" y="208"/>
                </a:cubicBezTo>
                <a:cubicBezTo>
                  <a:pt x="304" y="205"/>
                  <a:pt x="298" y="206"/>
                  <a:pt x="296" y="204"/>
                </a:cubicBezTo>
                <a:cubicBezTo>
                  <a:pt x="282" y="190"/>
                  <a:pt x="281" y="183"/>
                  <a:pt x="276" y="168"/>
                </a:cubicBezTo>
                <a:cubicBezTo>
                  <a:pt x="282" y="136"/>
                  <a:pt x="299" y="128"/>
                  <a:pt x="324" y="112"/>
                </a:cubicBezTo>
                <a:cubicBezTo>
                  <a:pt x="332" y="98"/>
                  <a:pt x="343" y="93"/>
                  <a:pt x="352" y="80"/>
                </a:cubicBezTo>
                <a:cubicBezTo>
                  <a:pt x="333" y="24"/>
                  <a:pt x="311" y="51"/>
                  <a:pt x="232" y="48"/>
                </a:cubicBezTo>
                <a:cubicBezTo>
                  <a:pt x="201" y="37"/>
                  <a:pt x="182" y="63"/>
                  <a:pt x="156" y="72"/>
                </a:cubicBezTo>
                <a:cubicBezTo>
                  <a:pt x="109" y="66"/>
                  <a:pt x="125" y="58"/>
                  <a:pt x="92" y="36"/>
                </a:cubicBezTo>
                <a:cubicBezTo>
                  <a:pt x="86" y="28"/>
                  <a:pt x="81" y="20"/>
                  <a:pt x="76" y="12"/>
                </a:cubicBezTo>
                <a:cubicBezTo>
                  <a:pt x="73" y="8"/>
                  <a:pt x="68" y="0"/>
                  <a:pt x="68" y="0"/>
                </a:cubicBezTo>
                <a:cubicBezTo>
                  <a:pt x="42" y="8"/>
                  <a:pt x="51" y="38"/>
                  <a:pt x="40" y="60"/>
                </a:cubicBezTo>
                <a:cubicBezTo>
                  <a:pt x="30" y="77"/>
                  <a:pt x="16" y="93"/>
                  <a:pt x="8" y="112"/>
                </a:cubicBezTo>
                <a:cubicBezTo>
                  <a:pt x="4" y="119"/>
                  <a:pt x="0" y="136"/>
                  <a:pt x="0" y="136"/>
                </a:cubicBezTo>
                <a:cubicBezTo>
                  <a:pt x="1" y="168"/>
                  <a:pt x="1" y="200"/>
                  <a:pt x="4" y="232"/>
                </a:cubicBezTo>
                <a:cubicBezTo>
                  <a:pt x="5" y="247"/>
                  <a:pt x="16" y="276"/>
                  <a:pt x="16" y="276"/>
                </a:cubicBezTo>
                <a:cubicBezTo>
                  <a:pt x="19" y="326"/>
                  <a:pt x="6" y="391"/>
                  <a:pt x="36" y="436"/>
                </a:cubicBezTo>
                <a:cubicBezTo>
                  <a:pt x="47" y="481"/>
                  <a:pt x="39" y="463"/>
                  <a:pt x="112" y="468"/>
                </a:cubicBezTo>
                <a:cubicBezTo>
                  <a:pt x="133" y="471"/>
                  <a:pt x="151" y="475"/>
                  <a:pt x="172" y="480"/>
                </a:cubicBezTo>
                <a:cubicBezTo>
                  <a:pt x="196" y="471"/>
                  <a:pt x="237" y="489"/>
                  <a:pt x="264" y="492"/>
                </a:cubicBezTo>
                <a:cubicBezTo>
                  <a:pt x="290" y="500"/>
                  <a:pt x="323" y="504"/>
                  <a:pt x="352" y="504"/>
                </a:cubicBezTo>
                <a:close/>
              </a:path>
            </a:pathLst>
          </a:custGeom>
          <a:solidFill>
            <a:srgbClr val="FF0000"/>
          </a:solidFill>
          <a:ln w="9525">
            <a:solidFill>
              <a:schemeClr val="tx1"/>
            </a:solidFill>
            <a:round/>
            <a:headEnd/>
            <a:tailEnd/>
          </a:ln>
        </p:spPr>
        <p:txBody>
          <a:bodyPr wrap="none" anchor="ctr"/>
          <a:lstStyle/>
          <a:p>
            <a:endParaRPr lang="en-US"/>
          </a:p>
        </p:txBody>
      </p:sp>
      <p:grpSp>
        <p:nvGrpSpPr>
          <p:cNvPr id="164879" name="Group 22"/>
          <p:cNvGrpSpPr>
            <a:grpSpLocks/>
          </p:cNvGrpSpPr>
          <p:nvPr/>
        </p:nvGrpSpPr>
        <p:grpSpPr bwMode="auto">
          <a:xfrm>
            <a:off x="2574925" y="4003675"/>
            <a:ext cx="168275" cy="1227138"/>
            <a:chOff x="1046" y="2763"/>
            <a:chExt cx="106" cy="773"/>
          </a:xfrm>
        </p:grpSpPr>
        <p:sp>
          <p:nvSpPr>
            <p:cNvPr id="164892" name="Freeform 23"/>
            <p:cNvSpPr>
              <a:spLocks/>
            </p:cNvSpPr>
            <p:nvPr/>
          </p:nvSpPr>
          <p:spPr bwMode="auto">
            <a:xfrm>
              <a:off x="1113" y="2864"/>
              <a:ext cx="31" cy="392"/>
            </a:xfrm>
            <a:custGeom>
              <a:avLst/>
              <a:gdLst>
                <a:gd name="T0" fmla="*/ 15 w 31"/>
                <a:gd name="T1" fmla="*/ 0 h 392"/>
                <a:gd name="T2" fmla="*/ 31 w 31"/>
                <a:gd name="T3" fmla="*/ 280 h 392"/>
                <a:gd name="T4" fmla="*/ 15 w 31"/>
                <a:gd name="T5" fmla="*/ 392 h 392"/>
                <a:gd name="T6" fmla="*/ 0 60000 65536"/>
                <a:gd name="T7" fmla="*/ 0 60000 65536"/>
                <a:gd name="T8" fmla="*/ 0 60000 65536"/>
                <a:gd name="T9" fmla="*/ 0 w 31"/>
                <a:gd name="T10" fmla="*/ 0 h 392"/>
                <a:gd name="T11" fmla="*/ 31 w 31"/>
                <a:gd name="T12" fmla="*/ 392 h 392"/>
              </a:gdLst>
              <a:ahLst/>
              <a:cxnLst>
                <a:cxn ang="T6">
                  <a:pos x="T0" y="T1"/>
                </a:cxn>
                <a:cxn ang="T7">
                  <a:pos x="T2" y="T3"/>
                </a:cxn>
                <a:cxn ang="T8">
                  <a:pos x="T4" y="T5"/>
                </a:cxn>
              </a:cxnLst>
              <a:rect l="T9" t="T10" r="T11" b="T12"/>
              <a:pathLst>
                <a:path w="31" h="392">
                  <a:moveTo>
                    <a:pt x="15" y="0"/>
                  </a:moveTo>
                  <a:cubicBezTo>
                    <a:pt x="7" y="93"/>
                    <a:pt x="0" y="189"/>
                    <a:pt x="31" y="280"/>
                  </a:cubicBezTo>
                  <a:cubicBezTo>
                    <a:pt x="29" y="296"/>
                    <a:pt x="15" y="363"/>
                    <a:pt x="15" y="392"/>
                  </a:cubicBezTo>
                </a:path>
              </a:pathLst>
            </a:custGeom>
            <a:solidFill>
              <a:srgbClr val="0000FF"/>
            </a:solidFill>
            <a:ln w="9525">
              <a:solidFill>
                <a:schemeClr val="tx1"/>
              </a:solidFill>
              <a:round/>
              <a:headEnd/>
              <a:tailEnd/>
            </a:ln>
          </p:spPr>
          <p:txBody>
            <a:bodyPr wrap="none" anchor="ctr"/>
            <a:lstStyle/>
            <a:p>
              <a:endParaRPr lang="en-US"/>
            </a:p>
          </p:txBody>
        </p:sp>
        <p:sp>
          <p:nvSpPr>
            <p:cNvPr id="164893" name="Freeform 24"/>
            <p:cNvSpPr>
              <a:spLocks/>
            </p:cNvSpPr>
            <p:nvPr/>
          </p:nvSpPr>
          <p:spPr bwMode="auto">
            <a:xfrm>
              <a:off x="1046" y="3256"/>
              <a:ext cx="106" cy="280"/>
            </a:xfrm>
            <a:custGeom>
              <a:avLst/>
              <a:gdLst>
                <a:gd name="T0" fmla="*/ 82 w 106"/>
                <a:gd name="T1" fmla="*/ 0 h 280"/>
                <a:gd name="T2" fmla="*/ 34 w 106"/>
                <a:gd name="T3" fmla="*/ 264 h 280"/>
                <a:gd name="T4" fmla="*/ 106 w 106"/>
                <a:gd name="T5" fmla="*/ 216 h 280"/>
                <a:gd name="T6" fmla="*/ 74 w 106"/>
                <a:gd name="T7" fmla="*/ 112 h 280"/>
                <a:gd name="T8" fmla="*/ 74 w 106"/>
                <a:gd name="T9" fmla="*/ 48 h 280"/>
                <a:gd name="T10" fmla="*/ 58 w 106"/>
                <a:gd name="T11" fmla="*/ 24 h 280"/>
                <a:gd name="T12" fmla="*/ 82 w 106"/>
                <a:gd name="T13" fmla="*/ 0 h 280"/>
                <a:gd name="T14" fmla="*/ 0 60000 65536"/>
                <a:gd name="T15" fmla="*/ 0 60000 65536"/>
                <a:gd name="T16" fmla="*/ 0 60000 65536"/>
                <a:gd name="T17" fmla="*/ 0 60000 65536"/>
                <a:gd name="T18" fmla="*/ 0 60000 65536"/>
                <a:gd name="T19" fmla="*/ 0 60000 65536"/>
                <a:gd name="T20" fmla="*/ 0 60000 65536"/>
                <a:gd name="T21" fmla="*/ 0 w 106"/>
                <a:gd name="T22" fmla="*/ 0 h 280"/>
                <a:gd name="T23" fmla="*/ 106 w 106"/>
                <a:gd name="T24" fmla="*/ 280 h 28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6" h="280">
                  <a:moveTo>
                    <a:pt x="82" y="0"/>
                  </a:moveTo>
                  <a:cubicBezTo>
                    <a:pt x="0" y="54"/>
                    <a:pt x="56" y="175"/>
                    <a:pt x="34" y="264"/>
                  </a:cubicBezTo>
                  <a:cubicBezTo>
                    <a:pt x="83" y="280"/>
                    <a:pt x="91" y="259"/>
                    <a:pt x="106" y="216"/>
                  </a:cubicBezTo>
                  <a:cubicBezTo>
                    <a:pt x="94" y="180"/>
                    <a:pt x="82" y="147"/>
                    <a:pt x="74" y="112"/>
                  </a:cubicBezTo>
                  <a:cubicBezTo>
                    <a:pt x="83" y="82"/>
                    <a:pt x="87" y="84"/>
                    <a:pt x="74" y="48"/>
                  </a:cubicBezTo>
                  <a:cubicBezTo>
                    <a:pt x="70" y="38"/>
                    <a:pt x="56" y="33"/>
                    <a:pt x="58" y="24"/>
                  </a:cubicBezTo>
                  <a:cubicBezTo>
                    <a:pt x="59" y="12"/>
                    <a:pt x="74" y="8"/>
                    <a:pt x="82" y="0"/>
                  </a:cubicBezTo>
                  <a:close/>
                </a:path>
              </a:pathLst>
            </a:custGeom>
            <a:solidFill>
              <a:srgbClr val="0000FF"/>
            </a:solidFill>
            <a:ln w="9525">
              <a:solidFill>
                <a:schemeClr val="tx1"/>
              </a:solidFill>
              <a:round/>
              <a:headEnd/>
              <a:tailEnd/>
            </a:ln>
          </p:spPr>
          <p:txBody>
            <a:bodyPr wrap="none" anchor="ctr"/>
            <a:lstStyle/>
            <a:p>
              <a:endParaRPr lang="en-US"/>
            </a:p>
          </p:txBody>
        </p:sp>
        <p:sp>
          <p:nvSpPr>
            <p:cNvPr id="164894" name="Freeform 25"/>
            <p:cNvSpPr>
              <a:spLocks/>
            </p:cNvSpPr>
            <p:nvPr/>
          </p:nvSpPr>
          <p:spPr bwMode="auto">
            <a:xfrm>
              <a:off x="1070" y="2763"/>
              <a:ext cx="80" cy="114"/>
            </a:xfrm>
            <a:custGeom>
              <a:avLst/>
              <a:gdLst>
                <a:gd name="T0" fmla="*/ 58 w 80"/>
                <a:gd name="T1" fmla="*/ 105 h 114"/>
                <a:gd name="T2" fmla="*/ 22 w 80"/>
                <a:gd name="T3" fmla="*/ 87 h 114"/>
                <a:gd name="T4" fmla="*/ 6 w 80"/>
                <a:gd name="T5" fmla="*/ 61 h 114"/>
                <a:gd name="T6" fmla="*/ 0 w 80"/>
                <a:gd name="T7" fmla="*/ 35 h 114"/>
                <a:gd name="T8" fmla="*/ 16 w 80"/>
                <a:gd name="T9" fmla="*/ 25 h 114"/>
                <a:gd name="T10" fmla="*/ 36 w 80"/>
                <a:gd name="T11" fmla="*/ 1 h 114"/>
                <a:gd name="T12" fmla="*/ 78 w 80"/>
                <a:gd name="T13" fmla="*/ 23 h 114"/>
                <a:gd name="T14" fmla="*/ 62 w 80"/>
                <a:gd name="T15" fmla="*/ 93 h 114"/>
                <a:gd name="T16" fmla="*/ 58 w 80"/>
                <a:gd name="T17" fmla="*/ 105 h 1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0"/>
                <a:gd name="T28" fmla="*/ 0 h 114"/>
                <a:gd name="T29" fmla="*/ 80 w 80"/>
                <a:gd name="T30" fmla="*/ 114 h 1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0" h="114">
                  <a:moveTo>
                    <a:pt x="58" y="105"/>
                  </a:moveTo>
                  <a:cubicBezTo>
                    <a:pt x="47" y="97"/>
                    <a:pt x="34" y="91"/>
                    <a:pt x="22" y="87"/>
                  </a:cubicBezTo>
                  <a:cubicBezTo>
                    <a:pt x="16" y="78"/>
                    <a:pt x="10" y="70"/>
                    <a:pt x="6" y="61"/>
                  </a:cubicBezTo>
                  <a:cubicBezTo>
                    <a:pt x="4" y="51"/>
                    <a:pt x="2" y="43"/>
                    <a:pt x="0" y="35"/>
                  </a:cubicBezTo>
                  <a:cubicBezTo>
                    <a:pt x="2" y="26"/>
                    <a:pt x="7" y="27"/>
                    <a:pt x="16" y="25"/>
                  </a:cubicBezTo>
                  <a:cubicBezTo>
                    <a:pt x="22" y="16"/>
                    <a:pt x="27" y="6"/>
                    <a:pt x="36" y="1"/>
                  </a:cubicBezTo>
                  <a:cubicBezTo>
                    <a:pt x="62" y="9"/>
                    <a:pt x="62" y="0"/>
                    <a:pt x="78" y="23"/>
                  </a:cubicBezTo>
                  <a:cubicBezTo>
                    <a:pt x="80" y="45"/>
                    <a:pt x="75" y="73"/>
                    <a:pt x="62" y="93"/>
                  </a:cubicBezTo>
                  <a:cubicBezTo>
                    <a:pt x="57" y="110"/>
                    <a:pt x="58" y="114"/>
                    <a:pt x="58" y="105"/>
                  </a:cubicBezTo>
                  <a:close/>
                </a:path>
              </a:pathLst>
            </a:custGeom>
            <a:solidFill>
              <a:srgbClr val="0000FF"/>
            </a:solidFill>
            <a:ln w="9525">
              <a:solidFill>
                <a:schemeClr val="tx1"/>
              </a:solidFill>
              <a:round/>
              <a:headEnd/>
              <a:tailEnd/>
            </a:ln>
          </p:spPr>
          <p:txBody>
            <a:bodyPr wrap="none" anchor="ctr"/>
            <a:lstStyle/>
            <a:p>
              <a:endParaRPr lang="en-US"/>
            </a:p>
          </p:txBody>
        </p:sp>
      </p:grpSp>
      <p:sp>
        <p:nvSpPr>
          <p:cNvPr id="330778" name="Text Box 26"/>
          <p:cNvSpPr txBox="1">
            <a:spLocks noChangeArrowheads="1"/>
          </p:cNvSpPr>
          <p:nvPr/>
        </p:nvSpPr>
        <p:spPr bwMode="auto">
          <a:xfrm>
            <a:off x="2286000" y="3962400"/>
            <a:ext cx="1219200" cy="523875"/>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defRPr/>
            </a:pPr>
            <a:r>
              <a:rPr lang="en-US" sz="2800" b="1">
                <a:solidFill>
                  <a:srgbClr val="FFFFFF"/>
                </a:solidFill>
                <a:latin typeface="Arial"/>
                <a:cs typeface="Arial"/>
              </a:rPr>
              <a:t>Israel</a:t>
            </a:r>
            <a:endParaRPr lang="en-US" sz="2000">
              <a:solidFill>
                <a:srgbClr val="000000"/>
              </a:solidFill>
              <a:effectLst>
                <a:outerShdw blurRad="38100" dist="38100" dir="2700000" algn="tl">
                  <a:srgbClr val="FFFFFF"/>
                </a:outerShdw>
              </a:effectLst>
              <a:latin typeface="Arial"/>
              <a:cs typeface="Arial"/>
            </a:endParaRPr>
          </a:p>
        </p:txBody>
      </p:sp>
      <p:sp>
        <p:nvSpPr>
          <p:cNvPr id="164881" name="Freeform 27"/>
          <p:cNvSpPr>
            <a:spLocks/>
          </p:cNvSpPr>
          <p:nvPr/>
        </p:nvSpPr>
        <p:spPr bwMode="auto">
          <a:xfrm>
            <a:off x="7696200" y="5254625"/>
            <a:ext cx="1752600" cy="1831975"/>
          </a:xfrm>
          <a:custGeom>
            <a:avLst/>
            <a:gdLst>
              <a:gd name="T0" fmla="*/ 2147483647 w 757"/>
              <a:gd name="T1" fmla="*/ 2147483647 h 1106"/>
              <a:gd name="T2" fmla="*/ 2147483647 w 757"/>
              <a:gd name="T3" fmla="*/ 2147483647 h 1106"/>
              <a:gd name="T4" fmla="*/ 2147483647 w 757"/>
              <a:gd name="T5" fmla="*/ 2147483647 h 1106"/>
              <a:gd name="T6" fmla="*/ 2147483647 w 757"/>
              <a:gd name="T7" fmla="*/ 2147483647 h 1106"/>
              <a:gd name="T8" fmla="*/ 2147483647 w 757"/>
              <a:gd name="T9" fmla="*/ 2147483647 h 1106"/>
              <a:gd name="T10" fmla="*/ 2147483647 w 757"/>
              <a:gd name="T11" fmla="*/ 2147483647 h 1106"/>
              <a:gd name="T12" fmla="*/ 2147483647 w 757"/>
              <a:gd name="T13" fmla="*/ 2147483647 h 1106"/>
              <a:gd name="T14" fmla="*/ 2147483647 w 757"/>
              <a:gd name="T15" fmla="*/ 2147483647 h 1106"/>
              <a:gd name="T16" fmla="*/ 2147483647 w 757"/>
              <a:gd name="T17" fmla="*/ 2147483647 h 1106"/>
              <a:gd name="T18" fmla="*/ 2147483647 w 757"/>
              <a:gd name="T19" fmla="*/ 2147483647 h 1106"/>
              <a:gd name="T20" fmla="*/ 2147483647 w 757"/>
              <a:gd name="T21" fmla="*/ 2147483647 h 1106"/>
              <a:gd name="T22" fmla="*/ 0 w 757"/>
              <a:gd name="T23" fmla="*/ 2147483647 h 1106"/>
              <a:gd name="T24" fmla="*/ 2147483647 w 757"/>
              <a:gd name="T25" fmla="*/ 2147483647 h 1106"/>
              <a:gd name="T26" fmla="*/ 2147483647 w 757"/>
              <a:gd name="T27" fmla="*/ 2147483647 h 1106"/>
              <a:gd name="T28" fmla="*/ 2147483647 w 757"/>
              <a:gd name="T29" fmla="*/ 2147483647 h 1106"/>
              <a:gd name="T30" fmla="*/ 2147483647 w 757"/>
              <a:gd name="T31" fmla="*/ 2147483647 h 1106"/>
              <a:gd name="T32" fmla="*/ 2147483647 w 757"/>
              <a:gd name="T33" fmla="*/ 2147483647 h 1106"/>
              <a:gd name="T34" fmla="*/ 2147483647 w 757"/>
              <a:gd name="T35" fmla="*/ 2147483647 h 1106"/>
              <a:gd name="T36" fmla="*/ 2147483647 w 757"/>
              <a:gd name="T37" fmla="*/ 2147483647 h 1106"/>
              <a:gd name="T38" fmla="*/ 2147483647 w 757"/>
              <a:gd name="T39" fmla="*/ 2147483647 h 1106"/>
              <a:gd name="T40" fmla="*/ 2147483647 w 757"/>
              <a:gd name="T41" fmla="*/ 2147483647 h 1106"/>
              <a:gd name="T42" fmla="*/ 2147483647 w 757"/>
              <a:gd name="T43" fmla="*/ 2147483647 h 1106"/>
              <a:gd name="T44" fmla="*/ 2147483647 w 757"/>
              <a:gd name="T45" fmla="*/ 2147483647 h 1106"/>
              <a:gd name="T46" fmla="*/ 2147483647 w 757"/>
              <a:gd name="T47" fmla="*/ 2147483647 h 1106"/>
              <a:gd name="T48" fmla="*/ 2147483647 w 757"/>
              <a:gd name="T49" fmla="*/ 2147483647 h 1106"/>
              <a:gd name="T50" fmla="*/ 2147483647 w 757"/>
              <a:gd name="T51" fmla="*/ 2147483647 h 1106"/>
              <a:gd name="T52" fmla="*/ 2147483647 w 757"/>
              <a:gd name="T53" fmla="*/ 2147483647 h 1106"/>
              <a:gd name="T54" fmla="*/ 2147483647 w 757"/>
              <a:gd name="T55" fmla="*/ 2147483647 h 1106"/>
              <a:gd name="T56" fmla="*/ 2147483647 w 757"/>
              <a:gd name="T57" fmla="*/ 2147483647 h 110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757"/>
              <a:gd name="T88" fmla="*/ 0 h 1106"/>
              <a:gd name="T89" fmla="*/ 757 w 757"/>
              <a:gd name="T90" fmla="*/ 1106 h 110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757" h="1106">
                <a:moveTo>
                  <a:pt x="691" y="229"/>
                </a:moveTo>
                <a:cubicBezTo>
                  <a:pt x="668" y="159"/>
                  <a:pt x="691" y="201"/>
                  <a:pt x="594" y="144"/>
                </a:cubicBezTo>
                <a:cubicBezTo>
                  <a:pt x="571" y="130"/>
                  <a:pt x="556" y="105"/>
                  <a:pt x="533" y="95"/>
                </a:cubicBezTo>
                <a:cubicBezTo>
                  <a:pt x="514" y="86"/>
                  <a:pt x="492" y="88"/>
                  <a:pt x="473" y="83"/>
                </a:cubicBezTo>
                <a:cubicBezTo>
                  <a:pt x="463" y="80"/>
                  <a:pt x="387" y="54"/>
                  <a:pt x="364" y="47"/>
                </a:cubicBezTo>
                <a:cubicBezTo>
                  <a:pt x="351" y="42"/>
                  <a:pt x="327" y="35"/>
                  <a:pt x="327" y="35"/>
                </a:cubicBezTo>
                <a:cubicBezTo>
                  <a:pt x="319" y="26"/>
                  <a:pt x="309" y="0"/>
                  <a:pt x="303" y="10"/>
                </a:cubicBezTo>
                <a:cubicBezTo>
                  <a:pt x="280" y="40"/>
                  <a:pt x="295" y="86"/>
                  <a:pt x="279" y="120"/>
                </a:cubicBezTo>
                <a:cubicBezTo>
                  <a:pt x="258" y="161"/>
                  <a:pt x="175" y="249"/>
                  <a:pt x="133" y="277"/>
                </a:cubicBezTo>
                <a:cubicBezTo>
                  <a:pt x="94" y="334"/>
                  <a:pt x="113" y="299"/>
                  <a:pt x="85" y="386"/>
                </a:cubicBezTo>
                <a:cubicBezTo>
                  <a:pt x="80" y="398"/>
                  <a:pt x="82" y="414"/>
                  <a:pt x="73" y="423"/>
                </a:cubicBezTo>
                <a:cubicBezTo>
                  <a:pt x="35" y="459"/>
                  <a:pt x="58" y="441"/>
                  <a:pt x="0" y="471"/>
                </a:cubicBezTo>
                <a:cubicBezTo>
                  <a:pt x="18" y="525"/>
                  <a:pt x="45" y="550"/>
                  <a:pt x="97" y="568"/>
                </a:cubicBezTo>
                <a:cubicBezTo>
                  <a:pt x="129" y="616"/>
                  <a:pt x="131" y="676"/>
                  <a:pt x="182" y="714"/>
                </a:cubicBezTo>
                <a:cubicBezTo>
                  <a:pt x="205" y="731"/>
                  <a:pt x="255" y="762"/>
                  <a:pt x="255" y="762"/>
                </a:cubicBezTo>
                <a:cubicBezTo>
                  <a:pt x="250" y="778"/>
                  <a:pt x="239" y="794"/>
                  <a:pt x="242" y="811"/>
                </a:cubicBezTo>
                <a:cubicBezTo>
                  <a:pt x="243" y="822"/>
                  <a:pt x="260" y="825"/>
                  <a:pt x="267" y="835"/>
                </a:cubicBezTo>
                <a:cubicBezTo>
                  <a:pt x="307" y="900"/>
                  <a:pt x="241" y="845"/>
                  <a:pt x="315" y="895"/>
                </a:cubicBezTo>
                <a:cubicBezTo>
                  <a:pt x="323" y="919"/>
                  <a:pt x="330" y="943"/>
                  <a:pt x="339" y="968"/>
                </a:cubicBezTo>
                <a:cubicBezTo>
                  <a:pt x="342" y="980"/>
                  <a:pt x="339" y="999"/>
                  <a:pt x="351" y="1004"/>
                </a:cubicBezTo>
                <a:cubicBezTo>
                  <a:pt x="375" y="1012"/>
                  <a:pt x="424" y="1029"/>
                  <a:pt x="424" y="1029"/>
                </a:cubicBezTo>
                <a:cubicBezTo>
                  <a:pt x="452" y="1025"/>
                  <a:pt x="480" y="1017"/>
                  <a:pt x="509" y="1017"/>
                </a:cubicBezTo>
                <a:cubicBezTo>
                  <a:pt x="752" y="1017"/>
                  <a:pt x="757" y="1106"/>
                  <a:pt x="727" y="980"/>
                </a:cubicBezTo>
                <a:cubicBezTo>
                  <a:pt x="735" y="923"/>
                  <a:pt x="748" y="867"/>
                  <a:pt x="751" y="811"/>
                </a:cubicBezTo>
                <a:cubicBezTo>
                  <a:pt x="754" y="736"/>
                  <a:pt x="727" y="653"/>
                  <a:pt x="715" y="580"/>
                </a:cubicBezTo>
                <a:cubicBezTo>
                  <a:pt x="733" y="505"/>
                  <a:pt x="712" y="426"/>
                  <a:pt x="703" y="350"/>
                </a:cubicBezTo>
                <a:cubicBezTo>
                  <a:pt x="699" y="321"/>
                  <a:pt x="696" y="293"/>
                  <a:pt x="691" y="265"/>
                </a:cubicBezTo>
                <a:cubicBezTo>
                  <a:pt x="688" y="252"/>
                  <a:pt x="679" y="241"/>
                  <a:pt x="679" y="229"/>
                </a:cubicBezTo>
                <a:cubicBezTo>
                  <a:pt x="679" y="225"/>
                  <a:pt x="687" y="229"/>
                  <a:pt x="691" y="229"/>
                </a:cubicBezTo>
                <a:close/>
              </a:path>
            </a:pathLst>
          </a:custGeom>
          <a:solidFill>
            <a:srgbClr val="0000FF"/>
          </a:solidFill>
          <a:ln w="9525">
            <a:solidFill>
              <a:schemeClr val="tx1"/>
            </a:solidFill>
            <a:round/>
            <a:headEnd/>
            <a:tailEnd/>
          </a:ln>
        </p:spPr>
        <p:txBody>
          <a:bodyPr wrap="none" anchor="ctr"/>
          <a:lstStyle/>
          <a:p>
            <a:endParaRPr lang="en-US"/>
          </a:p>
        </p:txBody>
      </p:sp>
      <p:sp>
        <p:nvSpPr>
          <p:cNvPr id="164882" name="Text Box 28"/>
          <p:cNvSpPr txBox="1">
            <a:spLocks noChangeArrowheads="1"/>
          </p:cNvSpPr>
          <p:nvPr/>
        </p:nvSpPr>
        <p:spPr bwMode="auto">
          <a:xfrm>
            <a:off x="8001000" y="5638800"/>
            <a:ext cx="1066800"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US" sz="1800" b="1">
                <a:solidFill>
                  <a:srgbClr val="FFFFFF"/>
                </a:solidFill>
                <a:latin typeface="Arial" charset="0"/>
                <a:cs typeface="Arial" charset="0"/>
              </a:rPr>
              <a:t>Persian</a:t>
            </a:r>
          </a:p>
          <a:p>
            <a:pPr>
              <a:spcBef>
                <a:spcPct val="50000"/>
              </a:spcBef>
            </a:pPr>
            <a:r>
              <a:rPr lang="en-US" sz="1800" b="1">
                <a:solidFill>
                  <a:srgbClr val="FFFFFF"/>
                </a:solidFill>
                <a:latin typeface="Arial" charset="0"/>
                <a:cs typeface="Arial" charset="0"/>
              </a:rPr>
              <a:t>Gulf</a:t>
            </a:r>
            <a:endParaRPr lang="en-US" sz="2000">
              <a:solidFill>
                <a:srgbClr val="FFFFFF"/>
              </a:solidFill>
              <a:latin typeface="Arial" charset="0"/>
              <a:cs typeface="Arial" charset="0"/>
            </a:endParaRPr>
          </a:p>
        </p:txBody>
      </p:sp>
      <p:sp>
        <p:nvSpPr>
          <p:cNvPr id="330782" name="Freeform 30"/>
          <p:cNvSpPr>
            <a:spLocks/>
          </p:cNvSpPr>
          <p:nvPr/>
        </p:nvSpPr>
        <p:spPr bwMode="auto">
          <a:xfrm>
            <a:off x="2819400" y="2590800"/>
            <a:ext cx="1230313" cy="2425700"/>
          </a:xfrm>
          <a:custGeom>
            <a:avLst/>
            <a:gdLst>
              <a:gd name="T0" fmla="*/ 0 w 919"/>
              <a:gd name="T1" fmla="*/ 2147483647 h 1416"/>
              <a:gd name="T2" fmla="*/ 2147483647 w 919"/>
              <a:gd name="T3" fmla="*/ 2147483647 h 1416"/>
              <a:gd name="T4" fmla="*/ 2147483647 w 919"/>
              <a:gd name="T5" fmla="*/ 2147483647 h 1416"/>
              <a:gd name="T6" fmla="*/ 2147483647 w 919"/>
              <a:gd name="T7" fmla="*/ 2147483647 h 1416"/>
              <a:gd name="T8" fmla="*/ 2147483647 w 919"/>
              <a:gd name="T9" fmla="*/ 2147483647 h 1416"/>
              <a:gd name="T10" fmla="*/ 2147483647 w 919"/>
              <a:gd name="T11" fmla="*/ 2147483647 h 1416"/>
              <a:gd name="T12" fmla="*/ 2147483647 w 919"/>
              <a:gd name="T13" fmla="*/ 2147483647 h 1416"/>
              <a:gd name="T14" fmla="*/ 0 w 919"/>
              <a:gd name="T15" fmla="*/ 2147483647 h 1416"/>
              <a:gd name="T16" fmla="*/ 0 60000 65536"/>
              <a:gd name="T17" fmla="*/ 0 60000 65536"/>
              <a:gd name="T18" fmla="*/ 0 60000 65536"/>
              <a:gd name="T19" fmla="*/ 0 60000 65536"/>
              <a:gd name="T20" fmla="*/ 0 60000 65536"/>
              <a:gd name="T21" fmla="*/ 0 60000 65536"/>
              <a:gd name="T22" fmla="*/ 0 60000 65536"/>
              <a:gd name="T23" fmla="*/ 0 60000 65536"/>
              <a:gd name="T24" fmla="*/ 0 w 919"/>
              <a:gd name="T25" fmla="*/ 0 h 1416"/>
              <a:gd name="T26" fmla="*/ 919 w 919"/>
              <a:gd name="T27" fmla="*/ 1416 h 141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19" h="1416">
                <a:moveTo>
                  <a:pt x="0" y="1376"/>
                </a:moveTo>
                <a:cubicBezTo>
                  <a:pt x="172" y="1396"/>
                  <a:pt x="344" y="1416"/>
                  <a:pt x="480" y="1376"/>
                </a:cubicBezTo>
                <a:cubicBezTo>
                  <a:pt x="616" y="1336"/>
                  <a:pt x="744" y="1263"/>
                  <a:pt x="816" y="1136"/>
                </a:cubicBezTo>
                <a:cubicBezTo>
                  <a:pt x="887" y="1008"/>
                  <a:pt x="919" y="759"/>
                  <a:pt x="912" y="608"/>
                </a:cubicBezTo>
                <a:cubicBezTo>
                  <a:pt x="904" y="456"/>
                  <a:pt x="831" y="319"/>
                  <a:pt x="768" y="224"/>
                </a:cubicBezTo>
                <a:cubicBezTo>
                  <a:pt x="704" y="128"/>
                  <a:pt x="631" y="63"/>
                  <a:pt x="528" y="32"/>
                </a:cubicBezTo>
                <a:cubicBezTo>
                  <a:pt x="424" y="0"/>
                  <a:pt x="232" y="16"/>
                  <a:pt x="144" y="32"/>
                </a:cubicBezTo>
                <a:cubicBezTo>
                  <a:pt x="56" y="48"/>
                  <a:pt x="24" y="112"/>
                  <a:pt x="0" y="128"/>
                </a:cubicBezTo>
              </a:path>
            </a:pathLst>
          </a:custGeom>
          <a:noFill/>
          <a:ln w="38100">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30784" name="AutoShape 32"/>
          <p:cNvSpPr>
            <a:spLocks noChangeArrowheads="1"/>
          </p:cNvSpPr>
          <p:nvPr/>
        </p:nvSpPr>
        <p:spPr bwMode="auto">
          <a:xfrm>
            <a:off x="5791200" y="3048000"/>
            <a:ext cx="533400" cy="533400"/>
          </a:xfrm>
          <a:prstGeom prst="irregularSeal2">
            <a:avLst/>
          </a:prstGeom>
          <a:solidFill>
            <a:srgbClr val="FF0000"/>
          </a:solidFill>
          <a:ln w="9525">
            <a:solidFill>
              <a:schemeClr val="tx1"/>
            </a:solidFill>
            <a:miter lim="800000"/>
            <a:headEnd/>
            <a:tailEnd/>
          </a:ln>
        </p:spPr>
        <p:txBody>
          <a:bodyPr wrap="none" anchor="ctr"/>
          <a:lstStyle/>
          <a:p>
            <a:endParaRPr lang="en-US" sz="3600">
              <a:solidFill>
                <a:srgbClr val="000000"/>
              </a:solidFill>
              <a:latin typeface="Arial" charset="0"/>
              <a:cs typeface="Arial" charset="0"/>
            </a:endParaRPr>
          </a:p>
        </p:txBody>
      </p:sp>
      <p:sp>
        <p:nvSpPr>
          <p:cNvPr id="330785" name="AutoShape 33"/>
          <p:cNvSpPr>
            <a:spLocks noChangeArrowheads="1"/>
          </p:cNvSpPr>
          <p:nvPr/>
        </p:nvSpPr>
        <p:spPr bwMode="auto">
          <a:xfrm flipH="1">
            <a:off x="2667000" y="2133600"/>
            <a:ext cx="3429000" cy="17526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2147483647 w 21600"/>
              <a:gd name="T9" fmla="*/ 2147483647 h 21600"/>
              <a:gd name="T10" fmla="*/ 2147483647 w 21600"/>
              <a:gd name="T11" fmla="*/ 2147483647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7817"/>
                  <a:pt x="13782" y="5400"/>
                  <a:pt x="10800" y="5400"/>
                </a:cubicBezTo>
                <a:cubicBezTo>
                  <a:pt x="7916" y="5399"/>
                  <a:pt x="5541" y="7665"/>
                  <a:pt x="5405" y="10546"/>
                </a:cubicBezTo>
                <a:lnTo>
                  <a:pt x="11" y="10292"/>
                </a:lnTo>
                <a:cubicBezTo>
                  <a:pt x="282" y="4531"/>
                  <a:pt x="5032" y="-1"/>
                  <a:pt x="10800" y="-1"/>
                </a:cubicBezTo>
                <a:cubicBezTo>
                  <a:pt x="16764" y="-1"/>
                  <a:pt x="21599" y="4835"/>
                  <a:pt x="21600" y="10799"/>
                </a:cubicBezTo>
                <a:lnTo>
                  <a:pt x="21600" y="10800"/>
                </a:lnTo>
                <a:lnTo>
                  <a:pt x="24300" y="10800"/>
                </a:lnTo>
                <a:lnTo>
                  <a:pt x="18900" y="16200"/>
                </a:lnTo>
                <a:lnTo>
                  <a:pt x="13500" y="10800"/>
                </a:lnTo>
                <a:lnTo>
                  <a:pt x="16200" y="10800"/>
                </a:lnTo>
                <a:close/>
              </a:path>
            </a:pathLst>
          </a:custGeom>
          <a:solidFill>
            <a:srgbClr val="CCFF33"/>
          </a:solidFill>
          <a:ln w="9525">
            <a:solidFill>
              <a:schemeClr val="tx1"/>
            </a:solidFill>
            <a:miter lim="800000"/>
            <a:headEnd/>
            <a:tailEnd/>
          </a:ln>
        </p:spPr>
        <p:txBody>
          <a:bodyPr wrap="none" anchor="ctr"/>
          <a:lstStyle/>
          <a:p>
            <a:endParaRPr lang="en-US"/>
          </a:p>
        </p:txBody>
      </p:sp>
      <p:sp>
        <p:nvSpPr>
          <p:cNvPr id="330761" name="Text Box 9"/>
          <p:cNvSpPr txBox="1">
            <a:spLocks noChangeArrowheads="1"/>
          </p:cNvSpPr>
          <p:nvPr/>
        </p:nvSpPr>
        <p:spPr bwMode="auto">
          <a:xfrm>
            <a:off x="2133600" y="4495800"/>
            <a:ext cx="1295400" cy="523875"/>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defRPr/>
            </a:pPr>
            <a:r>
              <a:rPr lang="en-US" sz="2800" b="1">
                <a:solidFill>
                  <a:srgbClr val="FFFFFF"/>
                </a:solidFill>
                <a:latin typeface="Arial"/>
                <a:cs typeface="Arial"/>
              </a:rPr>
              <a:t>Judah</a:t>
            </a:r>
            <a:endParaRPr lang="en-US" sz="2000">
              <a:solidFill>
                <a:srgbClr val="000000"/>
              </a:solidFill>
              <a:effectLst>
                <a:outerShdw blurRad="38100" dist="38100" dir="2700000" algn="tl">
                  <a:srgbClr val="FFFFFF"/>
                </a:outerShdw>
              </a:effectLst>
              <a:latin typeface="Arial"/>
              <a:cs typeface="Arial"/>
            </a:endParaRPr>
          </a:p>
        </p:txBody>
      </p:sp>
      <p:sp>
        <p:nvSpPr>
          <p:cNvPr id="330787" name="AutoShape 35"/>
          <p:cNvSpPr>
            <a:spLocks noChangeArrowheads="1"/>
          </p:cNvSpPr>
          <p:nvPr/>
        </p:nvSpPr>
        <p:spPr bwMode="auto">
          <a:xfrm rot="-1555194">
            <a:off x="3303588" y="3852863"/>
            <a:ext cx="1657350" cy="990600"/>
          </a:xfrm>
          <a:prstGeom prst="rightArrow">
            <a:avLst>
              <a:gd name="adj1" fmla="val 50000"/>
              <a:gd name="adj2" fmla="val 41827"/>
            </a:avLst>
          </a:prstGeom>
          <a:solidFill>
            <a:srgbClr val="FF0066"/>
          </a:solidFill>
          <a:ln w="9525">
            <a:solidFill>
              <a:schemeClr val="tx1"/>
            </a:solidFill>
            <a:miter lim="800000"/>
            <a:headEnd/>
            <a:tailEnd/>
          </a:ln>
        </p:spPr>
        <p:txBody>
          <a:bodyPr wrap="none" anchor="ctr"/>
          <a:lstStyle/>
          <a:p>
            <a:endParaRPr lang="en-US" sz="3600">
              <a:solidFill>
                <a:srgbClr val="000000"/>
              </a:solidFill>
              <a:latin typeface="Arial" charset="0"/>
              <a:cs typeface="Arial" charset="0"/>
            </a:endParaRPr>
          </a:p>
        </p:txBody>
      </p:sp>
      <p:sp>
        <p:nvSpPr>
          <p:cNvPr id="330754" name="Freeform 2"/>
          <p:cNvSpPr>
            <a:spLocks/>
          </p:cNvSpPr>
          <p:nvPr/>
        </p:nvSpPr>
        <p:spPr bwMode="auto">
          <a:xfrm rot="-1003895">
            <a:off x="5942013" y="1893888"/>
            <a:ext cx="1066800" cy="1543050"/>
          </a:xfrm>
          <a:custGeom>
            <a:avLst/>
            <a:gdLst>
              <a:gd name="T0" fmla="*/ 2147483647 w 625"/>
              <a:gd name="T1" fmla="*/ 2147483647 h 972"/>
              <a:gd name="T2" fmla="*/ 2147483647 w 625"/>
              <a:gd name="T3" fmla="*/ 2147483647 h 972"/>
              <a:gd name="T4" fmla="*/ 2147483647 w 625"/>
              <a:gd name="T5" fmla="*/ 2147483647 h 972"/>
              <a:gd name="T6" fmla="*/ 2147483647 w 625"/>
              <a:gd name="T7" fmla="*/ 2147483647 h 972"/>
              <a:gd name="T8" fmla="*/ 2147483647 w 625"/>
              <a:gd name="T9" fmla="*/ 2147483647 h 972"/>
              <a:gd name="T10" fmla="*/ 2147483647 w 625"/>
              <a:gd name="T11" fmla="*/ 2147483647 h 972"/>
              <a:gd name="T12" fmla="*/ 2147483647 w 625"/>
              <a:gd name="T13" fmla="*/ 2147483647 h 972"/>
              <a:gd name="T14" fmla="*/ 2147483647 w 625"/>
              <a:gd name="T15" fmla="*/ 2147483647 h 972"/>
              <a:gd name="T16" fmla="*/ 2147483647 w 625"/>
              <a:gd name="T17" fmla="*/ 2147483647 h 972"/>
              <a:gd name="T18" fmla="*/ 2147483647 w 625"/>
              <a:gd name="T19" fmla="*/ 2147483647 h 972"/>
              <a:gd name="T20" fmla="*/ 2147483647 w 625"/>
              <a:gd name="T21" fmla="*/ 2147483647 h 972"/>
              <a:gd name="T22" fmla="*/ 2147483647 w 625"/>
              <a:gd name="T23" fmla="*/ 2147483647 h 972"/>
              <a:gd name="T24" fmla="*/ 2147483647 w 625"/>
              <a:gd name="T25" fmla="*/ 2147483647 h 972"/>
              <a:gd name="T26" fmla="*/ 2147483647 w 625"/>
              <a:gd name="T27" fmla="*/ 2147483647 h 972"/>
              <a:gd name="T28" fmla="*/ 2147483647 w 625"/>
              <a:gd name="T29" fmla="*/ 2147483647 h 972"/>
              <a:gd name="T30" fmla="*/ 2147483647 w 625"/>
              <a:gd name="T31" fmla="*/ 2147483647 h 97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625"/>
              <a:gd name="T49" fmla="*/ 0 h 972"/>
              <a:gd name="T50" fmla="*/ 625 w 625"/>
              <a:gd name="T51" fmla="*/ 972 h 97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625" h="972">
                <a:moveTo>
                  <a:pt x="135" y="50"/>
                </a:moveTo>
                <a:cubicBezTo>
                  <a:pt x="91" y="114"/>
                  <a:pt x="125" y="158"/>
                  <a:pt x="50" y="184"/>
                </a:cubicBezTo>
                <a:cubicBezTo>
                  <a:pt x="5" y="250"/>
                  <a:pt x="0" y="340"/>
                  <a:pt x="62" y="402"/>
                </a:cubicBezTo>
                <a:cubicBezTo>
                  <a:pt x="80" y="420"/>
                  <a:pt x="104" y="432"/>
                  <a:pt x="123" y="450"/>
                </a:cubicBezTo>
                <a:cubicBezTo>
                  <a:pt x="152" y="541"/>
                  <a:pt x="179" y="659"/>
                  <a:pt x="280" y="693"/>
                </a:cubicBezTo>
                <a:cubicBezTo>
                  <a:pt x="310" y="786"/>
                  <a:pt x="307" y="832"/>
                  <a:pt x="389" y="887"/>
                </a:cubicBezTo>
                <a:cubicBezTo>
                  <a:pt x="414" y="924"/>
                  <a:pt x="443" y="940"/>
                  <a:pt x="474" y="972"/>
                </a:cubicBezTo>
                <a:cubicBezTo>
                  <a:pt x="506" y="968"/>
                  <a:pt x="538" y="966"/>
                  <a:pt x="571" y="960"/>
                </a:cubicBezTo>
                <a:cubicBezTo>
                  <a:pt x="583" y="957"/>
                  <a:pt x="605" y="959"/>
                  <a:pt x="607" y="947"/>
                </a:cubicBezTo>
                <a:cubicBezTo>
                  <a:pt x="625" y="732"/>
                  <a:pt x="553" y="566"/>
                  <a:pt x="510" y="366"/>
                </a:cubicBezTo>
                <a:cubicBezTo>
                  <a:pt x="514" y="338"/>
                  <a:pt x="535" y="207"/>
                  <a:pt x="535" y="184"/>
                </a:cubicBezTo>
                <a:cubicBezTo>
                  <a:pt x="535" y="109"/>
                  <a:pt x="478" y="24"/>
                  <a:pt x="401" y="14"/>
                </a:cubicBezTo>
                <a:cubicBezTo>
                  <a:pt x="352" y="7"/>
                  <a:pt x="304" y="6"/>
                  <a:pt x="256" y="2"/>
                </a:cubicBezTo>
                <a:cubicBezTo>
                  <a:pt x="223" y="6"/>
                  <a:pt x="188" y="0"/>
                  <a:pt x="159" y="14"/>
                </a:cubicBezTo>
                <a:cubicBezTo>
                  <a:pt x="84" y="46"/>
                  <a:pt x="218" y="62"/>
                  <a:pt x="110" y="62"/>
                </a:cubicBezTo>
                <a:cubicBezTo>
                  <a:pt x="100" y="62"/>
                  <a:pt x="126" y="54"/>
                  <a:pt x="135" y="50"/>
                </a:cubicBezTo>
                <a:close/>
              </a:path>
            </a:pathLst>
          </a:custGeom>
          <a:solidFill>
            <a:srgbClr val="660066"/>
          </a:solidFill>
          <a:ln w="9525">
            <a:solidFill>
              <a:schemeClr val="tx1"/>
            </a:solidFill>
            <a:round/>
            <a:headEnd/>
            <a:tailEnd/>
          </a:ln>
        </p:spPr>
        <p:txBody>
          <a:bodyPr wrap="none" anchor="ctr"/>
          <a:lstStyle/>
          <a:p>
            <a:endParaRPr lang="en-US"/>
          </a:p>
        </p:txBody>
      </p:sp>
      <p:sp>
        <p:nvSpPr>
          <p:cNvPr id="330765" name="Text Box 13"/>
          <p:cNvSpPr txBox="1">
            <a:spLocks noChangeArrowheads="1"/>
          </p:cNvSpPr>
          <p:nvPr/>
        </p:nvSpPr>
        <p:spPr bwMode="auto">
          <a:xfrm>
            <a:off x="4953000" y="3276600"/>
            <a:ext cx="2057400" cy="646113"/>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defRPr/>
            </a:pPr>
            <a:r>
              <a:rPr lang="en-US" sz="3600" b="1">
                <a:solidFill>
                  <a:srgbClr val="FFFFFF"/>
                </a:solidFill>
                <a:latin typeface="Arial"/>
                <a:cs typeface="Arial"/>
              </a:rPr>
              <a:t>Babylon</a:t>
            </a:r>
            <a:endParaRPr lang="en-US" b="1">
              <a:solidFill>
                <a:srgbClr val="000000"/>
              </a:solidFill>
              <a:effectLst>
                <a:outerShdw blurRad="38100" dist="38100" dir="2700000" algn="tl">
                  <a:srgbClr val="FFFFFF"/>
                </a:outerShdw>
              </a:effectLst>
              <a:latin typeface="Arial"/>
              <a:cs typeface="Arial"/>
            </a:endParaRPr>
          </a:p>
        </p:txBody>
      </p:sp>
      <p:sp>
        <p:nvSpPr>
          <p:cNvPr id="330788" name="Text Box 36"/>
          <p:cNvSpPr txBox="1">
            <a:spLocks noChangeArrowheads="1"/>
          </p:cNvSpPr>
          <p:nvPr/>
        </p:nvSpPr>
        <p:spPr bwMode="auto">
          <a:xfrm>
            <a:off x="4038600" y="4572000"/>
            <a:ext cx="1524000" cy="523875"/>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defRPr/>
            </a:pPr>
            <a:r>
              <a:rPr lang="en-US" sz="2800" b="1">
                <a:solidFill>
                  <a:srgbClr val="FFFFFF"/>
                </a:solidFill>
                <a:latin typeface="Arial"/>
                <a:cs typeface="Arial"/>
              </a:rPr>
              <a:t>586 </a:t>
            </a:r>
            <a:r>
              <a:rPr lang="en-US" sz="2000" b="1">
                <a:solidFill>
                  <a:srgbClr val="FFFFFF"/>
                </a:solidFill>
                <a:latin typeface="Arial"/>
                <a:cs typeface="Arial"/>
              </a:rPr>
              <a:t>BC</a:t>
            </a:r>
            <a:endParaRPr lang="en-US" sz="2000">
              <a:solidFill>
                <a:srgbClr val="000000"/>
              </a:solidFill>
              <a:effectLst>
                <a:outerShdw blurRad="38100" dist="38100" dir="2700000" algn="tl">
                  <a:srgbClr val="FFFFFF"/>
                </a:outerShdw>
              </a:effectLst>
              <a:latin typeface="Arial"/>
              <a:cs typeface="Arial"/>
            </a:endParaRPr>
          </a:p>
        </p:txBody>
      </p:sp>
      <p:sp>
        <p:nvSpPr>
          <p:cNvPr id="164891" name="Title 33"/>
          <p:cNvSpPr>
            <a:spLocks noGrp="1"/>
          </p:cNvSpPr>
          <p:nvPr>
            <p:ph type="title" idx="4294967295"/>
          </p:nvPr>
        </p:nvSpPr>
        <p:spPr>
          <a:xfrm>
            <a:off x="685800" y="0"/>
            <a:ext cx="7772400" cy="1143000"/>
          </a:xfrm>
        </p:spPr>
        <p:txBody>
          <a:bodyPr/>
          <a:lstStyle/>
          <a:p>
            <a:r>
              <a:rPr lang="en-US" sz="5400" b="1">
                <a:solidFill>
                  <a:srgbClr val="CCFF33"/>
                </a:solidFill>
                <a:latin typeface="Arial" charset="0"/>
                <a:ea typeface="ＭＳ Ｐゴシック" charset="0"/>
                <a:cs typeface="Arial" charset="0"/>
              </a:rPr>
              <a:t>The Babylonian Threat</a:t>
            </a:r>
            <a:endParaRPr lang="en-US" sz="4000">
              <a:latin typeface="Arial" charset="0"/>
              <a:ea typeface="ＭＳ Ｐゴシック" charset="0"/>
              <a:cs typeface="Arial" charset="0"/>
            </a:endParaRP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330784"/>
                                        </p:tgtEl>
                                        <p:attrNameLst>
                                          <p:attrName>style.visibility</p:attrName>
                                        </p:attrNameLst>
                                      </p:cBhvr>
                                      <p:to>
                                        <p:strVal val="visible"/>
                                      </p:to>
                                    </p:set>
                                  </p:childTnLst>
                                </p:cTn>
                              </p:par>
                            </p:childTnLst>
                          </p:cTn>
                        </p:par>
                        <p:par>
                          <p:cTn id="7" fill="hold" nodeType="afterGroup">
                            <p:stCondLst>
                              <p:cond delay="500"/>
                            </p:stCondLst>
                            <p:childTnLst>
                              <p:par>
                                <p:cTn id="8" presetID="15" presetClass="entr" presetSubtype="0" fill="hold" grpId="0" nodeType="afterEffect">
                                  <p:stCondLst>
                                    <p:cond delay="0"/>
                                  </p:stCondLst>
                                  <p:childTnLst>
                                    <p:set>
                                      <p:cBhvr>
                                        <p:cTn id="9" dur="1" fill="hold">
                                          <p:stCondLst>
                                            <p:cond delay="0"/>
                                          </p:stCondLst>
                                        </p:cTn>
                                        <p:tgtEl>
                                          <p:spTgt spid="330765"/>
                                        </p:tgtEl>
                                        <p:attrNameLst>
                                          <p:attrName>style.visibility</p:attrName>
                                        </p:attrNameLst>
                                      </p:cBhvr>
                                      <p:to>
                                        <p:strVal val="visible"/>
                                      </p:to>
                                    </p:set>
                                    <p:anim calcmode="lin" valueType="num">
                                      <p:cBhvr>
                                        <p:cTn id="10" dur="1000" fill="hold"/>
                                        <p:tgtEl>
                                          <p:spTgt spid="330765"/>
                                        </p:tgtEl>
                                        <p:attrNameLst>
                                          <p:attrName>ppt_w</p:attrName>
                                        </p:attrNameLst>
                                      </p:cBhvr>
                                      <p:tavLst>
                                        <p:tav tm="0">
                                          <p:val>
                                            <p:fltVal val="0"/>
                                          </p:val>
                                        </p:tav>
                                        <p:tav tm="100000">
                                          <p:val>
                                            <p:strVal val="#ppt_w"/>
                                          </p:val>
                                        </p:tav>
                                      </p:tavLst>
                                    </p:anim>
                                    <p:anim calcmode="lin" valueType="num">
                                      <p:cBhvr>
                                        <p:cTn id="11" dur="1000" fill="hold"/>
                                        <p:tgtEl>
                                          <p:spTgt spid="330765"/>
                                        </p:tgtEl>
                                        <p:attrNameLst>
                                          <p:attrName>ppt_h</p:attrName>
                                        </p:attrNameLst>
                                      </p:cBhvr>
                                      <p:tavLst>
                                        <p:tav tm="0">
                                          <p:val>
                                            <p:fltVal val="0"/>
                                          </p:val>
                                        </p:tav>
                                        <p:tav tm="100000">
                                          <p:val>
                                            <p:strVal val="#ppt_h"/>
                                          </p:val>
                                        </p:tav>
                                      </p:tavLst>
                                    </p:anim>
                                    <p:anim calcmode="lin" valueType="num">
                                      <p:cBhvr>
                                        <p:cTn id="12" dur="1000" fill="hold"/>
                                        <p:tgtEl>
                                          <p:spTgt spid="330765"/>
                                        </p:tgtEl>
                                        <p:attrNameLst>
                                          <p:attrName>ppt_x</p:attrName>
                                        </p:attrNameLst>
                                      </p:cBhvr>
                                      <p:tavLst>
                                        <p:tav tm="0" fmla="#ppt_x+(cos(-2*pi*(1-$))*-#ppt_x-sin(-2*pi*(1-$))*(1-#ppt_y))*(1-$)">
                                          <p:val>
                                            <p:fltVal val="0"/>
                                          </p:val>
                                        </p:tav>
                                        <p:tav tm="100000">
                                          <p:val>
                                            <p:fltVal val="1"/>
                                          </p:val>
                                        </p:tav>
                                      </p:tavLst>
                                    </p:anim>
                                    <p:anim calcmode="lin" valueType="num">
                                      <p:cBhvr>
                                        <p:cTn id="13" dur="1000" fill="hold"/>
                                        <p:tgtEl>
                                          <p:spTgt spid="330765"/>
                                        </p:tgtEl>
                                        <p:attrNameLst>
                                          <p:attrName>ppt_y</p:attrName>
                                        </p:attrNameLst>
                                      </p:cBhvr>
                                      <p:tavLst>
                                        <p:tav tm="0" fmla="#ppt_y+(sin(-2*pi*(1-$))*-#ppt_x+cos(-2*pi*(1-$))*(1-#ppt_y))*(1-$)">
                                          <p:val>
                                            <p:fltVal val="0"/>
                                          </p:val>
                                        </p:tav>
                                        <p:tav tm="100000">
                                          <p:val>
                                            <p:fltVal val="1"/>
                                          </p:val>
                                        </p:tav>
                                      </p:tavLst>
                                    </p:anim>
                                  </p:childTnLst>
                                </p:cTn>
                              </p:par>
                            </p:childTnLst>
                          </p:cTn>
                        </p:par>
                        <p:par>
                          <p:cTn id="14" fill="hold" nodeType="afterGroup">
                            <p:stCondLst>
                              <p:cond delay="1500"/>
                            </p:stCondLst>
                            <p:childTnLst>
                              <p:par>
                                <p:cTn id="15" presetID="22" presetClass="entr" presetSubtype="2" fill="hold" grpId="0" nodeType="afterEffect">
                                  <p:stCondLst>
                                    <p:cond delay="0"/>
                                  </p:stCondLst>
                                  <p:childTnLst>
                                    <p:set>
                                      <p:cBhvr>
                                        <p:cTn id="16" dur="1" fill="hold">
                                          <p:stCondLst>
                                            <p:cond delay="0"/>
                                          </p:stCondLst>
                                        </p:cTn>
                                        <p:tgtEl>
                                          <p:spTgt spid="330785"/>
                                        </p:tgtEl>
                                        <p:attrNameLst>
                                          <p:attrName>style.visibility</p:attrName>
                                        </p:attrNameLst>
                                      </p:cBhvr>
                                      <p:to>
                                        <p:strVal val="visible"/>
                                      </p:to>
                                    </p:set>
                                    <p:animEffect transition="in" filter="wipe(right)">
                                      <p:cBhvr>
                                        <p:cTn id="17" dur="500"/>
                                        <p:tgtEl>
                                          <p:spTgt spid="330785"/>
                                        </p:tgtEl>
                                      </p:cBhvr>
                                    </p:animEffect>
                                  </p:childTnLst>
                                </p:cTn>
                              </p:par>
                            </p:childTnLst>
                          </p:cTn>
                        </p:par>
                        <p:par>
                          <p:cTn id="18" fill="hold" nodeType="afterGroup">
                            <p:stCondLst>
                              <p:cond delay="2000"/>
                            </p:stCondLst>
                            <p:childTnLst>
                              <p:par>
                                <p:cTn id="19" presetID="4" presetClass="entr" presetSubtype="32" fill="hold" grpId="0" nodeType="afterEffect">
                                  <p:stCondLst>
                                    <p:cond delay="1000"/>
                                  </p:stCondLst>
                                  <p:childTnLst>
                                    <p:set>
                                      <p:cBhvr>
                                        <p:cTn id="20" dur="1" fill="hold">
                                          <p:stCondLst>
                                            <p:cond delay="0"/>
                                          </p:stCondLst>
                                        </p:cTn>
                                        <p:tgtEl>
                                          <p:spTgt spid="330754"/>
                                        </p:tgtEl>
                                        <p:attrNameLst>
                                          <p:attrName>style.visibility</p:attrName>
                                        </p:attrNameLst>
                                      </p:cBhvr>
                                      <p:to>
                                        <p:strVal val="visible"/>
                                      </p:to>
                                    </p:set>
                                    <p:animEffect transition="in" filter="box(out)">
                                      <p:cBhvr>
                                        <p:cTn id="21" dur="500"/>
                                        <p:tgtEl>
                                          <p:spTgt spid="330754"/>
                                        </p:tgtEl>
                                      </p:cBhvr>
                                    </p:animEffect>
                                  </p:childTnLst>
                                </p:cTn>
                              </p:par>
                            </p:childTnLst>
                          </p:cTn>
                        </p:par>
                        <p:par>
                          <p:cTn id="22" fill="hold" nodeType="afterGroup">
                            <p:stCondLst>
                              <p:cond delay="3500"/>
                            </p:stCondLst>
                            <p:childTnLst>
                              <p:par>
                                <p:cTn id="23" presetID="22" presetClass="entr" presetSubtype="2" fill="hold" grpId="0" nodeType="afterEffect">
                                  <p:stCondLst>
                                    <p:cond delay="0"/>
                                  </p:stCondLst>
                                  <p:childTnLst>
                                    <p:set>
                                      <p:cBhvr>
                                        <p:cTn id="24" dur="1" fill="hold">
                                          <p:stCondLst>
                                            <p:cond delay="0"/>
                                          </p:stCondLst>
                                        </p:cTn>
                                        <p:tgtEl>
                                          <p:spTgt spid="330769"/>
                                        </p:tgtEl>
                                        <p:attrNameLst>
                                          <p:attrName>style.visibility</p:attrName>
                                        </p:attrNameLst>
                                      </p:cBhvr>
                                      <p:to>
                                        <p:strVal val="visible"/>
                                      </p:to>
                                    </p:set>
                                    <p:animEffect transition="in" filter="wipe(right)">
                                      <p:cBhvr>
                                        <p:cTn id="25" dur="500"/>
                                        <p:tgtEl>
                                          <p:spTgt spid="330769"/>
                                        </p:tgtEl>
                                      </p:cBhvr>
                                    </p:animEffect>
                                  </p:childTnLst>
                                </p:cTn>
                              </p:par>
                            </p:childTnLst>
                          </p:cTn>
                        </p:par>
                        <p:par>
                          <p:cTn id="26" fill="hold" nodeType="afterGroup">
                            <p:stCondLst>
                              <p:cond delay="4000"/>
                            </p:stCondLst>
                            <p:childTnLst>
                              <p:par>
                                <p:cTn id="27" presetID="22" presetClass="entr" presetSubtype="2" fill="hold" grpId="0" nodeType="afterEffect">
                                  <p:stCondLst>
                                    <p:cond delay="1000"/>
                                  </p:stCondLst>
                                  <p:childTnLst>
                                    <p:set>
                                      <p:cBhvr>
                                        <p:cTn id="28" dur="1" fill="hold">
                                          <p:stCondLst>
                                            <p:cond delay="0"/>
                                          </p:stCondLst>
                                        </p:cTn>
                                        <p:tgtEl>
                                          <p:spTgt spid="330770"/>
                                        </p:tgtEl>
                                        <p:attrNameLst>
                                          <p:attrName>style.visibility</p:attrName>
                                        </p:attrNameLst>
                                      </p:cBhvr>
                                      <p:to>
                                        <p:strVal val="visible"/>
                                      </p:to>
                                    </p:set>
                                    <p:animEffect transition="in" filter="wipe(right)">
                                      <p:cBhvr>
                                        <p:cTn id="29" dur="500"/>
                                        <p:tgtEl>
                                          <p:spTgt spid="330770"/>
                                        </p:tgtEl>
                                      </p:cBhvr>
                                    </p:animEffect>
                                  </p:childTnLst>
                                </p:cTn>
                              </p:par>
                            </p:childTnLst>
                          </p:cTn>
                        </p:par>
                        <p:par>
                          <p:cTn id="30" fill="hold" nodeType="afterGroup">
                            <p:stCondLst>
                              <p:cond delay="5500"/>
                            </p:stCondLst>
                            <p:childTnLst>
                              <p:par>
                                <p:cTn id="31" presetID="22" presetClass="entr" presetSubtype="2" fill="hold" grpId="0" nodeType="afterEffect">
                                  <p:stCondLst>
                                    <p:cond delay="0"/>
                                  </p:stCondLst>
                                  <p:childTnLst>
                                    <p:set>
                                      <p:cBhvr>
                                        <p:cTn id="32" dur="1" fill="hold">
                                          <p:stCondLst>
                                            <p:cond delay="0"/>
                                          </p:stCondLst>
                                        </p:cTn>
                                        <p:tgtEl>
                                          <p:spTgt spid="330771"/>
                                        </p:tgtEl>
                                        <p:attrNameLst>
                                          <p:attrName>style.visibility</p:attrName>
                                        </p:attrNameLst>
                                      </p:cBhvr>
                                      <p:to>
                                        <p:strVal val="visible"/>
                                      </p:to>
                                    </p:set>
                                    <p:animEffect transition="in" filter="wipe(right)">
                                      <p:cBhvr>
                                        <p:cTn id="33" dur="500"/>
                                        <p:tgtEl>
                                          <p:spTgt spid="330771"/>
                                        </p:tgtEl>
                                      </p:cBhvr>
                                    </p:animEffect>
                                  </p:childTnLst>
                                </p:cTn>
                              </p:par>
                            </p:childTnLst>
                          </p:cTn>
                        </p:par>
                        <p:par>
                          <p:cTn id="34" fill="hold" nodeType="afterGroup">
                            <p:stCondLst>
                              <p:cond delay="6000"/>
                            </p:stCondLst>
                            <p:childTnLst>
                              <p:par>
                                <p:cTn id="35" presetID="3" presetClass="entr" presetSubtype="10" fill="hold" grpId="0" nodeType="afterEffect">
                                  <p:stCondLst>
                                    <p:cond delay="0"/>
                                  </p:stCondLst>
                                  <p:childTnLst>
                                    <p:set>
                                      <p:cBhvr>
                                        <p:cTn id="36" dur="1" fill="hold">
                                          <p:stCondLst>
                                            <p:cond delay="0"/>
                                          </p:stCondLst>
                                        </p:cTn>
                                        <p:tgtEl>
                                          <p:spTgt spid="330772"/>
                                        </p:tgtEl>
                                        <p:attrNameLst>
                                          <p:attrName>style.visibility</p:attrName>
                                        </p:attrNameLst>
                                      </p:cBhvr>
                                      <p:to>
                                        <p:strVal val="visible"/>
                                      </p:to>
                                    </p:set>
                                    <p:animEffect transition="in" filter="blinds(horizontal)">
                                      <p:cBhvr>
                                        <p:cTn id="37" dur="500"/>
                                        <p:tgtEl>
                                          <p:spTgt spid="330772"/>
                                        </p:tgtEl>
                                      </p:cBhvr>
                                    </p:animEffect>
                                  </p:childTnLst>
                                </p:cTn>
                              </p:par>
                            </p:childTnLst>
                          </p:cTn>
                        </p:par>
                        <p:par>
                          <p:cTn id="38" fill="hold" nodeType="afterGroup">
                            <p:stCondLst>
                              <p:cond delay="6500"/>
                            </p:stCondLst>
                            <p:childTnLst>
                              <p:par>
                                <p:cTn id="39" presetID="9" presetClass="entr" presetSubtype="0" fill="hold" grpId="0" nodeType="afterEffect">
                                  <p:stCondLst>
                                    <p:cond delay="1000"/>
                                  </p:stCondLst>
                                  <p:childTnLst>
                                    <p:set>
                                      <p:cBhvr>
                                        <p:cTn id="40" dur="1" fill="hold">
                                          <p:stCondLst>
                                            <p:cond delay="0"/>
                                          </p:stCondLst>
                                        </p:cTn>
                                        <p:tgtEl>
                                          <p:spTgt spid="330757"/>
                                        </p:tgtEl>
                                        <p:attrNameLst>
                                          <p:attrName>style.visibility</p:attrName>
                                        </p:attrNameLst>
                                      </p:cBhvr>
                                      <p:to>
                                        <p:strVal val="visible"/>
                                      </p:to>
                                    </p:set>
                                    <p:animEffect transition="in" filter="dissolve">
                                      <p:cBhvr>
                                        <p:cTn id="41" dur="500"/>
                                        <p:tgtEl>
                                          <p:spTgt spid="330757"/>
                                        </p:tgtEl>
                                      </p:cBhvr>
                                    </p:animEffect>
                                  </p:childTnLst>
                                </p:cTn>
                              </p:par>
                            </p:childTnLst>
                          </p:cTn>
                        </p:par>
                        <p:par>
                          <p:cTn id="42" fill="hold" nodeType="afterGroup">
                            <p:stCondLst>
                              <p:cond delay="8000"/>
                            </p:stCondLst>
                            <p:childTnLst>
                              <p:par>
                                <p:cTn id="43" presetID="9" presetClass="entr" presetSubtype="0" fill="hold" grpId="0" nodeType="afterEffect">
                                  <p:stCondLst>
                                    <p:cond delay="0"/>
                                  </p:stCondLst>
                                  <p:childTnLst>
                                    <p:set>
                                      <p:cBhvr>
                                        <p:cTn id="44" dur="1" fill="hold">
                                          <p:stCondLst>
                                            <p:cond delay="0"/>
                                          </p:stCondLst>
                                        </p:cTn>
                                        <p:tgtEl>
                                          <p:spTgt spid="330760"/>
                                        </p:tgtEl>
                                        <p:attrNameLst>
                                          <p:attrName>style.visibility</p:attrName>
                                        </p:attrNameLst>
                                      </p:cBhvr>
                                      <p:to>
                                        <p:strVal val="visible"/>
                                      </p:to>
                                    </p:set>
                                    <p:animEffect transition="in" filter="dissolve">
                                      <p:cBhvr>
                                        <p:cTn id="45" dur="500"/>
                                        <p:tgtEl>
                                          <p:spTgt spid="330760"/>
                                        </p:tgtEl>
                                      </p:cBhvr>
                                    </p:animEffect>
                                  </p:childTnLst>
                                </p:cTn>
                              </p:par>
                            </p:childTnLst>
                          </p:cTn>
                        </p:par>
                        <p:par>
                          <p:cTn id="46" fill="hold" nodeType="afterGroup">
                            <p:stCondLst>
                              <p:cond delay="8500"/>
                            </p:stCondLst>
                            <p:childTnLst>
                              <p:par>
                                <p:cTn id="47" presetID="9" presetClass="entr" presetSubtype="0" fill="hold" grpId="0" nodeType="afterEffect">
                                  <p:stCondLst>
                                    <p:cond delay="1000"/>
                                  </p:stCondLst>
                                  <p:childTnLst>
                                    <p:set>
                                      <p:cBhvr>
                                        <p:cTn id="48" dur="1" fill="hold">
                                          <p:stCondLst>
                                            <p:cond delay="0"/>
                                          </p:stCondLst>
                                        </p:cTn>
                                        <p:tgtEl>
                                          <p:spTgt spid="330773"/>
                                        </p:tgtEl>
                                        <p:attrNameLst>
                                          <p:attrName>style.visibility</p:attrName>
                                        </p:attrNameLst>
                                      </p:cBhvr>
                                      <p:to>
                                        <p:strVal val="visible"/>
                                      </p:to>
                                    </p:set>
                                    <p:animEffect transition="in" filter="dissolve">
                                      <p:cBhvr>
                                        <p:cTn id="49" dur="500"/>
                                        <p:tgtEl>
                                          <p:spTgt spid="330773"/>
                                        </p:tgtEl>
                                      </p:cBhvr>
                                    </p:animEffect>
                                  </p:childTnLst>
                                </p:cTn>
                              </p:par>
                            </p:childTnLst>
                          </p:cTn>
                        </p:par>
                        <p:par>
                          <p:cTn id="50" fill="hold" nodeType="afterGroup">
                            <p:stCondLst>
                              <p:cond delay="10000"/>
                            </p:stCondLst>
                            <p:childTnLst>
                              <p:par>
                                <p:cTn id="51" presetID="9" presetClass="entr" presetSubtype="0" fill="hold" grpId="0" nodeType="afterEffect">
                                  <p:stCondLst>
                                    <p:cond delay="0"/>
                                  </p:stCondLst>
                                  <p:childTnLst>
                                    <p:set>
                                      <p:cBhvr>
                                        <p:cTn id="52" dur="1" fill="hold">
                                          <p:stCondLst>
                                            <p:cond delay="0"/>
                                          </p:stCondLst>
                                        </p:cTn>
                                        <p:tgtEl>
                                          <p:spTgt spid="330778"/>
                                        </p:tgtEl>
                                        <p:attrNameLst>
                                          <p:attrName>style.visibility</p:attrName>
                                        </p:attrNameLst>
                                      </p:cBhvr>
                                      <p:to>
                                        <p:strVal val="visible"/>
                                      </p:to>
                                    </p:set>
                                    <p:animEffect transition="in" filter="dissolve">
                                      <p:cBhvr>
                                        <p:cTn id="53" dur="500"/>
                                        <p:tgtEl>
                                          <p:spTgt spid="330778"/>
                                        </p:tgtEl>
                                      </p:cBhvr>
                                    </p:animEffect>
                                  </p:childTnLst>
                                </p:cTn>
                              </p:par>
                            </p:childTnLst>
                          </p:cTn>
                        </p:par>
                        <p:par>
                          <p:cTn id="54" fill="hold" nodeType="afterGroup">
                            <p:stCondLst>
                              <p:cond delay="10500"/>
                            </p:stCondLst>
                            <p:childTnLst>
                              <p:par>
                                <p:cTn id="55" presetID="9" presetClass="entr" presetSubtype="0" fill="hold" grpId="0" nodeType="afterEffect">
                                  <p:stCondLst>
                                    <p:cond delay="1000"/>
                                  </p:stCondLst>
                                  <p:childTnLst>
                                    <p:set>
                                      <p:cBhvr>
                                        <p:cTn id="56" dur="1" fill="hold">
                                          <p:stCondLst>
                                            <p:cond delay="0"/>
                                          </p:stCondLst>
                                        </p:cTn>
                                        <p:tgtEl>
                                          <p:spTgt spid="330758"/>
                                        </p:tgtEl>
                                        <p:attrNameLst>
                                          <p:attrName>style.visibility</p:attrName>
                                        </p:attrNameLst>
                                      </p:cBhvr>
                                      <p:to>
                                        <p:strVal val="visible"/>
                                      </p:to>
                                    </p:set>
                                    <p:animEffect transition="in" filter="dissolve">
                                      <p:cBhvr>
                                        <p:cTn id="57" dur="500"/>
                                        <p:tgtEl>
                                          <p:spTgt spid="330758"/>
                                        </p:tgtEl>
                                      </p:cBhvr>
                                    </p:animEffect>
                                  </p:childTnLst>
                                </p:cTn>
                              </p:par>
                            </p:childTnLst>
                          </p:cTn>
                        </p:par>
                        <p:par>
                          <p:cTn id="58" fill="hold" nodeType="afterGroup">
                            <p:stCondLst>
                              <p:cond delay="12000"/>
                            </p:stCondLst>
                            <p:childTnLst>
                              <p:par>
                                <p:cTn id="59" presetID="9" presetClass="entr" presetSubtype="0" fill="hold" grpId="0" nodeType="afterEffect">
                                  <p:stCondLst>
                                    <p:cond delay="0"/>
                                  </p:stCondLst>
                                  <p:childTnLst>
                                    <p:set>
                                      <p:cBhvr>
                                        <p:cTn id="60" dur="1" fill="hold">
                                          <p:stCondLst>
                                            <p:cond delay="0"/>
                                          </p:stCondLst>
                                        </p:cTn>
                                        <p:tgtEl>
                                          <p:spTgt spid="330761"/>
                                        </p:tgtEl>
                                        <p:attrNameLst>
                                          <p:attrName>style.visibility</p:attrName>
                                        </p:attrNameLst>
                                      </p:cBhvr>
                                      <p:to>
                                        <p:strVal val="visible"/>
                                      </p:to>
                                    </p:set>
                                    <p:animEffect transition="in" filter="dissolve">
                                      <p:cBhvr>
                                        <p:cTn id="61" dur="500"/>
                                        <p:tgtEl>
                                          <p:spTgt spid="330761"/>
                                        </p:tgtEl>
                                      </p:cBhvr>
                                    </p:animEffect>
                                  </p:childTnLst>
                                </p:cTn>
                              </p:par>
                            </p:childTnLst>
                          </p:cTn>
                        </p:par>
                        <p:par>
                          <p:cTn id="62" fill="hold" nodeType="afterGroup">
                            <p:stCondLst>
                              <p:cond delay="12500"/>
                            </p:stCondLst>
                            <p:childTnLst>
                              <p:par>
                                <p:cTn id="63" presetID="22" presetClass="entr" presetSubtype="4" fill="hold" grpId="0" nodeType="afterEffect">
                                  <p:stCondLst>
                                    <p:cond delay="7000"/>
                                  </p:stCondLst>
                                  <p:childTnLst>
                                    <p:set>
                                      <p:cBhvr>
                                        <p:cTn id="64" dur="1" fill="hold">
                                          <p:stCondLst>
                                            <p:cond delay="0"/>
                                          </p:stCondLst>
                                        </p:cTn>
                                        <p:tgtEl>
                                          <p:spTgt spid="330782"/>
                                        </p:tgtEl>
                                        <p:attrNameLst>
                                          <p:attrName>style.visibility</p:attrName>
                                        </p:attrNameLst>
                                      </p:cBhvr>
                                      <p:to>
                                        <p:strVal val="visible"/>
                                      </p:to>
                                    </p:set>
                                    <p:animEffect transition="in" filter="wipe(down)">
                                      <p:cBhvr>
                                        <p:cTn id="65" dur="500"/>
                                        <p:tgtEl>
                                          <p:spTgt spid="330782"/>
                                        </p:tgtEl>
                                      </p:cBhvr>
                                    </p:animEffect>
                                  </p:childTnLst>
                                </p:cTn>
                              </p:par>
                            </p:childTnLst>
                          </p:cTn>
                        </p:par>
                        <p:par>
                          <p:cTn id="66" fill="hold" nodeType="afterGroup">
                            <p:stCondLst>
                              <p:cond delay="20000"/>
                            </p:stCondLst>
                            <p:childTnLst>
                              <p:par>
                                <p:cTn id="67" presetID="22" presetClass="entr" presetSubtype="8" fill="hold" grpId="0" nodeType="afterEffect">
                                  <p:stCondLst>
                                    <p:cond delay="2000"/>
                                  </p:stCondLst>
                                  <p:childTnLst>
                                    <p:set>
                                      <p:cBhvr>
                                        <p:cTn id="68" dur="1" fill="hold">
                                          <p:stCondLst>
                                            <p:cond delay="0"/>
                                          </p:stCondLst>
                                        </p:cTn>
                                        <p:tgtEl>
                                          <p:spTgt spid="330787"/>
                                        </p:tgtEl>
                                        <p:attrNameLst>
                                          <p:attrName>style.visibility</p:attrName>
                                        </p:attrNameLst>
                                      </p:cBhvr>
                                      <p:to>
                                        <p:strVal val="visible"/>
                                      </p:to>
                                    </p:set>
                                    <p:animEffect transition="in" filter="wipe(left)">
                                      <p:cBhvr>
                                        <p:cTn id="69" dur="500"/>
                                        <p:tgtEl>
                                          <p:spTgt spid="330787"/>
                                        </p:tgtEl>
                                      </p:cBhvr>
                                    </p:animEffect>
                                  </p:childTnLst>
                                </p:cTn>
                              </p:par>
                            </p:childTnLst>
                          </p:cTn>
                        </p:par>
                        <p:par>
                          <p:cTn id="70" fill="hold" nodeType="afterGroup">
                            <p:stCondLst>
                              <p:cond delay="22500"/>
                            </p:stCondLst>
                            <p:childTnLst>
                              <p:par>
                                <p:cTn id="71" presetID="9" presetClass="entr" presetSubtype="0" fill="hold" grpId="0" nodeType="afterEffect">
                                  <p:stCondLst>
                                    <p:cond delay="0"/>
                                  </p:stCondLst>
                                  <p:childTnLst>
                                    <p:set>
                                      <p:cBhvr>
                                        <p:cTn id="72" dur="1" fill="hold">
                                          <p:stCondLst>
                                            <p:cond delay="0"/>
                                          </p:stCondLst>
                                        </p:cTn>
                                        <p:tgtEl>
                                          <p:spTgt spid="330788"/>
                                        </p:tgtEl>
                                        <p:attrNameLst>
                                          <p:attrName>style.visibility</p:attrName>
                                        </p:attrNameLst>
                                      </p:cBhvr>
                                      <p:to>
                                        <p:strVal val="visible"/>
                                      </p:to>
                                    </p:set>
                                    <p:animEffect transition="in" filter="dissolve">
                                      <p:cBhvr>
                                        <p:cTn id="73" dur="500"/>
                                        <p:tgtEl>
                                          <p:spTgt spid="3307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0757" grpId="0" animBg="1"/>
      <p:bldP spid="330758" grpId="0" animBg="1"/>
      <p:bldP spid="330760" grpId="0" autoUpdateAnimBg="0"/>
      <p:bldP spid="330769" grpId="0" animBg="1"/>
      <p:bldP spid="330770" grpId="0" animBg="1"/>
      <p:bldP spid="330771" grpId="0" animBg="1"/>
      <p:bldP spid="330772" grpId="0" autoUpdateAnimBg="0"/>
      <p:bldP spid="330773" grpId="0" animBg="1"/>
      <p:bldP spid="330778" grpId="0" autoUpdateAnimBg="0"/>
      <p:bldP spid="330782" grpId="0" animBg="1"/>
      <p:bldP spid="330784" grpId="0" animBg="1"/>
      <p:bldP spid="330785" grpId="0" animBg="1"/>
      <p:bldP spid="330761" grpId="0" autoUpdateAnimBg="0"/>
      <p:bldP spid="330787" grpId="0" animBg="1"/>
      <p:bldP spid="330754" grpId="0" animBg="1"/>
      <p:bldP spid="330765" grpId="0" autoUpdateAnimBg="0"/>
      <p:bldP spid="330788" grpId="0" autoUpdateAnimBg="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Rectangle 2"/>
          <p:cNvSpPr>
            <a:spLocks noChangeArrowheads="1"/>
          </p:cNvSpPr>
          <p:nvPr/>
        </p:nvSpPr>
        <p:spPr bwMode="auto">
          <a:xfrm>
            <a:off x="228600" y="6248400"/>
            <a:ext cx="8686800" cy="381000"/>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66914" name="Rectangle 3"/>
          <p:cNvSpPr>
            <a:spLocks noChangeArrowheads="1"/>
          </p:cNvSpPr>
          <p:nvPr/>
        </p:nvSpPr>
        <p:spPr bwMode="auto">
          <a:xfrm>
            <a:off x="2819400" y="6248400"/>
            <a:ext cx="2895600" cy="381000"/>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pic>
        <p:nvPicPr>
          <p:cNvPr id="166915" name="Picture 4" descr="Israel &amp; Babylon Title"/>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648200" y="381000"/>
            <a:ext cx="3743325"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6916" name="Picture 5" descr="Before the Exile"/>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04800" y="6324600"/>
            <a:ext cx="2439988"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6917" name="Picture 6" descr="The Exile Period"/>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905125" y="6324600"/>
            <a:ext cx="2733675"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6918" name="Picture 7" descr="After the Exile"/>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830888" y="6324600"/>
            <a:ext cx="2322512"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6919" name="Picture 8" descr="Home">
            <a:hlinkClick r:id="rId7" action="ppaction://hlinksldjump"/>
          </p:cNvPr>
          <p:cNvPicPr>
            <a:picLocks noGrp="1" noChangeAspect="1" noChangeArrowheads="1"/>
          </p:cNvPicPr>
          <p:nvPr>
            <p:ph sz="half" idx="1"/>
          </p:nvPr>
        </p:nvPicPr>
        <p:blipFill>
          <a:blip r:embed="rId8">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a:xfrm>
            <a:off x="8305800" y="6248400"/>
            <a:ext cx="495300" cy="323850"/>
          </a:xfrm>
        </p:spPr>
      </p:pic>
      <p:graphicFrame>
        <p:nvGraphicFramePr>
          <p:cNvPr id="20535" name="Group 55"/>
          <p:cNvGraphicFramePr>
            <a:graphicFrameLocks noGrp="1"/>
          </p:cNvGraphicFramePr>
          <p:nvPr>
            <p:ph sz="half" idx="2"/>
          </p:nvPr>
        </p:nvGraphicFramePr>
        <p:xfrm>
          <a:off x="304800" y="1295400"/>
          <a:ext cx="8610600" cy="4506911"/>
        </p:xfrm>
        <a:graphic>
          <a:graphicData uri="http://schemas.openxmlformats.org/drawingml/2006/table">
            <a:tbl>
              <a:tblPr/>
              <a:tblGrid>
                <a:gridCol w="1812925">
                  <a:extLst>
                    <a:ext uri="{9D8B030D-6E8A-4147-A177-3AD203B41FA5}">
                      <a16:colId xmlns:a16="http://schemas.microsoft.com/office/drawing/2014/main" val="20000"/>
                    </a:ext>
                  </a:extLst>
                </a:gridCol>
                <a:gridCol w="1323975">
                  <a:extLst>
                    <a:ext uri="{9D8B030D-6E8A-4147-A177-3AD203B41FA5}">
                      <a16:colId xmlns:a16="http://schemas.microsoft.com/office/drawing/2014/main" val="20001"/>
                    </a:ext>
                  </a:extLst>
                </a:gridCol>
                <a:gridCol w="1418332">
                  <a:extLst>
                    <a:ext uri="{9D8B030D-6E8A-4147-A177-3AD203B41FA5}">
                      <a16:colId xmlns:a16="http://schemas.microsoft.com/office/drawing/2014/main" val="20002"/>
                    </a:ext>
                  </a:extLst>
                </a:gridCol>
                <a:gridCol w="4055368">
                  <a:extLst>
                    <a:ext uri="{9D8B030D-6E8A-4147-A177-3AD203B41FA5}">
                      <a16:colId xmlns:a16="http://schemas.microsoft.com/office/drawing/2014/main" val="20003"/>
                    </a:ext>
                  </a:extLst>
                </a:gridCol>
              </a:tblGrid>
              <a:tr h="760521">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solidFill>
                          <a:effectLst/>
                          <a:latin typeface="Arial"/>
                          <a:ea typeface="ＭＳ Ｐゴシック" charset="0"/>
                          <a:cs typeface="Arial"/>
                        </a:rPr>
                        <a:t>Sequence and Size</a:t>
                      </a:r>
                    </a:p>
                  </a:txBody>
                  <a:tcPr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CFEA0"/>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a:ln>
                            <a:noFill/>
                          </a:ln>
                          <a:solidFill>
                            <a:schemeClr val="tx1"/>
                          </a:solidFill>
                          <a:effectLst/>
                          <a:latin typeface="Arial"/>
                          <a:ea typeface="ＭＳ Ｐゴシック" charset="0"/>
                          <a:cs typeface="Arial"/>
                        </a:rPr>
                        <a:t>Date</a:t>
                      </a: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CFEA0"/>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a:ln>
                            <a:noFill/>
                          </a:ln>
                          <a:solidFill>
                            <a:schemeClr val="tx1"/>
                          </a:solidFill>
                          <a:effectLst/>
                          <a:latin typeface="Arial"/>
                          <a:ea typeface="ＭＳ Ｐゴシック" charset="0"/>
                          <a:cs typeface="Arial"/>
                        </a:rPr>
                        <a:t>King of Judah</a:t>
                      </a: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CFEA0"/>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a:ln>
                            <a:noFill/>
                          </a:ln>
                          <a:solidFill>
                            <a:schemeClr val="tx1"/>
                          </a:solidFill>
                          <a:effectLst/>
                          <a:latin typeface="Arial"/>
                          <a:ea typeface="ＭＳ Ｐゴシック" charset="0"/>
                          <a:cs typeface="Arial"/>
                        </a:rPr>
                        <a:t>Key Captives</a:t>
                      </a:r>
                    </a:p>
                  </a:txBody>
                  <a:tcPr marT="45726" marB="457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CFEA0"/>
                    </a:solidFill>
                  </a:tcPr>
                </a:tc>
                <a:extLst>
                  <a:ext uri="{0D108BD9-81ED-4DB2-BD59-A6C34878D82A}">
                    <a16:rowId xmlns:a16="http://schemas.microsoft.com/office/drawing/2014/main" val="10000"/>
                  </a:ext>
                </a:extLst>
              </a:tr>
              <a:tr h="60651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Arial"/>
                          <a:ea typeface="ＭＳ Ｐゴシック" charset="0"/>
                          <a:cs typeface="Arial"/>
                        </a:rPr>
                        <a:t>1: Minor</a:t>
                      </a:r>
                    </a:p>
                  </a:txBody>
                  <a:tcPr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Arial"/>
                          <a:ea typeface="ＭＳ Ｐゴシック" charset="0"/>
                          <a:cs typeface="Arial"/>
                        </a:rPr>
                        <a:t>605 BC</a:t>
                      </a: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Arial"/>
                          <a:ea typeface="ＭＳ Ｐゴシック" charset="0"/>
                          <a:cs typeface="Arial"/>
                        </a:rPr>
                        <a:t>Jehoiakim</a:t>
                      </a: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Arial"/>
                          <a:ea typeface="ＭＳ Ｐゴシック" charset="0"/>
                          <a:cs typeface="Arial"/>
                        </a:rPr>
                        <a:t>Daniel, 3 friends and other nobility and royalty (Dan 1:3)</a:t>
                      </a:r>
                    </a:p>
                  </a:txBody>
                  <a:tcPr marT="45726" marB="457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627976">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Arial"/>
                          <a:ea typeface="ＭＳ Ｐゴシック" charset="0"/>
                          <a:cs typeface="Arial"/>
                        </a:rPr>
                        <a:t>2: Moderate</a:t>
                      </a:r>
                    </a:p>
                  </a:txBody>
                  <a:tcPr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Arial"/>
                          <a:ea typeface="ＭＳ Ｐゴシック" charset="0"/>
                          <a:cs typeface="Arial"/>
                        </a:rPr>
                        <a:t>598 BC</a:t>
                      </a: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Arial"/>
                          <a:ea typeface="ＭＳ Ｐゴシック" charset="0"/>
                          <a:cs typeface="Arial"/>
                        </a:rPr>
                        <a:t>Jehoiakim</a:t>
                      </a:r>
                    </a:p>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600" b="1" i="0" u="none" strike="noStrike" cap="none" normalizeH="0" baseline="0">
                        <a:ln>
                          <a:noFill/>
                        </a:ln>
                        <a:solidFill>
                          <a:schemeClr val="tx1"/>
                        </a:solidFill>
                        <a:effectLst/>
                        <a:latin typeface="Arial"/>
                        <a:ea typeface="ＭＳ Ｐゴシック" charset="0"/>
                        <a:cs typeface="Arial"/>
                      </a:endParaRP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Arial"/>
                          <a:ea typeface="ＭＳ Ｐゴシック" charset="0"/>
                          <a:cs typeface="Arial"/>
                        </a:rPr>
                        <a:t>3023 people</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Arial"/>
                          <a:ea typeface="ＭＳ Ｐゴシック" charset="0"/>
                          <a:cs typeface="Arial"/>
                        </a:rPr>
                        <a:t>(Jer 52:28)</a:t>
                      </a:r>
                    </a:p>
                  </a:txBody>
                  <a:tcPr marT="45726" marB="457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627976">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Arial"/>
                          <a:ea typeface="ＭＳ Ｐゴシック" charset="0"/>
                          <a:cs typeface="Arial"/>
                        </a:rPr>
                        <a:t>3: Major</a:t>
                      </a:r>
                    </a:p>
                  </a:txBody>
                  <a:tcPr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Arial"/>
                          <a:ea typeface="ＭＳ Ｐゴシック" charset="0"/>
                          <a:cs typeface="Arial"/>
                        </a:rPr>
                        <a:t>597 BC</a:t>
                      </a: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Arial"/>
                          <a:ea typeface="ＭＳ Ｐゴシック" charset="0"/>
                          <a:cs typeface="Arial"/>
                        </a:rPr>
                        <a:t>Jehoiachin</a:t>
                      </a: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Arial"/>
                          <a:ea typeface="ＭＳ Ｐゴシック" charset="0"/>
                          <a:cs typeface="Arial"/>
                        </a:rPr>
                        <a:t>10,000 (Jehoiachin, Ezekiel, Mordecai)</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Arial"/>
                          <a:ea typeface="ＭＳ Ｐゴシック" charset="0"/>
                          <a:cs typeface="Arial"/>
                        </a:rPr>
                        <a:t>(2 Kings 24:12b, Ezek. 1:2, Esther 2:6)</a:t>
                      </a:r>
                    </a:p>
                  </a:txBody>
                  <a:tcPr marT="45726" marB="457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627976">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Arial"/>
                          <a:ea typeface="ＭＳ Ｐゴシック" charset="0"/>
                          <a:cs typeface="Arial"/>
                        </a:rPr>
                        <a:t>4: Minor</a:t>
                      </a:r>
                    </a:p>
                  </a:txBody>
                  <a:tcPr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Arial"/>
                          <a:ea typeface="ＭＳ Ｐゴシック" charset="0"/>
                          <a:cs typeface="Arial"/>
                        </a:rPr>
                        <a:t>587 BC</a:t>
                      </a: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Arial"/>
                          <a:ea typeface="ＭＳ Ｐゴシック" charset="0"/>
                          <a:cs typeface="Arial"/>
                        </a:rPr>
                        <a:t>Zedekiah</a:t>
                      </a: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Arial"/>
                          <a:ea typeface="ＭＳ Ｐゴシック" charset="0"/>
                          <a:cs typeface="Arial"/>
                        </a:rPr>
                        <a:t>832 people</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Arial"/>
                          <a:ea typeface="ＭＳ Ｐゴシック" charset="0"/>
                          <a:cs typeface="Arial"/>
                        </a:rPr>
                        <a:t>(Jer 52:29)</a:t>
                      </a:r>
                    </a:p>
                  </a:txBody>
                  <a:tcPr marT="45726" marB="457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627976">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Arial"/>
                          <a:ea typeface="ＭＳ Ｐゴシック" charset="0"/>
                          <a:cs typeface="Arial"/>
                        </a:rPr>
                        <a:t>5: Major</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Arial"/>
                          <a:ea typeface="ＭＳ Ｐゴシック" charset="0"/>
                          <a:cs typeface="Arial"/>
                        </a:rPr>
                        <a:t>(Temple Ruin)</a:t>
                      </a:r>
                    </a:p>
                  </a:txBody>
                  <a:tcPr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Arial"/>
                          <a:ea typeface="ＭＳ Ｐゴシック" charset="0"/>
                          <a:cs typeface="Arial"/>
                        </a:rPr>
                        <a:t>586 BC</a:t>
                      </a: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Arial"/>
                          <a:ea typeface="ＭＳ Ｐゴシック" charset="0"/>
                          <a:cs typeface="Arial"/>
                        </a:rPr>
                        <a:t>Zedekiah</a:t>
                      </a: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Arial"/>
                          <a:ea typeface="ＭＳ Ｐゴシック" charset="0"/>
                          <a:cs typeface="Arial"/>
                        </a:rPr>
                        <a:t>ca. 10,400 people</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Arial"/>
                          <a:ea typeface="ＭＳ Ｐゴシック" charset="0"/>
                          <a:cs typeface="Arial"/>
                        </a:rPr>
                        <a:t>(2 Kings 25:11)</a:t>
                      </a:r>
                    </a:p>
                  </a:txBody>
                  <a:tcPr marT="45726" marB="457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627976">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Arial"/>
                          <a:ea typeface="ＭＳ Ｐゴシック" charset="0"/>
                          <a:cs typeface="Arial"/>
                        </a:rPr>
                        <a:t>6: Minor</a:t>
                      </a:r>
                    </a:p>
                  </a:txBody>
                  <a:tcPr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Arial"/>
                          <a:ea typeface="ＭＳ Ｐゴシック" charset="0"/>
                          <a:cs typeface="Arial"/>
                        </a:rPr>
                        <a:t>582 BC</a:t>
                      </a: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Arial"/>
                          <a:ea typeface="ＭＳ Ｐゴシック" charset="0"/>
                          <a:cs typeface="Arial"/>
                        </a:rPr>
                        <a:t>-</a:t>
                      </a: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Arial"/>
                          <a:ea typeface="ＭＳ Ｐゴシック" charset="0"/>
                          <a:cs typeface="Arial"/>
                        </a:rPr>
                        <a:t>745 people</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Arial"/>
                          <a:ea typeface="ＭＳ Ｐゴシック" charset="0"/>
                          <a:cs typeface="Arial"/>
                        </a:rPr>
                        <a:t>(Jer. 52:30)</a:t>
                      </a:r>
                    </a:p>
                  </a:txBody>
                  <a:tcPr marT="45726" marB="457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bl>
          </a:graphicData>
        </a:graphic>
      </p:graphicFrame>
      <p:sp>
        <p:nvSpPr>
          <p:cNvPr id="166962" name="Line 51"/>
          <p:cNvSpPr>
            <a:spLocks noChangeShapeType="1"/>
          </p:cNvSpPr>
          <p:nvPr/>
        </p:nvSpPr>
        <p:spPr bwMode="auto">
          <a:xfrm>
            <a:off x="4495800" y="914400"/>
            <a:ext cx="38862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32" name="Text Box 52"/>
          <p:cNvSpPr txBox="1">
            <a:spLocks noChangeArrowheads="1"/>
          </p:cNvSpPr>
          <p:nvPr/>
        </p:nvSpPr>
        <p:spPr bwMode="auto">
          <a:xfrm>
            <a:off x="304800" y="838200"/>
            <a:ext cx="3276600" cy="396875"/>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spcBef>
                <a:spcPct val="50000"/>
              </a:spcBef>
              <a:defRPr/>
            </a:pPr>
            <a:r>
              <a:rPr lang="en-US" sz="2000" b="1" i="1" u="sng">
                <a:effectLst>
                  <a:outerShdw blurRad="38100" dist="38100" dir="2700000" algn="tl">
                    <a:srgbClr val="DDDDDD"/>
                  </a:outerShdw>
                </a:effectLst>
                <a:latin typeface="Arial" charset="0"/>
              </a:rPr>
              <a:t>Summary of the Exiles</a:t>
            </a:r>
          </a:p>
        </p:txBody>
      </p:sp>
      <p:sp>
        <p:nvSpPr>
          <p:cNvPr id="166964" name="Text Box 56"/>
          <p:cNvSpPr txBox="1">
            <a:spLocks noChangeArrowheads="1"/>
          </p:cNvSpPr>
          <p:nvPr/>
        </p:nvSpPr>
        <p:spPr bwMode="auto">
          <a:xfrm>
            <a:off x="8439150" y="-26988"/>
            <a:ext cx="698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latin typeface="Arial" charset="0"/>
                <a:cs typeface="Arial" charset="0"/>
              </a:rPr>
              <a:t>142</a:t>
            </a:r>
          </a:p>
        </p:txBody>
      </p:sp>
      <p:sp>
        <p:nvSpPr>
          <p:cNvPr id="20537" name="Oval 57"/>
          <p:cNvSpPr>
            <a:spLocks noChangeArrowheads="1"/>
          </p:cNvSpPr>
          <p:nvPr/>
        </p:nvSpPr>
        <p:spPr bwMode="auto">
          <a:xfrm>
            <a:off x="2286000" y="1981200"/>
            <a:ext cx="1066800" cy="457200"/>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0538" name="Oval 58"/>
          <p:cNvSpPr>
            <a:spLocks noChangeArrowheads="1"/>
          </p:cNvSpPr>
          <p:nvPr/>
        </p:nvSpPr>
        <p:spPr bwMode="auto">
          <a:xfrm>
            <a:off x="2209800" y="3276600"/>
            <a:ext cx="1066800" cy="457200"/>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0539" name="Oval 59"/>
          <p:cNvSpPr>
            <a:spLocks noChangeArrowheads="1"/>
          </p:cNvSpPr>
          <p:nvPr/>
        </p:nvSpPr>
        <p:spPr bwMode="auto">
          <a:xfrm>
            <a:off x="2209800" y="4495800"/>
            <a:ext cx="1066800" cy="457200"/>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5" presetClass="entr" presetSubtype="182" fill="hold" grpId="0" nodeType="clickEffect">
                                  <p:stCondLst>
                                    <p:cond delay="0"/>
                                  </p:stCondLst>
                                  <p:childTnLst>
                                    <p:set>
                                      <p:cBhvr>
                                        <p:cTn id="6" dur="1" fill="hold">
                                          <p:stCondLst>
                                            <p:cond delay="499"/>
                                          </p:stCondLst>
                                        </p:cTn>
                                        <p:tgtEl>
                                          <p:spTgt spid="2053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515" presetClass="entr" presetSubtype="182" fill="hold" grpId="0" nodeType="clickEffect">
                                  <p:stCondLst>
                                    <p:cond delay="0"/>
                                  </p:stCondLst>
                                  <p:childTnLst>
                                    <p:set>
                                      <p:cBhvr>
                                        <p:cTn id="10" dur="1" fill="hold">
                                          <p:stCondLst>
                                            <p:cond delay="499"/>
                                          </p:stCondLst>
                                        </p:cTn>
                                        <p:tgtEl>
                                          <p:spTgt spid="2053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515" presetClass="entr" presetSubtype="182" fill="hold" grpId="0" nodeType="clickEffect">
                                  <p:stCondLst>
                                    <p:cond delay="0"/>
                                  </p:stCondLst>
                                  <p:childTnLst>
                                    <p:set>
                                      <p:cBhvr>
                                        <p:cTn id="14" dur="1" fill="hold">
                                          <p:stCondLst>
                                            <p:cond delay="499"/>
                                          </p:stCondLst>
                                        </p:cTn>
                                        <p:tgtEl>
                                          <p:spTgt spid="205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37" grpId="0" animBg="1"/>
      <p:bldP spid="20538" grpId="0" animBg="1"/>
      <p:bldP spid="20539"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2"/>
          <p:cNvSpPr>
            <a:spLocks noChangeArrowheads="1"/>
          </p:cNvSpPr>
          <p:nvPr/>
        </p:nvSpPr>
        <p:spPr bwMode="auto">
          <a:xfrm>
            <a:off x="228600" y="6248400"/>
            <a:ext cx="8686800" cy="381000"/>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68962" name="Rectangle 3"/>
          <p:cNvSpPr>
            <a:spLocks noChangeArrowheads="1"/>
          </p:cNvSpPr>
          <p:nvPr/>
        </p:nvSpPr>
        <p:spPr bwMode="auto">
          <a:xfrm>
            <a:off x="2819400" y="6248400"/>
            <a:ext cx="2895600" cy="381000"/>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pic>
        <p:nvPicPr>
          <p:cNvPr id="168963" name="Picture 4" descr="Israel &amp; Babylon Title"/>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572000" y="228600"/>
            <a:ext cx="3743325"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8964" name="Picture 5" descr="Before the Exile"/>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04800" y="6324600"/>
            <a:ext cx="2439988"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8965" name="Picture 6" descr="The Exile Period"/>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905125" y="6324600"/>
            <a:ext cx="2733675"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8966" name="Picture 7" descr="After the Exile"/>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830888" y="6324600"/>
            <a:ext cx="2322512"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8967" name="Picture 8" descr="Home">
            <a:hlinkClick r:id="rId7" action="ppaction://hlinksldjump"/>
          </p:cNvPr>
          <p:cNvPicPr>
            <a:picLocks noGrp="1" noChangeAspect="1" noChangeArrowheads="1"/>
          </p:cNvPicPr>
          <p:nvPr>
            <p:ph sz="half" idx="1"/>
          </p:nvPr>
        </p:nvPicPr>
        <p:blipFill>
          <a:blip r:embed="rId8">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a:xfrm>
            <a:off x="8305800" y="6248400"/>
            <a:ext cx="495300" cy="323850"/>
          </a:xfrm>
        </p:spPr>
      </p:pic>
      <p:sp>
        <p:nvSpPr>
          <p:cNvPr id="168968" name="Line 9"/>
          <p:cNvSpPr>
            <a:spLocks noChangeShapeType="1"/>
          </p:cNvSpPr>
          <p:nvPr/>
        </p:nvSpPr>
        <p:spPr bwMode="auto">
          <a:xfrm>
            <a:off x="4419600" y="762000"/>
            <a:ext cx="38862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538" name="Text Box 10"/>
          <p:cNvSpPr txBox="1">
            <a:spLocks noChangeArrowheads="1"/>
          </p:cNvSpPr>
          <p:nvPr/>
        </p:nvSpPr>
        <p:spPr bwMode="auto">
          <a:xfrm>
            <a:off x="304800" y="457200"/>
            <a:ext cx="3048000" cy="396875"/>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spcBef>
                <a:spcPct val="50000"/>
              </a:spcBef>
              <a:defRPr/>
            </a:pPr>
            <a:r>
              <a:rPr lang="en-US" sz="2000" b="1" i="1" u="sng">
                <a:effectLst>
                  <a:outerShdw blurRad="38100" dist="38100" dir="2700000" algn="tl">
                    <a:srgbClr val="DDDDDD"/>
                  </a:outerShdw>
                </a:effectLst>
                <a:latin typeface="Arial" charset="0"/>
              </a:rPr>
              <a:t>Captives in Each Exile</a:t>
            </a:r>
          </a:p>
        </p:txBody>
      </p:sp>
      <p:sp>
        <p:nvSpPr>
          <p:cNvPr id="22539" name="Text Box 11"/>
          <p:cNvSpPr txBox="1">
            <a:spLocks noChangeArrowheads="1"/>
          </p:cNvSpPr>
          <p:nvPr/>
        </p:nvSpPr>
        <p:spPr bwMode="auto">
          <a:xfrm>
            <a:off x="381000" y="990600"/>
            <a:ext cx="2514600" cy="3251200"/>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1800" b="1" i="1">
                <a:effectLst>
                  <a:outerShdw blurRad="38100" dist="38100" dir="2700000" algn="tl">
                    <a:srgbClr val="DDDDDD"/>
                  </a:outerShdw>
                </a:effectLst>
                <a:latin typeface="Arial" charset="0"/>
              </a:rPr>
              <a:t>Daniel 1:3 (605 BC) </a:t>
            </a:r>
          </a:p>
          <a:p>
            <a:pPr eaLnBrk="1" hangingPunct="1">
              <a:spcBef>
                <a:spcPct val="50000"/>
              </a:spcBef>
              <a:defRPr/>
            </a:pPr>
            <a:r>
              <a:rPr lang="en-US" sz="1800" b="1" i="1">
                <a:effectLst>
                  <a:outerShdw blurRad="38100" dist="38100" dir="2700000" algn="tl">
                    <a:srgbClr val="DDDDDD"/>
                  </a:outerShdw>
                </a:effectLst>
                <a:latin typeface="Arial" charset="0"/>
              </a:rPr>
              <a:t>And the king spoke to Ashpenaz the master of his eunuchs, that he should bring in certain of the children of Israel, even of the </a:t>
            </a:r>
            <a:r>
              <a:rPr lang="en-US" sz="1800" b="1" i="1">
                <a:solidFill>
                  <a:srgbClr val="FF0000"/>
                </a:solidFill>
                <a:effectLst>
                  <a:outerShdw blurRad="38100" dist="38100" dir="2700000" algn="tl">
                    <a:srgbClr val="DDDDDD"/>
                  </a:outerShdw>
                </a:effectLst>
                <a:latin typeface="Arial" charset="0"/>
              </a:rPr>
              <a:t>seed royal and of the nobles.</a:t>
            </a:r>
            <a:endParaRPr lang="en-US" sz="1800" b="1" i="1">
              <a:effectLst>
                <a:outerShdw blurRad="38100" dist="38100" dir="2700000" algn="tl">
                  <a:srgbClr val="DDDDDD"/>
                </a:outerShdw>
              </a:effectLst>
              <a:latin typeface="Arial" charset="0"/>
            </a:endParaRPr>
          </a:p>
        </p:txBody>
      </p:sp>
      <p:sp>
        <p:nvSpPr>
          <p:cNvPr id="22540" name="Text Box 12"/>
          <p:cNvSpPr txBox="1">
            <a:spLocks noChangeArrowheads="1"/>
          </p:cNvSpPr>
          <p:nvPr/>
        </p:nvSpPr>
        <p:spPr bwMode="auto">
          <a:xfrm>
            <a:off x="3048000" y="990600"/>
            <a:ext cx="2743200" cy="3525838"/>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1800" b="1" i="1">
                <a:effectLst>
                  <a:outerShdw blurRad="38100" dist="38100" dir="2700000" algn="tl">
                    <a:srgbClr val="DDDDDD"/>
                  </a:outerShdw>
                </a:effectLst>
                <a:latin typeface="Arial" charset="0"/>
              </a:rPr>
              <a:t>2 Kings 24:14 (597 BC)</a:t>
            </a:r>
          </a:p>
          <a:p>
            <a:pPr eaLnBrk="1" hangingPunct="1">
              <a:spcBef>
                <a:spcPct val="50000"/>
              </a:spcBef>
              <a:defRPr/>
            </a:pPr>
            <a:r>
              <a:rPr lang="en-US" sz="1800" b="1" i="1">
                <a:effectLst>
                  <a:outerShdw blurRad="38100" dist="38100" dir="2700000" algn="tl">
                    <a:srgbClr val="DDDDDD"/>
                  </a:outerShdw>
                </a:effectLst>
                <a:latin typeface="Arial" charset="0"/>
              </a:rPr>
              <a:t>And he carried away all Jerusalem, and all the princes, and all the mighty men of valor, even ten thousand captives, and </a:t>
            </a:r>
            <a:r>
              <a:rPr lang="en-US" sz="1800" b="1" i="1">
                <a:solidFill>
                  <a:srgbClr val="FF0000"/>
                </a:solidFill>
                <a:effectLst>
                  <a:outerShdw blurRad="38100" dist="38100" dir="2700000" algn="tl">
                    <a:srgbClr val="DDDDDD"/>
                  </a:outerShdw>
                </a:effectLst>
                <a:latin typeface="Arial" charset="0"/>
              </a:rPr>
              <a:t>all the craftsmen and the smiths; none remained, save the poorest sort of the people of the land.</a:t>
            </a:r>
            <a:r>
              <a:rPr lang="en-US" sz="1800">
                <a:effectLst>
                  <a:outerShdw blurRad="38100" dist="38100" dir="2700000" algn="tl">
                    <a:srgbClr val="DDDDDD"/>
                  </a:outerShdw>
                </a:effectLst>
                <a:latin typeface="Arial" charset="0"/>
              </a:rPr>
              <a:t> </a:t>
            </a:r>
          </a:p>
        </p:txBody>
      </p:sp>
      <p:sp>
        <p:nvSpPr>
          <p:cNvPr id="22541" name="Text Box 13"/>
          <p:cNvSpPr txBox="1">
            <a:spLocks noChangeArrowheads="1"/>
          </p:cNvSpPr>
          <p:nvPr/>
        </p:nvSpPr>
        <p:spPr bwMode="auto">
          <a:xfrm>
            <a:off x="5943600" y="990600"/>
            <a:ext cx="2819400" cy="4349750"/>
          </a:xfrm>
          <a:prstGeom prst="rect">
            <a:avLst/>
          </a:prstGeom>
          <a:noFill/>
          <a:ln w="9525">
            <a:noFill/>
            <a:miter lim="800000"/>
            <a:headEnd/>
            <a:tailEnd/>
          </a:ln>
          <a:effectLst/>
        </p:spPr>
        <p:txBody>
          <a:bodyPr>
            <a:spAutoFit/>
          </a:bodyPr>
          <a:lstStyle/>
          <a:p>
            <a:pPr eaLnBrk="1" hangingPunct="1">
              <a:defRPr/>
            </a:pPr>
            <a:r>
              <a:rPr lang="en-US" sz="1800" b="1" i="1">
                <a:effectLst>
                  <a:outerShdw blurRad="38100" dist="38100" dir="2700000" algn="tl">
                    <a:srgbClr val="DDDDDD"/>
                  </a:outerShdw>
                </a:effectLst>
                <a:latin typeface="Arial" pitchFamily="-112" charset="0"/>
                <a:ea typeface="+mn-ea"/>
                <a:cs typeface="+mn-cs"/>
              </a:rPr>
              <a:t>2 Kings 25:11 (586 BC)</a:t>
            </a:r>
          </a:p>
          <a:p>
            <a:pPr eaLnBrk="1" hangingPunct="1">
              <a:spcBef>
                <a:spcPct val="50000"/>
              </a:spcBef>
              <a:defRPr/>
            </a:pPr>
            <a:r>
              <a:rPr lang="en-US" sz="1800" b="1" i="1">
                <a:effectLst>
                  <a:outerShdw blurRad="38100" dist="38100" dir="2700000" algn="tl">
                    <a:srgbClr val="DDDDDD"/>
                  </a:outerShdw>
                </a:effectLst>
                <a:latin typeface="Arial" pitchFamily="-112" charset="0"/>
                <a:ea typeface="+mn-ea"/>
                <a:cs typeface="+mn-cs"/>
              </a:rPr>
              <a:t>And the residue of the people that were left in the city, and those that fell away, that fell to the king of Babylon, and the residue of the multitude, Nebuzaradan the captain of the guard carried away captive. </a:t>
            </a:r>
            <a:r>
              <a:rPr lang="en-US" sz="1800" b="1" i="1">
                <a:solidFill>
                  <a:srgbClr val="FF0000"/>
                </a:solidFill>
                <a:effectLst>
                  <a:outerShdw blurRad="38100" dist="38100" dir="2700000" algn="tl">
                    <a:srgbClr val="DDDDDD"/>
                  </a:outerShdw>
                </a:effectLst>
                <a:latin typeface="Arial" pitchFamily="-112" charset="0"/>
                <a:ea typeface="+mn-ea"/>
                <a:cs typeface="+mn-cs"/>
              </a:rPr>
              <a:t>But the captain of the guard left of the poorest of the land to be vinedressers and husbandmen.</a:t>
            </a:r>
            <a:r>
              <a:rPr lang="en-US" sz="1800">
                <a:latin typeface="Arial" pitchFamily="-112" charset="0"/>
                <a:ea typeface="+mn-ea"/>
                <a:cs typeface="+mn-cs"/>
              </a:rPr>
              <a:t> </a:t>
            </a:r>
          </a:p>
        </p:txBody>
      </p:sp>
      <p:sp>
        <p:nvSpPr>
          <p:cNvPr id="22542" name="Text Box 14"/>
          <p:cNvSpPr txBox="1">
            <a:spLocks noChangeArrowheads="1"/>
          </p:cNvSpPr>
          <p:nvPr/>
        </p:nvSpPr>
        <p:spPr bwMode="auto">
          <a:xfrm>
            <a:off x="152400" y="5378450"/>
            <a:ext cx="8915400" cy="64135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1800" b="1">
                <a:solidFill>
                  <a:schemeClr val="bg1"/>
                </a:solidFill>
                <a:latin typeface="Arial" charset="0"/>
              </a:rPr>
              <a:t>Nebuchadnezzar, the king of the Chaldeans, only deported the most prominent citizens of Judah: professionals, priests, craftsmen, and the wealthy</a:t>
            </a:r>
          </a:p>
        </p:txBody>
      </p:sp>
      <p:sp>
        <p:nvSpPr>
          <p:cNvPr id="168974" name="Text Box 56"/>
          <p:cNvSpPr txBox="1">
            <a:spLocks noChangeArrowheads="1"/>
          </p:cNvSpPr>
          <p:nvPr/>
        </p:nvSpPr>
        <p:spPr bwMode="auto">
          <a:xfrm>
            <a:off x="8439150" y="-26988"/>
            <a:ext cx="698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latin typeface="Arial" charset="0"/>
                <a:cs typeface="Arial" charset="0"/>
              </a:rPr>
              <a:t>142</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2539"/>
                                        </p:tgtEl>
                                        <p:attrNameLst>
                                          <p:attrName>style.visibility</p:attrName>
                                        </p:attrNameLst>
                                      </p:cBhvr>
                                      <p:to>
                                        <p:strVal val="visible"/>
                                      </p:to>
                                    </p:set>
                                    <p:animEffect transition="in" filter="wipe(up)">
                                      <p:cBhvr>
                                        <p:cTn id="7" dur="500"/>
                                        <p:tgtEl>
                                          <p:spTgt spid="2253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2540"/>
                                        </p:tgtEl>
                                        <p:attrNameLst>
                                          <p:attrName>style.visibility</p:attrName>
                                        </p:attrNameLst>
                                      </p:cBhvr>
                                      <p:to>
                                        <p:strVal val="visible"/>
                                      </p:to>
                                    </p:set>
                                    <p:animEffect transition="in" filter="wipe(up)">
                                      <p:cBhvr>
                                        <p:cTn id="12" dur="500"/>
                                        <p:tgtEl>
                                          <p:spTgt spid="2254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22541"/>
                                        </p:tgtEl>
                                        <p:attrNameLst>
                                          <p:attrName>style.visibility</p:attrName>
                                        </p:attrNameLst>
                                      </p:cBhvr>
                                      <p:to>
                                        <p:strVal val="visible"/>
                                      </p:to>
                                    </p:set>
                                    <p:animEffect transition="in" filter="wipe(up)">
                                      <p:cBhvr>
                                        <p:cTn id="17" dur="500"/>
                                        <p:tgtEl>
                                          <p:spTgt spid="2254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7" presetClass="entr" presetSubtype="10" fill="hold" grpId="0" nodeType="clickEffect">
                                  <p:stCondLst>
                                    <p:cond delay="0"/>
                                  </p:stCondLst>
                                  <p:childTnLst>
                                    <p:set>
                                      <p:cBhvr>
                                        <p:cTn id="21" dur="1" fill="hold">
                                          <p:stCondLst>
                                            <p:cond delay="0"/>
                                          </p:stCondLst>
                                        </p:cTn>
                                        <p:tgtEl>
                                          <p:spTgt spid="22542"/>
                                        </p:tgtEl>
                                        <p:attrNameLst>
                                          <p:attrName>style.visibility</p:attrName>
                                        </p:attrNameLst>
                                      </p:cBhvr>
                                      <p:to>
                                        <p:strVal val="visible"/>
                                      </p:to>
                                    </p:set>
                                    <p:anim calcmode="lin" valueType="num">
                                      <p:cBhvr>
                                        <p:cTn id="22" dur="500" fill="hold"/>
                                        <p:tgtEl>
                                          <p:spTgt spid="22542"/>
                                        </p:tgtEl>
                                        <p:attrNameLst>
                                          <p:attrName>ppt_w</p:attrName>
                                        </p:attrNameLst>
                                      </p:cBhvr>
                                      <p:tavLst>
                                        <p:tav tm="0">
                                          <p:val>
                                            <p:fltVal val="0"/>
                                          </p:val>
                                        </p:tav>
                                        <p:tav tm="100000">
                                          <p:val>
                                            <p:strVal val="#ppt_w"/>
                                          </p:val>
                                        </p:tav>
                                      </p:tavLst>
                                    </p:anim>
                                    <p:anim calcmode="lin" valueType="num">
                                      <p:cBhvr>
                                        <p:cTn id="23" dur="500" fill="hold"/>
                                        <p:tgtEl>
                                          <p:spTgt spid="2254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9" grpId="0" autoUpdateAnimBg="0"/>
      <p:bldP spid="22540" grpId="0" autoUpdateAnimBg="0"/>
      <p:bldP spid="22541" grpId="0" autoUpdateAnimBg="0"/>
      <p:bldP spid="22542" grpId="0" animBg="1" autoUpdateAnimBg="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009" name="Picture 2" descr="31 Babylonian"/>
          <p:cNvPicPr>
            <a:picLocks noGrp="1" noChangeAspect="1" noChangeArrowheads="1"/>
          </p:cNvPicPr>
          <p:nvPr>
            <p:ph sz="half" idx="2"/>
          </p:nvPr>
        </p:nvPicPr>
        <p:blipFill>
          <a:blip r:embed="rId2" cstate="screen">
            <a:extLst>
              <a:ext uri="{28A0092B-C50C-407E-A947-70E740481C1C}">
                <a14:useLocalDpi xmlns:a14="http://schemas.microsoft.com/office/drawing/2010/main"/>
              </a:ext>
            </a:extLst>
          </a:blip>
          <a:srcRect/>
          <a:stretch>
            <a:fillRect/>
          </a:stretch>
        </p:blipFill>
        <p:spPr>
          <a:xfrm>
            <a:off x="0" y="0"/>
            <a:ext cx="9144000" cy="6142038"/>
          </a:xfrm>
          <a:noFill/>
          <a:extLst>
            <a:ext uri="{909E8E84-426E-40DD-AFC4-6F175D3DCCD1}">
              <a14:hiddenFill xmlns:a14="http://schemas.microsoft.com/office/drawing/2010/main">
                <a:solidFill>
                  <a:srgbClr val="FFFFFF"/>
                </a:solidFill>
              </a14:hiddenFill>
            </a:ext>
          </a:extLst>
        </p:spPr>
      </p:pic>
      <p:sp>
        <p:nvSpPr>
          <p:cNvPr id="171010" name="Rectangle 3"/>
          <p:cNvSpPr>
            <a:spLocks noGrp="1" noChangeArrowheads="1"/>
          </p:cNvSpPr>
          <p:nvPr>
            <p:ph type="title"/>
          </p:nvPr>
        </p:nvSpPr>
        <p:spPr>
          <a:xfrm>
            <a:off x="0" y="5181600"/>
            <a:ext cx="9144000" cy="1143000"/>
          </a:xfrm>
          <a:solidFill>
            <a:schemeClr val="bg1"/>
          </a:solidFill>
        </p:spPr>
        <p:txBody>
          <a:bodyPr/>
          <a:lstStyle/>
          <a:p>
            <a:pPr algn="ctr" eaLnBrk="1" hangingPunct="1"/>
            <a:r>
              <a:rPr lang="en-US">
                <a:solidFill>
                  <a:schemeClr val="tx1"/>
                </a:solidFill>
                <a:latin typeface="Arial" charset="0"/>
                <a:cs typeface="Arial" charset="0"/>
              </a:rPr>
              <a:t>Babylonian Rule over Israel</a:t>
            </a:r>
          </a:p>
        </p:txBody>
      </p:sp>
      <p:sp>
        <p:nvSpPr>
          <p:cNvPr id="77828" name="Rectangle 4"/>
          <p:cNvSpPr>
            <a:spLocks noGrp="1" noChangeArrowheads="1"/>
          </p:cNvSpPr>
          <p:nvPr>
            <p:ph type="body" sz="half" idx="1"/>
          </p:nvPr>
        </p:nvSpPr>
        <p:spPr>
          <a:xfrm>
            <a:off x="34925" y="2286000"/>
            <a:ext cx="3055938" cy="1143000"/>
          </a:xfrm>
          <a:solidFill>
            <a:schemeClr val="bg1"/>
          </a:solidFill>
        </p:spPr>
        <p:txBody>
          <a:bodyPr/>
          <a:lstStyle/>
          <a:p>
            <a:pPr eaLnBrk="1" hangingPunct="1">
              <a:defRPr/>
            </a:pPr>
            <a:r>
              <a:rPr lang="en-US" sz="2800" b="1" dirty="0">
                <a:latin typeface="Arial"/>
                <a:cs typeface="Arial"/>
              </a:rPr>
              <a:t>Deportations</a:t>
            </a:r>
          </a:p>
          <a:p>
            <a:pPr eaLnBrk="1" hangingPunct="1">
              <a:defRPr/>
            </a:pPr>
            <a:r>
              <a:rPr lang="en-US" sz="2800" b="1" dirty="0">
                <a:latin typeface="Arial"/>
                <a:cs typeface="Arial"/>
              </a:rPr>
              <a:t>Developments</a:t>
            </a:r>
          </a:p>
        </p:txBody>
      </p:sp>
      <p:sp>
        <p:nvSpPr>
          <p:cNvPr id="77830" name="AutoShape 6"/>
          <p:cNvSpPr>
            <a:spLocks noChangeArrowheads="1"/>
          </p:cNvSpPr>
          <p:nvPr/>
        </p:nvSpPr>
        <p:spPr bwMode="auto">
          <a:xfrm>
            <a:off x="5148263" y="2613025"/>
            <a:ext cx="3505200" cy="1752600"/>
          </a:xfrm>
          <a:prstGeom prst="wedgeRoundRectCallout">
            <a:avLst>
              <a:gd name="adj1" fmla="val -113361"/>
              <a:gd name="adj2" fmla="val -21468"/>
              <a:gd name="adj3" fmla="val 16667"/>
            </a:avLst>
          </a:prstGeom>
          <a:solidFill>
            <a:schemeClr val="accent1">
              <a:lumMod val="20000"/>
              <a:lumOff val="80000"/>
            </a:schemeClr>
          </a:solidFill>
          <a:ln w="12700" cap="sq">
            <a:solidFill>
              <a:schemeClr val="tx1"/>
            </a:solidFill>
            <a:miter lim="800000"/>
            <a:headEnd type="none" w="sm" len="sm"/>
            <a:tailEnd type="none" w="sm" len="sm"/>
          </a:ln>
        </p:spPr>
        <p:txBody>
          <a:bodyPr/>
          <a:lstStyle/>
          <a:p>
            <a:pPr eaLnBrk="1" hangingPunct="1">
              <a:defRPr/>
            </a:pPr>
            <a:r>
              <a:rPr lang="en-US" sz="2800" b="1" dirty="0">
                <a:solidFill>
                  <a:srgbClr val="000000"/>
                </a:solidFill>
                <a:latin typeface="Arial"/>
                <a:cs typeface="Arial"/>
              </a:rPr>
              <a:t>Separation</a:t>
            </a:r>
          </a:p>
          <a:p>
            <a:pPr eaLnBrk="1" hangingPunct="1">
              <a:defRPr/>
            </a:pPr>
            <a:r>
              <a:rPr lang="en-US" sz="2800" b="1" dirty="0">
                <a:solidFill>
                  <a:srgbClr val="000000"/>
                </a:solidFill>
                <a:latin typeface="Arial"/>
                <a:cs typeface="Arial"/>
              </a:rPr>
              <a:t>Synagogue</a:t>
            </a:r>
          </a:p>
          <a:p>
            <a:pPr eaLnBrk="1" hangingPunct="1">
              <a:defRPr/>
            </a:pPr>
            <a:r>
              <a:rPr lang="en-US" sz="2800" b="1" dirty="0">
                <a:solidFill>
                  <a:srgbClr val="000000"/>
                </a:solidFill>
                <a:latin typeface="Arial"/>
                <a:cs typeface="Arial"/>
              </a:rPr>
              <a:t>No more idolatry</a:t>
            </a:r>
          </a:p>
        </p:txBody>
      </p:sp>
      <p:sp>
        <p:nvSpPr>
          <p:cNvPr id="171013" name="Text Box 56"/>
          <p:cNvSpPr txBox="1">
            <a:spLocks noChangeArrowheads="1"/>
          </p:cNvSpPr>
          <p:nvPr/>
        </p:nvSpPr>
        <p:spPr bwMode="auto">
          <a:xfrm>
            <a:off x="8439150" y="-26988"/>
            <a:ext cx="698500" cy="461963"/>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latin typeface="Arial" charset="0"/>
                <a:cs typeface="Arial" charset="0"/>
              </a:rPr>
              <a:t>143</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nodeType="clickEffect">
                                  <p:stCondLst>
                                    <p:cond delay="0"/>
                                  </p:stCondLst>
                                  <p:childTnLst>
                                    <p:set>
                                      <p:cBhvr>
                                        <p:cTn id="6" dur="1" fill="hold">
                                          <p:stCondLst>
                                            <p:cond delay="0"/>
                                          </p:stCondLst>
                                        </p:cTn>
                                        <p:tgtEl>
                                          <p:spTgt spid="77828">
                                            <p:txEl>
                                              <p:pRg st="0" end="0"/>
                                            </p:txEl>
                                          </p:spTgt>
                                        </p:tgtEl>
                                        <p:attrNameLst>
                                          <p:attrName>style.visibility</p:attrName>
                                        </p:attrNameLst>
                                      </p:cBhvr>
                                      <p:to>
                                        <p:strVal val="visible"/>
                                      </p:to>
                                    </p:set>
                                    <p:animEffect transition="in" filter="wipe(down)">
                                      <p:cBhvr>
                                        <p:cTn id="7" dur="580">
                                          <p:stCondLst>
                                            <p:cond delay="0"/>
                                          </p:stCondLst>
                                        </p:cTn>
                                        <p:tgtEl>
                                          <p:spTgt spid="77828">
                                            <p:txEl>
                                              <p:pRg st="0" end="0"/>
                                            </p:txEl>
                                          </p:spTgt>
                                        </p:tgtEl>
                                      </p:cBhvr>
                                    </p:animEffect>
                                    <p:anim calcmode="lin" valueType="num">
                                      <p:cBhvr>
                                        <p:cTn id="8" dur="1822" tmFilter="0,0; 0.14,0.36; 0.43,0.73; 0.71,0.91; 1.0,1.0">
                                          <p:stCondLst>
                                            <p:cond delay="0"/>
                                          </p:stCondLst>
                                        </p:cTn>
                                        <p:tgtEl>
                                          <p:spTgt spid="77828">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7828">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7828">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7828">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7828">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77828">
                                            <p:txEl>
                                              <p:pRg st="0" end="0"/>
                                            </p:txEl>
                                          </p:spTgt>
                                        </p:tgtEl>
                                      </p:cBhvr>
                                      <p:to x="100000" y="60000"/>
                                    </p:animScale>
                                    <p:animScale>
                                      <p:cBhvr>
                                        <p:cTn id="14" dur="166" decel="50000">
                                          <p:stCondLst>
                                            <p:cond delay="676"/>
                                          </p:stCondLst>
                                        </p:cTn>
                                        <p:tgtEl>
                                          <p:spTgt spid="77828">
                                            <p:txEl>
                                              <p:pRg st="0" end="0"/>
                                            </p:txEl>
                                          </p:spTgt>
                                        </p:tgtEl>
                                      </p:cBhvr>
                                      <p:to x="100000" y="100000"/>
                                    </p:animScale>
                                    <p:animScale>
                                      <p:cBhvr>
                                        <p:cTn id="15" dur="26">
                                          <p:stCondLst>
                                            <p:cond delay="1312"/>
                                          </p:stCondLst>
                                        </p:cTn>
                                        <p:tgtEl>
                                          <p:spTgt spid="77828">
                                            <p:txEl>
                                              <p:pRg st="0" end="0"/>
                                            </p:txEl>
                                          </p:spTgt>
                                        </p:tgtEl>
                                      </p:cBhvr>
                                      <p:to x="100000" y="80000"/>
                                    </p:animScale>
                                    <p:animScale>
                                      <p:cBhvr>
                                        <p:cTn id="16" dur="166" decel="50000">
                                          <p:stCondLst>
                                            <p:cond delay="1338"/>
                                          </p:stCondLst>
                                        </p:cTn>
                                        <p:tgtEl>
                                          <p:spTgt spid="77828">
                                            <p:txEl>
                                              <p:pRg st="0" end="0"/>
                                            </p:txEl>
                                          </p:spTgt>
                                        </p:tgtEl>
                                      </p:cBhvr>
                                      <p:to x="100000" y="100000"/>
                                    </p:animScale>
                                    <p:animScale>
                                      <p:cBhvr>
                                        <p:cTn id="17" dur="26">
                                          <p:stCondLst>
                                            <p:cond delay="1642"/>
                                          </p:stCondLst>
                                        </p:cTn>
                                        <p:tgtEl>
                                          <p:spTgt spid="77828">
                                            <p:txEl>
                                              <p:pRg st="0" end="0"/>
                                            </p:txEl>
                                          </p:spTgt>
                                        </p:tgtEl>
                                      </p:cBhvr>
                                      <p:to x="100000" y="90000"/>
                                    </p:animScale>
                                    <p:animScale>
                                      <p:cBhvr>
                                        <p:cTn id="18" dur="166" decel="50000">
                                          <p:stCondLst>
                                            <p:cond delay="1668"/>
                                          </p:stCondLst>
                                        </p:cTn>
                                        <p:tgtEl>
                                          <p:spTgt spid="77828">
                                            <p:txEl>
                                              <p:pRg st="0" end="0"/>
                                            </p:txEl>
                                          </p:spTgt>
                                        </p:tgtEl>
                                      </p:cBhvr>
                                      <p:to x="100000" y="100000"/>
                                    </p:animScale>
                                    <p:animScale>
                                      <p:cBhvr>
                                        <p:cTn id="19" dur="26">
                                          <p:stCondLst>
                                            <p:cond delay="1808"/>
                                          </p:stCondLst>
                                        </p:cTn>
                                        <p:tgtEl>
                                          <p:spTgt spid="77828">
                                            <p:txEl>
                                              <p:pRg st="0" end="0"/>
                                            </p:txEl>
                                          </p:spTgt>
                                        </p:tgtEl>
                                      </p:cBhvr>
                                      <p:to x="100000" y="95000"/>
                                    </p:animScale>
                                    <p:animScale>
                                      <p:cBhvr>
                                        <p:cTn id="20" dur="166" decel="50000">
                                          <p:stCondLst>
                                            <p:cond delay="1834"/>
                                          </p:stCondLst>
                                        </p:cTn>
                                        <p:tgtEl>
                                          <p:spTgt spid="77828">
                                            <p:txEl>
                                              <p:pRg st="0" end="0"/>
                                            </p:txEl>
                                          </p:spTgt>
                                        </p:tgtEl>
                                      </p:cBhvr>
                                      <p:to x="100000" y="100000"/>
                                    </p:animScale>
                                  </p:childTnLst>
                                </p:cTn>
                              </p:par>
                            </p:childTnLst>
                          </p:cTn>
                        </p:par>
                      </p:childTnLst>
                    </p:cTn>
                  </p:par>
                  <p:par>
                    <p:cTn id="21" fill="hold" nodeType="clickPar">
                      <p:stCondLst>
                        <p:cond delay="indefinite"/>
                      </p:stCondLst>
                      <p:childTnLst>
                        <p:par>
                          <p:cTn id="22" fill="hold" nodeType="withGroup">
                            <p:stCondLst>
                              <p:cond delay="0"/>
                            </p:stCondLst>
                            <p:childTnLst>
                              <p:par>
                                <p:cTn id="23" presetID="26" presetClass="entr" presetSubtype="0" fill="hold" nodeType="clickEffect">
                                  <p:stCondLst>
                                    <p:cond delay="0"/>
                                  </p:stCondLst>
                                  <p:childTnLst>
                                    <p:set>
                                      <p:cBhvr>
                                        <p:cTn id="24" dur="1" fill="hold">
                                          <p:stCondLst>
                                            <p:cond delay="0"/>
                                          </p:stCondLst>
                                        </p:cTn>
                                        <p:tgtEl>
                                          <p:spTgt spid="77828">
                                            <p:txEl>
                                              <p:pRg st="1" end="1"/>
                                            </p:txEl>
                                          </p:spTgt>
                                        </p:tgtEl>
                                        <p:attrNameLst>
                                          <p:attrName>style.visibility</p:attrName>
                                        </p:attrNameLst>
                                      </p:cBhvr>
                                      <p:to>
                                        <p:strVal val="visible"/>
                                      </p:to>
                                    </p:set>
                                    <p:animEffect transition="in" filter="wipe(down)">
                                      <p:cBhvr>
                                        <p:cTn id="25" dur="580">
                                          <p:stCondLst>
                                            <p:cond delay="0"/>
                                          </p:stCondLst>
                                        </p:cTn>
                                        <p:tgtEl>
                                          <p:spTgt spid="77828">
                                            <p:txEl>
                                              <p:pRg st="1" end="1"/>
                                            </p:txEl>
                                          </p:spTgt>
                                        </p:tgtEl>
                                      </p:cBhvr>
                                    </p:animEffect>
                                    <p:anim calcmode="lin" valueType="num">
                                      <p:cBhvr>
                                        <p:cTn id="26" dur="1822" tmFilter="0,0; 0.14,0.36; 0.43,0.73; 0.71,0.91; 1.0,1.0">
                                          <p:stCondLst>
                                            <p:cond delay="0"/>
                                          </p:stCondLst>
                                        </p:cTn>
                                        <p:tgtEl>
                                          <p:spTgt spid="77828">
                                            <p:txEl>
                                              <p:pRg st="1" end="1"/>
                                            </p:tx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77828">
                                            <p:txEl>
                                              <p:pRg st="1" end="1"/>
                                            </p:tx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77828">
                                            <p:txEl>
                                              <p:pRg st="1" end="1"/>
                                            </p:tx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77828">
                                            <p:txEl>
                                              <p:pRg st="1" end="1"/>
                                            </p:tx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77828">
                                            <p:txEl>
                                              <p:pRg st="1" end="1"/>
                                            </p:tx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77828">
                                            <p:txEl>
                                              <p:pRg st="1" end="1"/>
                                            </p:txEl>
                                          </p:spTgt>
                                        </p:tgtEl>
                                      </p:cBhvr>
                                      <p:to x="100000" y="60000"/>
                                    </p:animScale>
                                    <p:animScale>
                                      <p:cBhvr>
                                        <p:cTn id="32" dur="166" decel="50000">
                                          <p:stCondLst>
                                            <p:cond delay="676"/>
                                          </p:stCondLst>
                                        </p:cTn>
                                        <p:tgtEl>
                                          <p:spTgt spid="77828">
                                            <p:txEl>
                                              <p:pRg st="1" end="1"/>
                                            </p:txEl>
                                          </p:spTgt>
                                        </p:tgtEl>
                                      </p:cBhvr>
                                      <p:to x="100000" y="100000"/>
                                    </p:animScale>
                                    <p:animScale>
                                      <p:cBhvr>
                                        <p:cTn id="33" dur="26">
                                          <p:stCondLst>
                                            <p:cond delay="1312"/>
                                          </p:stCondLst>
                                        </p:cTn>
                                        <p:tgtEl>
                                          <p:spTgt spid="77828">
                                            <p:txEl>
                                              <p:pRg st="1" end="1"/>
                                            </p:txEl>
                                          </p:spTgt>
                                        </p:tgtEl>
                                      </p:cBhvr>
                                      <p:to x="100000" y="80000"/>
                                    </p:animScale>
                                    <p:animScale>
                                      <p:cBhvr>
                                        <p:cTn id="34" dur="166" decel="50000">
                                          <p:stCondLst>
                                            <p:cond delay="1338"/>
                                          </p:stCondLst>
                                        </p:cTn>
                                        <p:tgtEl>
                                          <p:spTgt spid="77828">
                                            <p:txEl>
                                              <p:pRg st="1" end="1"/>
                                            </p:txEl>
                                          </p:spTgt>
                                        </p:tgtEl>
                                      </p:cBhvr>
                                      <p:to x="100000" y="100000"/>
                                    </p:animScale>
                                    <p:animScale>
                                      <p:cBhvr>
                                        <p:cTn id="35" dur="26">
                                          <p:stCondLst>
                                            <p:cond delay="1642"/>
                                          </p:stCondLst>
                                        </p:cTn>
                                        <p:tgtEl>
                                          <p:spTgt spid="77828">
                                            <p:txEl>
                                              <p:pRg st="1" end="1"/>
                                            </p:txEl>
                                          </p:spTgt>
                                        </p:tgtEl>
                                      </p:cBhvr>
                                      <p:to x="100000" y="90000"/>
                                    </p:animScale>
                                    <p:animScale>
                                      <p:cBhvr>
                                        <p:cTn id="36" dur="166" decel="50000">
                                          <p:stCondLst>
                                            <p:cond delay="1668"/>
                                          </p:stCondLst>
                                        </p:cTn>
                                        <p:tgtEl>
                                          <p:spTgt spid="77828">
                                            <p:txEl>
                                              <p:pRg st="1" end="1"/>
                                            </p:txEl>
                                          </p:spTgt>
                                        </p:tgtEl>
                                      </p:cBhvr>
                                      <p:to x="100000" y="100000"/>
                                    </p:animScale>
                                    <p:animScale>
                                      <p:cBhvr>
                                        <p:cTn id="37" dur="26">
                                          <p:stCondLst>
                                            <p:cond delay="1808"/>
                                          </p:stCondLst>
                                        </p:cTn>
                                        <p:tgtEl>
                                          <p:spTgt spid="77828">
                                            <p:txEl>
                                              <p:pRg st="1" end="1"/>
                                            </p:txEl>
                                          </p:spTgt>
                                        </p:tgtEl>
                                      </p:cBhvr>
                                      <p:to x="100000" y="95000"/>
                                    </p:animScale>
                                    <p:animScale>
                                      <p:cBhvr>
                                        <p:cTn id="38" dur="166" decel="50000">
                                          <p:stCondLst>
                                            <p:cond delay="1834"/>
                                          </p:stCondLst>
                                        </p:cTn>
                                        <p:tgtEl>
                                          <p:spTgt spid="77828">
                                            <p:txEl>
                                              <p:pRg st="1" end="1"/>
                                            </p:txEl>
                                          </p:spTgt>
                                        </p:tgtEl>
                                      </p:cBhvr>
                                      <p:to x="100000" y="100000"/>
                                    </p:animScale>
                                  </p:childTnLst>
                                </p:cTn>
                              </p:par>
                            </p:childTnLst>
                          </p:cTn>
                        </p:par>
                      </p:childTnLst>
                    </p:cTn>
                  </p:par>
                  <p:par>
                    <p:cTn id="39" fill="hold" nodeType="clickPar">
                      <p:stCondLst>
                        <p:cond delay="indefinite"/>
                      </p:stCondLst>
                      <p:childTnLst>
                        <p:par>
                          <p:cTn id="40" fill="hold" nodeType="withGroup">
                            <p:stCondLst>
                              <p:cond delay="0"/>
                            </p:stCondLst>
                            <p:childTnLst>
                              <p:par>
                                <p:cTn id="41" presetID="26" presetClass="entr" presetSubtype="0" fill="hold" grpId="0" nodeType="clickEffect">
                                  <p:stCondLst>
                                    <p:cond delay="0"/>
                                  </p:stCondLst>
                                  <p:childTnLst>
                                    <p:set>
                                      <p:cBhvr>
                                        <p:cTn id="42" dur="1" fill="hold">
                                          <p:stCondLst>
                                            <p:cond delay="0"/>
                                          </p:stCondLst>
                                        </p:cTn>
                                        <p:tgtEl>
                                          <p:spTgt spid="77830">
                                            <p:bg/>
                                          </p:spTgt>
                                        </p:tgtEl>
                                        <p:attrNameLst>
                                          <p:attrName>style.visibility</p:attrName>
                                        </p:attrNameLst>
                                      </p:cBhvr>
                                      <p:to>
                                        <p:strVal val="visible"/>
                                      </p:to>
                                    </p:set>
                                    <p:animEffect transition="in" filter="wipe(down)">
                                      <p:cBhvr>
                                        <p:cTn id="43" dur="580">
                                          <p:stCondLst>
                                            <p:cond delay="0"/>
                                          </p:stCondLst>
                                        </p:cTn>
                                        <p:tgtEl>
                                          <p:spTgt spid="77830">
                                            <p:bg/>
                                          </p:spTgt>
                                        </p:tgtEl>
                                      </p:cBhvr>
                                    </p:animEffect>
                                    <p:anim calcmode="lin" valueType="num">
                                      <p:cBhvr>
                                        <p:cTn id="44" dur="1822" tmFilter="0,0; 0.14,0.36; 0.43,0.73; 0.71,0.91; 1.0,1.0">
                                          <p:stCondLst>
                                            <p:cond delay="0"/>
                                          </p:stCondLst>
                                        </p:cTn>
                                        <p:tgtEl>
                                          <p:spTgt spid="77830">
                                            <p:bg/>
                                          </p:spTgt>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77830">
                                            <p:bg/>
                                          </p:spTgt>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77830">
                                            <p:bg/>
                                          </p:spTgt>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77830">
                                            <p:bg/>
                                          </p:spTgt>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77830">
                                            <p:bg/>
                                          </p:spTgt>
                                        </p:tgtEl>
                                        <p:attrNameLst>
                                          <p:attrName>ppt_y</p:attrName>
                                        </p:attrNameLst>
                                      </p:cBhvr>
                                      <p:tavLst>
                                        <p:tav tm="0" fmla="#ppt_y-sin(pi*$)/81">
                                          <p:val>
                                            <p:fltVal val="0"/>
                                          </p:val>
                                        </p:tav>
                                        <p:tav tm="100000">
                                          <p:val>
                                            <p:fltVal val="1"/>
                                          </p:val>
                                        </p:tav>
                                      </p:tavLst>
                                    </p:anim>
                                    <p:animScale>
                                      <p:cBhvr>
                                        <p:cTn id="49" dur="26">
                                          <p:stCondLst>
                                            <p:cond delay="650"/>
                                          </p:stCondLst>
                                        </p:cTn>
                                        <p:tgtEl>
                                          <p:spTgt spid="77830">
                                            <p:bg/>
                                          </p:spTgt>
                                        </p:tgtEl>
                                      </p:cBhvr>
                                      <p:to x="100000" y="60000"/>
                                    </p:animScale>
                                    <p:animScale>
                                      <p:cBhvr>
                                        <p:cTn id="50" dur="166" decel="50000">
                                          <p:stCondLst>
                                            <p:cond delay="676"/>
                                          </p:stCondLst>
                                        </p:cTn>
                                        <p:tgtEl>
                                          <p:spTgt spid="77830">
                                            <p:bg/>
                                          </p:spTgt>
                                        </p:tgtEl>
                                      </p:cBhvr>
                                      <p:to x="100000" y="100000"/>
                                    </p:animScale>
                                    <p:animScale>
                                      <p:cBhvr>
                                        <p:cTn id="51" dur="26">
                                          <p:stCondLst>
                                            <p:cond delay="1312"/>
                                          </p:stCondLst>
                                        </p:cTn>
                                        <p:tgtEl>
                                          <p:spTgt spid="77830">
                                            <p:bg/>
                                          </p:spTgt>
                                        </p:tgtEl>
                                      </p:cBhvr>
                                      <p:to x="100000" y="80000"/>
                                    </p:animScale>
                                    <p:animScale>
                                      <p:cBhvr>
                                        <p:cTn id="52" dur="166" decel="50000">
                                          <p:stCondLst>
                                            <p:cond delay="1338"/>
                                          </p:stCondLst>
                                        </p:cTn>
                                        <p:tgtEl>
                                          <p:spTgt spid="77830">
                                            <p:bg/>
                                          </p:spTgt>
                                        </p:tgtEl>
                                      </p:cBhvr>
                                      <p:to x="100000" y="100000"/>
                                    </p:animScale>
                                    <p:animScale>
                                      <p:cBhvr>
                                        <p:cTn id="53" dur="26">
                                          <p:stCondLst>
                                            <p:cond delay="1642"/>
                                          </p:stCondLst>
                                        </p:cTn>
                                        <p:tgtEl>
                                          <p:spTgt spid="77830">
                                            <p:bg/>
                                          </p:spTgt>
                                        </p:tgtEl>
                                      </p:cBhvr>
                                      <p:to x="100000" y="90000"/>
                                    </p:animScale>
                                    <p:animScale>
                                      <p:cBhvr>
                                        <p:cTn id="54" dur="166" decel="50000">
                                          <p:stCondLst>
                                            <p:cond delay="1668"/>
                                          </p:stCondLst>
                                        </p:cTn>
                                        <p:tgtEl>
                                          <p:spTgt spid="77830">
                                            <p:bg/>
                                          </p:spTgt>
                                        </p:tgtEl>
                                      </p:cBhvr>
                                      <p:to x="100000" y="100000"/>
                                    </p:animScale>
                                    <p:animScale>
                                      <p:cBhvr>
                                        <p:cTn id="55" dur="26">
                                          <p:stCondLst>
                                            <p:cond delay="1808"/>
                                          </p:stCondLst>
                                        </p:cTn>
                                        <p:tgtEl>
                                          <p:spTgt spid="77830">
                                            <p:bg/>
                                          </p:spTgt>
                                        </p:tgtEl>
                                      </p:cBhvr>
                                      <p:to x="100000" y="95000"/>
                                    </p:animScale>
                                    <p:animScale>
                                      <p:cBhvr>
                                        <p:cTn id="56" dur="166" decel="50000">
                                          <p:stCondLst>
                                            <p:cond delay="1834"/>
                                          </p:stCondLst>
                                        </p:cTn>
                                        <p:tgtEl>
                                          <p:spTgt spid="77830">
                                            <p:bg/>
                                          </p:spTgt>
                                        </p:tgtEl>
                                      </p:cBhvr>
                                      <p:to x="100000" y="100000"/>
                                    </p:animScale>
                                  </p:childTnLst>
                                </p:cTn>
                              </p:par>
                            </p:childTnLst>
                          </p:cTn>
                        </p:par>
                      </p:childTnLst>
                    </p:cTn>
                  </p:par>
                  <p:par>
                    <p:cTn id="57" fill="hold" nodeType="clickPar">
                      <p:stCondLst>
                        <p:cond delay="indefinite"/>
                      </p:stCondLst>
                      <p:childTnLst>
                        <p:par>
                          <p:cTn id="58" fill="hold" nodeType="withGroup">
                            <p:stCondLst>
                              <p:cond delay="0"/>
                            </p:stCondLst>
                            <p:childTnLst>
                              <p:par>
                                <p:cTn id="59" presetID="26" presetClass="entr" presetSubtype="0" fill="hold" grpId="0" nodeType="clickEffect">
                                  <p:stCondLst>
                                    <p:cond delay="0"/>
                                  </p:stCondLst>
                                  <p:childTnLst>
                                    <p:set>
                                      <p:cBhvr>
                                        <p:cTn id="60" dur="1" fill="hold">
                                          <p:stCondLst>
                                            <p:cond delay="0"/>
                                          </p:stCondLst>
                                        </p:cTn>
                                        <p:tgtEl>
                                          <p:spTgt spid="77830">
                                            <p:txEl>
                                              <p:pRg st="0" end="0"/>
                                            </p:txEl>
                                          </p:spTgt>
                                        </p:tgtEl>
                                        <p:attrNameLst>
                                          <p:attrName>style.visibility</p:attrName>
                                        </p:attrNameLst>
                                      </p:cBhvr>
                                      <p:to>
                                        <p:strVal val="visible"/>
                                      </p:to>
                                    </p:set>
                                    <p:animEffect transition="in" filter="wipe(down)">
                                      <p:cBhvr>
                                        <p:cTn id="61" dur="580">
                                          <p:stCondLst>
                                            <p:cond delay="0"/>
                                          </p:stCondLst>
                                        </p:cTn>
                                        <p:tgtEl>
                                          <p:spTgt spid="77830">
                                            <p:txEl>
                                              <p:pRg st="0" end="0"/>
                                            </p:txEl>
                                          </p:spTgt>
                                        </p:tgtEl>
                                      </p:cBhvr>
                                    </p:animEffect>
                                    <p:anim calcmode="lin" valueType="num">
                                      <p:cBhvr>
                                        <p:cTn id="62" dur="1822" tmFilter="0,0; 0.14,0.36; 0.43,0.73; 0.71,0.91; 1.0,1.0">
                                          <p:stCondLst>
                                            <p:cond delay="0"/>
                                          </p:stCondLst>
                                        </p:cTn>
                                        <p:tgtEl>
                                          <p:spTgt spid="77830">
                                            <p:txEl>
                                              <p:pRg st="0" end="0"/>
                                            </p:txEl>
                                          </p:spTgt>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77830">
                                            <p:txEl>
                                              <p:pRg st="0" end="0"/>
                                            </p:txEl>
                                          </p:spTgt>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77830">
                                            <p:txEl>
                                              <p:pRg st="0" end="0"/>
                                            </p:txEl>
                                          </p:spTgt>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77830">
                                            <p:txEl>
                                              <p:pRg st="0" end="0"/>
                                            </p:txEl>
                                          </p:spTgt>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77830">
                                            <p:txEl>
                                              <p:pRg st="0" end="0"/>
                                            </p:txEl>
                                          </p:spTgt>
                                        </p:tgtEl>
                                        <p:attrNameLst>
                                          <p:attrName>ppt_y</p:attrName>
                                        </p:attrNameLst>
                                      </p:cBhvr>
                                      <p:tavLst>
                                        <p:tav tm="0" fmla="#ppt_y-sin(pi*$)/81">
                                          <p:val>
                                            <p:fltVal val="0"/>
                                          </p:val>
                                        </p:tav>
                                        <p:tav tm="100000">
                                          <p:val>
                                            <p:fltVal val="1"/>
                                          </p:val>
                                        </p:tav>
                                      </p:tavLst>
                                    </p:anim>
                                    <p:animScale>
                                      <p:cBhvr>
                                        <p:cTn id="67" dur="26">
                                          <p:stCondLst>
                                            <p:cond delay="650"/>
                                          </p:stCondLst>
                                        </p:cTn>
                                        <p:tgtEl>
                                          <p:spTgt spid="77830">
                                            <p:txEl>
                                              <p:pRg st="0" end="0"/>
                                            </p:txEl>
                                          </p:spTgt>
                                        </p:tgtEl>
                                      </p:cBhvr>
                                      <p:to x="100000" y="60000"/>
                                    </p:animScale>
                                    <p:animScale>
                                      <p:cBhvr>
                                        <p:cTn id="68" dur="166" decel="50000">
                                          <p:stCondLst>
                                            <p:cond delay="676"/>
                                          </p:stCondLst>
                                        </p:cTn>
                                        <p:tgtEl>
                                          <p:spTgt spid="77830">
                                            <p:txEl>
                                              <p:pRg st="0" end="0"/>
                                            </p:txEl>
                                          </p:spTgt>
                                        </p:tgtEl>
                                      </p:cBhvr>
                                      <p:to x="100000" y="100000"/>
                                    </p:animScale>
                                    <p:animScale>
                                      <p:cBhvr>
                                        <p:cTn id="69" dur="26">
                                          <p:stCondLst>
                                            <p:cond delay="1312"/>
                                          </p:stCondLst>
                                        </p:cTn>
                                        <p:tgtEl>
                                          <p:spTgt spid="77830">
                                            <p:txEl>
                                              <p:pRg st="0" end="0"/>
                                            </p:txEl>
                                          </p:spTgt>
                                        </p:tgtEl>
                                      </p:cBhvr>
                                      <p:to x="100000" y="80000"/>
                                    </p:animScale>
                                    <p:animScale>
                                      <p:cBhvr>
                                        <p:cTn id="70" dur="166" decel="50000">
                                          <p:stCondLst>
                                            <p:cond delay="1338"/>
                                          </p:stCondLst>
                                        </p:cTn>
                                        <p:tgtEl>
                                          <p:spTgt spid="77830">
                                            <p:txEl>
                                              <p:pRg st="0" end="0"/>
                                            </p:txEl>
                                          </p:spTgt>
                                        </p:tgtEl>
                                      </p:cBhvr>
                                      <p:to x="100000" y="100000"/>
                                    </p:animScale>
                                    <p:animScale>
                                      <p:cBhvr>
                                        <p:cTn id="71" dur="26">
                                          <p:stCondLst>
                                            <p:cond delay="1642"/>
                                          </p:stCondLst>
                                        </p:cTn>
                                        <p:tgtEl>
                                          <p:spTgt spid="77830">
                                            <p:txEl>
                                              <p:pRg st="0" end="0"/>
                                            </p:txEl>
                                          </p:spTgt>
                                        </p:tgtEl>
                                      </p:cBhvr>
                                      <p:to x="100000" y="90000"/>
                                    </p:animScale>
                                    <p:animScale>
                                      <p:cBhvr>
                                        <p:cTn id="72" dur="166" decel="50000">
                                          <p:stCondLst>
                                            <p:cond delay="1668"/>
                                          </p:stCondLst>
                                        </p:cTn>
                                        <p:tgtEl>
                                          <p:spTgt spid="77830">
                                            <p:txEl>
                                              <p:pRg st="0" end="0"/>
                                            </p:txEl>
                                          </p:spTgt>
                                        </p:tgtEl>
                                      </p:cBhvr>
                                      <p:to x="100000" y="100000"/>
                                    </p:animScale>
                                    <p:animScale>
                                      <p:cBhvr>
                                        <p:cTn id="73" dur="26">
                                          <p:stCondLst>
                                            <p:cond delay="1808"/>
                                          </p:stCondLst>
                                        </p:cTn>
                                        <p:tgtEl>
                                          <p:spTgt spid="77830">
                                            <p:txEl>
                                              <p:pRg st="0" end="0"/>
                                            </p:txEl>
                                          </p:spTgt>
                                        </p:tgtEl>
                                      </p:cBhvr>
                                      <p:to x="100000" y="95000"/>
                                    </p:animScale>
                                    <p:animScale>
                                      <p:cBhvr>
                                        <p:cTn id="74" dur="166" decel="50000">
                                          <p:stCondLst>
                                            <p:cond delay="1834"/>
                                          </p:stCondLst>
                                        </p:cTn>
                                        <p:tgtEl>
                                          <p:spTgt spid="77830">
                                            <p:txEl>
                                              <p:pRg st="0" end="0"/>
                                            </p:txEl>
                                          </p:spTgt>
                                        </p:tgtEl>
                                      </p:cBhvr>
                                      <p:to x="100000" y="100000"/>
                                    </p:animScale>
                                  </p:childTnLst>
                                </p:cTn>
                              </p:par>
                            </p:childTnLst>
                          </p:cTn>
                        </p:par>
                      </p:childTnLst>
                    </p:cTn>
                  </p:par>
                  <p:par>
                    <p:cTn id="75" fill="hold" nodeType="clickPar">
                      <p:stCondLst>
                        <p:cond delay="indefinite"/>
                      </p:stCondLst>
                      <p:childTnLst>
                        <p:par>
                          <p:cTn id="76" fill="hold" nodeType="withGroup">
                            <p:stCondLst>
                              <p:cond delay="0"/>
                            </p:stCondLst>
                            <p:childTnLst>
                              <p:par>
                                <p:cTn id="77" presetID="26" presetClass="entr" presetSubtype="0" fill="hold" grpId="0" nodeType="clickEffect">
                                  <p:stCondLst>
                                    <p:cond delay="0"/>
                                  </p:stCondLst>
                                  <p:childTnLst>
                                    <p:set>
                                      <p:cBhvr>
                                        <p:cTn id="78" dur="1" fill="hold">
                                          <p:stCondLst>
                                            <p:cond delay="0"/>
                                          </p:stCondLst>
                                        </p:cTn>
                                        <p:tgtEl>
                                          <p:spTgt spid="77830">
                                            <p:txEl>
                                              <p:pRg st="1" end="1"/>
                                            </p:txEl>
                                          </p:spTgt>
                                        </p:tgtEl>
                                        <p:attrNameLst>
                                          <p:attrName>style.visibility</p:attrName>
                                        </p:attrNameLst>
                                      </p:cBhvr>
                                      <p:to>
                                        <p:strVal val="visible"/>
                                      </p:to>
                                    </p:set>
                                    <p:animEffect transition="in" filter="wipe(down)">
                                      <p:cBhvr>
                                        <p:cTn id="79" dur="580">
                                          <p:stCondLst>
                                            <p:cond delay="0"/>
                                          </p:stCondLst>
                                        </p:cTn>
                                        <p:tgtEl>
                                          <p:spTgt spid="77830">
                                            <p:txEl>
                                              <p:pRg st="1" end="1"/>
                                            </p:txEl>
                                          </p:spTgt>
                                        </p:tgtEl>
                                      </p:cBhvr>
                                    </p:animEffect>
                                    <p:anim calcmode="lin" valueType="num">
                                      <p:cBhvr>
                                        <p:cTn id="80" dur="1822" tmFilter="0,0; 0.14,0.36; 0.43,0.73; 0.71,0.91; 1.0,1.0">
                                          <p:stCondLst>
                                            <p:cond delay="0"/>
                                          </p:stCondLst>
                                        </p:cTn>
                                        <p:tgtEl>
                                          <p:spTgt spid="77830">
                                            <p:txEl>
                                              <p:pRg st="1" end="1"/>
                                            </p:txEl>
                                          </p:spTgt>
                                        </p:tgtEl>
                                        <p:attrNameLst>
                                          <p:attrName>ppt_x</p:attrName>
                                        </p:attrNameLst>
                                      </p:cBhvr>
                                      <p:tavLst>
                                        <p:tav tm="0">
                                          <p:val>
                                            <p:strVal val="#ppt_x-0.25"/>
                                          </p:val>
                                        </p:tav>
                                        <p:tav tm="100000">
                                          <p:val>
                                            <p:strVal val="#ppt_x"/>
                                          </p:val>
                                        </p:tav>
                                      </p:tavLst>
                                    </p:anim>
                                    <p:anim calcmode="lin" valueType="num">
                                      <p:cBhvr>
                                        <p:cTn id="81" dur="664" tmFilter="0.0,0.0; 0.25,0.07; 0.50,0.2; 0.75,0.467; 1.0,1.0">
                                          <p:stCondLst>
                                            <p:cond delay="0"/>
                                          </p:stCondLst>
                                        </p:cTn>
                                        <p:tgtEl>
                                          <p:spTgt spid="77830">
                                            <p:txEl>
                                              <p:pRg st="1" end="1"/>
                                            </p:txEl>
                                          </p:spTgt>
                                        </p:tgtEl>
                                        <p:attrNameLst>
                                          <p:attrName>ppt_y</p:attrName>
                                        </p:attrNameLst>
                                      </p:cBhvr>
                                      <p:tavLst>
                                        <p:tav tm="0" fmla="#ppt_y-sin(pi*$)/3">
                                          <p:val>
                                            <p:fltVal val="0.5"/>
                                          </p:val>
                                        </p:tav>
                                        <p:tav tm="100000">
                                          <p:val>
                                            <p:fltVal val="1"/>
                                          </p:val>
                                        </p:tav>
                                      </p:tavLst>
                                    </p:anim>
                                    <p:anim calcmode="lin" valueType="num">
                                      <p:cBhvr>
                                        <p:cTn id="82" dur="664" tmFilter="0, 0; 0.125,0.2665; 0.25,0.4; 0.375,0.465; 0.5,0.5;  0.625,0.535; 0.75,0.6; 0.875,0.7335; 1,1">
                                          <p:stCondLst>
                                            <p:cond delay="664"/>
                                          </p:stCondLst>
                                        </p:cTn>
                                        <p:tgtEl>
                                          <p:spTgt spid="77830">
                                            <p:txEl>
                                              <p:pRg st="1" end="1"/>
                                            </p:txEl>
                                          </p:spTgt>
                                        </p:tgtEl>
                                        <p:attrNameLst>
                                          <p:attrName>ppt_y</p:attrName>
                                        </p:attrNameLst>
                                      </p:cBhvr>
                                      <p:tavLst>
                                        <p:tav tm="0" fmla="#ppt_y-sin(pi*$)/9">
                                          <p:val>
                                            <p:fltVal val="0"/>
                                          </p:val>
                                        </p:tav>
                                        <p:tav tm="100000">
                                          <p:val>
                                            <p:fltVal val="1"/>
                                          </p:val>
                                        </p:tav>
                                      </p:tavLst>
                                    </p:anim>
                                    <p:anim calcmode="lin" valueType="num">
                                      <p:cBhvr>
                                        <p:cTn id="83" dur="332" tmFilter="0, 0; 0.125,0.2665; 0.25,0.4; 0.375,0.465; 0.5,0.5;  0.625,0.535; 0.75,0.6; 0.875,0.7335; 1,1">
                                          <p:stCondLst>
                                            <p:cond delay="1324"/>
                                          </p:stCondLst>
                                        </p:cTn>
                                        <p:tgtEl>
                                          <p:spTgt spid="77830">
                                            <p:txEl>
                                              <p:pRg st="1" end="1"/>
                                            </p:txEl>
                                          </p:spTgt>
                                        </p:tgtEl>
                                        <p:attrNameLst>
                                          <p:attrName>ppt_y</p:attrName>
                                        </p:attrNameLst>
                                      </p:cBhvr>
                                      <p:tavLst>
                                        <p:tav tm="0" fmla="#ppt_y-sin(pi*$)/27">
                                          <p:val>
                                            <p:fltVal val="0"/>
                                          </p:val>
                                        </p:tav>
                                        <p:tav tm="100000">
                                          <p:val>
                                            <p:fltVal val="1"/>
                                          </p:val>
                                        </p:tav>
                                      </p:tavLst>
                                    </p:anim>
                                    <p:anim calcmode="lin" valueType="num">
                                      <p:cBhvr>
                                        <p:cTn id="84" dur="164" tmFilter="0, 0; 0.125,0.2665; 0.25,0.4; 0.375,0.465; 0.5,0.5;  0.625,0.535; 0.75,0.6; 0.875,0.7335; 1,1">
                                          <p:stCondLst>
                                            <p:cond delay="1656"/>
                                          </p:stCondLst>
                                        </p:cTn>
                                        <p:tgtEl>
                                          <p:spTgt spid="77830">
                                            <p:txEl>
                                              <p:pRg st="1" end="1"/>
                                            </p:txEl>
                                          </p:spTgt>
                                        </p:tgtEl>
                                        <p:attrNameLst>
                                          <p:attrName>ppt_y</p:attrName>
                                        </p:attrNameLst>
                                      </p:cBhvr>
                                      <p:tavLst>
                                        <p:tav tm="0" fmla="#ppt_y-sin(pi*$)/81">
                                          <p:val>
                                            <p:fltVal val="0"/>
                                          </p:val>
                                        </p:tav>
                                        <p:tav tm="100000">
                                          <p:val>
                                            <p:fltVal val="1"/>
                                          </p:val>
                                        </p:tav>
                                      </p:tavLst>
                                    </p:anim>
                                    <p:animScale>
                                      <p:cBhvr>
                                        <p:cTn id="85" dur="26">
                                          <p:stCondLst>
                                            <p:cond delay="650"/>
                                          </p:stCondLst>
                                        </p:cTn>
                                        <p:tgtEl>
                                          <p:spTgt spid="77830">
                                            <p:txEl>
                                              <p:pRg st="1" end="1"/>
                                            </p:txEl>
                                          </p:spTgt>
                                        </p:tgtEl>
                                      </p:cBhvr>
                                      <p:to x="100000" y="60000"/>
                                    </p:animScale>
                                    <p:animScale>
                                      <p:cBhvr>
                                        <p:cTn id="86" dur="166" decel="50000">
                                          <p:stCondLst>
                                            <p:cond delay="676"/>
                                          </p:stCondLst>
                                        </p:cTn>
                                        <p:tgtEl>
                                          <p:spTgt spid="77830">
                                            <p:txEl>
                                              <p:pRg st="1" end="1"/>
                                            </p:txEl>
                                          </p:spTgt>
                                        </p:tgtEl>
                                      </p:cBhvr>
                                      <p:to x="100000" y="100000"/>
                                    </p:animScale>
                                    <p:animScale>
                                      <p:cBhvr>
                                        <p:cTn id="87" dur="26">
                                          <p:stCondLst>
                                            <p:cond delay="1312"/>
                                          </p:stCondLst>
                                        </p:cTn>
                                        <p:tgtEl>
                                          <p:spTgt spid="77830">
                                            <p:txEl>
                                              <p:pRg st="1" end="1"/>
                                            </p:txEl>
                                          </p:spTgt>
                                        </p:tgtEl>
                                      </p:cBhvr>
                                      <p:to x="100000" y="80000"/>
                                    </p:animScale>
                                    <p:animScale>
                                      <p:cBhvr>
                                        <p:cTn id="88" dur="166" decel="50000">
                                          <p:stCondLst>
                                            <p:cond delay="1338"/>
                                          </p:stCondLst>
                                        </p:cTn>
                                        <p:tgtEl>
                                          <p:spTgt spid="77830">
                                            <p:txEl>
                                              <p:pRg st="1" end="1"/>
                                            </p:txEl>
                                          </p:spTgt>
                                        </p:tgtEl>
                                      </p:cBhvr>
                                      <p:to x="100000" y="100000"/>
                                    </p:animScale>
                                    <p:animScale>
                                      <p:cBhvr>
                                        <p:cTn id="89" dur="26">
                                          <p:stCondLst>
                                            <p:cond delay="1642"/>
                                          </p:stCondLst>
                                        </p:cTn>
                                        <p:tgtEl>
                                          <p:spTgt spid="77830">
                                            <p:txEl>
                                              <p:pRg st="1" end="1"/>
                                            </p:txEl>
                                          </p:spTgt>
                                        </p:tgtEl>
                                      </p:cBhvr>
                                      <p:to x="100000" y="90000"/>
                                    </p:animScale>
                                    <p:animScale>
                                      <p:cBhvr>
                                        <p:cTn id="90" dur="166" decel="50000">
                                          <p:stCondLst>
                                            <p:cond delay="1668"/>
                                          </p:stCondLst>
                                        </p:cTn>
                                        <p:tgtEl>
                                          <p:spTgt spid="77830">
                                            <p:txEl>
                                              <p:pRg st="1" end="1"/>
                                            </p:txEl>
                                          </p:spTgt>
                                        </p:tgtEl>
                                      </p:cBhvr>
                                      <p:to x="100000" y="100000"/>
                                    </p:animScale>
                                    <p:animScale>
                                      <p:cBhvr>
                                        <p:cTn id="91" dur="26">
                                          <p:stCondLst>
                                            <p:cond delay="1808"/>
                                          </p:stCondLst>
                                        </p:cTn>
                                        <p:tgtEl>
                                          <p:spTgt spid="77830">
                                            <p:txEl>
                                              <p:pRg st="1" end="1"/>
                                            </p:txEl>
                                          </p:spTgt>
                                        </p:tgtEl>
                                      </p:cBhvr>
                                      <p:to x="100000" y="95000"/>
                                    </p:animScale>
                                    <p:animScale>
                                      <p:cBhvr>
                                        <p:cTn id="92" dur="166" decel="50000">
                                          <p:stCondLst>
                                            <p:cond delay="1834"/>
                                          </p:stCondLst>
                                        </p:cTn>
                                        <p:tgtEl>
                                          <p:spTgt spid="77830">
                                            <p:txEl>
                                              <p:pRg st="1" end="1"/>
                                            </p:txEl>
                                          </p:spTgt>
                                        </p:tgtEl>
                                      </p:cBhvr>
                                      <p:to x="100000" y="100000"/>
                                    </p:animScale>
                                  </p:childTnLst>
                                </p:cTn>
                              </p:par>
                            </p:childTnLst>
                          </p:cTn>
                        </p:par>
                      </p:childTnLst>
                    </p:cTn>
                  </p:par>
                  <p:par>
                    <p:cTn id="93" fill="hold" nodeType="clickPar">
                      <p:stCondLst>
                        <p:cond delay="indefinite"/>
                      </p:stCondLst>
                      <p:childTnLst>
                        <p:par>
                          <p:cTn id="94" fill="hold" nodeType="withGroup">
                            <p:stCondLst>
                              <p:cond delay="0"/>
                            </p:stCondLst>
                            <p:childTnLst>
                              <p:par>
                                <p:cTn id="95" presetID="26" presetClass="entr" presetSubtype="0" fill="hold" grpId="0" nodeType="clickEffect">
                                  <p:stCondLst>
                                    <p:cond delay="0"/>
                                  </p:stCondLst>
                                  <p:childTnLst>
                                    <p:set>
                                      <p:cBhvr>
                                        <p:cTn id="96" dur="1" fill="hold">
                                          <p:stCondLst>
                                            <p:cond delay="0"/>
                                          </p:stCondLst>
                                        </p:cTn>
                                        <p:tgtEl>
                                          <p:spTgt spid="77830">
                                            <p:txEl>
                                              <p:pRg st="2" end="2"/>
                                            </p:txEl>
                                          </p:spTgt>
                                        </p:tgtEl>
                                        <p:attrNameLst>
                                          <p:attrName>style.visibility</p:attrName>
                                        </p:attrNameLst>
                                      </p:cBhvr>
                                      <p:to>
                                        <p:strVal val="visible"/>
                                      </p:to>
                                    </p:set>
                                    <p:animEffect transition="in" filter="wipe(down)">
                                      <p:cBhvr>
                                        <p:cTn id="97" dur="580">
                                          <p:stCondLst>
                                            <p:cond delay="0"/>
                                          </p:stCondLst>
                                        </p:cTn>
                                        <p:tgtEl>
                                          <p:spTgt spid="77830">
                                            <p:txEl>
                                              <p:pRg st="2" end="2"/>
                                            </p:txEl>
                                          </p:spTgt>
                                        </p:tgtEl>
                                      </p:cBhvr>
                                    </p:animEffect>
                                    <p:anim calcmode="lin" valueType="num">
                                      <p:cBhvr>
                                        <p:cTn id="98" dur="1822" tmFilter="0,0; 0.14,0.36; 0.43,0.73; 0.71,0.91; 1.0,1.0">
                                          <p:stCondLst>
                                            <p:cond delay="0"/>
                                          </p:stCondLst>
                                        </p:cTn>
                                        <p:tgtEl>
                                          <p:spTgt spid="77830">
                                            <p:txEl>
                                              <p:pRg st="2" end="2"/>
                                            </p:txEl>
                                          </p:spTgt>
                                        </p:tgtEl>
                                        <p:attrNameLst>
                                          <p:attrName>ppt_x</p:attrName>
                                        </p:attrNameLst>
                                      </p:cBhvr>
                                      <p:tavLst>
                                        <p:tav tm="0">
                                          <p:val>
                                            <p:strVal val="#ppt_x-0.25"/>
                                          </p:val>
                                        </p:tav>
                                        <p:tav tm="100000">
                                          <p:val>
                                            <p:strVal val="#ppt_x"/>
                                          </p:val>
                                        </p:tav>
                                      </p:tavLst>
                                    </p:anim>
                                    <p:anim calcmode="lin" valueType="num">
                                      <p:cBhvr>
                                        <p:cTn id="99" dur="664" tmFilter="0.0,0.0; 0.25,0.07; 0.50,0.2; 0.75,0.467; 1.0,1.0">
                                          <p:stCondLst>
                                            <p:cond delay="0"/>
                                          </p:stCondLst>
                                        </p:cTn>
                                        <p:tgtEl>
                                          <p:spTgt spid="77830">
                                            <p:txEl>
                                              <p:pRg st="2" end="2"/>
                                            </p:txEl>
                                          </p:spTgt>
                                        </p:tgtEl>
                                        <p:attrNameLst>
                                          <p:attrName>ppt_y</p:attrName>
                                        </p:attrNameLst>
                                      </p:cBhvr>
                                      <p:tavLst>
                                        <p:tav tm="0" fmla="#ppt_y-sin(pi*$)/3">
                                          <p:val>
                                            <p:fltVal val="0.5"/>
                                          </p:val>
                                        </p:tav>
                                        <p:tav tm="100000">
                                          <p:val>
                                            <p:fltVal val="1"/>
                                          </p:val>
                                        </p:tav>
                                      </p:tavLst>
                                    </p:anim>
                                    <p:anim calcmode="lin" valueType="num">
                                      <p:cBhvr>
                                        <p:cTn id="100" dur="664" tmFilter="0, 0; 0.125,0.2665; 0.25,0.4; 0.375,0.465; 0.5,0.5;  0.625,0.535; 0.75,0.6; 0.875,0.7335; 1,1">
                                          <p:stCondLst>
                                            <p:cond delay="664"/>
                                          </p:stCondLst>
                                        </p:cTn>
                                        <p:tgtEl>
                                          <p:spTgt spid="77830">
                                            <p:txEl>
                                              <p:pRg st="2" end="2"/>
                                            </p:txEl>
                                          </p:spTgt>
                                        </p:tgtEl>
                                        <p:attrNameLst>
                                          <p:attrName>ppt_y</p:attrName>
                                        </p:attrNameLst>
                                      </p:cBhvr>
                                      <p:tavLst>
                                        <p:tav tm="0" fmla="#ppt_y-sin(pi*$)/9">
                                          <p:val>
                                            <p:fltVal val="0"/>
                                          </p:val>
                                        </p:tav>
                                        <p:tav tm="100000">
                                          <p:val>
                                            <p:fltVal val="1"/>
                                          </p:val>
                                        </p:tav>
                                      </p:tavLst>
                                    </p:anim>
                                    <p:anim calcmode="lin" valueType="num">
                                      <p:cBhvr>
                                        <p:cTn id="101" dur="332" tmFilter="0, 0; 0.125,0.2665; 0.25,0.4; 0.375,0.465; 0.5,0.5;  0.625,0.535; 0.75,0.6; 0.875,0.7335; 1,1">
                                          <p:stCondLst>
                                            <p:cond delay="1324"/>
                                          </p:stCondLst>
                                        </p:cTn>
                                        <p:tgtEl>
                                          <p:spTgt spid="77830">
                                            <p:txEl>
                                              <p:pRg st="2" end="2"/>
                                            </p:txEl>
                                          </p:spTgt>
                                        </p:tgtEl>
                                        <p:attrNameLst>
                                          <p:attrName>ppt_y</p:attrName>
                                        </p:attrNameLst>
                                      </p:cBhvr>
                                      <p:tavLst>
                                        <p:tav tm="0" fmla="#ppt_y-sin(pi*$)/27">
                                          <p:val>
                                            <p:fltVal val="0"/>
                                          </p:val>
                                        </p:tav>
                                        <p:tav tm="100000">
                                          <p:val>
                                            <p:fltVal val="1"/>
                                          </p:val>
                                        </p:tav>
                                      </p:tavLst>
                                    </p:anim>
                                    <p:anim calcmode="lin" valueType="num">
                                      <p:cBhvr>
                                        <p:cTn id="102" dur="164" tmFilter="0, 0; 0.125,0.2665; 0.25,0.4; 0.375,0.465; 0.5,0.5;  0.625,0.535; 0.75,0.6; 0.875,0.7335; 1,1">
                                          <p:stCondLst>
                                            <p:cond delay="1656"/>
                                          </p:stCondLst>
                                        </p:cTn>
                                        <p:tgtEl>
                                          <p:spTgt spid="77830">
                                            <p:txEl>
                                              <p:pRg st="2" end="2"/>
                                            </p:txEl>
                                          </p:spTgt>
                                        </p:tgtEl>
                                        <p:attrNameLst>
                                          <p:attrName>ppt_y</p:attrName>
                                        </p:attrNameLst>
                                      </p:cBhvr>
                                      <p:tavLst>
                                        <p:tav tm="0" fmla="#ppt_y-sin(pi*$)/81">
                                          <p:val>
                                            <p:fltVal val="0"/>
                                          </p:val>
                                        </p:tav>
                                        <p:tav tm="100000">
                                          <p:val>
                                            <p:fltVal val="1"/>
                                          </p:val>
                                        </p:tav>
                                      </p:tavLst>
                                    </p:anim>
                                    <p:animScale>
                                      <p:cBhvr>
                                        <p:cTn id="103" dur="26">
                                          <p:stCondLst>
                                            <p:cond delay="650"/>
                                          </p:stCondLst>
                                        </p:cTn>
                                        <p:tgtEl>
                                          <p:spTgt spid="77830">
                                            <p:txEl>
                                              <p:pRg st="2" end="2"/>
                                            </p:txEl>
                                          </p:spTgt>
                                        </p:tgtEl>
                                      </p:cBhvr>
                                      <p:to x="100000" y="60000"/>
                                    </p:animScale>
                                    <p:animScale>
                                      <p:cBhvr>
                                        <p:cTn id="104" dur="166" decel="50000">
                                          <p:stCondLst>
                                            <p:cond delay="676"/>
                                          </p:stCondLst>
                                        </p:cTn>
                                        <p:tgtEl>
                                          <p:spTgt spid="77830">
                                            <p:txEl>
                                              <p:pRg st="2" end="2"/>
                                            </p:txEl>
                                          </p:spTgt>
                                        </p:tgtEl>
                                      </p:cBhvr>
                                      <p:to x="100000" y="100000"/>
                                    </p:animScale>
                                    <p:animScale>
                                      <p:cBhvr>
                                        <p:cTn id="105" dur="26">
                                          <p:stCondLst>
                                            <p:cond delay="1312"/>
                                          </p:stCondLst>
                                        </p:cTn>
                                        <p:tgtEl>
                                          <p:spTgt spid="77830">
                                            <p:txEl>
                                              <p:pRg st="2" end="2"/>
                                            </p:txEl>
                                          </p:spTgt>
                                        </p:tgtEl>
                                      </p:cBhvr>
                                      <p:to x="100000" y="80000"/>
                                    </p:animScale>
                                    <p:animScale>
                                      <p:cBhvr>
                                        <p:cTn id="106" dur="166" decel="50000">
                                          <p:stCondLst>
                                            <p:cond delay="1338"/>
                                          </p:stCondLst>
                                        </p:cTn>
                                        <p:tgtEl>
                                          <p:spTgt spid="77830">
                                            <p:txEl>
                                              <p:pRg st="2" end="2"/>
                                            </p:txEl>
                                          </p:spTgt>
                                        </p:tgtEl>
                                      </p:cBhvr>
                                      <p:to x="100000" y="100000"/>
                                    </p:animScale>
                                    <p:animScale>
                                      <p:cBhvr>
                                        <p:cTn id="107" dur="26">
                                          <p:stCondLst>
                                            <p:cond delay="1642"/>
                                          </p:stCondLst>
                                        </p:cTn>
                                        <p:tgtEl>
                                          <p:spTgt spid="77830">
                                            <p:txEl>
                                              <p:pRg st="2" end="2"/>
                                            </p:txEl>
                                          </p:spTgt>
                                        </p:tgtEl>
                                      </p:cBhvr>
                                      <p:to x="100000" y="90000"/>
                                    </p:animScale>
                                    <p:animScale>
                                      <p:cBhvr>
                                        <p:cTn id="108" dur="166" decel="50000">
                                          <p:stCondLst>
                                            <p:cond delay="1668"/>
                                          </p:stCondLst>
                                        </p:cTn>
                                        <p:tgtEl>
                                          <p:spTgt spid="77830">
                                            <p:txEl>
                                              <p:pRg st="2" end="2"/>
                                            </p:txEl>
                                          </p:spTgt>
                                        </p:tgtEl>
                                      </p:cBhvr>
                                      <p:to x="100000" y="100000"/>
                                    </p:animScale>
                                    <p:animScale>
                                      <p:cBhvr>
                                        <p:cTn id="109" dur="26">
                                          <p:stCondLst>
                                            <p:cond delay="1808"/>
                                          </p:stCondLst>
                                        </p:cTn>
                                        <p:tgtEl>
                                          <p:spTgt spid="77830">
                                            <p:txEl>
                                              <p:pRg st="2" end="2"/>
                                            </p:txEl>
                                          </p:spTgt>
                                        </p:tgtEl>
                                      </p:cBhvr>
                                      <p:to x="100000" y="95000"/>
                                    </p:animScale>
                                    <p:animScale>
                                      <p:cBhvr>
                                        <p:cTn id="110" dur="166" decel="50000">
                                          <p:stCondLst>
                                            <p:cond delay="1834"/>
                                          </p:stCondLst>
                                        </p:cTn>
                                        <p:tgtEl>
                                          <p:spTgt spid="77830">
                                            <p:txEl>
                                              <p:pRg st="2" end="2"/>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30" grpId="0" build="allAtOnce"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3" name="Rectangle 2"/>
          <p:cNvSpPr>
            <a:spLocks noChangeArrowheads="1"/>
          </p:cNvSpPr>
          <p:nvPr/>
        </p:nvSpPr>
        <p:spPr bwMode="auto">
          <a:xfrm>
            <a:off x="228600" y="6248400"/>
            <a:ext cx="8686800" cy="381000"/>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72034" name="Rectangle 3"/>
          <p:cNvSpPr>
            <a:spLocks noChangeArrowheads="1"/>
          </p:cNvSpPr>
          <p:nvPr/>
        </p:nvSpPr>
        <p:spPr bwMode="auto">
          <a:xfrm>
            <a:off x="2819400" y="6248400"/>
            <a:ext cx="2895600" cy="381000"/>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pic>
        <p:nvPicPr>
          <p:cNvPr id="172035" name="Picture 4" descr="Israel &amp; Babylon Title"/>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648200" y="228600"/>
            <a:ext cx="3743325"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2036" name="Picture 5" descr="Before the Exile"/>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04800" y="6324600"/>
            <a:ext cx="2439988"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2037" name="Picture 6" descr="The Exile Period"/>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905125" y="6324600"/>
            <a:ext cx="2733675"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2038" name="Picture 7" descr="After the Exile"/>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830888" y="6324600"/>
            <a:ext cx="2322512"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2039" name="Picture 8" descr="Home">
            <a:hlinkClick r:id="rId7" action="ppaction://hlinksldjump"/>
          </p:cNvPr>
          <p:cNvPicPr>
            <a:picLocks noGrp="1" noChangeAspect="1" noChangeArrowheads="1"/>
          </p:cNvPicPr>
          <p:nvPr>
            <p:ph sz="half" idx="1"/>
          </p:nvPr>
        </p:nvPicPr>
        <p:blipFill>
          <a:blip r:embed="rId8">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a:xfrm>
            <a:off x="8305800" y="6248400"/>
            <a:ext cx="495300" cy="323850"/>
          </a:xfrm>
        </p:spPr>
      </p:pic>
      <p:sp>
        <p:nvSpPr>
          <p:cNvPr id="172040" name="Line 9"/>
          <p:cNvSpPr>
            <a:spLocks noChangeShapeType="1"/>
          </p:cNvSpPr>
          <p:nvPr/>
        </p:nvSpPr>
        <p:spPr bwMode="auto">
          <a:xfrm>
            <a:off x="4495800" y="762000"/>
            <a:ext cx="38862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586" name="Text Box 10"/>
          <p:cNvSpPr txBox="1">
            <a:spLocks noChangeArrowheads="1"/>
          </p:cNvSpPr>
          <p:nvPr/>
        </p:nvSpPr>
        <p:spPr bwMode="auto">
          <a:xfrm>
            <a:off x="304800" y="457200"/>
            <a:ext cx="3048000" cy="396875"/>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spcBef>
                <a:spcPct val="50000"/>
              </a:spcBef>
              <a:defRPr/>
            </a:pPr>
            <a:r>
              <a:rPr lang="en-US" sz="2000" b="1" i="1" u="sng">
                <a:effectLst>
                  <a:outerShdw blurRad="38100" dist="38100" dir="2700000" algn="tl">
                    <a:srgbClr val="DDDDDD"/>
                  </a:outerShdw>
                </a:effectLst>
                <a:latin typeface="Arial" charset="0"/>
              </a:rPr>
              <a:t>Pros due the Exile</a:t>
            </a:r>
          </a:p>
        </p:txBody>
      </p:sp>
      <p:sp>
        <p:nvSpPr>
          <p:cNvPr id="24587" name="Text Box 11"/>
          <p:cNvSpPr txBox="1">
            <a:spLocks noChangeArrowheads="1"/>
          </p:cNvSpPr>
          <p:nvPr/>
        </p:nvSpPr>
        <p:spPr bwMode="auto">
          <a:xfrm>
            <a:off x="381000" y="1936750"/>
            <a:ext cx="8153400" cy="1187450"/>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b="1">
                <a:effectLst>
                  <a:outerShdw blurRad="38100" dist="38100" dir="2700000" algn="tl">
                    <a:srgbClr val="DDDDDD"/>
                  </a:outerShdw>
                </a:effectLst>
                <a:latin typeface="Arial" charset="0"/>
              </a:rPr>
              <a:t>But the Jews in Babylon also creatively remade themselves and their world view. In particular, </a:t>
            </a:r>
            <a:r>
              <a:rPr lang="en-US" b="1">
                <a:solidFill>
                  <a:srgbClr val="FF0000"/>
                </a:solidFill>
                <a:effectLst>
                  <a:outerShdw blurRad="38100" dist="38100" dir="2700000" algn="tl">
                    <a:srgbClr val="DDDDDD"/>
                  </a:outerShdw>
                </a:effectLst>
                <a:latin typeface="Arial" charset="0"/>
              </a:rPr>
              <a:t>they blamed the disaster of the Exile on their own impurity</a:t>
            </a:r>
            <a:r>
              <a:rPr lang="en-US" b="1">
                <a:effectLst>
                  <a:outerShdw blurRad="38100" dist="38100" dir="2700000" algn="tl">
                    <a:srgbClr val="DDDDDD"/>
                  </a:outerShdw>
                </a:effectLst>
                <a:latin typeface="Arial" charset="0"/>
              </a:rPr>
              <a:t>. </a:t>
            </a:r>
          </a:p>
        </p:txBody>
      </p:sp>
      <p:sp>
        <p:nvSpPr>
          <p:cNvPr id="24588" name="Text Box 12"/>
          <p:cNvSpPr txBox="1">
            <a:spLocks noChangeArrowheads="1"/>
          </p:cNvSpPr>
          <p:nvPr/>
        </p:nvSpPr>
        <p:spPr bwMode="auto">
          <a:xfrm>
            <a:off x="228600" y="1143000"/>
            <a:ext cx="8305800" cy="457200"/>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b="1" u="sng" dirty="0">
                <a:effectLst>
                  <a:outerShdw blurRad="38100" dist="38100" dir="2700000" algn="tl">
                    <a:srgbClr val="DDDDDD"/>
                  </a:outerShdw>
                </a:effectLst>
                <a:latin typeface="Arial" charset="0"/>
              </a:rPr>
              <a:t>PRESERVATION OF JUDAH</a:t>
            </a:r>
            <a:r>
              <a:rPr lang="fr-FR" altLang="ja-JP" b="1" u="sng" dirty="0">
                <a:effectLst>
                  <a:outerShdw blurRad="38100" dist="38100" dir="2700000" algn="tl">
                    <a:srgbClr val="DDDDDD"/>
                  </a:outerShdw>
                </a:effectLst>
                <a:latin typeface="Arial" charset="0"/>
              </a:rPr>
              <a:t>'</a:t>
            </a:r>
            <a:r>
              <a:rPr lang="en-US" b="1" u="sng" dirty="0">
                <a:effectLst>
                  <a:outerShdw blurRad="38100" dist="38100" dir="2700000" algn="tl">
                    <a:srgbClr val="DDDDDD"/>
                  </a:outerShdw>
                </a:effectLst>
                <a:latin typeface="Arial" charset="0"/>
              </a:rPr>
              <a:t>S NATIONAL HERITAGE</a:t>
            </a:r>
          </a:p>
        </p:txBody>
      </p:sp>
      <p:sp>
        <p:nvSpPr>
          <p:cNvPr id="24589" name="Text Box 13"/>
          <p:cNvSpPr txBox="1">
            <a:spLocks noChangeArrowheads="1"/>
          </p:cNvSpPr>
          <p:nvPr/>
        </p:nvSpPr>
        <p:spPr bwMode="auto">
          <a:xfrm>
            <a:off x="304800" y="3505200"/>
            <a:ext cx="8534400" cy="1917700"/>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b="1">
                <a:effectLst>
                  <a:outerShdw blurRad="38100" dist="38100" dir="2700000" algn="tl">
                    <a:srgbClr val="DDDDDD"/>
                  </a:outerShdw>
                </a:effectLst>
                <a:latin typeface="Arial" charset="0"/>
              </a:rPr>
              <a:t>Along with a theology of judgment, the prophets also had emphasized a </a:t>
            </a:r>
            <a:r>
              <a:rPr lang="en-US" b="1">
                <a:solidFill>
                  <a:srgbClr val="FF0000"/>
                </a:solidFill>
                <a:effectLst>
                  <a:outerShdw blurRad="38100" dist="38100" dir="2700000" algn="tl">
                    <a:srgbClr val="DDDDDD"/>
                  </a:outerShdw>
                </a:effectLst>
                <a:latin typeface="Arial" charset="0"/>
              </a:rPr>
              <a:t>theology of salvation</a:t>
            </a:r>
            <a:r>
              <a:rPr lang="en-US" b="1">
                <a:effectLst>
                  <a:outerShdw blurRad="38100" dist="38100" dir="2700000" algn="tl">
                    <a:srgbClr val="DDDDDD"/>
                  </a:outerShdw>
                </a:effectLst>
                <a:latin typeface="Arial" charset="0"/>
              </a:rPr>
              <a:t>. Ezekiel and Isaiah noted that the Israelites would be gathered together once more, their society and religion purified, and the unified Davidic kingdom be re-established.</a:t>
            </a:r>
            <a:endParaRPr lang="en-US" sz="2600" b="1">
              <a:effectLst>
                <a:outerShdw blurRad="38100" dist="38100" dir="2700000" algn="tl">
                  <a:srgbClr val="DDDDDD"/>
                </a:outerShdw>
              </a:effectLst>
              <a:latin typeface="Arial" charset="0"/>
            </a:endParaRPr>
          </a:p>
        </p:txBody>
      </p:sp>
      <p:sp>
        <p:nvSpPr>
          <p:cNvPr id="16" name="Text Box 56"/>
          <p:cNvSpPr txBox="1">
            <a:spLocks noChangeArrowheads="1"/>
          </p:cNvSpPr>
          <p:nvPr/>
        </p:nvSpPr>
        <p:spPr bwMode="auto">
          <a:xfrm>
            <a:off x="8439150" y="-26988"/>
            <a:ext cx="698500" cy="461963"/>
          </a:xfrm>
          <a:prstGeom prst="rect">
            <a:avLst/>
          </a:prstGeom>
          <a:solidFill>
            <a:srgbClr val="000000"/>
          </a:solidFill>
          <a:ln>
            <a:noFill/>
          </a:ln>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fontAlgn="auto" hangingPunct="1">
              <a:spcBef>
                <a:spcPts val="0"/>
              </a:spcBef>
              <a:spcAft>
                <a:spcPts val="0"/>
              </a:spcAft>
              <a:defRPr/>
            </a:pPr>
            <a:r>
              <a:rPr lang="en-US" b="1" kern="0" dirty="0">
                <a:solidFill>
                  <a:srgbClr val="FFFFFF"/>
                </a:solidFill>
                <a:latin typeface="Arial"/>
                <a:cs typeface="Arial"/>
              </a:rPr>
              <a:t>143</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24587"/>
                                        </p:tgtEl>
                                        <p:attrNameLst>
                                          <p:attrName>style.visibility</p:attrName>
                                        </p:attrNameLst>
                                      </p:cBhvr>
                                      <p:to>
                                        <p:strVal val="visible"/>
                                      </p:to>
                                    </p:set>
                                    <p:animEffect transition="in" filter="barn(inHorizontal)">
                                      <p:cBhvr>
                                        <p:cTn id="7" dur="500"/>
                                        <p:tgtEl>
                                          <p:spTgt spid="2458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6" fill="hold" grpId="0" nodeType="clickEffect">
                                  <p:stCondLst>
                                    <p:cond delay="0"/>
                                  </p:stCondLst>
                                  <p:childTnLst>
                                    <p:set>
                                      <p:cBhvr>
                                        <p:cTn id="11" dur="1" fill="hold">
                                          <p:stCondLst>
                                            <p:cond delay="0"/>
                                          </p:stCondLst>
                                        </p:cTn>
                                        <p:tgtEl>
                                          <p:spTgt spid="24589"/>
                                        </p:tgtEl>
                                        <p:attrNameLst>
                                          <p:attrName>style.visibility</p:attrName>
                                        </p:attrNameLst>
                                      </p:cBhvr>
                                      <p:to>
                                        <p:strVal val="visible"/>
                                      </p:to>
                                    </p:set>
                                    <p:animEffect transition="in" filter="barn(inHorizontal)">
                                      <p:cBhvr>
                                        <p:cTn id="12" dur="500"/>
                                        <p:tgtEl>
                                          <p:spTgt spid="245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7" grpId="0" autoUpdateAnimBg="0"/>
      <p:bldP spid="24589" grpId="0" autoUpdateAnimBg="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Rectangle 2"/>
          <p:cNvSpPr>
            <a:spLocks noChangeArrowheads="1"/>
          </p:cNvSpPr>
          <p:nvPr/>
        </p:nvSpPr>
        <p:spPr bwMode="auto">
          <a:xfrm>
            <a:off x="228600" y="6248400"/>
            <a:ext cx="8686800" cy="381000"/>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74082" name="Rectangle 3"/>
          <p:cNvSpPr>
            <a:spLocks noChangeArrowheads="1"/>
          </p:cNvSpPr>
          <p:nvPr/>
        </p:nvSpPr>
        <p:spPr bwMode="auto">
          <a:xfrm>
            <a:off x="2819400" y="6248400"/>
            <a:ext cx="2895600" cy="381000"/>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pic>
        <p:nvPicPr>
          <p:cNvPr id="174083" name="Picture 5" descr="Before the Exile"/>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04800" y="6324600"/>
            <a:ext cx="2439988"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084" name="Picture 6" descr="The Exile Period"/>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905125" y="6324600"/>
            <a:ext cx="2733675"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085" name="Picture 7" descr="After the Exile"/>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830888" y="6324600"/>
            <a:ext cx="2322512"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086" name="Picture 8" descr="Home">
            <a:hlinkClick r:id="rId6" action="ppaction://hlinksldjump"/>
          </p:cNvPr>
          <p:cNvPicPr>
            <a:picLocks noGrp="1" noChangeAspect="1" noChangeArrowheads="1"/>
          </p:cNvPicPr>
          <p:nvPr>
            <p:ph sz="half" idx="1"/>
          </p:nvPr>
        </p:nvPicPr>
        <p:blipFill>
          <a:blip r:embed="rId7">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a:xfrm>
            <a:off x="8305800" y="6248400"/>
            <a:ext cx="495300" cy="323850"/>
          </a:xfrm>
        </p:spPr>
      </p:pic>
      <p:sp>
        <p:nvSpPr>
          <p:cNvPr id="26634" name="Text Box 10"/>
          <p:cNvSpPr txBox="1">
            <a:spLocks noChangeArrowheads="1"/>
          </p:cNvSpPr>
          <p:nvPr/>
        </p:nvSpPr>
        <p:spPr bwMode="auto">
          <a:xfrm>
            <a:off x="304800" y="457200"/>
            <a:ext cx="3048000" cy="396875"/>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spcBef>
                <a:spcPct val="50000"/>
              </a:spcBef>
              <a:defRPr/>
            </a:pPr>
            <a:r>
              <a:rPr lang="en-US" sz="2000" b="1" i="1" u="sng">
                <a:effectLst>
                  <a:outerShdw blurRad="38100" dist="38100" dir="2700000" algn="tl">
                    <a:srgbClr val="DDDDDD"/>
                  </a:outerShdw>
                </a:effectLst>
                <a:latin typeface="Arial" charset="0"/>
              </a:rPr>
              <a:t>Pros due the Exile</a:t>
            </a:r>
          </a:p>
        </p:txBody>
      </p:sp>
      <p:sp>
        <p:nvSpPr>
          <p:cNvPr id="26635" name="Text Box 11"/>
          <p:cNvSpPr txBox="1">
            <a:spLocks noChangeArrowheads="1"/>
          </p:cNvSpPr>
          <p:nvPr/>
        </p:nvSpPr>
        <p:spPr bwMode="auto">
          <a:xfrm>
            <a:off x="5638800" y="990600"/>
            <a:ext cx="3124200" cy="4862513"/>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spcBef>
                <a:spcPct val="50000"/>
              </a:spcBef>
              <a:defRPr/>
            </a:pPr>
            <a:r>
              <a:rPr lang="en-US" sz="2000" b="1" u="sng" dirty="0">
                <a:effectLst>
                  <a:outerShdw blurRad="38100" dist="38100" dir="2700000" algn="tl">
                    <a:srgbClr val="DDDDDD"/>
                  </a:outerShdw>
                </a:effectLst>
                <a:latin typeface="Arial" charset="0"/>
              </a:rPr>
              <a:t>IDOLATRY ELIMINATED</a:t>
            </a:r>
          </a:p>
          <a:p>
            <a:pPr algn="l" eaLnBrk="1" hangingPunct="1">
              <a:spcBef>
                <a:spcPct val="50000"/>
              </a:spcBef>
              <a:defRPr/>
            </a:pPr>
            <a:r>
              <a:rPr lang="en-US" sz="2000" b="1" dirty="0">
                <a:effectLst>
                  <a:outerShdw blurRad="38100" dist="38100" dir="2700000" algn="tl">
                    <a:srgbClr val="DDDDDD"/>
                  </a:outerShdw>
                </a:effectLst>
                <a:latin typeface="Arial" charset="0"/>
              </a:rPr>
              <a:t>This period had a resurgence in Jewish tradition instead of idolatry, as the exiles looked back to their Mosaic origins to revive their original religion.</a:t>
            </a:r>
          </a:p>
          <a:p>
            <a:pPr eaLnBrk="1" hangingPunct="1">
              <a:spcBef>
                <a:spcPct val="50000"/>
              </a:spcBef>
              <a:defRPr/>
            </a:pPr>
            <a:r>
              <a:rPr lang="en-US" sz="2000" b="1" u="sng" dirty="0">
                <a:effectLst>
                  <a:outerShdw blurRad="38100" dist="38100" dir="2700000" algn="tl">
                    <a:srgbClr val="DDDDDD"/>
                  </a:outerShdw>
                </a:effectLst>
                <a:latin typeface="Arial" charset="0"/>
              </a:rPr>
              <a:t>BABYLONIAN TALMUD</a:t>
            </a:r>
            <a:endParaRPr lang="en-US" sz="2000" b="1" dirty="0">
              <a:solidFill>
                <a:srgbClr val="FF0000"/>
              </a:solidFill>
              <a:effectLst>
                <a:outerShdw blurRad="38100" dist="38100" dir="2700000" algn="tl">
                  <a:srgbClr val="DDDDDD"/>
                </a:outerShdw>
              </a:effectLst>
              <a:latin typeface="Arial" charset="0"/>
            </a:endParaRPr>
          </a:p>
          <a:p>
            <a:pPr algn="l" eaLnBrk="1" hangingPunct="1">
              <a:spcBef>
                <a:spcPct val="50000"/>
              </a:spcBef>
              <a:defRPr/>
            </a:pPr>
            <a:r>
              <a:rPr lang="en-US" sz="2000" b="1" dirty="0">
                <a:solidFill>
                  <a:srgbClr val="FF0000"/>
                </a:solidFill>
                <a:effectLst>
                  <a:outerShdw blurRad="38100" dist="38100" dir="2700000" algn="tl">
                    <a:srgbClr val="DDDDDD"/>
                  </a:outerShdw>
                </a:effectLst>
                <a:latin typeface="Arial" charset="0"/>
              </a:rPr>
              <a:t>The Torah was copied during this time (or shortly afterward).  It became the central text of the Jewish faith.</a:t>
            </a:r>
          </a:p>
        </p:txBody>
      </p:sp>
      <p:sp>
        <p:nvSpPr>
          <p:cNvPr id="26636" name="Text Box 12"/>
          <p:cNvSpPr txBox="1">
            <a:spLocks noChangeArrowheads="1"/>
          </p:cNvSpPr>
          <p:nvPr/>
        </p:nvSpPr>
        <p:spPr bwMode="auto">
          <a:xfrm>
            <a:off x="533400" y="990600"/>
            <a:ext cx="4343400" cy="5478463"/>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2000" b="1" u="sng" dirty="0">
                <a:effectLst>
                  <a:outerShdw blurRad="38100" dist="38100" dir="2700000" algn="tl">
                    <a:srgbClr val="DDDDDD"/>
                  </a:outerShdw>
                </a:effectLst>
                <a:latin typeface="Arial" charset="0"/>
              </a:rPr>
              <a:t>SEPARATION</a:t>
            </a:r>
          </a:p>
          <a:p>
            <a:pPr eaLnBrk="1" hangingPunct="1">
              <a:spcBef>
                <a:spcPct val="50000"/>
              </a:spcBef>
              <a:defRPr/>
            </a:pPr>
            <a:r>
              <a:rPr lang="en-US" sz="2000" b="1" dirty="0">
                <a:solidFill>
                  <a:schemeClr val="accent2"/>
                </a:solidFill>
                <a:effectLst>
                  <a:outerShdw blurRad="38100" dist="38100" dir="2700000" algn="tl">
                    <a:srgbClr val="DDDDDD"/>
                  </a:outerShdw>
                </a:effectLst>
                <a:latin typeface="Arial" charset="0"/>
              </a:rPr>
              <a:t>Psalm 137</a:t>
            </a:r>
          </a:p>
          <a:p>
            <a:pPr eaLnBrk="1" hangingPunct="1">
              <a:spcBef>
                <a:spcPct val="50000"/>
              </a:spcBef>
              <a:defRPr/>
            </a:pPr>
            <a:r>
              <a:rPr lang="en-US" sz="2000" b="1" dirty="0">
                <a:solidFill>
                  <a:schemeClr val="accent2"/>
                </a:solidFill>
                <a:effectLst>
                  <a:outerShdw blurRad="38100" dist="38100" dir="2700000" algn="tl">
                    <a:srgbClr val="DDDDDD"/>
                  </a:outerShdw>
                </a:effectLst>
                <a:latin typeface="Arial" charset="0"/>
              </a:rPr>
              <a:t>By the rivers of Babylon, </a:t>
            </a:r>
            <a:br>
              <a:rPr lang="en-US" sz="2000" b="1" dirty="0">
                <a:solidFill>
                  <a:schemeClr val="accent2"/>
                </a:solidFill>
                <a:effectLst>
                  <a:outerShdw blurRad="38100" dist="38100" dir="2700000" algn="tl">
                    <a:srgbClr val="DDDDDD"/>
                  </a:outerShdw>
                </a:effectLst>
                <a:latin typeface="Arial" charset="0"/>
              </a:rPr>
            </a:br>
            <a:r>
              <a:rPr lang="en-US" sz="2000" b="1" dirty="0">
                <a:solidFill>
                  <a:schemeClr val="accent2"/>
                </a:solidFill>
                <a:effectLst>
                  <a:outerShdw blurRad="38100" dist="38100" dir="2700000" algn="tl">
                    <a:srgbClr val="DDDDDD"/>
                  </a:outerShdw>
                </a:effectLst>
                <a:latin typeface="Arial" charset="0"/>
              </a:rPr>
              <a:t>There we sat down, yea, we wept, When we remembered Zion. …</a:t>
            </a:r>
          </a:p>
          <a:p>
            <a:pPr eaLnBrk="1" hangingPunct="1">
              <a:defRPr/>
            </a:pPr>
            <a:r>
              <a:rPr lang="en-US" sz="2000" b="1" dirty="0">
                <a:solidFill>
                  <a:schemeClr val="accent2"/>
                </a:solidFill>
                <a:effectLst>
                  <a:outerShdw blurRad="38100" dist="38100" dir="2700000" algn="tl">
                    <a:srgbClr val="DDDDDD"/>
                  </a:outerShdw>
                </a:effectLst>
                <a:latin typeface="Arial" charset="0"/>
              </a:rPr>
              <a:t>How shall we sing Jehovah</a:t>
            </a:r>
            <a:r>
              <a:rPr lang="fr-FR" sz="2000" b="1" dirty="0">
                <a:solidFill>
                  <a:schemeClr val="accent2"/>
                </a:solidFill>
                <a:effectLst>
                  <a:outerShdw blurRad="38100" dist="38100" dir="2700000" algn="tl">
                    <a:srgbClr val="DDDDDD"/>
                  </a:outerShdw>
                </a:effectLst>
                <a:latin typeface="Arial" charset="0"/>
              </a:rPr>
              <a:t>'</a:t>
            </a:r>
            <a:r>
              <a:rPr lang="en-US" sz="2000" b="1" dirty="0">
                <a:solidFill>
                  <a:schemeClr val="accent2"/>
                </a:solidFill>
                <a:effectLst>
                  <a:outerShdw blurRad="38100" dist="38100" dir="2700000" algn="tl">
                    <a:srgbClr val="DDDDDD"/>
                  </a:outerShdw>
                </a:effectLst>
                <a:latin typeface="Arial" charset="0"/>
              </a:rPr>
              <a:t>s song In a foreign land? </a:t>
            </a:r>
          </a:p>
          <a:p>
            <a:pPr eaLnBrk="1" hangingPunct="1">
              <a:defRPr/>
            </a:pPr>
            <a:endParaRPr lang="en-US" sz="2000" b="1" dirty="0">
              <a:solidFill>
                <a:schemeClr val="accent2"/>
              </a:solidFill>
              <a:effectLst>
                <a:outerShdw blurRad="38100" dist="38100" dir="2700000" algn="tl">
                  <a:srgbClr val="DDDDDD"/>
                </a:outerShdw>
              </a:effectLst>
              <a:latin typeface="Arial" charset="0"/>
            </a:endParaRPr>
          </a:p>
          <a:p>
            <a:pPr eaLnBrk="1" hangingPunct="1">
              <a:defRPr/>
            </a:pPr>
            <a:r>
              <a:rPr lang="en-US" sz="2000" b="1" dirty="0">
                <a:solidFill>
                  <a:schemeClr val="accent2"/>
                </a:solidFill>
                <a:effectLst>
                  <a:outerShdw blurRad="38100" dist="38100" dir="2700000" algn="tl">
                    <a:srgbClr val="DDDDDD"/>
                  </a:outerShdw>
                </a:effectLst>
                <a:latin typeface="Arial" charset="0"/>
              </a:rPr>
              <a:t>If I forget thee, O Jerusalem, Let my right hand forget </a:t>
            </a:r>
            <a:r>
              <a:rPr lang="en-US" sz="2000" b="1" i="1" dirty="0">
                <a:solidFill>
                  <a:schemeClr val="accent2"/>
                </a:solidFill>
                <a:effectLst>
                  <a:outerShdw blurRad="38100" dist="38100" dir="2700000" algn="tl">
                    <a:srgbClr val="DDDDDD"/>
                  </a:outerShdw>
                </a:effectLst>
                <a:latin typeface="Arial" charset="0"/>
              </a:rPr>
              <a:t>her skill</a:t>
            </a:r>
            <a:r>
              <a:rPr lang="en-US" sz="2000" b="1" dirty="0">
                <a:solidFill>
                  <a:schemeClr val="accent2"/>
                </a:solidFill>
                <a:effectLst>
                  <a:outerShdw blurRad="38100" dist="38100" dir="2700000" algn="tl">
                    <a:srgbClr val="DDDDDD"/>
                  </a:outerShdw>
                </a:effectLst>
                <a:latin typeface="Arial" charset="0"/>
              </a:rPr>
              <a:t>. </a:t>
            </a:r>
          </a:p>
          <a:p>
            <a:pPr eaLnBrk="1" hangingPunct="1">
              <a:defRPr/>
            </a:pPr>
            <a:endParaRPr lang="en-US" sz="2000" b="1" dirty="0">
              <a:solidFill>
                <a:schemeClr val="accent2"/>
              </a:solidFill>
              <a:effectLst>
                <a:outerShdw blurRad="38100" dist="38100" dir="2700000" algn="tl">
                  <a:srgbClr val="DDDDDD"/>
                </a:outerShdw>
              </a:effectLst>
              <a:latin typeface="Arial" charset="0"/>
            </a:endParaRPr>
          </a:p>
          <a:p>
            <a:pPr eaLnBrk="1" hangingPunct="1">
              <a:defRPr/>
            </a:pPr>
            <a:r>
              <a:rPr lang="en-US" sz="2000" b="1" dirty="0">
                <a:solidFill>
                  <a:schemeClr val="accent2"/>
                </a:solidFill>
                <a:effectLst>
                  <a:outerShdw blurRad="38100" dist="38100" dir="2700000" algn="tl">
                    <a:srgbClr val="DDDDDD"/>
                  </a:outerShdw>
                </a:effectLst>
                <a:latin typeface="Arial" charset="0"/>
              </a:rPr>
              <a:t>Let my tongue cleave to the roof of my mouth, If I remember thee not; If I prefer not Jerusalem above my chief joy. </a:t>
            </a:r>
          </a:p>
          <a:p>
            <a:pPr eaLnBrk="1" hangingPunct="1">
              <a:spcBef>
                <a:spcPct val="50000"/>
              </a:spcBef>
              <a:defRPr/>
            </a:pPr>
            <a:r>
              <a:rPr lang="en-US" sz="2000" b="1" dirty="0">
                <a:solidFill>
                  <a:schemeClr val="accent2"/>
                </a:solidFill>
                <a:effectLst>
                  <a:outerShdw blurRad="38100" dist="38100" dir="2700000" algn="tl">
                    <a:srgbClr val="DDDDDD"/>
                  </a:outerShdw>
                </a:effectLst>
                <a:latin typeface="Arial" charset="0"/>
              </a:rPr>
              <a:t>…. </a:t>
            </a:r>
          </a:p>
        </p:txBody>
      </p:sp>
      <p:pic>
        <p:nvPicPr>
          <p:cNvPr id="174090" name="Picture 13" descr="Israel &amp; Babylon Title"/>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648200" y="228600"/>
            <a:ext cx="3743325"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091" name="Line 14"/>
          <p:cNvSpPr>
            <a:spLocks noChangeShapeType="1"/>
          </p:cNvSpPr>
          <p:nvPr/>
        </p:nvSpPr>
        <p:spPr bwMode="auto">
          <a:xfrm>
            <a:off x="4495800" y="762000"/>
            <a:ext cx="38862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 name="Text Box 56"/>
          <p:cNvSpPr txBox="1">
            <a:spLocks noChangeArrowheads="1"/>
          </p:cNvSpPr>
          <p:nvPr/>
        </p:nvSpPr>
        <p:spPr bwMode="auto">
          <a:xfrm>
            <a:off x="8482013" y="-26988"/>
            <a:ext cx="698500" cy="461963"/>
          </a:xfrm>
          <a:prstGeom prst="rect">
            <a:avLst/>
          </a:prstGeom>
          <a:solidFill>
            <a:srgbClr val="000000"/>
          </a:solidFill>
          <a:ln>
            <a:noFill/>
          </a:ln>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fontAlgn="auto" hangingPunct="1">
              <a:spcBef>
                <a:spcPts val="0"/>
              </a:spcBef>
              <a:spcAft>
                <a:spcPts val="0"/>
              </a:spcAft>
              <a:defRPr/>
            </a:pPr>
            <a:r>
              <a:rPr lang="en-US" b="1" kern="0" dirty="0">
                <a:solidFill>
                  <a:srgbClr val="FFFFFF"/>
                </a:solidFill>
                <a:latin typeface="Arial"/>
                <a:cs typeface="Arial"/>
              </a:rPr>
              <a:t>143</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6636"/>
                                        </p:tgtEl>
                                        <p:attrNameLst>
                                          <p:attrName>style.visibility</p:attrName>
                                        </p:attrNameLst>
                                      </p:cBhvr>
                                      <p:to>
                                        <p:strVal val="visible"/>
                                      </p:to>
                                    </p:set>
                                    <p:anim calcmode="lin" valueType="num">
                                      <p:cBhvr additive="base">
                                        <p:cTn id="7" dur="500" fill="hold"/>
                                        <p:tgtEl>
                                          <p:spTgt spid="26636"/>
                                        </p:tgtEl>
                                        <p:attrNameLst>
                                          <p:attrName>ppt_x</p:attrName>
                                        </p:attrNameLst>
                                      </p:cBhvr>
                                      <p:tavLst>
                                        <p:tav tm="0">
                                          <p:val>
                                            <p:strVal val="#ppt_x"/>
                                          </p:val>
                                        </p:tav>
                                        <p:tav tm="100000">
                                          <p:val>
                                            <p:strVal val="#ppt_x"/>
                                          </p:val>
                                        </p:tav>
                                      </p:tavLst>
                                    </p:anim>
                                    <p:anim calcmode="lin" valueType="num">
                                      <p:cBhvr additive="base">
                                        <p:cTn id="8" dur="500" fill="hold"/>
                                        <p:tgtEl>
                                          <p:spTgt spid="26636"/>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7" presetClass="entr" presetSubtype="2" fill="hold" grpId="0" nodeType="clickEffect">
                                  <p:stCondLst>
                                    <p:cond delay="0"/>
                                  </p:stCondLst>
                                  <p:childTnLst>
                                    <p:set>
                                      <p:cBhvr>
                                        <p:cTn id="12" dur="1" fill="hold">
                                          <p:stCondLst>
                                            <p:cond delay="0"/>
                                          </p:stCondLst>
                                        </p:cTn>
                                        <p:tgtEl>
                                          <p:spTgt spid="26635"/>
                                        </p:tgtEl>
                                        <p:attrNameLst>
                                          <p:attrName>style.visibility</p:attrName>
                                        </p:attrNameLst>
                                      </p:cBhvr>
                                      <p:to>
                                        <p:strVal val="visible"/>
                                      </p:to>
                                    </p:set>
                                    <p:anim calcmode="lin" valueType="num">
                                      <p:cBhvr additive="base">
                                        <p:cTn id="13" dur="5000" fill="hold"/>
                                        <p:tgtEl>
                                          <p:spTgt spid="26635"/>
                                        </p:tgtEl>
                                        <p:attrNameLst>
                                          <p:attrName>ppt_x</p:attrName>
                                        </p:attrNameLst>
                                      </p:cBhvr>
                                      <p:tavLst>
                                        <p:tav tm="0">
                                          <p:val>
                                            <p:strVal val="1+#ppt_w/2"/>
                                          </p:val>
                                        </p:tav>
                                        <p:tav tm="100000">
                                          <p:val>
                                            <p:strVal val="#ppt_x"/>
                                          </p:val>
                                        </p:tav>
                                      </p:tavLst>
                                    </p:anim>
                                    <p:anim calcmode="lin" valueType="num">
                                      <p:cBhvr additive="base">
                                        <p:cTn id="14" dur="5000" fill="hold"/>
                                        <p:tgtEl>
                                          <p:spTgt spid="2663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35" grpId="0" autoUpdateAnimBg="0"/>
      <p:bldP spid="26636" grpId="0"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7169" name="Picture 1">
            <a:extLst>
              <a:ext uri="{FF2B5EF4-FFF2-40B4-BE49-F238E27FC236}">
                <a16:creationId xmlns:a16="http://schemas.microsoft.com/office/drawing/2014/main" id="{DA2E283F-0ECA-1E4C-8DE7-B7CF8E3DBB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98982797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Rectangle 2"/>
          <p:cNvSpPr>
            <a:spLocks noChangeArrowheads="1"/>
          </p:cNvSpPr>
          <p:nvPr/>
        </p:nvSpPr>
        <p:spPr bwMode="auto">
          <a:xfrm>
            <a:off x="228600" y="6248400"/>
            <a:ext cx="8686800" cy="381000"/>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76130" name="Rectangle 3"/>
          <p:cNvSpPr>
            <a:spLocks noChangeArrowheads="1"/>
          </p:cNvSpPr>
          <p:nvPr/>
        </p:nvSpPr>
        <p:spPr bwMode="auto">
          <a:xfrm>
            <a:off x="2819400" y="6248400"/>
            <a:ext cx="2895600" cy="381000"/>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pic>
        <p:nvPicPr>
          <p:cNvPr id="176131" name="Picture 5" descr="Before the Exile"/>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04800" y="6324600"/>
            <a:ext cx="2439988"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6132" name="Picture 6" descr="The Exile Period"/>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905125" y="6324600"/>
            <a:ext cx="2733675"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6133" name="Picture 7" descr="After the Exile"/>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830888" y="6324600"/>
            <a:ext cx="2322512"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6134" name="Picture 8" descr="Home">
            <a:hlinkClick r:id="rId6" action="ppaction://hlinksldjump"/>
          </p:cNvPr>
          <p:cNvPicPr>
            <a:picLocks noGrp="1" noChangeAspect="1" noChangeArrowheads="1"/>
          </p:cNvPicPr>
          <p:nvPr>
            <p:ph sz="half" idx="1"/>
          </p:nvPr>
        </p:nvPicPr>
        <p:blipFill>
          <a:blip r:embed="rId7">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a:xfrm>
            <a:off x="8305800" y="6248400"/>
            <a:ext cx="495300" cy="323850"/>
          </a:xfrm>
        </p:spPr>
      </p:pic>
      <p:sp>
        <p:nvSpPr>
          <p:cNvPr id="28682" name="Text Box 10"/>
          <p:cNvSpPr txBox="1">
            <a:spLocks noChangeArrowheads="1"/>
          </p:cNvSpPr>
          <p:nvPr/>
        </p:nvSpPr>
        <p:spPr bwMode="auto">
          <a:xfrm>
            <a:off x="304800" y="457200"/>
            <a:ext cx="3048000" cy="396875"/>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spcBef>
                <a:spcPct val="50000"/>
              </a:spcBef>
              <a:defRPr/>
            </a:pPr>
            <a:r>
              <a:rPr lang="en-US" sz="2000" b="1" i="1" u="sng">
                <a:effectLst>
                  <a:outerShdw blurRad="38100" dist="38100" dir="2700000" algn="tl">
                    <a:srgbClr val="DDDDDD"/>
                  </a:outerShdw>
                </a:effectLst>
                <a:latin typeface="Arial" charset="0"/>
              </a:rPr>
              <a:t>Pros due the Exile</a:t>
            </a:r>
          </a:p>
        </p:txBody>
      </p:sp>
      <p:sp>
        <p:nvSpPr>
          <p:cNvPr id="28683" name="Text Box 11"/>
          <p:cNvSpPr txBox="1">
            <a:spLocks noChangeArrowheads="1"/>
          </p:cNvSpPr>
          <p:nvPr/>
        </p:nvSpPr>
        <p:spPr bwMode="auto">
          <a:xfrm>
            <a:off x="457200" y="1295400"/>
            <a:ext cx="3200400" cy="3749675"/>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2000" b="1">
                <a:effectLst>
                  <a:outerShdw blurRad="38100" dist="38100" dir="2700000" algn="tl">
                    <a:srgbClr val="DDDDDD"/>
                  </a:outerShdw>
                </a:effectLst>
                <a:latin typeface="Arial" charset="0"/>
              </a:rPr>
              <a:t>Dan 1:3-4</a:t>
            </a:r>
          </a:p>
          <a:p>
            <a:pPr eaLnBrk="1" hangingPunct="1">
              <a:defRPr/>
            </a:pPr>
            <a:r>
              <a:rPr lang="en-US" sz="2000" b="1">
                <a:effectLst>
                  <a:outerShdw blurRad="38100" dist="38100" dir="2700000" algn="tl">
                    <a:srgbClr val="DDDDDD"/>
                  </a:outerShdw>
                </a:effectLst>
                <a:latin typeface="Arial" charset="0"/>
              </a:rPr>
              <a:t>And the king spoke to Ashpenaz the master of his eunuchs, that he should bring in </a:t>
            </a:r>
            <a:r>
              <a:rPr lang="en-US" sz="2000" b="1" i="1">
                <a:effectLst>
                  <a:outerShdw blurRad="38100" dist="38100" dir="2700000" algn="tl">
                    <a:srgbClr val="DDDDDD"/>
                  </a:outerShdw>
                </a:effectLst>
                <a:latin typeface="Arial" charset="0"/>
              </a:rPr>
              <a:t>certain</a:t>
            </a:r>
            <a:r>
              <a:rPr lang="en-US" sz="2000" b="1">
                <a:effectLst>
                  <a:outerShdw blurRad="38100" dist="38100" dir="2700000" algn="tl">
                    <a:srgbClr val="DDDDDD"/>
                  </a:outerShdw>
                </a:effectLst>
                <a:latin typeface="Arial" charset="0"/>
              </a:rPr>
              <a:t> of the children of Israel, even of the seed royal and of the nobles; …. that </a:t>
            </a:r>
            <a:r>
              <a:rPr lang="en-US" sz="2000" b="1">
                <a:solidFill>
                  <a:srgbClr val="FF0000"/>
                </a:solidFill>
                <a:effectLst>
                  <a:outerShdw blurRad="38100" dist="38100" dir="2700000" algn="tl">
                    <a:srgbClr val="DDDDDD"/>
                  </a:outerShdw>
                </a:effectLst>
                <a:latin typeface="Arial" charset="0"/>
              </a:rPr>
              <a:t>he should teach them the learning and the tongue of the Chaldeans. </a:t>
            </a:r>
          </a:p>
        </p:txBody>
      </p:sp>
      <p:sp>
        <p:nvSpPr>
          <p:cNvPr id="28684" name="Text Box 12"/>
          <p:cNvSpPr txBox="1">
            <a:spLocks noChangeArrowheads="1"/>
          </p:cNvSpPr>
          <p:nvPr/>
        </p:nvSpPr>
        <p:spPr bwMode="auto">
          <a:xfrm>
            <a:off x="4343400" y="1600200"/>
            <a:ext cx="4267200" cy="3013075"/>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ja-JP" altLang="en-US" b="1" i="1">
                <a:effectLst>
                  <a:outerShdw blurRad="38100" dist="38100" dir="2700000" algn="tl">
                    <a:srgbClr val="DDDDDD"/>
                  </a:outerShdw>
                </a:effectLst>
                <a:latin typeface="Arial" charset="0"/>
              </a:rPr>
              <a:t>“</a:t>
            </a:r>
            <a:r>
              <a:rPr lang="en-US" b="1" i="1">
                <a:effectLst>
                  <a:outerShdw blurRad="38100" dist="38100" dir="2700000" algn="tl">
                    <a:srgbClr val="DDDDDD"/>
                  </a:outerShdw>
                </a:effectLst>
                <a:latin typeface="Arial" charset="0"/>
              </a:rPr>
              <a:t>These prisoners joined other peoples previously enslaved to supplement the vast labor force employed in the </a:t>
            </a:r>
            <a:r>
              <a:rPr lang="en-US" b="1" i="1">
                <a:solidFill>
                  <a:srgbClr val="FF0000"/>
                </a:solidFill>
                <a:effectLst>
                  <a:outerShdw blurRad="38100" dist="38100" dir="2700000" algn="tl">
                    <a:srgbClr val="DDDDDD"/>
                  </a:outerShdw>
                </a:effectLst>
                <a:latin typeface="Arial" charset="0"/>
              </a:rPr>
              <a:t>gigantic tasks of reconstruction and expansion which were current in the empire</a:t>
            </a:r>
            <a:r>
              <a:rPr lang="ja-JP" altLang="en-US" b="1" i="1">
                <a:effectLst>
                  <a:outerShdw blurRad="38100" dist="38100" dir="2700000" algn="tl">
                    <a:srgbClr val="DDDDDD"/>
                  </a:outerShdw>
                </a:effectLst>
                <a:latin typeface="Arial" charset="0"/>
              </a:rPr>
              <a:t>”</a:t>
            </a:r>
            <a:endParaRPr lang="en-US" b="1" i="1">
              <a:effectLst>
                <a:outerShdw blurRad="38100" dist="38100" dir="2700000" algn="tl">
                  <a:srgbClr val="DDDDDD"/>
                </a:outerShdw>
              </a:effectLst>
              <a:latin typeface="Arial" charset="0"/>
            </a:endParaRPr>
          </a:p>
        </p:txBody>
      </p:sp>
      <p:pic>
        <p:nvPicPr>
          <p:cNvPr id="176138" name="Picture 13" descr="Israel &amp; Babylon Title"/>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648200" y="228600"/>
            <a:ext cx="3743325"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6139" name="Line 14"/>
          <p:cNvSpPr>
            <a:spLocks noChangeShapeType="1"/>
          </p:cNvSpPr>
          <p:nvPr/>
        </p:nvSpPr>
        <p:spPr bwMode="auto">
          <a:xfrm>
            <a:off x="4495800" y="762000"/>
            <a:ext cx="38862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 name="Text Box 56"/>
          <p:cNvSpPr txBox="1">
            <a:spLocks noChangeArrowheads="1"/>
          </p:cNvSpPr>
          <p:nvPr/>
        </p:nvSpPr>
        <p:spPr bwMode="auto">
          <a:xfrm>
            <a:off x="8482013" y="-26988"/>
            <a:ext cx="698500" cy="461963"/>
          </a:xfrm>
          <a:prstGeom prst="rect">
            <a:avLst/>
          </a:prstGeom>
          <a:solidFill>
            <a:srgbClr val="000000"/>
          </a:solidFill>
          <a:ln>
            <a:noFill/>
          </a:ln>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fontAlgn="auto" hangingPunct="1">
              <a:spcBef>
                <a:spcPts val="0"/>
              </a:spcBef>
              <a:spcAft>
                <a:spcPts val="0"/>
              </a:spcAft>
              <a:defRPr/>
            </a:pPr>
            <a:r>
              <a:rPr lang="en-US" b="1" kern="0" dirty="0">
                <a:solidFill>
                  <a:srgbClr val="FFFFFF"/>
                </a:solidFill>
                <a:latin typeface="Arial"/>
                <a:cs typeface="Arial"/>
              </a:rPr>
              <a:t>143</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868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2" fill="hold" grpId="0" nodeType="clickEffect">
                                  <p:stCondLst>
                                    <p:cond delay="0"/>
                                  </p:stCondLst>
                                  <p:childTnLst>
                                    <p:set>
                                      <p:cBhvr>
                                        <p:cTn id="10" dur="1" fill="hold">
                                          <p:stCondLst>
                                            <p:cond delay="0"/>
                                          </p:stCondLst>
                                        </p:cTn>
                                        <p:tgtEl>
                                          <p:spTgt spid="28684"/>
                                        </p:tgtEl>
                                        <p:attrNameLst>
                                          <p:attrName>style.visibility</p:attrName>
                                        </p:attrNameLst>
                                      </p:cBhvr>
                                      <p:to>
                                        <p:strVal val="visible"/>
                                      </p:to>
                                    </p:set>
                                    <p:anim calcmode="lin" valueType="num">
                                      <p:cBhvr additive="base">
                                        <p:cTn id="11" dur="500" fill="hold"/>
                                        <p:tgtEl>
                                          <p:spTgt spid="28684"/>
                                        </p:tgtEl>
                                        <p:attrNameLst>
                                          <p:attrName>ppt_x</p:attrName>
                                        </p:attrNameLst>
                                      </p:cBhvr>
                                      <p:tavLst>
                                        <p:tav tm="0">
                                          <p:val>
                                            <p:strVal val="1+#ppt_w/2"/>
                                          </p:val>
                                        </p:tav>
                                        <p:tav tm="100000">
                                          <p:val>
                                            <p:strVal val="#ppt_x"/>
                                          </p:val>
                                        </p:tav>
                                      </p:tavLst>
                                    </p:anim>
                                    <p:anim calcmode="lin" valueType="num">
                                      <p:cBhvr additive="base">
                                        <p:cTn id="12" dur="500" fill="hold"/>
                                        <p:tgtEl>
                                          <p:spTgt spid="2868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83" grpId="0" autoUpdateAnimBg="0"/>
      <p:bldP spid="28684" grpId="0" autoUpdateAnimBg="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Rectangle 2"/>
          <p:cNvSpPr>
            <a:spLocks noChangeArrowheads="1"/>
          </p:cNvSpPr>
          <p:nvPr/>
        </p:nvSpPr>
        <p:spPr bwMode="auto">
          <a:xfrm>
            <a:off x="228600" y="6248400"/>
            <a:ext cx="8686800" cy="381000"/>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78178" name="Rectangle 3"/>
          <p:cNvSpPr>
            <a:spLocks noChangeArrowheads="1"/>
          </p:cNvSpPr>
          <p:nvPr/>
        </p:nvSpPr>
        <p:spPr bwMode="auto">
          <a:xfrm>
            <a:off x="2895600" y="6248400"/>
            <a:ext cx="2819400" cy="381000"/>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pic>
        <p:nvPicPr>
          <p:cNvPr id="178179" name="Picture 4" descr="Israel &amp; Babylon Title"/>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579938" y="228600"/>
            <a:ext cx="3743325"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8180" name="Picture 5" descr="Before the Exile"/>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04800" y="6324600"/>
            <a:ext cx="2439988"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8181" name="Picture 6" descr="The Exile Period"/>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905125" y="6324600"/>
            <a:ext cx="2733675"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8182" name="Picture 7" descr="After the Exile"/>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830888" y="6324600"/>
            <a:ext cx="2322512"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8183" name="Picture 8" descr="Home">
            <a:hlinkClick r:id="rId7" action="ppaction://hlinksldjump"/>
          </p:cNvPr>
          <p:cNvPicPr>
            <a:picLocks noGrp="1" noChangeAspect="1" noChangeArrowheads="1"/>
          </p:cNvPicPr>
          <p:nvPr>
            <p:ph sz="half" idx="1"/>
          </p:nvPr>
        </p:nvPicPr>
        <p:blipFill>
          <a:blip r:embed="rId8">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a:xfrm>
            <a:off x="8305800" y="6248400"/>
            <a:ext cx="495300" cy="323850"/>
          </a:xfrm>
        </p:spPr>
      </p:pic>
      <p:sp>
        <p:nvSpPr>
          <p:cNvPr id="178184" name="Line 9"/>
          <p:cNvSpPr>
            <a:spLocks noChangeShapeType="1"/>
          </p:cNvSpPr>
          <p:nvPr/>
        </p:nvSpPr>
        <p:spPr bwMode="auto">
          <a:xfrm>
            <a:off x="4427538" y="762000"/>
            <a:ext cx="38862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874" name="Text Box 10"/>
          <p:cNvSpPr txBox="1">
            <a:spLocks noChangeArrowheads="1"/>
          </p:cNvSpPr>
          <p:nvPr/>
        </p:nvSpPr>
        <p:spPr bwMode="auto">
          <a:xfrm>
            <a:off x="273050" y="457200"/>
            <a:ext cx="3462338" cy="461963"/>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spcBef>
                <a:spcPct val="50000"/>
              </a:spcBef>
              <a:defRPr/>
            </a:pPr>
            <a:r>
              <a:rPr lang="en-US" b="1" i="1" u="sng">
                <a:effectLst>
                  <a:outerShdw blurRad="38100" dist="38100" dir="2700000" algn="tl">
                    <a:srgbClr val="DDDDDD"/>
                  </a:outerShdw>
                </a:effectLst>
                <a:latin typeface="Arial" charset="0"/>
              </a:rPr>
              <a:t>Cons due to the Exile</a:t>
            </a:r>
          </a:p>
        </p:txBody>
      </p:sp>
      <p:sp>
        <p:nvSpPr>
          <p:cNvPr id="36875" name="Text Box 11"/>
          <p:cNvSpPr txBox="1">
            <a:spLocks noChangeArrowheads="1"/>
          </p:cNvSpPr>
          <p:nvPr/>
        </p:nvSpPr>
        <p:spPr bwMode="auto">
          <a:xfrm>
            <a:off x="708025" y="1447800"/>
            <a:ext cx="8137525" cy="1323975"/>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3200" b="1">
                <a:effectLst>
                  <a:outerShdw blurRad="38100" dist="38100" dir="2700000" algn="tl">
                    <a:srgbClr val="DDDDDD"/>
                  </a:outerShdw>
                </a:effectLst>
                <a:latin typeface="Arial" charset="0"/>
              </a:rPr>
              <a:t>Exposure to gross idolatry &amp; immorality</a:t>
            </a:r>
          </a:p>
          <a:p>
            <a:pPr eaLnBrk="1" hangingPunct="1">
              <a:spcBef>
                <a:spcPct val="50000"/>
              </a:spcBef>
              <a:defRPr/>
            </a:pPr>
            <a:r>
              <a:rPr lang="en-US" sz="3200" b="1">
                <a:effectLst>
                  <a:outerShdw blurRad="38100" dist="38100" dir="2700000" algn="tl">
                    <a:srgbClr val="DDDDDD"/>
                  </a:outerShdw>
                </a:effectLst>
                <a:latin typeface="Arial" charset="0"/>
              </a:rPr>
              <a:t>Exposure to materialism</a:t>
            </a:r>
          </a:p>
        </p:txBody>
      </p:sp>
      <p:sp>
        <p:nvSpPr>
          <p:cNvPr id="36876" name="Text Box 12"/>
          <p:cNvSpPr txBox="1">
            <a:spLocks noChangeArrowheads="1"/>
          </p:cNvSpPr>
          <p:nvPr/>
        </p:nvSpPr>
        <p:spPr bwMode="auto">
          <a:xfrm>
            <a:off x="1049338" y="2971800"/>
            <a:ext cx="7554912"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2800" b="1">
                <a:solidFill>
                  <a:srgbClr val="FF0000"/>
                </a:solidFill>
                <a:latin typeface="Arial" charset="0"/>
              </a:rPr>
              <a:t>…Not everybody went back to Jerusalem when permission was granted…</a:t>
            </a:r>
          </a:p>
        </p:txBody>
      </p:sp>
      <p:sp>
        <p:nvSpPr>
          <p:cNvPr id="36877" name="Text Box 13"/>
          <p:cNvSpPr txBox="1">
            <a:spLocks noChangeArrowheads="1"/>
          </p:cNvSpPr>
          <p:nvPr/>
        </p:nvSpPr>
        <p:spPr bwMode="auto">
          <a:xfrm>
            <a:off x="307975" y="4495800"/>
            <a:ext cx="8656638" cy="1384300"/>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spcBef>
                <a:spcPct val="50000"/>
              </a:spcBef>
              <a:defRPr/>
            </a:pPr>
            <a:r>
              <a:rPr lang="en-US" b="1" i="1" dirty="0">
                <a:effectLst>
                  <a:outerShdw blurRad="38100" dist="38100" dir="2700000" algn="tl">
                    <a:srgbClr val="DDDDDD"/>
                  </a:outerShdw>
                </a:effectLst>
                <a:latin typeface="Arial" charset="0"/>
              </a:rPr>
              <a:t>It was a risky business to leave this wealthy country of Babylon where they had established themselves…</a:t>
            </a:r>
          </a:p>
          <a:p>
            <a:pPr algn="r" eaLnBrk="1" hangingPunct="1">
              <a:spcBef>
                <a:spcPct val="50000"/>
              </a:spcBef>
              <a:defRPr/>
            </a:pPr>
            <a:r>
              <a:rPr lang="en-US" b="1" i="1" dirty="0">
                <a:effectLst>
                  <a:outerShdw blurRad="38100" dist="38100" dir="2700000" algn="tl">
                    <a:srgbClr val="DDDDDD"/>
                  </a:outerShdw>
                </a:effectLst>
                <a:latin typeface="Arial" charset="0"/>
              </a:rPr>
              <a:t>-The Bible as History</a:t>
            </a:r>
          </a:p>
        </p:txBody>
      </p:sp>
      <p:sp>
        <p:nvSpPr>
          <p:cNvPr id="14" name="Text Box 56"/>
          <p:cNvSpPr txBox="1">
            <a:spLocks noChangeArrowheads="1"/>
          </p:cNvSpPr>
          <p:nvPr/>
        </p:nvSpPr>
        <p:spPr bwMode="auto">
          <a:xfrm>
            <a:off x="8482013" y="-26988"/>
            <a:ext cx="698500" cy="461963"/>
          </a:xfrm>
          <a:prstGeom prst="rect">
            <a:avLst/>
          </a:prstGeom>
          <a:solidFill>
            <a:srgbClr val="000000"/>
          </a:solidFill>
          <a:ln>
            <a:noFill/>
          </a:ln>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fontAlgn="auto" hangingPunct="1">
              <a:spcBef>
                <a:spcPts val="0"/>
              </a:spcBef>
              <a:spcAft>
                <a:spcPts val="0"/>
              </a:spcAft>
              <a:defRPr/>
            </a:pPr>
            <a:r>
              <a:rPr lang="en-US" b="1" kern="0" dirty="0">
                <a:solidFill>
                  <a:srgbClr val="FFFFFF"/>
                </a:solidFill>
                <a:latin typeface="Arial"/>
                <a:cs typeface="Arial"/>
              </a:rPr>
              <a:t>143</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36875"/>
                                        </p:tgtEl>
                                        <p:attrNameLst>
                                          <p:attrName>style.visibility</p:attrName>
                                        </p:attrNameLst>
                                      </p:cBhvr>
                                      <p:to>
                                        <p:strVal val="visible"/>
                                      </p:to>
                                    </p:set>
                                    <p:anim calcmode="lin" valueType="num">
                                      <p:cBhvr additive="base">
                                        <p:cTn id="7" dur="500" fill="hold"/>
                                        <p:tgtEl>
                                          <p:spTgt spid="36875"/>
                                        </p:tgtEl>
                                        <p:attrNameLst>
                                          <p:attrName>ppt_x</p:attrName>
                                        </p:attrNameLst>
                                      </p:cBhvr>
                                      <p:tavLst>
                                        <p:tav tm="0">
                                          <p:val>
                                            <p:strVal val="#ppt_x"/>
                                          </p:val>
                                        </p:tav>
                                        <p:tav tm="100000">
                                          <p:val>
                                            <p:strVal val="#ppt_x"/>
                                          </p:val>
                                        </p:tav>
                                      </p:tavLst>
                                    </p:anim>
                                    <p:anim calcmode="lin" valueType="num">
                                      <p:cBhvr additive="base">
                                        <p:cTn id="8" dur="500" fill="hold"/>
                                        <p:tgtEl>
                                          <p:spTgt spid="36875"/>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36876"/>
                                        </p:tgtEl>
                                        <p:attrNameLst>
                                          <p:attrName>style.visibility</p:attrName>
                                        </p:attrNameLst>
                                      </p:cBhvr>
                                      <p:to>
                                        <p:strVal val="visible"/>
                                      </p:to>
                                    </p:set>
                                    <p:animEffect transition="in" filter="dissolve">
                                      <p:cBhvr>
                                        <p:cTn id="13" dur="500"/>
                                        <p:tgtEl>
                                          <p:spTgt spid="36876"/>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2" fill="hold" grpId="0" nodeType="clickEffect">
                                  <p:stCondLst>
                                    <p:cond delay="0"/>
                                  </p:stCondLst>
                                  <p:childTnLst>
                                    <p:set>
                                      <p:cBhvr>
                                        <p:cTn id="17" dur="1" fill="hold">
                                          <p:stCondLst>
                                            <p:cond delay="0"/>
                                          </p:stCondLst>
                                        </p:cTn>
                                        <p:tgtEl>
                                          <p:spTgt spid="36877"/>
                                        </p:tgtEl>
                                        <p:attrNameLst>
                                          <p:attrName>style.visibility</p:attrName>
                                        </p:attrNameLst>
                                      </p:cBhvr>
                                      <p:to>
                                        <p:strVal val="visible"/>
                                      </p:to>
                                    </p:set>
                                    <p:animEffect transition="in" filter="wipe(right)">
                                      <p:cBhvr>
                                        <p:cTn id="18" dur="500"/>
                                        <p:tgtEl>
                                          <p:spTgt spid="368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75" grpId="0" autoUpdateAnimBg="0"/>
      <p:bldP spid="36876" grpId="0" autoUpdateAnimBg="0"/>
      <p:bldP spid="36877" grpId="0" autoUpdateAnimBg="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Rectangle 2"/>
          <p:cNvSpPr>
            <a:spLocks noChangeArrowheads="1"/>
          </p:cNvSpPr>
          <p:nvPr/>
        </p:nvSpPr>
        <p:spPr bwMode="auto">
          <a:xfrm>
            <a:off x="228600" y="6248400"/>
            <a:ext cx="8686800" cy="381000"/>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80226" name="Rectangle 3"/>
          <p:cNvSpPr>
            <a:spLocks noChangeArrowheads="1"/>
          </p:cNvSpPr>
          <p:nvPr/>
        </p:nvSpPr>
        <p:spPr bwMode="auto">
          <a:xfrm>
            <a:off x="2819400" y="6248400"/>
            <a:ext cx="2895600" cy="381000"/>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pic>
        <p:nvPicPr>
          <p:cNvPr id="180227" name="Picture 5" descr="Before the Exile"/>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04800" y="6324600"/>
            <a:ext cx="2439988"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28" name="Picture 6" descr="The Exile Period"/>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905125" y="6324600"/>
            <a:ext cx="2733675"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29" name="Picture 7" descr="After the Exile"/>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830888" y="6324600"/>
            <a:ext cx="2322512"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30" name="Picture 8" descr="Home">
            <a:hlinkClick r:id="rId6" action="ppaction://hlinksldjump"/>
          </p:cNvPr>
          <p:cNvPicPr>
            <a:picLocks noGrp="1" noChangeAspect="1" noChangeArrowheads="1"/>
          </p:cNvPicPr>
          <p:nvPr>
            <p:ph sz="half" idx="1"/>
          </p:nvPr>
        </p:nvPicPr>
        <p:blipFill>
          <a:blip r:embed="rId7">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a:xfrm>
            <a:off x="8305800" y="6248400"/>
            <a:ext cx="495300" cy="323850"/>
          </a:xfrm>
        </p:spPr>
      </p:pic>
      <p:sp>
        <p:nvSpPr>
          <p:cNvPr id="30730" name="Text Box 10"/>
          <p:cNvSpPr txBox="1">
            <a:spLocks noChangeArrowheads="1"/>
          </p:cNvSpPr>
          <p:nvPr/>
        </p:nvSpPr>
        <p:spPr bwMode="auto">
          <a:xfrm>
            <a:off x="304800" y="457200"/>
            <a:ext cx="3762375" cy="461963"/>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spcBef>
                <a:spcPct val="50000"/>
              </a:spcBef>
              <a:defRPr/>
            </a:pPr>
            <a:r>
              <a:rPr lang="en-US" b="1" i="1" u="sng" dirty="0">
                <a:effectLst>
                  <a:outerShdw blurRad="38100" dist="38100" dir="2700000" algn="tl">
                    <a:srgbClr val="DDDDDD"/>
                  </a:outerShdw>
                </a:effectLst>
                <a:latin typeface="Arial"/>
                <a:cs typeface="Arial"/>
              </a:rPr>
              <a:t>Materialism in the Exile</a:t>
            </a:r>
          </a:p>
        </p:txBody>
      </p:sp>
      <p:pic>
        <p:nvPicPr>
          <p:cNvPr id="180232" name="Picture 11" descr="gardens_color"/>
          <p:cNvPicPr>
            <a:picLocks noGrp="1" noChangeAspect="1" noChangeArrowheads="1"/>
          </p:cNvPicPr>
          <p:nvPr>
            <p:ph sz="half" idx="2"/>
          </p:nvPr>
        </p:nvPicPr>
        <p:blipFill>
          <a:blip r:embed="rId8">
            <a:lum bright="12000"/>
            <a:extLst>
              <a:ext uri="{28A0092B-C50C-407E-A947-70E740481C1C}">
                <a14:useLocalDpi xmlns:a14="http://schemas.microsoft.com/office/drawing/2010/main"/>
              </a:ext>
            </a:extLst>
          </a:blip>
          <a:srcRect/>
          <a:stretch>
            <a:fillRect/>
          </a:stretch>
        </p:blipFill>
        <p:spPr>
          <a:xfrm>
            <a:off x="2667000" y="990600"/>
            <a:ext cx="6096000" cy="4970463"/>
          </a:xfrm>
          <a:noFill/>
        </p:spPr>
      </p:pic>
      <p:sp>
        <p:nvSpPr>
          <p:cNvPr id="30732" name="Text Box 12"/>
          <p:cNvSpPr txBox="1">
            <a:spLocks noChangeArrowheads="1"/>
          </p:cNvSpPr>
          <p:nvPr/>
        </p:nvSpPr>
        <p:spPr bwMode="auto">
          <a:xfrm>
            <a:off x="762000" y="4724400"/>
            <a:ext cx="1752600" cy="1201738"/>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spcBef>
                <a:spcPct val="50000"/>
              </a:spcBef>
              <a:defRPr/>
            </a:pPr>
            <a:r>
              <a:rPr lang="en-US" b="1" i="1" dirty="0">
                <a:effectLst>
                  <a:outerShdw blurRad="38100" dist="38100" dir="2700000" algn="tl">
                    <a:srgbClr val="DDDDDD"/>
                  </a:outerShdw>
                </a:effectLst>
                <a:latin typeface="Arial"/>
                <a:cs typeface="Arial"/>
              </a:rPr>
              <a:t>The Hanging Gardens</a:t>
            </a:r>
          </a:p>
        </p:txBody>
      </p:sp>
      <p:pic>
        <p:nvPicPr>
          <p:cNvPr id="180234" name="Picture 13" descr="Israel &amp; Babylon Title"/>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648200" y="228600"/>
            <a:ext cx="3743325"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0235" name="Line 14"/>
          <p:cNvSpPr>
            <a:spLocks noChangeShapeType="1"/>
          </p:cNvSpPr>
          <p:nvPr/>
        </p:nvSpPr>
        <p:spPr bwMode="auto">
          <a:xfrm>
            <a:off x="4495800" y="762000"/>
            <a:ext cx="38862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0236" name="Text Box 15"/>
          <p:cNvSpPr txBox="1">
            <a:spLocks noChangeArrowheads="1"/>
          </p:cNvSpPr>
          <p:nvPr/>
        </p:nvSpPr>
        <p:spPr bwMode="auto">
          <a:xfrm>
            <a:off x="8482013" y="-26988"/>
            <a:ext cx="698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latin typeface="Arial" charset="0"/>
                <a:cs typeface="Arial" charset="0"/>
              </a:rPr>
              <a:t>143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Rectangle 2"/>
          <p:cNvSpPr>
            <a:spLocks noChangeArrowheads="1"/>
          </p:cNvSpPr>
          <p:nvPr/>
        </p:nvSpPr>
        <p:spPr bwMode="auto">
          <a:xfrm>
            <a:off x="228600" y="6248400"/>
            <a:ext cx="8686800" cy="381000"/>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82274" name="Rectangle 3"/>
          <p:cNvSpPr>
            <a:spLocks noChangeArrowheads="1"/>
          </p:cNvSpPr>
          <p:nvPr/>
        </p:nvSpPr>
        <p:spPr bwMode="auto">
          <a:xfrm>
            <a:off x="2819400" y="6248400"/>
            <a:ext cx="2895600" cy="381000"/>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pic>
        <p:nvPicPr>
          <p:cNvPr id="182275" name="Picture 4" descr="Israel &amp; Babylon Title"/>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800600" y="228600"/>
            <a:ext cx="3743325"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2276" name="Picture 5" descr="Before the Exile"/>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04800" y="6324600"/>
            <a:ext cx="2439988"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2277" name="Picture 6" descr="The Exile Period"/>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905125" y="6324600"/>
            <a:ext cx="2733675"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2278" name="Picture 7" descr="After the Exile"/>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830888" y="6324600"/>
            <a:ext cx="2322512"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2279" name="Picture 8" descr="Home">
            <a:hlinkClick r:id="rId7" action="ppaction://hlinksldjump"/>
          </p:cNvPr>
          <p:cNvPicPr>
            <a:picLocks noGrp="1" noChangeAspect="1" noChangeArrowheads="1"/>
          </p:cNvPicPr>
          <p:nvPr>
            <p:ph sz="half" idx="1"/>
          </p:nvPr>
        </p:nvPicPr>
        <p:blipFill>
          <a:blip r:embed="rId8">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a:xfrm>
            <a:off x="8305800" y="6248400"/>
            <a:ext cx="495300" cy="323850"/>
          </a:xfrm>
        </p:spPr>
      </p:pic>
      <p:sp>
        <p:nvSpPr>
          <p:cNvPr id="182280" name="Line 9"/>
          <p:cNvSpPr>
            <a:spLocks noChangeShapeType="1"/>
          </p:cNvSpPr>
          <p:nvPr/>
        </p:nvSpPr>
        <p:spPr bwMode="auto">
          <a:xfrm>
            <a:off x="4648200" y="762000"/>
            <a:ext cx="38862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2778" name="Text Box 10"/>
          <p:cNvSpPr txBox="1">
            <a:spLocks noChangeArrowheads="1"/>
          </p:cNvSpPr>
          <p:nvPr/>
        </p:nvSpPr>
        <p:spPr bwMode="auto">
          <a:xfrm>
            <a:off x="304800" y="333375"/>
            <a:ext cx="3762375" cy="460375"/>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spcBef>
                <a:spcPct val="50000"/>
              </a:spcBef>
              <a:defRPr/>
            </a:pPr>
            <a:r>
              <a:rPr lang="en-US" b="1" i="1" u="sng" dirty="0">
                <a:effectLst>
                  <a:outerShdw blurRad="38100" dist="38100" dir="2700000" algn="tl">
                    <a:srgbClr val="DDDDDD"/>
                  </a:outerShdw>
                </a:effectLst>
                <a:latin typeface="Arial" charset="0"/>
              </a:rPr>
              <a:t>Materialism in the Exile</a:t>
            </a:r>
          </a:p>
        </p:txBody>
      </p:sp>
      <p:sp>
        <p:nvSpPr>
          <p:cNvPr id="32779" name="Text Box 11"/>
          <p:cNvSpPr txBox="1">
            <a:spLocks noChangeArrowheads="1"/>
          </p:cNvSpPr>
          <p:nvPr/>
        </p:nvSpPr>
        <p:spPr bwMode="auto">
          <a:xfrm>
            <a:off x="1371600" y="5334000"/>
            <a:ext cx="1752600" cy="830263"/>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spcBef>
                <a:spcPct val="50000"/>
              </a:spcBef>
              <a:defRPr/>
            </a:pPr>
            <a:r>
              <a:rPr lang="en-US" b="1" i="1">
                <a:effectLst>
                  <a:outerShdw blurRad="38100" dist="38100" dir="2700000" algn="tl">
                    <a:srgbClr val="DDDDDD"/>
                  </a:outerShdw>
                </a:effectLst>
                <a:latin typeface="Arial" charset="0"/>
              </a:rPr>
              <a:t>The City of Babylon</a:t>
            </a:r>
          </a:p>
        </p:txBody>
      </p:sp>
      <p:pic>
        <p:nvPicPr>
          <p:cNvPr id="182283" name="Picture 12" descr="BABYLONA.gif"/>
          <p:cNvPicPr>
            <a:picLocks noGrp="1" noChangeAspect="1" noChangeArrowheads="1"/>
          </p:cNvPicPr>
          <p:nvPr>
            <p:ph sz="half" idx="2"/>
          </p:nvPr>
        </p:nvPicPr>
        <p:blipFill>
          <a:blip r:embed="rId9">
            <a:extLst>
              <a:ext uri="{28A0092B-C50C-407E-A947-70E740481C1C}">
                <a14:useLocalDpi xmlns:a14="http://schemas.microsoft.com/office/drawing/2010/main"/>
              </a:ext>
            </a:extLst>
          </a:blip>
          <a:srcRect/>
          <a:stretch>
            <a:fillRect/>
          </a:stretch>
        </p:blipFill>
        <p:spPr>
          <a:xfrm>
            <a:off x="3276600" y="838200"/>
            <a:ext cx="5600700" cy="5210175"/>
          </a:xfrm>
          <a:noFill/>
        </p:spPr>
      </p:pic>
      <p:sp>
        <p:nvSpPr>
          <p:cNvPr id="182284" name="Text Box 15"/>
          <p:cNvSpPr txBox="1">
            <a:spLocks noChangeArrowheads="1"/>
          </p:cNvSpPr>
          <p:nvPr/>
        </p:nvSpPr>
        <p:spPr bwMode="auto">
          <a:xfrm>
            <a:off x="8482013" y="-26988"/>
            <a:ext cx="698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latin typeface="Arial" charset="0"/>
                <a:cs typeface="Arial" charset="0"/>
              </a:rPr>
              <a:t>143</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1" name="Rectangle 2"/>
          <p:cNvSpPr>
            <a:spLocks noChangeArrowheads="1"/>
          </p:cNvSpPr>
          <p:nvPr/>
        </p:nvSpPr>
        <p:spPr bwMode="auto">
          <a:xfrm>
            <a:off x="228600" y="6248400"/>
            <a:ext cx="8686800" cy="381000"/>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84322" name="Rectangle 3"/>
          <p:cNvSpPr>
            <a:spLocks noChangeArrowheads="1"/>
          </p:cNvSpPr>
          <p:nvPr/>
        </p:nvSpPr>
        <p:spPr bwMode="auto">
          <a:xfrm>
            <a:off x="5715000" y="6248400"/>
            <a:ext cx="2514600" cy="381000"/>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pic>
        <p:nvPicPr>
          <p:cNvPr id="184323" name="Picture 4" descr="Israel &amp; Babylon Title"/>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579938" y="228600"/>
            <a:ext cx="3743325"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24" name="Picture 5" descr="Before the Exile"/>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04800" y="6324600"/>
            <a:ext cx="2439988"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25" name="Picture 6" descr="The Exile Period"/>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905125" y="6324600"/>
            <a:ext cx="2733675"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26" name="Picture 7" descr="After the Exile"/>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830888" y="6324600"/>
            <a:ext cx="2322512"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27" name="Picture 8" descr="Home">
            <a:hlinkClick r:id="rId7" action="ppaction://hlinksldjump"/>
          </p:cNvPr>
          <p:cNvPicPr>
            <a:picLocks noGrp="1" noChangeAspect="1" noChangeArrowheads="1"/>
          </p:cNvPicPr>
          <p:nvPr>
            <p:ph sz="half" idx="1"/>
          </p:nvPr>
        </p:nvPicPr>
        <p:blipFill>
          <a:blip r:embed="rId8">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a:xfrm>
            <a:off x="8305800" y="6248400"/>
            <a:ext cx="495300" cy="323850"/>
          </a:xfrm>
        </p:spPr>
      </p:pic>
      <p:sp>
        <p:nvSpPr>
          <p:cNvPr id="184328" name="Line 9"/>
          <p:cNvSpPr>
            <a:spLocks noChangeShapeType="1"/>
          </p:cNvSpPr>
          <p:nvPr/>
        </p:nvSpPr>
        <p:spPr bwMode="auto">
          <a:xfrm>
            <a:off x="4427538" y="762000"/>
            <a:ext cx="38862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922" name="Text Box 10"/>
          <p:cNvSpPr txBox="1">
            <a:spLocks noChangeArrowheads="1"/>
          </p:cNvSpPr>
          <p:nvPr/>
        </p:nvSpPr>
        <p:spPr bwMode="auto">
          <a:xfrm>
            <a:off x="304800" y="457200"/>
            <a:ext cx="3733800" cy="396875"/>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spcBef>
                <a:spcPct val="50000"/>
              </a:spcBef>
              <a:defRPr/>
            </a:pPr>
            <a:r>
              <a:rPr lang="en-US" sz="2000" b="1" i="1" u="sng">
                <a:effectLst>
                  <a:outerShdw blurRad="38100" dist="38100" dir="2700000" algn="tl">
                    <a:srgbClr val="DDDDDD"/>
                  </a:outerShdw>
                </a:effectLst>
                <a:latin typeface="Arial" charset="0"/>
              </a:rPr>
              <a:t>After the Exiles (Summary)</a:t>
            </a:r>
          </a:p>
        </p:txBody>
      </p:sp>
      <p:sp>
        <p:nvSpPr>
          <p:cNvPr id="184330" name="Text Box 11"/>
          <p:cNvSpPr txBox="1">
            <a:spLocks noChangeArrowheads="1"/>
          </p:cNvSpPr>
          <p:nvPr/>
        </p:nvSpPr>
        <p:spPr bwMode="auto">
          <a:xfrm>
            <a:off x="1066800" y="1676400"/>
            <a:ext cx="6553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spcBef>
                <a:spcPct val="50000"/>
              </a:spcBef>
            </a:pPr>
            <a:endParaRPr lang="en-US" sz="1800">
              <a:latin typeface="Arial" charset="0"/>
            </a:endParaRPr>
          </a:p>
        </p:txBody>
      </p:sp>
      <p:sp>
        <p:nvSpPr>
          <p:cNvPr id="38924" name="Text Box 12"/>
          <p:cNvSpPr txBox="1">
            <a:spLocks noChangeArrowheads="1"/>
          </p:cNvSpPr>
          <p:nvPr/>
        </p:nvSpPr>
        <p:spPr bwMode="auto">
          <a:xfrm>
            <a:off x="457200" y="1066800"/>
            <a:ext cx="8305800" cy="3560763"/>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b="1">
                <a:effectLst>
                  <a:outerShdw blurRad="38100" dist="38100" dir="2700000" algn="tl">
                    <a:srgbClr val="DDDDDD"/>
                  </a:outerShdw>
                </a:effectLst>
                <a:latin typeface="Arial" charset="0"/>
              </a:rPr>
              <a:t>In 458 BC more Jews returned under the leadership of Ezra (Ezra 7).  Then, 12 years later, Nehemiah returned to rebuild the walls of Jerusalem and to govern Judea. He arrived in 444 BC. Despite much opposition, Nehemiah completed this seemingly hopeless task in </a:t>
            </a:r>
            <a:r>
              <a:rPr lang="en-US" b="1" i="1">
                <a:solidFill>
                  <a:srgbClr val="FF0000"/>
                </a:solidFill>
                <a:effectLst>
                  <a:outerShdw blurRad="38100" dist="38100" dir="2700000" algn="tl">
                    <a:srgbClr val="DDDDDD"/>
                  </a:outerShdw>
                </a:effectLst>
                <a:latin typeface="Arial" charset="0"/>
              </a:rPr>
              <a:t>52 days</a:t>
            </a:r>
            <a:r>
              <a:rPr lang="en-US" b="1">
                <a:effectLst>
                  <a:outerShdw blurRad="38100" dist="38100" dir="2700000" algn="tl">
                    <a:srgbClr val="DDDDDD"/>
                  </a:outerShdw>
                </a:effectLst>
                <a:latin typeface="Arial" charset="0"/>
              </a:rPr>
              <a:t>. </a:t>
            </a:r>
          </a:p>
          <a:p>
            <a:pPr eaLnBrk="1" hangingPunct="1">
              <a:spcBef>
                <a:spcPct val="50000"/>
              </a:spcBef>
              <a:defRPr/>
            </a:pPr>
            <a:r>
              <a:rPr lang="en-US" b="1">
                <a:effectLst>
                  <a:outerShdw blurRad="38100" dist="38100" dir="2700000" algn="tl">
                    <a:srgbClr val="DDDDDD"/>
                  </a:outerShdw>
                </a:effectLst>
                <a:latin typeface="Arial" charset="0"/>
              </a:rPr>
              <a:t>Then a revival followed. </a:t>
            </a:r>
            <a:r>
              <a:rPr lang="en-US" b="1" i="1">
                <a:solidFill>
                  <a:srgbClr val="FF0000"/>
                </a:solidFill>
                <a:effectLst>
                  <a:outerShdw blurRad="38100" dist="38100" dir="2700000" algn="tl">
                    <a:srgbClr val="DDDDDD"/>
                  </a:outerShdw>
                </a:effectLst>
                <a:latin typeface="Arial" charset="0"/>
              </a:rPr>
              <a:t>Ezra and Nehemiah canonized the books of the Old Testament.</a:t>
            </a:r>
            <a:r>
              <a:rPr lang="en-US" b="1">
                <a:effectLst>
                  <a:outerShdw blurRad="38100" dist="38100" dir="2700000" algn="tl">
                    <a:srgbClr val="DDDDDD"/>
                  </a:outerShdw>
                </a:effectLst>
                <a:latin typeface="Arial" charset="0"/>
              </a:rPr>
              <a:t> They read aloud to the people and gave its interpretation. </a:t>
            </a:r>
          </a:p>
        </p:txBody>
      </p:sp>
      <p:sp>
        <p:nvSpPr>
          <p:cNvPr id="38925" name="Text Box 13"/>
          <p:cNvSpPr txBox="1">
            <a:spLocks noChangeArrowheads="1"/>
          </p:cNvSpPr>
          <p:nvPr/>
        </p:nvSpPr>
        <p:spPr bwMode="auto">
          <a:xfrm>
            <a:off x="457200" y="5029200"/>
            <a:ext cx="8305800" cy="822325"/>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b="1">
                <a:solidFill>
                  <a:srgbClr val="FF0000"/>
                </a:solidFill>
                <a:effectLst>
                  <a:outerShdw blurRad="38100" dist="38100" dir="2700000" algn="tl">
                    <a:srgbClr val="DDDDDD"/>
                  </a:outerShdw>
                </a:effectLst>
                <a:latin typeface="Arial" charset="0"/>
              </a:rPr>
              <a:t>About 40 years later, the prophet Malachi condemned the people for slipping back into their sinful ways.</a:t>
            </a:r>
          </a:p>
        </p:txBody>
      </p:sp>
      <p:sp>
        <p:nvSpPr>
          <p:cNvPr id="184333" name="Text Box 15"/>
          <p:cNvSpPr txBox="1">
            <a:spLocks noChangeArrowheads="1"/>
          </p:cNvSpPr>
          <p:nvPr/>
        </p:nvSpPr>
        <p:spPr bwMode="auto">
          <a:xfrm>
            <a:off x="8482013" y="-26988"/>
            <a:ext cx="698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latin typeface="Arial" charset="0"/>
                <a:cs typeface="Arial" charset="0"/>
              </a:rPr>
              <a:t>143</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0" presetClass="entr" presetSubtype="0" fill="hold" grpId="0" nodeType="clickEffect">
                                  <p:stCondLst>
                                    <p:cond delay="0"/>
                                  </p:stCondLst>
                                  <p:iterate type="lt">
                                    <p:tmPct val="10000"/>
                                  </p:iterate>
                                  <p:childTnLst>
                                    <p:set>
                                      <p:cBhvr>
                                        <p:cTn id="6" dur="1" fill="hold">
                                          <p:stCondLst>
                                            <p:cond delay="0"/>
                                          </p:stCondLst>
                                        </p:cTn>
                                        <p:tgtEl>
                                          <p:spTgt spid="38925"/>
                                        </p:tgtEl>
                                        <p:attrNameLst>
                                          <p:attrName>style.visibility</p:attrName>
                                        </p:attrNameLst>
                                      </p:cBhvr>
                                      <p:to>
                                        <p:strVal val="visible"/>
                                      </p:to>
                                    </p:set>
                                    <p:animEffect transition="in" filter="fade">
                                      <p:cBhvr>
                                        <p:cTn id="7" dur="500"/>
                                        <p:tgtEl>
                                          <p:spTgt spid="38925"/>
                                        </p:tgtEl>
                                      </p:cBhvr>
                                    </p:animEffect>
                                    <p:anim calcmode="lin" valueType="num">
                                      <p:cBhvr>
                                        <p:cTn id="8" dur="500" fill="hold"/>
                                        <p:tgtEl>
                                          <p:spTgt spid="38925"/>
                                        </p:tgtEl>
                                        <p:attrNameLst>
                                          <p:attrName>ppt_x</p:attrName>
                                        </p:attrNameLst>
                                      </p:cBhvr>
                                      <p:tavLst>
                                        <p:tav tm="0">
                                          <p:val>
                                            <p:strVal val="#ppt_x-.1"/>
                                          </p:val>
                                        </p:tav>
                                        <p:tav tm="100000">
                                          <p:val>
                                            <p:strVal val="#ppt_x"/>
                                          </p:val>
                                        </p:tav>
                                      </p:tavLst>
                                    </p:anim>
                                    <p:anim calcmode="lin" valueType="num">
                                      <p:cBhvr>
                                        <p:cTn id="9" dur="500" fill="hold"/>
                                        <p:tgtEl>
                                          <p:spTgt spid="389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25"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 Box 2"/>
          <p:cNvSpPr txBox="1">
            <a:spLocks noChangeArrowheads="1"/>
          </p:cNvSpPr>
          <p:nvPr/>
        </p:nvSpPr>
        <p:spPr bwMode="auto">
          <a:xfrm>
            <a:off x="1509713" y="1009650"/>
            <a:ext cx="7634287" cy="5694363"/>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l">
              <a:defRPr/>
            </a:pPr>
            <a:r>
              <a:rPr lang="en-US" sz="2800" b="1" dirty="0">
                <a:effectLst>
                  <a:outerShdw blurRad="38100" dist="38100" dir="2700000" algn="tl">
                    <a:srgbClr val="DDDDDD"/>
                  </a:outerShdw>
                </a:effectLst>
                <a:latin typeface="Arial"/>
                <a:cs typeface="Arial"/>
              </a:rPr>
              <a:t>- Babylonia (Geography)</a:t>
            </a:r>
          </a:p>
          <a:p>
            <a:pPr algn="l">
              <a:defRPr/>
            </a:pPr>
            <a:endParaRPr lang="en-US" sz="2800" b="1" dirty="0">
              <a:effectLst>
                <a:outerShdw blurRad="38100" dist="38100" dir="2700000" algn="tl">
                  <a:srgbClr val="DDDDDD"/>
                </a:outerShdw>
              </a:effectLst>
              <a:latin typeface="Arial"/>
              <a:cs typeface="Arial"/>
            </a:endParaRPr>
          </a:p>
          <a:p>
            <a:pPr algn="l">
              <a:defRPr/>
            </a:pPr>
            <a:r>
              <a:rPr lang="en-US" sz="2800" b="1" dirty="0">
                <a:effectLst>
                  <a:outerShdw blurRad="38100" dist="38100" dir="2700000" algn="tl">
                    <a:srgbClr val="DDDDDD"/>
                  </a:outerShdw>
                </a:effectLst>
                <a:latin typeface="Arial"/>
                <a:cs typeface="Arial"/>
              </a:rPr>
              <a:t>- </a:t>
            </a:r>
            <a:r>
              <a:rPr lang="en-US" sz="2800" b="1" dirty="0" err="1">
                <a:effectLst>
                  <a:outerShdw blurRad="38100" dist="38100" dir="2700000" algn="tl">
                    <a:srgbClr val="DDDDDD"/>
                  </a:outerShdw>
                </a:effectLst>
                <a:latin typeface="Arial"/>
                <a:cs typeface="Arial"/>
              </a:rPr>
              <a:t>Akkadian</a:t>
            </a:r>
            <a:r>
              <a:rPr lang="en-US" sz="2800" b="1" dirty="0">
                <a:effectLst>
                  <a:outerShdw blurRad="38100" dist="38100" dir="2700000" algn="tl">
                    <a:srgbClr val="DDDDDD"/>
                  </a:outerShdw>
                </a:effectLst>
                <a:latin typeface="Arial"/>
                <a:cs typeface="Arial"/>
              </a:rPr>
              <a:t> (Language)</a:t>
            </a:r>
          </a:p>
          <a:p>
            <a:pPr algn="l">
              <a:defRPr/>
            </a:pPr>
            <a:endParaRPr lang="en-US" sz="2800" b="1" dirty="0">
              <a:effectLst>
                <a:outerShdw blurRad="38100" dist="38100" dir="2700000" algn="tl">
                  <a:srgbClr val="DDDDDD"/>
                </a:outerShdw>
              </a:effectLst>
              <a:latin typeface="Arial"/>
              <a:cs typeface="Arial"/>
            </a:endParaRPr>
          </a:p>
          <a:p>
            <a:pPr algn="l">
              <a:defRPr/>
            </a:pPr>
            <a:r>
              <a:rPr lang="en-US" sz="2800" b="1" dirty="0">
                <a:effectLst>
                  <a:outerShdw blurRad="38100" dist="38100" dir="2700000" algn="tl">
                    <a:srgbClr val="DDDDDD"/>
                  </a:outerShdw>
                </a:effectLst>
                <a:latin typeface="Arial"/>
                <a:cs typeface="Arial"/>
              </a:rPr>
              <a:t>- Babel (Religion)</a:t>
            </a:r>
          </a:p>
          <a:p>
            <a:pPr algn="l">
              <a:defRPr/>
            </a:pPr>
            <a:endParaRPr lang="en-US" sz="2800" b="1" dirty="0">
              <a:effectLst>
                <a:outerShdw blurRad="38100" dist="38100" dir="2700000" algn="tl">
                  <a:srgbClr val="DDDDDD"/>
                </a:outerShdw>
              </a:effectLst>
              <a:latin typeface="Arial"/>
              <a:cs typeface="Arial"/>
            </a:endParaRPr>
          </a:p>
          <a:p>
            <a:pPr algn="l">
              <a:defRPr/>
            </a:pPr>
            <a:r>
              <a:rPr lang="en-US" sz="2800" b="1" dirty="0">
                <a:effectLst>
                  <a:outerShdw blurRad="38100" dist="38100" dir="2700000" algn="tl">
                    <a:srgbClr val="DDDDDD"/>
                  </a:outerShdw>
                </a:effectLst>
                <a:latin typeface="Arial"/>
                <a:cs typeface="Arial"/>
              </a:rPr>
              <a:t>- Years of Judah</a:t>
            </a:r>
            <a:r>
              <a:rPr lang="fr-FR" altLang="ja-JP" sz="2800" b="1" dirty="0">
                <a:effectLst>
                  <a:outerShdw blurRad="38100" dist="38100" dir="2700000" algn="tl">
                    <a:srgbClr val="DDDDDD"/>
                  </a:outerShdw>
                </a:effectLst>
                <a:latin typeface="Arial"/>
                <a:cs typeface="Arial"/>
              </a:rPr>
              <a:t>'</a:t>
            </a:r>
            <a:r>
              <a:rPr lang="en-US" sz="2800" b="1" dirty="0">
                <a:effectLst>
                  <a:outerShdw blurRad="38100" dist="38100" dir="2700000" algn="tl">
                    <a:srgbClr val="DDDDDD"/>
                  </a:outerShdw>
                </a:effectLst>
                <a:latin typeface="Arial"/>
                <a:cs typeface="Arial"/>
              </a:rPr>
              <a:t>s Captivity = 70 (Spiritual)</a:t>
            </a:r>
          </a:p>
          <a:p>
            <a:pPr algn="l">
              <a:defRPr/>
            </a:pPr>
            <a:endParaRPr lang="en-US" sz="2800" b="1" dirty="0">
              <a:effectLst>
                <a:outerShdw blurRad="38100" dist="38100" dir="2700000" algn="tl">
                  <a:srgbClr val="DDDDDD"/>
                </a:outerShdw>
              </a:effectLst>
              <a:latin typeface="Arial"/>
              <a:cs typeface="Arial"/>
            </a:endParaRPr>
          </a:p>
          <a:p>
            <a:pPr algn="l">
              <a:defRPr/>
            </a:pPr>
            <a:r>
              <a:rPr lang="en-US" sz="2800" b="1" dirty="0">
                <a:effectLst>
                  <a:outerShdw blurRad="38100" dist="38100" dir="2700000" algn="tl">
                    <a:srgbClr val="DDDDDD"/>
                  </a:outerShdw>
                </a:effectLst>
                <a:latin typeface="Arial"/>
                <a:cs typeface="Arial"/>
              </a:rPr>
              <a:t>- Lots of  Trade (Economics)</a:t>
            </a:r>
          </a:p>
          <a:p>
            <a:pPr algn="l">
              <a:defRPr/>
            </a:pPr>
            <a:endParaRPr lang="en-US" sz="2800" b="1" dirty="0">
              <a:effectLst>
                <a:outerShdw blurRad="38100" dist="38100" dir="2700000" algn="tl">
                  <a:srgbClr val="DDDDDD"/>
                </a:outerShdw>
              </a:effectLst>
              <a:latin typeface="Arial"/>
              <a:cs typeface="Arial"/>
            </a:endParaRPr>
          </a:p>
          <a:p>
            <a:pPr algn="l">
              <a:defRPr/>
            </a:pPr>
            <a:r>
              <a:rPr lang="en-US" sz="2800" b="1" dirty="0">
                <a:effectLst>
                  <a:outerShdw blurRad="38100" dist="38100" dir="2700000" algn="tl">
                    <a:srgbClr val="DDDDDD"/>
                  </a:outerShdw>
                </a:effectLst>
                <a:latin typeface="Arial"/>
                <a:cs typeface="Arial"/>
              </a:rPr>
              <a:t>- Only 73 years long (History 612-539 BC)</a:t>
            </a:r>
          </a:p>
          <a:p>
            <a:pPr algn="l">
              <a:defRPr/>
            </a:pPr>
            <a:endParaRPr lang="en-US" sz="2800" b="1" dirty="0">
              <a:effectLst>
                <a:outerShdw blurRad="38100" dist="38100" dir="2700000" algn="tl">
                  <a:srgbClr val="DDDDDD"/>
                </a:outerShdw>
              </a:effectLst>
              <a:latin typeface="Arial"/>
              <a:cs typeface="Arial"/>
            </a:endParaRPr>
          </a:p>
          <a:p>
            <a:pPr algn="l">
              <a:defRPr/>
            </a:pPr>
            <a:r>
              <a:rPr lang="en-US" sz="2800" b="1" dirty="0">
                <a:effectLst>
                  <a:outerShdw blurRad="38100" dist="38100" dir="2700000" algn="tl">
                    <a:srgbClr val="DDDDDD"/>
                  </a:outerShdw>
                </a:effectLst>
                <a:latin typeface="Arial"/>
                <a:cs typeface="Arial"/>
              </a:rPr>
              <a:t>- Nebuchadnezzar (Military) </a:t>
            </a:r>
          </a:p>
        </p:txBody>
      </p:sp>
      <p:pic>
        <p:nvPicPr>
          <p:cNvPr id="186370" name="Picture 3" descr="Babylon Title"/>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172200" y="0"/>
            <a:ext cx="29718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4" name="Text Box 4"/>
          <p:cNvSpPr txBox="1">
            <a:spLocks noChangeArrowheads="1"/>
          </p:cNvSpPr>
          <p:nvPr/>
        </p:nvSpPr>
        <p:spPr bwMode="auto">
          <a:xfrm>
            <a:off x="900113" y="1009650"/>
            <a:ext cx="533400" cy="5694363"/>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l">
              <a:defRPr/>
            </a:pPr>
            <a:r>
              <a:rPr lang="en-US" sz="2800" b="1">
                <a:effectLst>
                  <a:outerShdw blurRad="38100" dist="38100" dir="2700000" algn="tl">
                    <a:srgbClr val="DDDDDD"/>
                  </a:outerShdw>
                </a:effectLst>
                <a:latin typeface="Arial"/>
                <a:cs typeface="Arial"/>
              </a:rPr>
              <a:t>B</a:t>
            </a:r>
          </a:p>
          <a:p>
            <a:pPr algn="l">
              <a:defRPr/>
            </a:pPr>
            <a:endParaRPr lang="en-US" sz="2800" b="1">
              <a:effectLst>
                <a:outerShdw blurRad="38100" dist="38100" dir="2700000" algn="tl">
                  <a:srgbClr val="DDDDDD"/>
                </a:outerShdw>
              </a:effectLst>
              <a:latin typeface="Arial"/>
              <a:cs typeface="Arial"/>
            </a:endParaRPr>
          </a:p>
          <a:p>
            <a:pPr algn="l">
              <a:defRPr/>
            </a:pPr>
            <a:r>
              <a:rPr lang="en-US" sz="2800" b="1">
                <a:effectLst>
                  <a:outerShdw blurRad="38100" dist="38100" dir="2700000" algn="tl">
                    <a:srgbClr val="DDDDDD"/>
                  </a:outerShdw>
                </a:effectLst>
                <a:latin typeface="Arial"/>
                <a:cs typeface="Arial"/>
              </a:rPr>
              <a:t>A</a:t>
            </a:r>
          </a:p>
          <a:p>
            <a:pPr algn="l">
              <a:defRPr/>
            </a:pPr>
            <a:endParaRPr lang="en-US" sz="2800" b="1">
              <a:effectLst>
                <a:outerShdw blurRad="38100" dist="38100" dir="2700000" algn="tl">
                  <a:srgbClr val="DDDDDD"/>
                </a:outerShdw>
              </a:effectLst>
              <a:latin typeface="Arial"/>
              <a:cs typeface="Arial"/>
            </a:endParaRPr>
          </a:p>
          <a:p>
            <a:pPr algn="l">
              <a:defRPr/>
            </a:pPr>
            <a:r>
              <a:rPr lang="en-US" sz="2800" b="1">
                <a:effectLst>
                  <a:outerShdw blurRad="38100" dist="38100" dir="2700000" algn="tl">
                    <a:srgbClr val="DDDDDD"/>
                  </a:outerShdw>
                </a:effectLst>
                <a:latin typeface="Arial"/>
                <a:cs typeface="Arial"/>
              </a:rPr>
              <a:t>B</a:t>
            </a:r>
          </a:p>
          <a:p>
            <a:pPr algn="l">
              <a:defRPr/>
            </a:pPr>
            <a:endParaRPr lang="en-US" sz="2800" b="1">
              <a:effectLst>
                <a:outerShdw blurRad="38100" dist="38100" dir="2700000" algn="tl">
                  <a:srgbClr val="DDDDDD"/>
                </a:outerShdw>
              </a:effectLst>
              <a:latin typeface="Arial"/>
              <a:cs typeface="Arial"/>
            </a:endParaRPr>
          </a:p>
          <a:p>
            <a:pPr algn="l">
              <a:defRPr/>
            </a:pPr>
            <a:r>
              <a:rPr lang="en-US" sz="2800" b="1">
                <a:effectLst>
                  <a:outerShdw blurRad="38100" dist="38100" dir="2700000" algn="tl">
                    <a:srgbClr val="DDDDDD"/>
                  </a:outerShdw>
                </a:effectLst>
                <a:latin typeface="Arial"/>
                <a:cs typeface="Arial"/>
              </a:rPr>
              <a:t>Y</a:t>
            </a:r>
          </a:p>
          <a:p>
            <a:pPr algn="l">
              <a:defRPr/>
            </a:pPr>
            <a:endParaRPr lang="en-US" sz="2800" b="1">
              <a:effectLst>
                <a:outerShdw blurRad="38100" dist="38100" dir="2700000" algn="tl">
                  <a:srgbClr val="DDDDDD"/>
                </a:outerShdw>
              </a:effectLst>
              <a:latin typeface="Arial"/>
              <a:cs typeface="Arial"/>
            </a:endParaRPr>
          </a:p>
          <a:p>
            <a:pPr algn="l">
              <a:defRPr/>
            </a:pPr>
            <a:r>
              <a:rPr lang="en-US" sz="2800" b="1">
                <a:effectLst>
                  <a:outerShdw blurRad="38100" dist="38100" dir="2700000" algn="tl">
                    <a:srgbClr val="DDDDDD"/>
                  </a:outerShdw>
                </a:effectLst>
                <a:latin typeface="Arial"/>
                <a:cs typeface="Arial"/>
              </a:rPr>
              <a:t>L</a:t>
            </a:r>
          </a:p>
          <a:p>
            <a:pPr algn="l">
              <a:defRPr/>
            </a:pPr>
            <a:endParaRPr lang="en-US" sz="2800" b="1">
              <a:effectLst>
                <a:outerShdw blurRad="38100" dist="38100" dir="2700000" algn="tl">
                  <a:srgbClr val="DDDDDD"/>
                </a:outerShdw>
              </a:effectLst>
              <a:latin typeface="Arial"/>
              <a:cs typeface="Arial"/>
            </a:endParaRPr>
          </a:p>
          <a:p>
            <a:pPr algn="l">
              <a:defRPr/>
            </a:pPr>
            <a:r>
              <a:rPr lang="en-US" sz="2800" b="1">
                <a:effectLst>
                  <a:outerShdw blurRad="38100" dist="38100" dir="2700000" algn="tl">
                    <a:srgbClr val="DDDDDD"/>
                  </a:outerShdw>
                </a:effectLst>
                <a:latin typeface="Arial"/>
                <a:cs typeface="Arial"/>
              </a:rPr>
              <a:t>O</a:t>
            </a:r>
          </a:p>
          <a:p>
            <a:pPr algn="l">
              <a:defRPr/>
            </a:pPr>
            <a:endParaRPr lang="en-US" sz="2800" b="1">
              <a:effectLst>
                <a:outerShdw blurRad="38100" dist="38100" dir="2700000" algn="tl">
                  <a:srgbClr val="DDDDDD"/>
                </a:outerShdw>
              </a:effectLst>
              <a:latin typeface="Arial"/>
              <a:cs typeface="Arial"/>
            </a:endParaRPr>
          </a:p>
          <a:p>
            <a:pPr algn="l">
              <a:defRPr/>
            </a:pPr>
            <a:r>
              <a:rPr lang="en-US" sz="2800" b="1">
                <a:effectLst>
                  <a:outerShdw blurRad="38100" dist="38100" dir="2700000" algn="tl">
                    <a:srgbClr val="DDDDDD"/>
                  </a:outerShdw>
                </a:effectLst>
                <a:latin typeface="Arial"/>
                <a:cs typeface="Arial"/>
              </a:rPr>
              <a:t>N</a:t>
            </a:r>
          </a:p>
        </p:txBody>
      </p:sp>
      <p:sp>
        <p:nvSpPr>
          <p:cNvPr id="40965" name="Text Box 5"/>
          <p:cNvSpPr txBox="1">
            <a:spLocks noChangeArrowheads="1"/>
          </p:cNvSpPr>
          <p:nvPr/>
        </p:nvSpPr>
        <p:spPr bwMode="auto">
          <a:xfrm>
            <a:off x="-36513" y="260350"/>
            <a:ext cx="3505201" cy="523875"/>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defRPr/>
            </a:pPr>
            <a:r>
              <a:rPr lang="en-US" sz="2800" b="1" u="sng" dirty="0">
                <a:effectLst>
                  <a:outerShdw blurRad="38100" dist="38100" dir="2700000" algn="tl">
                    <a:srgbClr val="DDDDDD"/>
                  </a:outerShdw>
                </a:effectLst>
                <a:latin typeface="Arial"/>
                <a:cs typeface="Arial"/>
              </a:rPr>
              <a:t>TO REMEMBER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0962">
                                            <p:txEl>
                                              <p:pRg st="0" end="0"/>
                                            </p:txEl>
                                          </p:spTgt>
                                        </p:tgtEl>
                                        <p:attrNameLst>
                                          <p:attrName>style.visibility</p:attrName>
                                        </p:attrNameLst>
                                      </p:cBhvr>
                                      <p:to>
                                        <p:strVal val="visible"/>
                                      </p:to>
                                    </p:set>
                                    <p:anim calcmode="lin" valueType="num">
                                      <p:cBhvr additive="base">
                                        <p:cTn id="7" dur="500" fill="hold"/>
                                        <p:tgtEl>
                                          <p:spTgt spid="4096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096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0962">
                                            <p:txEl>
                                              <p:pRg st="2" end="2"/>
                                            </p:txEl>
                                          </p:spTgt>
                                        </p:tgtEl>
                                        <p:attrNameLst>
                                          <p:attrName>style.visibility</p:attrName>
                                        </p:attrNameLst>
                                      </p:cBhvr>
                                      <p:to>
                                        <p:strVal val="visible"/>
                                      </p:to>
                                    </p:set>
                                    <p:anim calcmode="lin" valueType="num">
                                      <p:cBhvr additive="base">
                                        <p:cTn id="13" dur="500" fill="hold"/>
                                        <p:tgtEl>
                                          <p:spTgt spid="40962">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096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0962">
                                            <p:txEl>
                                              <p:pRg st="4" end="4"/>
                                            </p:txEl>
                                          </p:spTgt>
                                        </p:tgtEl>
                                        <p:attrNameLst>
                                          <p:attrName>style.visibility</p:attrName>
                                        </p:attrNameLst>
                                      </p:cBhvr>
                                      <p:to>
                                        <p:strVal val="visible"/>
                                      </p:to>
                                    </p:set>
                                    <p:anim calcmode="lin" valueType="num">
                                      <p:cBhvr additive="base">
                                        <p:cTn id="19" dur="500" fill="hold"/>
                                        <p:tgtEl>
                                          <p:spTgt spid="40962">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096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0962">
                                            <p:txEl>
                                              <p:pRg st="6" end="6"/>
                                            </p:txEl>
                                          </p:spTgt>
                                        </p:tgtEl>
                                        <p:attrNameLst>
                                          <p:attrName>style.visibility</p:attrName>
                                        </p:attrNameLst>
                                      </p:cBhvr>
                                      <p:to>
                                        <p:strVal val="visible"/>
                                      </p:to>
                                    </p:set>
                                    <p:anim calcmode="lin" valueType="num">
                                      <p:cBhvr additive="base">
                                        <p:cTn id="25" dur="500" fill="hold"/>
                                        <p:tgtEl>
                                          <p:spTgt spid="40962">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0962">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0962">
                                            <p:txEl>
                                              <p:pRg st="8" end="8"/>
                                            </p:txEl>
                                          </p:spTgt>
                                        </p:tgtEl>
                                        <p:attrNameLst>
                                          <p:attrName>style.visibility</p:attrName>
                                        </p:attrNameLst>
                                      </p:cBhvr>
                                      <p:to>
                                        <p:strVal val="visible"/>
                                      </p:to>
                                    </p:set>
                                    <p:anim calcmode="lin" valueType="num">
                                      <p:cBhvr additive="base">
                                        <p:cTn id="31" dur="500" fill="hold"/>
                                        <p:tgtEl>
                                          <p:spTgt spid="40962">
                                            <p:txEl>
                                              <p:pRg st="8" end="8"/>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0962">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0962">
                                            <p:txEl>
                                              <p:pRg st="10" end="10"/>
                                            </p:txEl>
                                          </p:spTgt>
                                        </p:tgtEl>
                                        <p:attrNameLst>
                                          <p:attrName>style.visibility</p:attrName>
                                        </p:attrNameLst>
                                      </p:cBhvr>
                                      <p:to>
                                        <p:strVal val="visible"/>
                                      </p:to>
                                    </p:set>
                                    <p:anim calcmode="lin" valueType="num">
                                      <p:cBhvr additive="base">
                                        <p:cTn id="37" dur="500" fill="hold"/>
                                        <p:tgtEl>
                                          <p:spTgt spid="40962">
                                            <p:txEl>
                                              <p:pRg st="10" end="10"/>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0962">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40962">
                                            <p:txEl>
                                              <p:pRg st="12" end="12"/>
                                            </p:txEl>
                                          </p:spTgt>
                                        </p:tgtEl>
                                        <p:attrNameLst>
                                          <p:attrName>style.visibility</p:attrName>
                                        </p:attrNameLst>
                                      </p:cBhvr>
                                      <p:to>
                                        <p:strVal val="visible"/>
                                      </p:to>
                                    </p:set>
                                    <p:anim calcmode="lin" valueType="num">
                                      <p:cBhvr additive="base">
                                        <p:cTn id="43" dur="500" fill="hold"/>
                                        <p:tgtEl>
                                          <p:spTgt spid="40962">
                                            <p:txEl>
                                              <p:pRg st="12" end="12"/>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40962">
                                            <p:txEl>
                                              <p:pRg st="12" end="1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2" grpId="0" build="p" autoUpdateAnimBg="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WordArt 4"/>
          <p:cNvSpPr>
            <a:spLocks noChangeArrowheads="1" noChangeShapeType="1" noTextEdit="1"/>
          </p:cNvSpPr>
          <p:nvPr/>
        </p:nvSpPr>
        <p:spPr bwMode="auto">
          <a:xfrm>
            <a:off x="5410200" y="304800"/>
            <a:ext cx="3529013" cy="5334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r>
              <a:rPr lang="en-US" sz="3600" kern="10">
                <a:gradFill rotWithShape="1">
                  <a:gsLst>
                    <a:gs pos="0">
                      <a:srgbClr val="8C3D91"/>
                    </a:gs>
                    <a:gs pos="6000">
                      <a:srgbClr val="7005D4"/>
                    </a:gs>
                    <a:gs pos="14999">
                      <a:srgbClr val="181CC7"/>
                    </a:gs>
                    <a:gs pos="30000">
                      <a:srgbClr val="0A128C"/>
                    </a:gs>
                    <a:gs pos="50000">
                      <a:srgbClr val="000000"/>
                    </a:gs>
                    <a:gs pos="70000">
                      <a:srgbClr val="0A128C"/>
                    </a:gs>
                    <a:gs pos="85001">
                      <a:srgbClr val="181CC7"/>
                    </a:gs>
                    <a:gs pos="94000">
                      <a:srgbClr val="7005D4"/>
                    </a:gs>
                    <a:gs pos="100000">
                      <a:srgbClr val="8C3D91"/>
                    </a:gs>
                  </a:gsLst>
                  <a:lin ang="5400000" scaled="1"/>
                </a:gradFill>
                <a:effectLst>
                  <a:outerShdw blurRad="63500" dist="38099" dir="2700000" algn="ctr" rotWithShape="0">
                    <a:srgbClr val="C0C0C0">
                      <a:alpha val="74997"/>
                    </a:srgbClr>
                  </a:outerShdw>
                </a:effectLst>
                <a:latin typeface="Impact"/>
                <a:ea typeface="Impact"/>
                <a:cs typeface="Impact"/>
              </a:rPr>
              <a:t>Babylon &amp; Us</a:t>
            </a:r>
          </a:p>
        </p:txBody>
      </p:sp>
      <p:sp>
        <p:nvSpPr>
          <p:cNvPr id="86030" name="Rectangle 14"/>
          <p:cNvSpPr>
            <a:spLocks noGrp="1" noChangeArrowheads="1"/>
          </p:cNvSpPr>
          <p:nvPr>
            <p:ph type="title" idx="4294967295"/>
          </p:nvPr>
        </p:nvSpPr>
        <p:spPr>
          <a:xfrm>
            <a:off x="107950" y="115888"/>
            <a:ext cx="5184775" cy="444500"/>
          </a:xfrm>
        </p:spPr>
        <p:txBody>
          <a:bodyPr/>
          <a:lstStyle/>
          <a:p>
            <a:pPr>
              <a:spcBef>
                <a:spcPct val="50000"/>
              </a:spcBef>
              <a:defRPr/>
            </a:pPr>
            <a:r>
              <a:rPr lang="en-US" altLang="ja-JP" sz="2800" b="1" u="sng" dirty="0">
                <a:solidFill>
                  <a:srgbClr val="000000"/>
                </a:solidFill>
                <a:effectLst>
                  <a:outerShdw blurRad="38100" dist="38100" dir="2700000" algn="tl">
                    <a:srgbClr val="C0C0C0"/>
                  </a:outerShdw>
                </a:effectLst>
                <a:latin typeface="Times New Roman" pitchFamily="18" charset="0"/>
              </a:rPr>
              <a:t>Self-Made Idols Are Useless</a:t>
            </a:r>
            <a:endParaRPr lang="en-US" altLang="en-US" sz="2800" b="1" u="sng" dirty="0">
              <a:solidFill>
                <a:srgbClr val="000000"/>
              </a:solidFill>
              <a:effectLst>
                <a:outerShdw blurRad="38100" dist="38100" dir="2700000" algn="tl">
                  <a:srgbClr val="C0C0C0"/>
                </a:outerShdw>
              </a:effectLst>
              <a:latin typeface="Times New Roman" pitchFamily="18" charset="0"/>
              <a:ea typeface="宋体" pitchFamily="2" charset="-122"/>
            </a:endParaRPr>
          </a:p>
        </p:txBody>
      </p:sp>
      <p:sp>
        <p:nvSpPr>
          <p:cNvPr id="187395" name="Rectangle 18"/>
          <p:cNvSpPr>
            <a:spLocks noChangeArrowheads="1"/>
          </p:cNvSpPr>
          <p:nvPr/>
        </p:nvSpPr>
        <p:spPr bwMode="auto">
          <a:xfrm>
            <a:off x="2555875" y="5689600"/>
            <a:ext cx="1150938" cy="792163"/>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grpSp>
        <p:nvGrpSpPr>
          <p:cNvPr id="10" name="Group 9"/>
          <p:cNvGrpSpPr>
            <a:grpSpLocks/>
          </p:cNvGrpSpPr>
          <p:nvPr/>
        </p:nvGrpSpPr>
        <p:grpSpPr bwMode="auto">
          <a:xfrm>
            <a:off x="1258888" y="1225550"/>
            <a:ext cx="7620000" cy="3265488"/>
            <a:chOff x="-2988840" y="2564904"/>
            <a:chExt cx="7620000" cy="3265488"/>
          </a:xfrm>
        </p:grpSpPr>
        <p:pic>
          <p:nvPicPr>
            <p:cNvPr id="187424" name="Picture 6" descr="bc4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988840" y="2564904"/>
              <a:ext cx="7620000" cy="326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7425" name="Rectangle 12"/>
            <p:cNvSpPr>
              <a:spLocks noChangeArrowheads="1"/>
            </p:cNvSpPr>
            <p:nvPr/>
          </p:nvSpPr>
          <p:spPr bwMode="auto">
            <a:xfrm>
              <a:off x="-2353616" y="2780928"/>
              <a:ext cx="1440160" cy="576064"/>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87426" name="Rectangle 13"/>
            <p:cNvSpPr>
              <a:spLocks noChangeArrowheads="1"/>
            </p:cNvSpPr>
            <p:nvPr/>
          </p:nvSpPr>
          <p:spPr bwMode="auto">
            <a:xfrm>
              <a:off x="-396552" y="2852936"/>
              <a:ext cx="1728192" cy="576064"/>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20" name="Rectangle 14"/>
            <p:cNvSpPr txBox="1">
              <a:spLocks noChangeArrowheads="1"/>
            </p:cNvSpPr>
            <p:nvPr/>
          </p:nvSpPr>
          <p:spPr bwMode="auto">
            <a:xfrm>
              <a:off x="-2557040" y="2780804"/>
              <a:ext cx="1836737"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altLang="zh-CN" sz="1800" b="1" dirty="0" err="1">
                  <a:solidFill>
                    <a:srgbClr val="000000"/>
                  </a:solidFill>
                  <a:effectLst>
                    <a:outerShdw blurRad="38100" dist="38100" dir="2700000" algn="tl">
                      <a:srgbClr val="DDDDDD"/>
                    </a:outerShdw>
                  </a:effectLst>
                  <a:latin typeface="Arial"/>
                  <a:ea typeface="ＭＳ Ｐゴシック" charset="0"/>
                  <a:cs typeface="Arial"/>
                </a:rPr>
                <a:t>Whatcha</a:t>
              </a:r>
              <a:r>
                <a:rPr lang="en-US" altLang="zh-CN" sz="1800" b="1" dirty="0">
                  <a:solidFill>
                    <a:srgbClr val="000000"/>
                  </a:solidFill>
                  <a:effectLst>
                    <a:outerShdw blurRad="38100" dist="38100" dir="2700000" algn="tl">
                      <a:srgbClr val="DDDDDD"/>
                    </a:outerShdw>
                  </a:effectLst>
                  <a:latin typeface="Arial"/>
                  <a:ea typeface="ＭＳ Ｐゴシック" charset="0"/>
                  <a:cs typeface="Arial"/>
                </a:rPr>
                <a:t> </a:t>
              </a:r>
              <a:r>
                <a:rPr lang="en-US" altLang="zh-CN" sz="1800" b="1" dirty="0" err="1">
                  <a:solidFill>
                    <a:srgbClr val="000000"/>
                  </a:solidFill>
                  <a:effectLst>
                    <a:outerShdw blurRad="38100" dist="38100" dir="2700000" algn="tl">
                      <a:srgbClr val="DDDDDD"/>
                    </a:outerShdw>
                  </a:effectLst>
                  <a:latin typeface="Arial"/>
                  <a:ea typeface="ＭＳ Ｐゴシック" charset="0"/>
                  <a:cs typeface="Arial"/>
                </a:rPr>
                <a:t>doin</a:t>
              </a:r>
              <a:r>
                <a:rPr lang="en-US" altLang="zh-CN" sz="1800" b="1" dirty="0">
                  <a:solidFill>
                    <a:srgbClr val="000000"/>
                  </a:solidFill>
                  <a:effectLst>
                    <a:outerShdw blurRad="38100" dist="38100" dir="2700000" algn="tl">
                      <a:srgbClr val="DDDDDD"/>
                    </a:outerShdw>
                  </a:effectLst>
                  <a:latin typeface="Arial"/>
                  <a:ea typeface="ＭＳ Ｐゴシック" charset="0"/>
                  <a:cs typeface="Arial"/>
                </a:rPr>
                <a:t>’ here, kid?</a:t>
              </a:r>
              <a:endParaRPr lang="en-US" sz="3200" b="1" dirty="0">
                <a:solidFill>
                  <a:srgbClr val="000000"/>
                </a:solidFill>
                <a:latin typeface="Arial"/>
                <a:ea typeface="ＭＳ Ｐゴシック" charset="0"/>
                <a:cs typeface="Arial"/>
              </a:endParaRPr>
            </a:p>
          </p:txBody>
        </p:sp>
        <p:sp>
          <p:nvSpPr>
            <p:cNvPr id="21" name="Rectangle 14"/>
            <p:cNvSpPr txBox="1">
              <a:spLocks noChangeArrowheads="1"/>
            </p:cNvSpPr>
            <p:nvPr/>
          </p:nvSpPr>
          <p:spPr bwMode="auto">
            <a:xfrm>
              <a:off x="-467890" y="2852242"/>
              <a:ext cx="1943100"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altLang="zh-CN" sz="1800" b="1" dirty="0">
                  <a:solidFill>
                    <a:srgbClr val="000000"/>
                  </a:solidFill>
                  <a:effectLst>
                    <a:outerShdw blurRad="38100" dist="38100" dir="2700000" algn="tl">
                      <a:srgbClr val="DDDDDD"/>
                    </a:outerShdw>
                  </a:effectLst>
                  <a:latin typeface="Arial"/>
                  <a:ea typeface="ＭＳ Ｐゴシック" charset="0"/>
                  <a:cs typeface="Arial"/>
                </a:rPr>
                <a:t>…Just enjoying God’s creation.</a:t>
              </a:r>
              <a:endParaRPr lang="en-US" sz="3200" b="1" dirty="0">
                <a:solidFill>
                  <a:srgbClr val="000000"/>
                </a:solidFill>
                <a:latin typeface="Arial"/>
                <a:ea typeface="ＭＳ Ｐゴシック" charset="0"/>
                <a:cs typeface="Arial"/>
              </a:endParaRPr>
            </a:p>
          </p:txBody>
        </p:sp>
      </p:grpSp>
      <p:grpSp>
        <p:nvGrpSpPr>
          <p:cNvPr id="4" name="Group 3"/>
          <p:cNvGrpSpPr>
            <a:grpSpLocks/>
          </p:cNvGrpSpPr>
          <p:nvPr/>
        </p:nvGrpSpPr>
        <p:grpSpPr bwMode="auto">
          <a:xfrm>
            <a:off x="1619250" y="1370013"/>
            <a:ext cx="4572000" cy="4010025"/>
            <a:chOff x="1403648" y="332656"/>
            <a:chExt cx="4572000" cy="4010025"/>
          </a:xfrm>
        </p:grpSpPr>
        <p:pic>
          <p:nvPicPr>
            <p:cNvPr id="187419" name="Picture 7" descr="bc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403648" y="332656"/>
              <a:ext cx="4572000" cy="401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7420" name="Rectangle 14"/>
            <p:cNvSpPr>
              <a:spLocks noChangeArrowheads="1"/>
            </p:cNvSpPr>
            <p:nvPr/>
          </p:nvSpPr>
          <p:spPr bwMode="auto">
            <a:xfrm>
              <a:off x="1763688" y="620688"/>
              <a:ext cx="1512168" cy="1008112"/>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87421" name="Rectangle 15"/>
            <p:cNvSpPr>
              <a:spLocks noChangeArrowheads="1"/>
            </p:cNvSpPr>
            <p:nvPr/>
          </p:nvSpPr>
          <p:spPr bwMode="auto">
            <a:xfrm>
              <a:off x="4355976" y="1628800"/>
              <a:ext cx="1152128" cy="432048"/>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22" name="Rectangle 14"/>
            <p:cNvSpPr txBox="1">
              <a:spLocks noChangeArrowheads="1"/>
            </p:cNvSpPr>
            <p:nvPr/>
          </p:nvSpPr>
          <p:spPr bwMode="auto">
            <a:xfrm>
              <a:off x="1764011" y="619993"/>
              <a:ext cx="1511300"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altLang="zh-CN" sz="1800" b="1" dirty="0">
                  <a:solidFill>
                    <a:srgbClr val="000000"/>
                  </a:solidFill>
                  <a:effectLst>
                    <a:outerShdw blurRad="38100" dist="38100" dir="2700000" algn="tl">
                      <a:srgbClr val="DDDDDD"/>
                    </a:outerShdw>
                  </a:effectLst>
                  <a:latin typeface="Arial"/>
                  <a:ea typeface="ＭＳ Ｐゴシック" charset="0"/>
                  <a:cs typeface="Arial"/>
                </a:rPr>
                <a:t>Have you ever seen God?</a:t>
              </a:r>
              <a:endParaRPr lang="en-US" sz="3200" b="1" dirty="0">
                <a:solidFill>
                  <a:srgbClr val="000000"/>
                </a:solidFill>
                <a:latin typeface="Arial"/>
                <a:ea typeface="ＭＳ Ｐゴシック" charset="0"/>
                <a:cs typeface="Arial"/>
              </a:endParaRPr>
            </a:p>
          </p:txBody>
        </p:sp>
        <p:sp>
          <p:nvSpPr>
            <p:cNvPr id="24" name="Rectangle 14"/>
            <p:cNvSpPr txBox="1">
              <a:spLocks noChangeArrowheads="1"/>
            </p:cNvSpPr>
            <p:nvPr/>
          </p:nvSpPr>
          <p:spPr bwMode="auto">
            <a:xfrm>
              <a:off x="4283373" y="1556618"/>
              <a:ext cx="1171575"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altLang="zh-CN" sz="1800" b="1" dirty="0">
                  <a:solidFill>
                    <a:srgbClr val="000000"/>
                  </a:solidFill>
                  <a:effectLst>
                    <a:outerShdw blurRad="38100" dist="38100" dir="2700000" algn="tl">
                      <a:srgbClr val="DDDDDD"/>
                    </a:outerShdw>
                  </a:effectLst>
                  <a:latin typeface="Arial"/>
                  <a:ea typeface="ＭＳ Ｐゴシック" charset="0"/>
                  <a:cs typeface="Arial"/>
                </a:rPr>
                <a:t>Nope.</a:t>
              </a:r>
              <a:endParaRPr lang="en-US" sz="3200" b="1" dirty="0">
                <a:solidFill>
                  <a:srgbClr val="000000"/>
                </a:solidFill>
                <a:latin typeface="Arial"/>
                <a:ea typeface="ＭＳ Ｐゴシック" charset="0"/>
                <a:cs typeface="Arial"/>
              </a:endParaRPr>
            </a:p>
          </p:txBody>
        </p:sp>
      </p:grpSp>
      <p:grpSp>
        <p:nvGrpSpPr>
          <p:cNvPr id="23" name="Group 22"/>
          <p:cNvGrpSpPr>
            <a:grpSpLocks/>
          </p:cNvGrpSpPr>
          <p:nvPr/>
        </p:nvGrpSpPr>
        <p:grpSpPr bwMode="auto">
          <a:xfrm>
            <a:off x="1763713" y="1657350"/>
            <a:ext cx="4876800" cy="4183063"/>
            <a:chOff x="2339752" y="2420888"/>
            <a:chExt cx="4876800" cy="4183063"/>
          </a:xfrm>
        </p:grpSpPr>
        <p:pic>
          <p:nvPicPr>
            <p:cNvPr id="187414" name="Picture 8" descr="bc6"/>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339752" y="2420888"/>
              <a:ext cx="4876800" cy="418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7415" name="Rectangle 17"/>
            <p:cNvSpPr>
              <a:spLocks noChangeArrowheads="1"/>
            </p:cNvSpPr>
            <p:nvPr/>
          </p:nvSpPr>
          <p:spPr bwMode="auto">
            <a:xfrm>
              <a:off x="2699792" y="2924944"/>
              <a:ext cx="1944216" cy="1296144"/>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25" name="Rectangle 14"/>
            <p:cNvSpPr txBox="1">
              <a:spLocks noChangeArrowheads="1"/>
            </p:cNvSpPr>
            <p:nvPr/>
          </p:nvSpPr>
          <p:spPr bwMode="auto">
            <a:xfrm>
              <a:off x="2844577" y="3068588"/>
              <a:ext cx="1746250"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altLang="zh-CN" sz="1800" b="1" dirty="0">
                  <a:solidFill>
                    <a:srgbClr val="000000"/>
                  </a:solidFill>
                  <a:effectLst>
                    <a:outerShdw blurRad="38100" dist="38100" dir="2700000" algn="tl">
                      <a:srgbClr val="DDDDDD"/>
                    </a:outerShdw>
                  </a:effectLst>
                  <a:latin typeface="Arial"/>
                  <a:ea typeface="ＭＳ Ｐゴシック" charset="0"/>
                  <a:cs typeface="Arial"/>
                </a:rPr>
                <a:t>Then how do you know that he even exists?</a:t>
              </a:r>
              <a:endParaRPr lang="en-US" sz="3200" b="1" dirty="0">
                <a:solidFill>
                  <a:srgbClr val="000000"/>
                </a:solidFill>
                <a:latin typeface="Arial"/>
                <a:ea typeface="ＭＳ Ｐゴシック" charset="0"/>
                <a:cs typeface="Arial"/>
              </a:endParaRPr>
            </a:p>
          </p:txBody>
        </p:sp>
        <p:sp>
          <p:nvSpPr>
            <p:cNvPr id="187417" name="Oval 38"/>
            <p:cNvSpPr>
              <a:spLocks noChangeArrowheads="1"/>
            </p:cNvSpPr>
            <p:nvPr/>
          </p:nvSpPr>
          <p:spPr bwMode="auto">
            <a:xfrm>
              <a:off x="5220072" y="3284984"/>
              <a:ext cx="1440160" cy="1124744"/>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26" name="Rectangle 14"/>
            <p:cNvSpPr txBox="1">
              <a:spLocks noChangeArrowheads="1"/>
            </p:cNvSpPr>
            <p:nvPr/>
          </p:nvSpPr>
          <p:spPr bwMode="auto">
            <a:xfrm>
              <a:off x="5292502" y="3573413"/>
              <a:ext cx="1368425"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altLang="zh-CN" sz="1800" b="1" dirty="0">
                  <a:solidFill>
                    <a:srgbClr val="000000"/>
                  </a:solidFill>
                  <a:effectLst>
                    <a:outerShdw blurRad="38100" dist="38100" dir="2700000" algn="tl">
                      <a:srgbClr val="DDDDDD"/>
                    </a:outerShdw>
                  </a:effectLst>
                  <a:latin typeface="Arial"/>
                  <a:ea typeface="ＭＳ Ｐゴシック" charset="0"/>
                  <a:cs typeface="Arial"/>
                </a:rPr>
                <a:t>I just know.</a:t>
              </a:r>
              <a:endParaRPr lang="en-US" sz="3200" b="1" dirty="0">
                <a:solidFill>
                  <a:srgbClr val="000000"/>
                </a:solidFill>
                <a:latin typeface="Arial"/>
                <a:ea typeface="ＭＳ Ｐゴシック" charset="0"/>
                <a:cs typeface="Arial"/>
              </a:endParaRPr>
            </a:p>
          </p:txBody>
        </p:sp>
      </p:grpSp>
      <p:grpSp>
        <p:nvGrpSpPr>
          <p:cNvPr id="6" name="Group 5"/>
          <p:cNvGrpSpPr>
            <a:grpSpLocks/>
          </p:cNvGrpSpPr>
          <p:nvPr/>
        </p:nvGrpSpPr>
        <p:grpSpPr bwMode="auto">
          <a:xfrm>
            <a:off x="1835150" y="2017713"/>
            <a:ext cx="5005388" cy="4024312"/>
            <a:chOff x="6948264" y="1052736"/>
            <a:chExt cx="5005388" cy="4024313"/>
          </a:xfrm>
        </p:grpSpPr>
        <p:pic>
          <p:nvPicPr>
            <p:cNvPr id="187411" name="Picture 9" descr="bc7"/>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948264" y="1052736"/>
              <a:ext cx="5005388" cy="402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7412" name="Rectangle 1"/>
            <p:cNvSpPr>
              <a:spLocks noChangeArrowheads="1"/>
            </p:cNvSpPr>
            <p:nvPr/>
          </p:nvSpPr>
          <p:spPr bwMode="auto">
            <a:xfrm>
              <a:off x="7452320" y="1412776"/>
              <a:ext cx="3168352" cy="432048"/>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29" name="Rectangle 14"/>
            <p:cNvSpPr txBox="1">
              <a:spLocks noChangeArrowheads="1"/>
            </p:cNvSpPr>
            <p:nvPr/>
          </p:nvSpPr>
          <p:spPr bwMode="auto">
            <a:xfrm>
              <a:off x="7524527" y="1413098"/>
              <a:ext cx="3240087"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altLang="zh-CN" sz="1800" b="1" dirty="0">
                  <a:solidFill>
                    <a:srgbClr val="000000"/>
                  </a:solidFill>
                  <a:effectLst>
                    <a:outerShdw blurRad="38100" dist="38100" dir="2700000" algn="tl">
                      <a:srgbClr val="DDDDDD"/>
                    </a:outerShdw>
                  </a:effectLst>
                  <a:latin typeface="Arial"/>
                  <a:ea typeface="ＭＳ Ｐゴシック" charset="0"/>
                  <a:cs typeface="Arial"/>
                </a:rPr>
                <a:t>…It’s called faith.</a:t>
              </a:r>
              <a:endParaRPr lang="en-US" sz="3200" b="1" dirty="0">
                <a:solidFill>
                  <a:srgbClr val="000000"/>
                </a:solidFill>
                <a:latin typeface="Arial"/>
                <a:ea typeface="ＭＳ Ｐゴシック" charset="0"/>
                <a:cs typeface="Arial"/>
              </a:endParaRPr>
            </a:p>
          </p:txBody>
        </p:sp>
      </p:grpSp>
      <p:grpSp>
        <p:nvGrpSpPr>
          <p:cNvPr id="8" name="Group 7"/>
          <p:cNvGrpSpPr>
            <a:grpSpLocks/>
          </p:cNvGrpSpPr>
          <p:nvPr/>
        </p:nvGrpSpPr>
        <p:grpSpPr bwMode="auto">
          <a:xfrm>
            <a:off x="1979613" y="1728788"/>
            <a:ext cx="5181600" cy="4795837"/>
            <a:chOff x="-5858432" y="2622452"/>
            <a:chExt cx="5181600" cy="4795838"/>
          </a:xfrm>
        </p:grpSpPr>
        <p:pic>
          <p:nvPicPr>
            <p:cNvPr id="187405" name="Picture 10" descr="bc8"/>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5858432" y="2622452"/>
              <a:ext cx="5181600" cy="4795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7406" name="Rectangle 11"/>
            <p:cNvSpPr>
              <a:spLocks noChangeArrowheads="1"/>
            </p:cNvSpPr>
            <p:nvPr/>
          </p:nvSpPr>
          <p:spPr bwMode="auto">
            <a:xfrm>
              <a:off x="-5786424" y="2671491"/>
              <a:ext cx="3672408" cy="1296144"/>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87407" name="Rectangle 33"/>
            <p:cNvSpPr>
              <a:spLocks noChangeArrowheads="1"/>
            </p:cNvSpPr>
            <p:nvPr/>
          </p:nvSpPr>
          <p:spPr bwMode="auto">
            <a:xfrm>
              <a:off x="-3266144" y="2743499"/>
              <a:ext cx="2160240" cy="864096"/>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87408" name="Oval 6"/>
            <p:cNvSpPr>
              <a:spLocks noChangeArrowheads="1"/>
            </p:cNvSpPr>
            <p:nvPr/>
          </p:nvSpPr>
          <p:spPr bwMode="auto">
            <a:xfrm>
              <a:off x="-2258032" y="3923011"/>
              <a:ext cx="1440160" cy="1124744"/>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28" name="Rectangle 14"/>
            <p:cNvSpPr txBox="1">
              <a:spLocks noChangeArrowheads="1"/>
            </p:cNvSpPr>
            <p:nvPr/>
          </p:nvSpPr>
          <p:spPr bwMode="auto">
            <a:xfrm>
              <a:off x="-5713970" y="2887564"/>
              <a:ext cx="4895850"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altLang="zh-CN" sz="2400" b="1" dirty="0">
                  <a:solidFill>
                    <a:srgbClr val="000000"/>
                  </a:solidFill>
                  <a:effectLst>
                    <a:outerShdw blurRad="38100" dist="38100" dir="2700000" algn="tl">
                      <a:srgbClr val="DDDDDD"/>
                    </a:outerShdw>
                  </a:effectLst>
                  <a:latin typeface="Arial"/>
                  <a:ea typeface="ＭＳ Ｐゴシック" charset="0"/>
                  <a:cs typeface="Arial"/>
                </a:rPr>
                <a:t>It must take incredible faith to believe in a God you can’t see.</a:t>
              </a:r>
              <a:endParaRPr lang="en-US" sz="4000" b="1" dirty="0">
                <a:solidFill>
                  <a:srgbClr val="000000"/>
                </a:solidFill>
                <a:latin typeface="Arial"/>
                <a:ea typeface="ＭＳ Ｐゴシック" charset="0"/>
                <a:cs typeface="Arial"/>
              </a:endParaRPr>
            </a:p>
          </p:txBody>
        </p:sp>
        <p:sp>
          <p:nvSpPr>
            <p:cNvPr id="32" name="Rectangle 14"/>
            <p:cNvSpPr txBox="1">
              <a:spLocks noChangeArrowheads="1"/>
            </p:cNvSpPr>
            <p:nvPr/>
          </p:nvSpPr>
          <p:spPr bwMode="auto">
            <a:xfrm>
              <a:off x="-2132570" y="4040089"/>
              <a:ext cx="1169988"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altLang="zh-CN" sz="2400" b="1" dirty="0">
                  <a:solidFill>
                    <a:srgbClr val="000000"/>
                  </a:solidFill>
                  <a:effectLst>
                    <a:outerShdw blurRad="38100" dist="38100" dir="2700000" algn="tl">
                      <a:srgbClr val="DDDDDD"/>
                    </a:outerShdw>
                  </a:effectLst>
                  <a:latin typeface="Arial"/>
                  <a:ea typeface="ＭＳ Ｐゴシック" charset="0"/>
                  <a:cs typeface="Arial"/>
                </a:rPr>
                <a:t>Not really.</a:t>
              </a:r>
              <a:endParaRPr lang="en-US" sz="4000" b="1" dirty="0">
                <a:solidFill>
                  <a:srgbClr val="000000"/>
                </a:solidFill>
                <a:latin typeface="Arial"/>
                <a:ea typeface="ＭＳ Ｐゴシック" charset="0"/>
                <a:cs typeface="Arial"/>
              </a:endParaRPr>
            </a:p>
          </p:txBody>
        </p:sp>
      </p:grpSp>
      <p:grpSp>
        <p:nvGrpSpPr>
          <p:cNvPr id="9" name="Group 8"/>
          <p:cNvGrpSpPr>
            <a:grpSpLocks/>
          </p:cNvGrpSpPr>
          <p:nvPr/>
        </p:nvGrpSpPr>
        <p:grpSpPr bwMode="auto">
          <a:xfrm>
            <a:off x="395288" y="2162175"/>
            <a:ext cx="8229600" cy="3527425"/>
            <a:chOff x="3707904" y="6309320"/>
            <a:chExt cx="8229600" cy="3527425"/>
          </a:xfrm>
        </p:grpSpPr>
        <p:pic>
          <p:nvPicPr>
            <p:cNvPr id="187402" name="Picture 11" descr="bc9"/>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3707904" y="6309320"/>
              <a:ext cx="8229600" cy="352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7403" name="Rectangle 10"/>
            <p:cNvSpPr>
              <a:spLocks noChangeArrowheads="1"/>
            </p:cNvSpPr>
            <p:nvPr/>
          </p:nvSpPr>
          <p:spPr bwMode="auto">
            <a:xfrm>
              <a:off x="5471592" y="6669360"/>
              <a:ext cx="3672408" cy="432048"/>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87404" name="Rectangle 14"/>
            <p:cNvSpPr txBox="1">
              <a:spLocks noChangeArrowheads="1"/>
            </p:cNvSpPr>
            <p:nvPr/>
          </p:nvSpPr>
          <p:spPr bwMode="auto">
            <a:xfrm>
              <a:off x="5220072" y="6597352"/>
              <a:ext cx="4032448" cy="504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altLang="zh-CN" sz="1800" b="1" u="sng">
                  <a:solidFill>
                    <a:srgbClr val="000000"/>
                  </a:solidFill>
                  <a:latin typeface="Arial" charset="0"/>
                  <a:cs typeface="Arial" charset="0"/>
                </a:rPr>
                <a:t>THAT</a:t>
              </a:r>
              <a:r>
                <a:rPr lang="en-US" altLang="zh-CN" sz="1800" b="1">
                  <a:solidFill>
                    <a:srgbClr val="000000"/>
                  </a:solidFill>
                  <a:latin typeface="Arial" charset="0"/>
                  <a:cs typeface="Arial" charset="0"/>
                </a:rPr>
                <a:t>, TAKES INCREDIBLE FAITH.</a:t>
              </a:r>
              <a:endParaRPr lang="en-US" sz="1800" b="1">
                <a:solidFill>
                  <a:srgbClr val="000000"/>
                </a:solidFill>
                <a:latin typeface="Arial" charset="0"/>
                <a:cs typeface="Arial"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strVal val="#ppt_w*0.70"/>
                                          </p:val>
                                        </p:tav>
                                        <p:tav tm="100000">
                                          <p:val>
                                            <p:strVal val="#ppt_w"/>
                                          </p:val>
                                        </p:tav>
                                      </p:tavLst>
                                    </p:anim>
                                    <p:anim calcmode="lin" valueType="num">
                                      <p:cBhvr>
                                        <p:cTn id="8" dur="1000" fill="hold"/>
                                        <p:tgtEl>
                                          <p:spTgt spid="10"/>
                                        </p:tgtEl>
                                        <p:attrNameLst>
                                          <p:attrName>ppt_h</p:attrName>
                                        </p:attrNameLst>
                                      </p:cBhvr>
                                      <p:tavLst>
                                        <p:tav tm="0">
                                          <p:val>
                                            <p:strVal val="#ppt_h"/>
                                          </p:val>
                                        </p:tav>
                                        <p:tav tm="100000">
                                          <p:val>
                                            <p:strVal val="#ppt_h"/>
                                          </p:val>
                                        </p:tav>
                                      </p:tavLst>
                                    </p:anim>
                                    <p:animEffect transition="in" filter="fade">
                                      <p:cBhvr>
                                        <p:cTn id="9" dur="1000"/>
                                        <p:tgtEl>
                                          <p:spTgt spid="10"/>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5"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300" fill="hold"/>
                                        <p:tgtEl>
                                          <p:spTgt spid="4"/>
                                        </p:tgtEl>
                                        <p:attrNameLst>
                                          <p:attrName>ppt_w</p:attrName>
                                        </p:attrNameLst>
                                      </p:cBhvr>
                                      <p:tavLst>
                                        <p:tav tm="0">
                                          <p:val>
                                            <p:strVal val="#ppt_w*0.70"/>
                                          </p:val>
                                        </p:tav>
                                        <p:tav tm="100000">
                                          <p:val>
                                            <p:strVal val="#ppt_w"/>
                                          </p:val>
                                        </p:tav>
                                      </p:tavLst>
                                    </p:anim>
                                    <p:anim calcmode="lin" valueType="num">
                                      <p:cBhvr>
                                        <p:cTn id="15" dur="300" fill="hold"/>
                                        <p:tgtEl>
                                          <p:spTgt spid="4"/>
                                        </p:tgtEl>
                                        <p:attrNameLst>
                                          <p:attrName>ppt_h</p:attrName>
                                        </p:attrNameLst>
                                      </p:cBhvr>
                                      <p:tavLst>
                                        <p:tav tm="0">
                                          <p:val>
                                            <p:strVal val="#ppt_h"/>
                                          </p:val>
                                        </p:tav>
                                        <p:tav tm="100000">
                                          <p:val>
                                            <p:strVal val="#ppt_h"/>
                                          </p:val>
                                        </p:tav>
                                      </p:tavLst>
                                    </p:anim>
                                    <p:animEffect transition="in" filter="fade">
                                      <p:cBhvr>
                                        <p:cTn id="16" dur="300"/>
                                        <p:tgtEl>
                                          <p:spTgt spid="4"/>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5" presetClass="entr" presetSubtype="0" fill="hold" nodeType="clickEffect">
                                  <p:stCondLst>
                                    <p:cond delay="0"/>
                                  </p:stCondLst>
                                  <p:childTnLst>
                                    <p:set>
                                      <p:cBhvr>
                                        <p:cTn id="20" dur="1" fill="hold">
                                          <p:stCondLst>
                                            <p:cond delay="0"/>
                                          </p:stCondLst>
                                        </p:cTn>
                                        <p:tgtEl>
                                          <p:spTgt spid="23"/>
                                        </p:tgtEl>
                                        <p:attrNameLst>
                                          <p:attrName>style.visibility</p:attrName>
                                        </p:attrNameLst>
                                      </p:cBhvr>
                                      <p:to>
                                        <p:strVal val="visible"/>
                                      </p:to>
                                    </p:set>
                                    <p:anim calcmode="lin" valueType="num">
                                      <p:cBhvr>
                                        <p:cTn id="21" dur="1000" fill="hold"/>
                                        <p:tgtEl>
                                          <p:spTgt spid="23"/>
                                        </p:tgtEl>
                                        <p:attrNameLst>
                                          <p:attrName>ppt_w</p:attrName>
                                        </p:attrNameLst>
                                      </p:cBhvr>
                                      <p:tavLst>
                                        <p:tav tm="0">
                                          <p:val>
                                            <p:strVal val="#ppt_w*0.70"/>
                                          </p:val>
                                        </p:tav>
                                        <p:tav tm="100000">
                                          <p:val>
                                            <p:strVal val="#ppt_w"/>
                                          </p:val>
                                        </p:tav>
                                      </p:tavLst>
                                    </p:anim>
                                    <p:anim calcmode="lin" valueType="num">
                                      <p:cBhvr>
                                        <p:cTn id="22" dur="1000" fill="hold"/>
                                        <p:tgtEl>
                                          <p:spTgt spid="23"/>
                                        </p:tgtEl>
                                        <p:attrNameLst>
                                          <p:attrName>ppt_h</p:attrName>
                                        </p:attrNameLst>
                                      </p:cBhvr>
                                      <p:tavLst>
                                        <p:tav tm="0">
                                          <p:val>
                                            <p:strVal val="#ppt_h"/>
                                          </p:val>
                                        </p:tav>
                                        <p:tav tm="100000">
                                          <p:val>
                                            <p:strVal val="#ppt_h"/>
                                          </p:val>
                                        </p:tav>
                                      </p:tavLst>
                                    </p:anim>
                                    <p:animEffect transition="in" filter="fade">
                                      <p:cBhvr>
                                        <p:cTn id="23" dur="1000"/>
                                        <p:tgtEl>
                                          <p:spTgt spid="23"/>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5" presetClass="entr" presetSubtype="0"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p:cTn id="28" dur="300" fill="hold"/>
                                        <p:tgtEl>
                                          <p:spTgt spid="6"/>
                                        </p:tgtEl>
                                        <p:attrNameLst>
                                          <p:attrName>ppt_w</p:attrName>
                                        </p:attrNameLst>
                                      </p:cBhvr>
                                      <p:tavLst>
                                        <p:tav tm="0">
                                          <p:val>
                                            <p:strVal val="#ppt_w*0.70"/>
                                          </p:val>
                                        </p:tav>
                                        <p:tav tm="100000">
                                          <p:val>
                                            <p:strVal val="#ppt_w"/>
                                          </p:val>
                                        </p:tav>
                                      </p:tavLst>
                                    </p:anim>
                                    <p:anim calcmode="lin" valueType="num">
                                      <p:cBhvr>
                                        <p:cTn id="29" dur="300" fill="hold"/>
                                        <p:tgtEl>
                                          <p:spTgt spid="6"/>
                                        </p:tgtEl>
                                        <p:attrNameLst>
                                          <p:attrName>ppt_h</p:attrName>
                                        </p:attrNameLst>
                                      </p:cBhvr>
                                      <p:tavLst>
                                        <p:tav tm="0">
                                          <p:val>
                                            <p:strVal val="#ppt_h"/>
                                          </p:val>
                                        </p:tav>
                                        <p:tav tm="100000">
                                          <p:val>
                                            <p:strVal val="#ppt_h"/>
                                          </p:val>
                                        </p:tav>
                                      </p:tavLst>
                                    </p:anim>
                                    <p:animEffect transition="in" filter="fade">
                                      <p:cBhvr>
                                        <p:cTn id="30" dur="300"/>
                                        <p:tgtEl>
                                          <p:spTgt spid="6"/>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5" presetClass="entr" presetSubtype="0"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p:cTn id="35" dur="300" fill="hold"/>
                                        <p:tgtEl>
                                          <p:spTgt spid="8"/>
                                        </p:tgtEl>
                                        <p:attrNameLst>
                                          <p:attrName>ppt_w</p:attrName>
                                        </p:attrNameLst>
                                      </p:cBhvr>
                                      <p:tavLst>
                                        <p:tav tm="0">
                                          <p:val>
                                            <p:strVal val="#ppt_w*0.70"/>
                                          </p:val>
                                        </p:tav>
                                        <p:tav tm="100000">
                                          <p:val>
                                            <p:strVal val="#ppt_w"/>
                                          </p:val>
                                        </p:tav>
                                      </p:tavLst>
                                    </p:anim>
                                    <p:anim calcmode="lin" valueType="num">
                                      <p:cBhvr>
                                        <p:cTn id="36" dur="300" fill="hold"/>
                                        <p:tgtEl>
                                          <p:spTgt spid="8"/>
                                        </p:tgtEl>
                                        <p:attrNameLst>
                                          <p:attrName>ppt_h</p:attrName>
                                        </p:attrNameLst>
                                      </p:cBhvr>
                                      <p:tavLst>
                                        <p:tav tm="0">
                                          <p:val>
                                            <p:strVal val="#ppt_h"/>
                                          </p:val>
                                        </p:tav>
                                        <p:tav tm="100000">
                                          <p:val>
                                            <p:strVal val="#ppt_h"/>
                                          </p:val>
                                        </p:tav>
                                      </p:tavLst>
                                    </p:anim>
                                    <p:animEffect transition="in" filter="fade">
                                      <p:cBhvr>
                                        <p:cTn id="37" dur="300"/>
                                        <p:tgtEl>
                                          <p:spTgt spid="8"/>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55" presetClass="entr" presetSubtype="0" fill="hold" nodeType="clickEffect">
                                  <p:stCondLst>
                                    <p:cond delay="0"/>
                                  </p:stCondLst>
                                  <p:childTnLst>
                                    <p:set>
                                      <p:cBhvr>
                                        <p:cTn id="41" dur="1" fill="hold">
                                          <p:stCondLst>
                                            <p:cond delay="0"/>
                                          </p:stCondLst>
                                        </p:cTn>
                                        <p:tgtEl>
                                          <p:spTgt spid="9"/>
                                        </p:tgtEl>
                                        <p:attrNameLst>
                                          <p:attrName>style.visibility</p:attrName>
                                        </p:attrNameLst>
                                      </p:cBhvr>
                                      <p:to>
                                        <p:strVal val="visible"/>
                                      </p:to>
                                    </p:set>
                                    <p:anim calcmode="lin" valueType="num">
                                      <p:cBhvr>
                                        <p:cTn id="42" dur="300" fill="hold"/>
                                        <p:tgtEl>
                                          <p:spTgt spid="9"/>
                                        </p:tgtEl>
                                        <p:attrNameLst>
                                          <p:attrName>ppt_w</p:attrName>
                                        </p:attrNameLst>
                                      </p:cBhvr>
                                      <p:tavLst>
                                        <p:tav tm="0">
                                          <p:val>
                                            <p:strVal val="#ppt_w*0.70"/>
                                          </p:val>
                                        </p:tav>
                                        <p:tav tm="100000">
                                          <p:val>
                                            <p:strVal val="#ppt_w"/>
                                          </p:val>
                                        </p:tav>
                                      </p:tavLst>
                                    </p:anim>
                                    <p:anim calcmode="lin" valueType="num">
                                      <p:cBhvr>
                                        <p:cTn id="43" dur="300" fill="hold"/>
                                        <p:tgtEl>
                                          <p:spTgt spid="9"/>
                                        </p:tgtEl>
                                        <p:attrNameLst>
                                          <p:attrName>ppt_h</p:attrName>
                                        </p:attrNameLst>
                                      </p:cBhvr>
                                      <p:tavLst>
                                        <p:tav tm="0">
                                          <p:val>
                                            <p:strVal val="#ppt_h"/>
                                          </p:val>
                                        </p:tav>
                                        <p:tav tm="100000">
                                          <p:val>
                                            <p:strVal val="#ppt_h"/>
                                          </p:val>
                                        </p:tav>
                                      </p:tavLst>
                                    </p:anim>
                                    <p:animEffect transition="in" filter="fade">
                                      <p:cBhvr>
                                        <p:cTn id="44" dur="3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Rectangle 2"/>
          <p:cNvSpPr>
            <a:spLocks noGrp="1" noChangeArrowheads="1"/>
          </p:cNvSpPr>
          <p:nvPr>
            <p:ph type="ctrTitle"/>
          </p:nvPr>
        </p:nvSpPr>
        <p:spPr>
          <a:xfrm>
            <a:off x="685800" y="2286000"/>
            <a:ext cx="7772400" cy="1143000"/>
          </a:xfrm>
        </p:spPr>
        <p:txBody>
          <a:bodyPr/>
          <a:lstStyle/>
          <a:p>
            <a:r>
              <a:rPr lang="en-US">
                <a:latin typeface="Times New Roman" charset="0"/>
                <a:ea typeface="ＭＳ Ｐゴシック" charset="0"/>
                <a:cs typeface="ＭＳ Ｐゴシック" charset="0"/>
              </a:rPr>
              <a:t>Idolatry Today</a:t>
            </a:r>
          </a:p>
        </p:txBody>
      </p:sp>
      <p:sp>
        <p:nvSpPr>
          <p:cNvPr id="188418" name="Rectangle 3"/>
          <p:cNvSpPr>
            <a:spLocks noGrp="1" noChangeArrowheads="1"/>
          </p:cNvSpPr>
          <p:nvPr>
            <p:ph type="subTitle" idx="1"/>
          </p:nvPr>
        </p:nvSpPr>
        <p:spPr/>
        <p:txBody>
          <a:bodyPr/>
          <a:lstStyle/>
          <a:p>
            <a:endParaRPr lang="en-US">
              <a:latin typeface="Times New Roman" charset="0"/>
              <a:ea typeface="ＭＳ Ｐゴシック" charset="0"/>
              <a:cs typeface="ＭＳ Ｐゴシック" charset="0"/>
            </a:endParaRPr>
          </a:p>
        </p:txBody>
      </p:sp>
      <p:pic>
        <p:nvPicPr>
          <p:cNvPr id="188419" name="Picture 4"/>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Rectangle 2"/>
          <p:cNvSpPr>
            <a:spLocks noGrp="1" noChangeArrowheads="1"/>
          </p:cNvSpPr>
          <p:nvPr>
            <p:ph type="title"/>
          </p:nvPr>
        </p:nvSpPr>
        <p:spPr/>
        <p:txBody>
          <a:bodyPr/>
          <a:lstStyle/>
          <a:p>
            <a:r>
              <a:rPr lang="en-US">
                <a:latin typeface="Times New Roman" charset="0"/>
                <a:ea typeface="ＭＳ Ｐゴシック" charset="0"/>
                <a:cs typeface="ＭＳ Ｐゴシック" charset="0"/>
              </a:rPr>
              <a:t>American Idol</a:t>
            </a:r>
          </a:p>
        </p:txBody>
      </p:sp>
      <p:sp>
        <p:nvSpPr>
          <p:cNvPr id="189442" name="Rectangle 3"/>
          <p:cNvSpPr>
            <a:spLocks noGrp="1" noChangeArrowheads="1"/>
          </p:cNvSpPr>
          <p:nvPr>
            <p:ph type="body" idx="1"/>
          </p:nvPr>
        </p:nvSpPr>
        <p:spPr/>
        <p:txBody>
          <a:bodyPr/>
          <a:lstStyle/>
          <a:p>
            <a:endParaRPr lang="en-US">
              <a:latin typeface="Times New Roman" charset="0"/>
              <a:ea typeface="ＭＳ Ｐゴシック" charset="0"/>
              <a:cs typeface="ＭＳ Ｐゴシック" charset="0"/>
            </a:endParaRPr>
          </a:p>
        </p:txBody>
      </p:sp>
      <p:pic>
        <p:nvPicPr>
          <p:cNvPr id="189443" name="Picture 5"/>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ext Box 2"/>
          <p:cNvSpPr txBox="1">
            <a:spLocks noChangeArrowheads="1"/>
          </p:cNvSpPr>
          <p:nvPr/>
        </p:nvSpPr>
        <p:spPr bwMode="auto">
          <a:xfrm>
            <a:off x="168275" y="1116013"/>
            <a:ext cx="6132513" cy="584200"/>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l">
              <a:defRPr/>
            </a:pPr>
            <a:r>
              <a:rPr lang="en-US" sz="3200" b="1" u="sng" dirty="0">
                <a:effectLst>
                  <a:outerShdw blurRad="38100" dist="38100" dir="2700000" algn="tl">
                    <a:srgbClr val="DDDDDD"/>
                  </a:outerShdw>
                </a:effectLst>
                <a:latin typeface="Arial"/>
                <a:cs typeface="Arial"/>
              </a:rPr>
              <a:t>Babylon</a:t>
            </a:r>
            <a:r>
              <a:rPr lang="fr-FR" altLang="ja-JP" sz="3200" b="1" u="sng" dirty="0">
                <a:effectLst>
                  <a:outerShdw blurRad="38100" dist="38100" dir="2700000" algn="tl">
                    <a:srgbClr val="DDDDDD"/>
                  </a:outerShdw>
                </a:effectLst>
                <a:latin typeface="Arial"/>
                <a:cs typeface="Arial"/>
              </a:rPr>
              <a:t>'</a:t>
            </a:r>
            <a:r>
              <a:rPr lang="en-US" sz="3200" b="1" u="sng" dirty="0">
                <a:effectLst>
                  <a:outerShdw blurRad="38100" dist="38100" dir="2700000" algn="tl">
                    <a:srgbClr val="DDDDDD"/>
                  </a:outerShdw>
                </a:effectLst>
                <a:latin typeface="Arial"/>
                <a:cs typeface="Arial"/>
              </a:rPr>
              <a:t>s Materialism Cult</a:t>
            </a:r>
          </a:p>
        </p:txBody>
      </p:sp>
      <p:sp>
        <p:nvSpPr>
          <p:cNvPr id="87044" name="Text Box 4"/>
          <p:cNvSpPr txBox="1">
            <a:spLocks noChangeArrowheads="1"/>
          </p:cNvSpPr>
          <p:nvPr/>
        </p:nvSpPr>
        <p:spPr bwMode="auto">
          <a:xfrm>
            <a:off x="539750" y="1905000"/>
            <a:ext cx="3867150" cy="3754438"/>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defRPr/>
            </a:pPr>
            <a:r>
              <a:rPr lang="en-US" sz="2800" b="1">
                <a:effectLst>
                  <a:outerShdw blurRad="38100" dist="38100" dir="2700000" algn="tl">
                    <a:srgbClr val="DDDDDD"/>
                  </a:outerShdw>
                </a:effectLst>
                <a:latin typeface="Arial"/>
                <a:cs typeface="Arial"/>
              </a:rPr>
              <a:t>Trust in Riches</a:t>
            </a:r>
          </a:p>
          <a:p>
            <a:pPr>
              <a:spcBef>
                <a:spcPct val="50000"/>
              </a:spcBef>
              <a:defRPr/>
            </a:pPr>
            <a:r>
              <a:rPr lang="en-US" sz="2800" b="1">
                <a:effectLst>
                  <a:outerShdw blurRad="38100" dist="38100" dir="2700000" algn="tl">
                    <a:srgbClr val="DDDDDD"/>
                  </a:outerShdw>
                </a:effectLst>
                <a:latin typeface="Arial"/>
                <a:cs typeface="Arial"/>
              </a:rPr>
              <a:t>Glory in Wealth</a:t>
            </a:r>
          </a:p>
          <a:p>
            <a:pPr>
              <a:spcBef>
                <a:spcPct val="50000"/>
              </a:spcBef>
              <a:defRPr/>
            </a:pPr>
            <a:r>
              <a:rPr lang="en-US" sz="2800" b="1">
                <a:effectLst>
                  <a:outerShdw blurRad="38100" dist="38100" dir="2700000" algn="tl">
                    <a:srgbClr val="DDDDDD"/>
                  </a:outerShdw>
                </a:effectLst>
                <a:latin typeface="Arial"/>
                <a:cs typeface="Arial"/>
              </a:rPr>
              <a:t>Self Determination</a:t>
            </a:r>
          </a:p>
          <a:p>
            <a:pPr>
              <a:spcBef>
                <a:spcPct val="50000"/>
              </a:spcBef>
              <a:defRPr/>
            </a:pPr>
            <a:r>
              <a:rPr lang="en-US" sz="2800" b="1">
                <a:effectLst>
                  <a:outerShdw blurRad="38100" dist="38100" dir="2700000" algn="tl">
                    <a:srgbClr val="DDDDDD"/>
                  </a:outerShdw>
                </a:effectLst>
                <a:latin typeface="Arial"/>
                <a:cs typeface="Arial"/>
              </a:rPr>
              <a:t>Consumerism</a:t>
            </a:r>
          </a:p>
          <a:p>
            <a:pPr>
              <a:spcBef>
                <a:spcPct val="50000"/>
              </a:spcBef>
              <a:defRPr/>
            </a:pPr>
            <a:r>
              <a:rPr lang="en-US" sz="2800" b="1">
                <a:effectLst>
                  <a:outerShdw blurRad="38100" dist="38100" dir="2700000" algn="tl">
                    <a:srgbClr val="DDDDDD"/>
                  </a:outerShdw>
                </a:effectLst>
                <a:latin typeface="Arial"/>
                <a:cs typeface="Arial"/>
              </a:rPr>
              <a:t>Worship of Self</a:t>
            </a:r>
          </a:p>
          <a:p>
            <a:pPr>
              <a:spcBef>
                <a:spcPct val="50000"/>
              </a:spcBef>
              <a:defRPr/>
            </a:pPr>
            <a:r>
              <a:rPr lang="en-US" sz="2800" b="1">
                <a:effectLst>
                  <a:outerShdw blurRad="38100" dist="38100" dir="2700000" algn="tl">
                    <a:srgbClr val="DDDDDD"/>
                  </a:outerShdw>
                </a:effectLst>
                <a:latin typeface="Arial"/>
                <a:cs typeface="Arial"/>
              </a:rPr>
              <a:t>Pride &amp; Greed</a:t>
            </a:r>
          </a:p>
        </p:txBody>
      </p:sp>
      <p:sp>
        <p:nvSpPr>
          <p:cNvPr id="87045" name="Text Box 5"/>
          <p:cNvSpPr txBox="1">
            <a:spLocks noChangeArrowheads="1"/>
          </p:cNvSpPr>
          <p:nvPr/>
        </p:nvSpPr>
        <p:spPr bwMode="auto">
          <a:xfrm>
            <a:off x="5473700" y="2286000"/>
            <a:ext cx="3130550" cy="2308225"/>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defRPr/>
            </a:pPr>
            <a:r>
              <a:rPr lang="en-US" sz="3600" b="1">
                <a:effectLst>
                  <a:outerShdw blurRad="38100" dist="38100" dir="2700000" algn="tl">
                    <a:srgbClr val="DDDDDD"/>
                  </a:outerShdw>
                </a:effectLst>
                <a:latin typeface="Arial"/>
                <a:cs typeface="Arial"/>
              </a:rPr>
              <a:t>Democracy </a:t>
            </a:r>
          </a:p>
          <a:p>
            <a:pPr>
              <a:spcBef>
                <a:spcPct val="50000"/>
              </a:spcBef>
              <a:defRPr/>
            </a:pPr>
            <a:r>
              <a:rPr lang="en-US" sz="3600" b="1">
                <a:effectLst>
                  <a:outerShdw blurRad="38100" dist="38100" dir="2700000" algn="tl">
                    <a:srgbClr val="DDDDDD"/>
                  </a:outerShdw>
                </a:effectLst>
                <a:latin typeface="Arial"/>
                <a:cs typeface="Arial"/>
              </a:rPr>
              <a:t>&amp; </a:t>
            </a:r>
          </a:p>
          <a:p>
            <a:pPr>
              <a:spcBef>
                <a:spcPct val="50000"/>
              </a:spcBef>
              <a:defRPr/>
            </a:pPr>
            <a:r>
              <a:rPr lang="en-US" sz="3600" b="1">
                <a:effectLst>
                  <a:outerShdw blurRad="38100" dist="38100" dir="2700000" algn="tl">
                    <a:srgbClr val="DDDDDD"/>
                  </a:outerShdw>
                </a:effectLst>
                <a:latin typeface="Arial"/>
                <a:cs typeface="Arial"/>
              </a:rPr>
              <a:t>Capitalism</a:t>
            </a:r>
          </a:p>
        </p:txBody>
      </p:sp>
      <p:sp>
        <p:nvSpPr>
          <p:cNvPr id="87046" name="AutoShape 6"/>
          <p:cNvSpPr>
            <a:spLocks noChangeArrowheads="1"/>
          </p:cNvSpPr>
          <p:nvPr/>
        </p:nvSpPr>
        <p:spPr bwMode="auto">
          <a:xfrm>
            <a:off x="4254500" y="2286000"/>
            <a:ext cx="1565275" cy="2362200"/>
          </a:xfrm>
          <a:prstGeom prst="rightArrow">
            <a:avLst>
              <a:gd name="adj1" fmla="val 50000"/>
              <a:gd name="adj2" fmla="val 25000"/>
            </a:avLst>
          </a:prstGeom>
          <a:solidFill>
            <a:srgbClr val="99CCFF"/>
          </a:solidFill>
          <a:ln>
            <a:noFill/>
          </a:ln>
          <a:effectLst>
            <a:prstShdw prst="shdw13" dist="53882" dir="13500000">
              <a:schemeClr val="bg2">
                <a:alpha val="74997"/>
              </a:schemeClr>
            </a:prst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2800">
              <a:latin typeface="Arial" charset="0"/>
              <a:cs typeface="Arial" charset="0"/>
            </a:endParaRPr>
          </a:p>
        </p:txBody>
      </p:sp>
      <p:sp>
        <p:nvSpPr>
          <p:cNvPr id="190469" name="WordArt 7"/>
          <p:cNvSpPr>
            <a:spLocks noChangeArrowheads="1" noChangeShapeType="1" noTextEdit="1"/>
          </p:cNvSpPr>
          <p:nvPr/>
        </p:nvSpPr>
        <p:spPr bwMode="auto">
          <a:xfrm>
            <a:off x="5486400" y="304800"/>
            <a:ext cx="2695575" cy="5334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r>
              <a:rPr lang="en-US" sz="3600" kern="10">
                <a:gradFill rotWithShape="1">
                  <a:gsLst>
                    <a:gs pos="0">
                      <a:srgbClr val="8C3D91"/>
                    </a:gs>
                    <a:gs pos="6000">
                      <a:srgbClr val="7005D4"/>
                    </a:gs>
                    <a:gs pos="14999">
                      <a:srgbClr val="181CC7"/>
                    </a:gs>
                    <a:gs pos="30000">
                      <a:srgbClr val="0A128C"/>
                    </a:gs>
                    <a:gs pos="50000">
                      <a:srgbClr val="000000"/>
                    </a:gs>
                    <a:gs pos="70000">
                      <a:srgbClr val="0A128C"/>
                    </a:gs>
                    <a:gs pos="85001">
                      <a:srgbClr val="181CC7"/>
                    </a:gs>
                    <a:gs pos="94000">
                      <a:srgbClr val="7005D4"/>
                    </a:gs>
                    <a:gs pos="100000">
                      <a:srgbClr val="8C3D91"/>
                    </a:gs>
                  </a:gsLst>
                  <a:lin ang="5400000" scaled="1"/>
                </a:gradFill>
                <a:effectLst>
                  <a:outerShdw blurRad="63500" dist="38099" dir="2700000" algn="ctr" rotWithShape="0">
                    <a:srgbClr val="C0C0C0">
                      <a:alpha val="74997"/>
                    </a:srgbClr>
                  </a:outerShdw>
                </a:effectLst>
                <a:latin typeface="Impact"/>
                <a:ea typeface="Impact"/>
                <a:cs typeface="Impact"/>
              </a:rPr>
              <a:t>Babylon and Us</a:t>
            </a:r>
          </a:p>
        </p:txBody>
      </p:sp>
      <p:sp>
        <p:nvSpPr>
          <p:cNvPr id="190470" name="Text Box 8"/>
          <p:cNvSpPr txBox="1">
            <a:spLocks noChangeArrowheads="1"/>
          </p:cNvSpPr>
          <p:nvPr/>
        </p:nvSpPr>
        <p:spPr bwMode="auto">
          <a:xfrm>
            <a:off x="8262938" y="44450"/>
            <a:ext cx="9477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latin typeface="Arial" charset="0"/>
                <a:cs typeface="Arial" charset="0"/>
              </a:rPr>
              <a:t>144</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87044"/>
                                        </p:tgtEl>
                                        <p:attrNameLst>
                                          <p:attrName>style.visibility</p:attrName>
                                        </p:attrNameLst>
                                      </p:cBhvr>
                                      <p:to>
                                        <p:strVal val="visible"/>
                                      </p:to>
                                    </p:set>
                                    <p:anim calcmode="lin" valueType="num">
                                      <p:cBhvr additive="base">
                                        <p:cTn id="7" dur="500" fill="hold"/>
                                        <p:tgtEl>
                                          <p:spTgt spid="87044"/>
                                        </p:tgtEl>
                                        <p:attrNameLst>
                                          <p:attrName>ppt_x</p:attrName>
                                        </p:attrNameLst>
                                      </p:cBhvr>
                                      <p:tavLst>
                                        <p:tav tm="0">
                                          <p:val>
                                            <p:strVal val="0-#ppt_w/2"/>
                                          </p:val>
                                        </p:tav>
                                        <p:tav tm="100000">
                                          <p:val>
                                            <p:strVal val="#ppt_x"/>
                                          </p:val>
                                        </p:tav>
                                      </p:tavLst>
                                    </p:anim>
                                    <p:anim calcmode="lin" valueType="num">
                                      <p:cBhvr additive="base">
                                        <p:cTn id="8" dur="500" fill="hold"/>
                                        <p:tgtEl>
                                          <p:spTgt spid="87044"/>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7" presetClass="entr" presetSubtype="8" fill="hold" grpId="0" nodeType="clickEffect">
                                  <p:stCondLst>
                                    <p:cond delay="0"/>
                                  </p:stCondLst>
                                  <p:childTnLst>
                                    <p:set>
                                      <p:cBhvr>
                                        <p:cTn id="12" dur="1" fill="hold">
                                          <p:stCondLst>
                                            <p:cond delay="0"/>
                                          </p:stCondLst>
                                        </p:cTn>
                                        <p:tgtEl>
                                          <p:spTgt spid="87046"/>
                                        </p:tgtEl>
                                        <p:attrNameLst>
                                          <p:attrName>style.visibility</p:attrName>
                                        </p:attrNameLst>
                                      </p:cBhvr>
                                      <p:to>
                                        <p:strVal val="visible"/>
                                      </p:to>
                                    </p:set>
                                    <p:anim calcmode="lin" valueType="num">
                                      <p:cBhvr additive="base">
                                        <p:cTn id="13" dur="1000" fill="hold"/>
                                        <p:tgtEl>
                                          <p:spTgt spid="87046"/>
                                        </p:tgtEl>
                                        <p:attrNameLst>
                                          <p:attrName>ppt_x</p:attrName>
                                        </p:attrNameLst>
                                      </p:cBhvr>
                                      <p:tavLst>
                                        <p:tav tm="0">
                                          <p:val>
                                            <p:strVal val="0-#ppt_w/2"/>
                                          </p:val>
                                        </p:tav>
                                        <p:tav tm="100000">
                                          <p:val>
                                            <p:strVal val="#ppt_x"/>
                                          </p:val>
                                        </p:tav>
                                      </p:tavLst>
                                    </p:anim>
                                    <p:anim calcmode="lin" valueType="num">
                                      <p:cBhvr additive="base">
                                        <p:cTn id="14" dur="1000" fill="hold"/>
                                        <p:tgtEl>
                                          <p:spTgt spid="87046"/>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5" presetClass="entr" presetSubtype="0" fill="hold" grpId="0" nodeType="clickEffect">
                                  <p:stCondLst>
                                    <p:cond delay="0"/>
                                  </p:stCondLst>
                                  <p:childTnLst>
                                    <p:set>
                                      <p:cBhvr>
                                        <p:cTn id="18" dur="1" fill="hold">
                                          <p:stCondLst>
                                            <p:cond delay="0"/>
                                          </p:stCondLst>
                                        </p:cTn>
                                        <p:tgtEl>
                                          <p:spTgt spid="87045"/>
                                        </p:tgtEl>
                                        <p:attrNameLst>
                                          <p:attrName>style.visibility</p:attrName>
                                        </p:attrNameLst>
                                      </p:cBhvr>
                                      <p:to>
                                        <p:strVal val="visible"/>
                                      </p:to>
                                    </p:set>
                                    <p:anim calcmode="lin" valueType="num">
                                      <p:cBhvr>
                                        <p:cTn id="19" dur="1000" fill="hold"/>
                                        <p:tgtEl>
                                          <p:spTgt spid="87045"/>
                                        </p:tgtEl>
                                        <p:attrNameLst>
                                          <p:attrName>ppt_w</p:attrName>
                                        </p:attrNameLst>
                                      </p:cBhvr>
                                      <p:tavLst>
                                        <p:tav tm="0">
                                          <p:val>
                                            <p:fltVal val="0"/>
                                          </p:val>
                                        </p:tav>
                                        <p:tav tm="100000">
                                          <p:val>
                                            <p:strVal val="#ppt_w"/>
                                          </p:val>
                                        </p:tav>
                                      </p:tavLst>
                                    </p:anim>
                                    <p:anim calcmode="lin" valueType="num">
                                      <p:cBhvr>
                                        <p:cTn id="20" dur="1000" fill="hold"/>
                                        <p:tgtEl>
                                          <p:spTgt spid="87045"/>
                                        </p:tgtEl>
                                        <p:attrNameLst>
                                          <p:attrName>ppt_h</p:attrName>
                                        </p:attrNameLst>
                                      </p:cBhvr>
                                      <p:tavLst>
                                        <p:tav tm="0">
                                          <p:val>
                                            <p:fltVal val="0"/>
                                          </p:val>
                                        </p:tav>
                                        <p:tav tm="100000">
                                          <p:val>
                                            <p:strVal val="#ppt_h"/>
                                          </p:val>
                                        </p:tav>
                                      </p:tavLst>
                                    </p:anim>
                                    <p:anim calcmode="lin" valueType="num">
                                      <p:cBhvr>
                                        <p:cTn id="21" dur="1000" fill="hold"/>
                                        <p:tgtEl>
                                          <p:spTgt spid="87045"/>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87045"/>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044" grpId="0" autoUpdateAnimBg="0"/>
      <p:bldP spid="87045" grpId="0" autoUpdateAnimBg="0"/>
      <p:bldP spid="8704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8193" name="Picture 1">
            <a:extLst>
              <a:ext uri="{FF2B5EF4-FFF2-40B4-BE49-F238E27FC236}">
                <a16:creationId xmlns:a16="http://schemas.microsoft.com/office/drawing/2014/main" id="{B5CCB21C-2FAC-174D-9345-7C2E9E262A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8884399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489" name="Picture 5" descr="rembra249">
            <a:hlinkClick r:id="rId3"/>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1490" name="Rectangle 2"/>
          <p:cNvSpPr>
            <a:spLocks noGrp="1" noChangeArrowheads="1"/>
          </p:cNvSpPr>
          <p:nvPr>
            <p:ph type="title"/>
          </p:nvPr>
        </p:nvSpPr>
        <p:spPr>
          <a:xfrm>
            <a:off x="152400" y="228600"/>
            <a:ext cx="3657600" cy="1524000"/>
          </a:xfrm>
        </p:spPr>
        <p:txBody>
          <a:bodyPr/>
          <a:lstStyle/>
          <a:p>
            <a:pPr eaLnBrk="1" hangingPunct="1"/>
            <a:r>
              <a:rPr lang="en-US">
                <a:solidFill>
                  <a:schemeClr val="bg1"/>
                </a:solidFill>
                <a:latin typeface="Arial" charset="0"/>
                <a:ea typeface="ＭＳ Ｐゴシック" charset="0"/>
                <a:cs typeface="Arial" charset="0"/>
              </a:rPr>
              <a:t>Belshazzar Humbled</a:t>
            </a:r>
          </a:p>
        </p:txBody>
      </p:sp>
      <p:sp>
        <p:nvSpPr>
          <p:cNvPr id="191491" name="Rectangle 3"/>
          <p:cNvSpPr>
            <a:spLocks noGrp="1" noChangeArrowheads="1"/>
          </p:cNvSpPr>
          <p:nvPr>
            <p:ph type="body" idx="1"/>
          </p:nvPr>
        </p:nvSpPr>
        <p:spPr>
          <a:xfrm>
            <a:off x="6553200" y="6096000"/>
            <a:ext cx="2590800" cy="762000"/>
          </a:xfrm>
        </p:spPr>
        <p:txBody>
          <a:bodyPr/>
          <a:lstStyle/>
          <a:p>
            <a:pPr eaLnBrk="1" hangingPunct="1"/>
            <a:r>
              <a:rPr lang="en-US">
                <a:solidFill>
                  <a:schemeClr val="bg1"/>
                </a:solidFill>
                <a:latin typeface="Arial" charset="0"/>
                <a:ea typeface="ＭＳ Ｐゴシック" charset="0"/>
                <a:cs typeface="Arial" charset="0"/>
              </a:rPr>
              <a:t>Rembrandt</a:t>
            </a:r>
          </a:p>
        </p:txBody>
      </p:sp>
    </p:spTree>
  </p:cSld>
  <p:clrMapOvr>
    <a:masterClrMapping/>
  </p:clrMapOvr>
  <p:transition spd="med">
    <p:randomBar dir="vert"/>
  </p:transition>
</p:sld>
</file>

<file path=ppt/slides/slide81.xml><?xml version="1.0" encoding="utf-8"?>
<p:sld xmlns:a="http://schemas.openxmlformats.org/drawingml/2006/main" xmlns:r="http://schemas.openxmlformats.org/officeDocument/2006/relationships" xmlns:p="http://schemas.openxmlformats.org/presentationml/2006/main">
  <p:cSld>
    <p:bg>
      <p:bgPr>
        <a:solidFill>
          <a:srgbClr val="204B1B"/>
        </a:solidFill>
        <a:effectLst/>
      </p:bgPr>
    </p:bg>
    <p:spTree>
      <p:nvGrpSpPr>
        <p:cNvPr id="1" name=""/>
        <p:cNvGrpSpPr/>
        <p:nvPr/>
      </p:nvGrpSpPr>
      <p:grpSpPr>
        <a:xfrm>
          <a:off x="0" y="0"/>
          <a:ext cx="0" cy="0"/>
          <a:chOff x="0" y="0"/>
          <a:chExt cx="0" cy="0"/>
        </a:xfrm>
      </p:grpSpPr>
      <p:sp>
        <p:nvSpPr>
          <p:cNvPr id="193538" name="WordArt 2"/>
          <p:cNvSpPr>
            <a:spLocks noChangeArrowheads="1" noChangeShapeType="1" noTextEdit="1"/>
          </p:cNvSpPr>
          <p:nvPr/>
        </p:nvSpPr>
        <p:spPr bwMode="auto">
          <a:xfrm>
            <a:off x="6096000" y="228600"/>
            <a:ext cx="2181225" cy="495300"/>
          </a:xfrm>
          <a:prstGeom prst="rect">
            <a:avLst/>
          </a:prstGeom>
        </p:spPr>
        <p:txBody>
          <a:bodyPr wrap="none" fromWordArt="1">
            <a:prstTxWarp prst="textPlain">
              <a:avLst>
                <a:gd name="adj" fmla="val 50000"/>
              </a:avLst>
            </a:prstTxWarp>
          </a:bodyPr>
          <a:lstStyle/>
          <a:p>
            <a:r>
              <a:rPr lang="en-US" sz="3600" kern="10">
                <a:ln w="6350">
                  <a:solidFill>
                    <a:srgbClr val="99CCFF"/>
                  </a:solidFill>
                  <a:round/>
                  <a:headEnd/>
                  <a:tailEnd/>
                </a:ln>
                <a:solidFill>
                  <a:srgbClr val="0066CC"/>
                </a:solidFill>
                <a:effectLst>
                  <a:outerShdw blurRad="63500" dist="38099" dir="2700000" algn="ctr" rotWithShape="0">
                    <a:srgbClr val="990000">
                      <a:alpha val="74997"/>
                    </a:srgbClr>
                  </a:outerShdw>
                </a:effectLst>
                <a:latin typeface="Arial"/>
                <a:ea typeface="Arial"/>
                <a:cs typeface="Arial"/>
              </a:rPr>
              <a:t>Fall of Babylon</a:t>
            </a:r>
          </a:p>
        </p:txBody>
      </p:sp>
      <p:sp>
        <p:nvSpPr>
          <p:cNvPr id="374787" name="Line 3"/>
          <p:cNvSpPr>
            <a:spLocks noChangeShapeType="1"/>
          </p:cNvSpPr>
          <p:nvPr/>
        </p:nvSpPr>
        <p:spPr bwMode="auto">
          <a:xfrm>
            <a:off x="6096000" y="838200"/>
            <a:ext cx="2209800" cy="0"/>
          </a:xfrm>
          <a:prstGeom prst="line">
            <a:avLst/>
          </a:prstGeom>
          <a:noFill/>
          <a:ln w="38100">
            <a:solidFill>
              <a:schemeClr val="bg1"/>
            </a:solidFill>
            <a:round/>
            <a:headEnd/>
            <a:tailEnd/>
          </a:ln>
          <a:effectLst>
            <a:outerShdw blurRad="63500" dist="38099" dir="2700000" algn="ctr" rotWithShape="0">
              <a:schemeClr val="tx2">
                <a:alpha val="74998"/>
              </a:schemeClr>
            </a:outerShdw>
          </a:effectLst>
        </p:spPr>
        <p:txBody>
          <a:bodyPr/>
          <a:lstStyle/>
          <a:p>
            <a:pPr algn="l" eaLnBrk="1" hangingPunct="1">
              <a:defRPr/>
            </a:pPr>
            <a:endParaRPr lang="en-US">
              <a:solidFill>
                <a:srgbClr val="000000"/>
              </a:solidFill>
              <a:latin typeface="Arial"/>
              <a:ea typeface="+mn-ea"/>
              <a:cs typeface="Arial"/>
            </a:endParaRPr>
          </a:p>
        </p:txBody>
      </p:sp>
      <p:pic>
        <p:nvPicPr>
          <p:cNvPr id="193540" name="Picture 4" descr="Home">
            <a:hlinkClick r:id="rId3" action="ppaction://hlinksldjump"/>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8153400" y="6119813"/>
            <a:ext cx="72390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3541" name="Picture 5"/>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838200" y="2209800"/>
            <a:ext cx="4267200" cy="418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4790" name="Picture 6"/>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4953000" y="3895725"/>
            <a:ext cx="4191000" cy="296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3543" name="Freeform 7"/>
          <p:cNvSpPr>
            <a:spLocks/>
          </p:cNvSpPr>
          <p:nvPr/>
        </p:nvSpPr>
        <p:spPr bwMode="auto">
          <a:xfrm>
            <a:off x="3355975" y="-212725"/>
            <a:ext cx="514350" cy="2498725"/>
          </a:xfrm>
          <a:custGeom>
            <a:avLst/>
            <a:gdLst>
              <a:gd name="T0" fmla="*/ 2147483647 w 324"/>
              <a:gd name="T1" fmla="*/ 2147483647 h 1574"/>
              <a:gd name="T2" fmla="*/ 2147483647 w 324"/>
              <a:gd name="T3" fmla="*/ 2147483647 h 1574"/>
              <a:gd name="T4" fmla="*/ 2147483647 w 324"/>
              <a:gd name="T5" fmla="*/ 2147483647 h 1574"/>
              <a:gd name="T6" fmla="*/ 2147483647 w 324"/>
              <a:gd name="T7" fmla="*/ 2147483647 h 1574"/>
              <a:gd name="T8" fmla="*/ 2147483647 w 324"/>
              <a:gd name="T9" fmla="*/ 2147483647 h 1574"/>
              <a:gd name="T10" fmla="*/ 2147483647 w 324"/>
              <a:gd name="T11" fmla="*/ 2147483647 h 1574"/>
              <a:gd name="T12" fmla="*/ 2147483647 w 324"/>
              <a:gd name="T13" fmla="*/ 2147483647 h 1574"/>
              <a:gd name="T14" fmla="*/ 2147483647 w 324"/>
              <a:gd name="T15" fmla="*/ 2147483647 h 1574"/>
              <a:gd name="T16" fmla="*/ 2147483647 w 324"/>
              <a:gd name="T17" fmla="*/ 0 h 157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24"/>
              <a:gd name="T28" fmla="*/ 0 h 1574"/>
              <a:gd name="T29" fmla="*/ 324 w 324"/>
              <a:gd name="T30" fmla="*/ 1574 h 157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24" h="1574">
                <a:moveTo>
                  <a:pt x="27" y="1574"/>
                </a:moveTo>
                <a:cubicBezTo>
                  <a:pt x="0" y="1497"/>
                  <a:pt x="27" y="1383"/>
                  <a:pt x="56" y="1305"/>
                </a:cubicBezTo>
                <a:cubicBezTo>
                  <a:pt x="66" y="1279"/>
                  <a:pt x="67" y="1250"/>
                  <a:pt x="84" y="1228"/>
                </a:cubicBezTo>
                <a:cubicBezTo>
                  <a:pt x="107" y="1198"/>
                  <a:pt x="186" y="1117"/>
                  <a:pt x="219" y="1084"/>
                </a:cubicBezTo>
                <a:cubicBezTo>
                  <a:pt x="243" y="1008"/>
                  <a:pt x="209" y="1101"/>
                  <a:pt x="248" y="1036"/>
                </a:cubicBezTo>
                <a:cubicBezTo>
                  <a:pt x="288" y="969"/>
                  <a:pt x="223" y="1043"/>
                  <a:pt x="276" y="988"/>
                </a:cubicBezTo>
                <a:cubicBezTo>
                  <a:pt x="306" y="903"/>
                  <a:pt x="294" y="951"/>
                  <a:pt x="305" y="844"/>
                </a:cubicBezTo>
                <a:cubicBezTo>
                  <a:pt x="299" y="461"/>
                  <a:pt x="324" y="418"/>
                  <a:pt x="267" y="172"/>
                </a:cubicBezTo>
                <a:cubicBezTo>
                  <a:pt x="255" y="38"/>
                  <a:pt x="257" y="95"/>
                  <a:pt x="257" y="0"/>
                </a:cubicBezTo>
              </a:path>
            </a:pathLst>
          </a:custGeom>
          <a:noFill/>
          <a:ln w="123825">
            <a:solidFill>
              <a:srgbClr val="9999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74792" name="Freeform 8"/>
          <p:cNvSpPr>
            <a:spLocks/>
          </p:cNvSpPr>
          <p:nvPr/>
        </p:nvSpPr>
        <p:spPr bwMode="auto">
          <a:xfrm>
            <a:off x="228600" y="152400"/>
            <a:ext cx="3551238" cy="7162800"/>
          </a:xfrm>
          <a:custGeom>
            <a:avLst/>
            <a:gdLst>
              <a:gd name="T0" fmla="*/ 2147483647 w 2237"/>
              <a:gd name="T1" fmla="*/ 0 h 4512"/>
              <a:gd name="T2" fmla="*/ 2147483647 w 2237"/>
              <a:gd name="T3" fmla="*/ 2147483647 h 4512"/>
              <a:gd name="T4" fmla="*/ 2147483647 w 2237"/>
              <a:gd name="T5" fmla="*/ 2147483647 h 4512"/>
              <a:gd name="T6" fmla="*/ 2147483647 w 2237"/>
              <a:gd name="T7" fmla="*/ 2147483647 h 4512"/>
              <a:gd name="T8" fmla="*/ 2147483647 w 2237"/>
              <a:gd name="T9" fmla="*/ 2147483647 h 4512"/>
              <a:gd name="T10" fmla="*/ 2147483647 w 2237"/>
              <a:gd name="T11" fmla="*/ 2147483647 h 4512"/>
              <a:gd name="T12" fmla="*/ 2147483647 w 2237"/>
              <a:gd name="T13" fmla="*/ 2147483647 h 4512"/>
              <a:gd name="T14" fmla="*/ 2147483647 w 2237"/>
              <a:gd name="T15" fmla="*/ 2147483647 h 4512"/>
              <a:gd name="T16" fmla="*/ 2147483647 w 2237"/>
              <a:gd name="T17" fmla="*/ 2147483647 h 4512"/>
              <a:gd name="T18" fmla="*/ 2147483647 w 2237"/>
              <a:gd name="T19" fmla="*/ 2147483647 h 4512"/>
              <a:gd name="T20" fmla="*/ 2147483647 w 2237"/>
              <a:gd name="T21" fmla="*/ 2147483647 h 4512"/>
              <a:gd name="T22" fmla="*/ 2147483647 w 2237"/>
              <a:gd name="T23" fmla="*/ 2147483647 h 4512"/>
              <a:gd name="T24" fmla="*/ 2147483647 w 2237"/>
              <a:gd name="T25" fmla="*/ 2147483647 h 4512"/>
              <a:gd name="T26" fmla="*/ 2147483647 w 2237"/>
              <a:gd name="T27" fmla="*/ 2147483647 h 4512"/>
              <a:gd name="T28" fmla="*/ 2147483647 w 2237"/>
              <a:gd name="T29" fmla="*/ 2147483647 h 4512"/>
              <a:gd name="T30" fmla="*/ 2147483647 w 2237"/>
              <a:gd name="T31" fmla="*/ 2147483647 h 4512"/>
              <a:gd name="T32" fmla="*/ 2147483647 w 2237"/>
              <a:gd name="T33" fmla="*/ 2147483647 h 4512"/>
              <a:gd name="T34" fmla="*/ 2147483647 w 2237"/>
              <a:gd name="T35" fmla="*/ 2147483647 h 4512"/>
              <a:gd name="T36" fmla="*/ 2147483647 w 2237"/>
              <a:gd name="T37" fmla="*/ 2147483647 h 4512"/>
              <a:gd name="T38" fmla="*/ 2147483647 w 2237"/>
              <a:gd name="T39" fmla="*/ 2147483647 h 4512"/>
              <a:gd name="T40" fmla="*/ 2147483647 w 2237"/>
              <a:gd name="T41" fmla="*/ 2147483647 h 4512"/>
              <a:gd name="T42" fmla="*/ 0 w 2237"/>
              <a:gd name="T43" fmla="*/ 2147483647 h 4512"/>
              <a:gd name="T44" fmla="*/ 2147483647 w 2237"/>
              <a:gd name="T45" fmla="*/ 2147483647 h 4512"/>
              <a:gd name="T46" fmla="*/ 2147483647 w 2237"/>
              <a:gd name="T47" fmla="*/ 2147483647 h 4512"/>
              <a:gd name="T48" fmla="*/ 2147483647 w 2237"/>
              <a:gd name="T49" fmla="*/ 2147483647 h 4512"/>
              <a:gd name="T50" fmla="*/ 2147483647 w 2237"/>
              <a:gd name="T51" fmla="*/ 2147483647 h 4512"/>
              <a:gd name="T52" fmla="*/ 2147483647 w 2237"/>
              <a:gd name="T53" fmla="*/ 2147483647 h 4512"/>
              <a:gd name="T54" fmla="*/ 2147483647 w 2237"/>
              <a:gd name="T55" fmla="*/ 2147483647 h 4512"/>
              <a:gd name="T56" fmla="*/ 2147483647 w 2237"/>
              <a:gd name="T57" fmla="*/ 2147483647 h 4512"/>
              <a:gd name="T58" fmla="*/ 2147483647 w 2237"/>
              <a:gd name="T59" fmla="*/ 2147483647 h 4512"/>
              <a:gd name="T60" fmla="*/ 2147483647 w 2237"/>
              <a:gd name="T61" fmla="*/ 2147483647 h 4512"/>
              <a:gd name="T62" fmla="*/ 2147483647 w 2237"/>
              <a:gd name="T63" fmla="*/ 2147483647 h 4512"/>
              <a:gd name="T64" fmla="*/ 2147483647 w 2237"/>
              <a:gd name="T65" fmla="*/ 2147483647 h 4512"/>
              <a:gd name="T66" fmla="*/ 2147483647 w 2237"/>
              <a:gd name="T67" fmla="*/ 2147483647 h 451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237"/>
              <a:gd name="T103" fmla="*/ 0 h 4512"/>
              <a:gd name="T104" fmla="*/ 2237 w 2237"/>
              <a:gd name="T105" fmla="*/ 4512 h 4512"/>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237" h="4512">
                <a:moveTo>
                  <a:pt x="2237" y="0"/>
                </a:moveTo>
                <a:cubicBezTo>
                  <a:pt x="2153" y="108"/>
                  <a:pt x="2196" y="60"/>
                  <a:pt x="2112" y="144"/>
                </a:cubicBezTo>
                <a:cubicBezTo>
                  <a:pt x="2024" y="232"/>
                  <a:pt x="2148" y="81"/>
                  <a:pt x="2054" y="192"/>
                </a:cubicBezTo>
                <a:cubicBezTo>
                  <a:pt x="1994" y="263"/>
                  <a:pt x="2053" y="204"/>
                  <a:pt x="2006" y="249"/>
                </a:cubicBezTo>
                <a:cubicBezTo>
                  <a:pt x="2003" y="259"/>
                  <a:pt x="2002" y="269"/>
                  <a:pt x="1997" y="278"/>
                </a:cubicBezTo>
                <a:cubicBezTo>
                  <a:pt x="1986" y="298"/>
                  <a:pt x="1958" y="336"/>
                  <a:pt x="1958" y="336"/>
                </a:cubicBezTo>
                <a:cubicBezTo>
                  <a:pt x="1940" y="392"/>
                  <a:pt x="1907" y="438"/>
                  <a:pt x="1882" y="489"/>
                </a:cubicBezTo>
                <a:cubicBezTo>
                  <a:pt x="1877" y="498"/>
                  <a:pt x="1879" y="511"/>
                  <a:pt x="1872" y="518"/>
                </a:cubicBezTo>
                <a:cubicBezTo>
                  <a:pt x="1856" y="534"/>
                  <a:pt x="1832" y="541"/>
                  <a:pt x="1814" y="556"/>
                </a:cubicBezTo>
                <a:cubicBezTo>
                  <a:pt x="1728" y="626"/>
                  <a:pt x="1637" y="679"/>
                  <a:pt x="1526" y="700"/>
                </a:cubicBezTo>
                <a:cubicBezTo>
                  <a:pt x="1469" y="741"/>
                  <a:pt x="1532" y="702"/>
                  <a:pt x="1440" y="729"/>
                </a:cubicBezTo>
                <a:cubicBezTo>
                  <a:pt x="1358" y="753"/>
                  <a:pt x="1274" y="799"/>
                  <a:pt x="1190" y="816"/>
                </a:cubicBezTo>
                <a:cubicBezTo>
                  <a:pt x="1146" y="825"/>
                  <a:pt x="1101" y="829"/>
                  <a:pt x="1056" y="835"/>
                </a:cubicBezTo>
                <a:cubicBezTo>
                  <a:pt x="968" y="862"/>
                  <a:pt x="879" y="880"/>
                  <a:pt x="787" y="892"/>
                </a:cubicBezTo>
                <a:cubicBezTo>
                  <a:pt x="735" y="910"/>
                  <a:pt x="687" y="918"/>
                  <a:pt x="634" y="931"/>
                </a:cubicBezTo>
                <a:cubicBezTo>
                  <a:pt x="590" y="942"/>
                  <a:pt x="552" y="964"/>
                  <a:pt x="509" y="979"/>
                </a:cubicBezTo>
                <a:cubicBezTo>
                  <a:pt x="452" y="1045"/>
                  <a:pt x="405" y="1107"/>
                  <a:pt x="355" y="1180"/>
                </a:cubicBezTo>
                <a:cubicBezTo>
                  <a:pt x="332" y="1213"/>
                  <a:pt x="312" y="1252"/>
                  <a:pt x="278" y="1276"/>
                </a:cubicBezTo>
                <a:cubicBezTo>
                  <a:pt x="257" y="1291"/>
                  <a:pt x="233" y="1301"/>
                  <a:pt x="211" y="1315"/>
                </a:cubicBezTo>
                <a:cubicBezTo>
                  <a:pt x="189" y="1349"/>
                  <a:pt x="160" y="1361"/>
                  <a:pt x="134" y="1392"/>
                </a:cubicBezTo>
                <a:cubicBezTo>
                  <a:pt x="59" y="1482"/>
                  <a:pt x="165" y="1368"/>
                  <a:pt x="96" y="1440"/>
                </a:cubicBezTo>
                <a:cubicBezTo>
                  <a:pt x="16" y="1664"/>
                  <a:pt x="60" y="1912"/>
                  <a:pt x="0" y="2140"/>
                </a:cubicBezTo>
                <a:cubicBezTo>
                  <a:pt x="3" y="2556"/>
                  <a:pt x="4" y="2972"/>
                  <a:pt x="10" y="3388"/>
                </a:cubicBezTo>
                <a:cubicBezTo>
                  <a:pt x="13" y="3591"/>
                  <a:pt x="227" y="3640"/>
                  <a:pt x="346" y="3753"/>
                </a:cubicBezTo>
                <a:cubicBezTo>
                  <a:pt x="369" y="3828"/>
                  <a:pt x="336" y="3727"/>
                  <a:pt x="374" y="3820"/>
                </a:cubicBezTo>
                <a:cubicBezTo>
                  <a:pt x="402" y="3888"/>
                  <a:pt x="415" y="3941"/>
                  <a:pt x="490" y="3964"/>
                </a:cubicBezTo>
                <a:cubicBezTo>
                  <a:pt x="522" y="3998"/>
                  <a:pt x="561" y="4017"/>
                  <a:pt x="605" y="4032"/>
                </a:cubicBezTo>
                <a:cubicBezTo>
                  <a:pt x="680" y="4086"/>
                  <a:pt x="646" y="4072"/>
                  <a:pt x="701" y="4089"/>
                </a:cubicBezTo>
                <a:cubicBezTo>
                  <a:pt x="767" y="4132"/>
                  <a:pt x="863" y="4130"/>
                  <a:pt x="941" y="4137"/>
                </a:cubicBezTo>
                <a:cubicBezTo>
                  <a:pt x="1073" y="4172"/>
                  <a:pt x="1219" y="4133"/>
                  <a:pt x="1354" y="4118"/>
                </a:cubicBezTo>
                <a:cubicBezTo>
                  <a:pt x="1494" y="4123"/>
                  <a:pt x="1580" y="4116"/>
                  <a:pt x="1699" y="4147"/>
                </a:cubicBezTo>
                <a:cubicBezTo>
                  <a:pt x="1730" y="4168"/>
                  <a:pt x="1760" y="4174"/>
                  <a:pt x="1795" y="4185"/>
                </a:cubicBezTo>
                <a:cubicBezTo>
                  <a:pt x="1857" y="4227"/>
                  <a:pt x="1852" y="4232"/>
                  <a:pt x="1901" y="4281"/>
                </a:cubicBezTo>
                <a:cubicBezTo>
                  <a:pt x="1925" y="4358"/>
                  <a:pt x="1968" y="4428"/>
                  <a:pt x="1968" y="4512"/>
                </a:cubicBezTo>
              </a:path>
            </a:pathLst>
          </a:custGeom>
          <a:noFill/>
          <a:ln w="123825">
            <a:solidFill>
              <a:srgbClr val="9999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74793" name="Line 9"/>
          <p:cNvSpPr>
            <a:spLocks noChangeShapeType="1"/>
          </p:cNvSpPr>
          <p:nvPr/>
        </p:nvSpPr>
        <p:spPr bwMode="auto">
          <a:xfrm flipH="1">
            <a:off x="3657600" y="0"/>
            <a:ext cx="304800" cy="381000"/>
          </a:xfrm>
          <a:prstGeom prst="line">
            <a:avLst/>
          </a:prstGeom>
          <a:noFill/>
          <a:ln w="57150">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4794" name="Text Box 10"/>
          <p:cNvSpPr txBox="1">
            <a:spLocks noChangeArrowheads="1"/>
          </p:cNvSpPr>
          <p:nvPr/>
        </p:nvSpPr>
        <p:spPr bwMode="auto">
          <a:xfrm>
            <a:off x="23192" y="746844"/>
            <a:ext cx="8077200" cy="1169988"/>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500" b="1" dirty="0">
                <a:solidFill>
                  <a:srgbClr val="FFFFFF"/>
                </a:solidFill>
                <a:effectLst>
                  <a:glow rad="127000">
                    <a:schemeClr val="tx1"/>
                  </a:glow>
                </a:effectLst>
                <a:latin typeface="Arial" charset="0"/>
                <a:cs typeface="Arial" charset="0"/>
              </a:rPr>
              <a:t>BABYLON FELL (539 </a:t>
            </a:r>
            <a:r>
              <a:rPr lang="en-US" sz="2700" b="1" dirty="0">
                <a:solidFill>
                  <a:srgbClr val="FFFFFF"/>
                </a:solidFill>
                <a:effectLst>
                  <a:glow rad="127000">
                    <a:schemeClr val="tx1"/>
                  </a:glow>
                </a:effectLst>
                <a:latin typeface="Arial" charset="0"/>
                <a:cs typeface="Arial" charset="0"/>
              </a:rPr>
              <a:t>BC</a:t>
            </a:r>
            <a:r>
              <a:rPr lang="en-US" sz="3500" b="1" dirty="0">
                <a:solidFill>
                  <a:srgbClr val="FFFFFF"/>
                </a:solidFill>
                <a:effectLst>
                  <a:glow rad="127000">
                    <a:schemeClr val="tx1"/>
                  </a:glow>
                </a:effectLst>
                <a:latin typeface="Arial" charset="0"/>
                <a:cs typeface="Arial" charset="0"/>
              </a:rPr>
              <a:t>)</a:t>
            </a:r>
          </a:p>
          <a:p>
            <a:pPr>
              <a:defRPr/>
            </a:pPr>
            <a:r>
              <a:rPr lang="en-US" sz="3500" b="1" dirty="0">
                <a:solidFill>
                  <a:srgbClr val="FFFFFF"/>
                </a:solidFill>
                <a:effectLst>
                  <a:glow rad="127000">
                    <a:schemeClr val="tx1"/>
                  </a:glow>
                </a:effectLst>
                <a:latin typeface="Arial" charset="0"/>
                <a:cs typeface="Arial" charset="0"/>
              </a:rPr>
              <a:t>Cyrus entered under the water gates</a:t>
            </a:r>
            <a:endParaRPr lang="en-US" sz="3500" dirty="0">
              <a:solidFill>
                <a:srgbClr val="FFFFFF"/>
              </a:solidFill>
              <a:effectLst>
                <a:glow rad="127000">
                  <a:schemeClr val="tx1"/>
                </a:glow>
              </a:effectLst>
              <a:latin typeface="Arial" charset="0"/>
              <a:cs typeface="Arial" charset="0"/>
            </a:endParaRPr>
          </a:p>
        </p:txBody>
      </p:sp>
      <p:sp>
        <p:nvSpPr>
          <p:cNvPr id="193547" name="Freeform 11"/>
          <p:cNvSpPr>
            <a:spLocks/>
          </p:cNvSpPr>
          <p:nvPr/>
        </p:nvSpPr>
        <p:spPr bwMode="auto">
          <a:xfrm rot="-687844">
            <a:off x="2743200" y="6172200"/>
            <a:ext cx="514350" cy="2498725"/>
          </a:xfrm>
          <a:custGeom>
            <a:avLst/>
            <a:gdLst>
              <a:gd name="T0" fmla="*/ 2147483647 w 324"/>
              <a:gd name="T1" fmla="*/ 2147483647 h 1574"/>
              <a:gd name="T2" fmla="*/ 2147483647 w 324"/>
              <a:gd name="T3" fmla="*/ 2147483647 h 1574"/>
              <a:gd name="T4" fmla="*/ 2147483647 w 324"/>
              <a:gd name="T5" fmla="*/ 2147483647 h 1574"/>
              <a:gd name="T6" fmla="*/ 2147483647 w 324"/>
              <a:gd name="T7" fmla="*/ 2147483647 h 1574"/>
              <a:gd name="T8" fmla="*/ 2147483647 w 324"/>
              <a:gd name="T9" fmla="*/ 2147483647 h 1574"/>
              <a:gd name="T10" fmla="*/ 2147483647 w 324"/>
              <a:gd name="T11" fmla="*/ 2147483647 h 1574"/>
              <a:gd name="T12" fmla="*/ 2147483647 w 324"/>
              <a:gd name="T13" fmla="*/ 2147483647 h 1574"/>
              <a:gd name="T14" fmla="*/ 2147483647 w 324"/>
              <a:gd name="T15" fmla="*/ 2147483647 h 1574"/>
              <a:gd name="T16" fmla="*/ 2147483647 w 324"/>
              <a:gd name="T17" fmla="*/ 0 h 157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24"/>
              <a:gd name="T28" fmla="*/ 0 h 1574"/>
              <a:gd name="T29" fmla="*/ 324 w 324"/>
              <a:gd name="T30" fmla="*/ 1574 h 157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24" h="1574">
                <a:moveTo>
                  <a:pt x="27" y="1574"/>
                </a:moveTo>
                <a:cubicBezTo>
                  <a:pt x="0" y="1497"/>
                  <a:pt x="27" y="1383"/>
                  <a:pt x="56" y="1305"/>
                </a:cubicBezTo>
                <a:cubicBezTo>
                  <a:pt x="66" y="1279"/>
                  <a:pt x="67" y="1250"/>
                  <a:pt x="84" y="1228"/>
                </a:cubicBezTo>
                <a:cubicBezTo>
                  <a:pt x="107" y="1198"/>
                  <a:pt x="186" y="1117"/>
                  <a:pt x="219" y="1084"/>
                </a:cubicBezTo>
                <a:cubicBezTo>
                  <a:pt x="243" y="1008"/>
                  <a:pt x="209" y="1101"/>
                  <a:pt x="248" y="1036"/>
                </a:cubicBezTo>
                <a:cubicBezTo>
                  <a:pt x="288" y="969"/>
                  <a:pt x="223" y="1043"/>
                  <a:pt x="276" y="988"/>
                </a:cubicBezTo>
                <a:cubicBezTo>
                  <a:pt x="306" y="903"/>
                  <a:pt x="294" y="951"/>
                  <a:pt x="305" y="844"/>
                </a:cubicBezTo>
                <a:cubicBezTo>
                  <a:pt x="299" y="461"/>
                  <a:pt x="324" y="418"/>
                  <a:pt x="267" y="172"/>
                </a:cubicBezTo>
                <a:cubicBezTo>
                  <a:pt x="255" y="38"/>
                  <a:pt x="257" y="95"/>
                  <a:pt x="257" y="0"/>
                </a:cubicBezTo>
              </a:path>
            </a:pathLst>
          </a:custGeom>
          <a:noFill/>
          <a:ln w="123825">
            <a:solidFill>
              <a:srgbClr val="9999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74796" name="Text Box 12"/>
          <p:cNvSpPr txBox="1">
            <a:spLocks noChangeArrowheads="1"/>
          </p:cNvSpPr>
          <p:nvPr/>
        </p:nvSpPr>
        <p:spPr bwMode="auto">
          <a:xfrm>
            <a:off x="5105400" y="2573338"/>
            <a:ext cx="4038600" cy="1169987"/>
          </a:xfrm>
          <a:prstGeom prst="rect">
            <a:avLst/>
          </a:prstGeom>
          <a:noFill/>
          <a:ln w="9525">
            <a:noFill/>
            <a:miter lim="800000"/>
            <a:headEnd/>
            <a:tailEnd/>
          </a:ln>
          <a:effectLst>
            <a:outerShdw blurRad="50800" dist="38100" dir="2700000" algn="ctr" rotWithShape="0">
              <a:srgbClr val="000000">
                <a:alpha val="43000"/>
              </a:srgbClr>
            </a:outerShdw>
          </a:effectLst>
        </p:spPr>
        <p:txBody>
          <a:bodyPr>
            <a:spAutoFit/>
          </a:bodyPr>
          <a:lstStyle/>
          <a:p>
            <a:pPr>
              <a:spcBef>
                <a:spcPct val="50000"/>
              </a:spcBef>
              <a:defRPr/>
            </a:pPr>
            <a:r>
              <a:rPr lang="en-US" sz="2800" b="1" dirty="0">
                <a:solidFill>
                  <a:srgbClr val="FFFFFF"/>
                </a:solidFill>
                <a:effectLst>
                  <a:glow rad="127000">
                    <a:schemeClr val="tx1"/>
                  </a:glow>
                </a:effectLst>
                <a:latin typeface="Arial"/>
                <a:ea typeface="+mn-ea"/>
                <a:cs typeface="Arial"/>
              </a:rPr>
              <a:t>Daniel 5</a:t>
            </a:r>
          </a:p>
          <a:p>
            <a:pPr>
              <a:spcBef>
                <a:spcPct val="50000"/>
              </a:spcBef>
              <a:defRPr/>
            </a:pPr>
            <a:r>
              <a:rPr lang="en-US" sz="2800" b="1" dirty="0">
                <a:solidFill>
                  <a:srgbClr val="FFFFFF"/>
                </a:solidFill>
                <a:effectLst>
                  <a:glow rad="127000">
                    <a:schemeClr val="tx1"/>
                  </a:glow>
                </a:effectLst>
                <a:latin typeface="Arial"/>
                <a:ea typeface="+mn-ea"/>
                <a:cs typeface="Arial"/>
              </a:rPr>
              <a:t>(Belshazzar</a:t>
            </a:r>
            <a:r>
              <a:rPr lang="fr-FR" sz="2800" b="1" dirty="0">
                <a:solidFill>
                  <a:srgbClr val="FFFFFF"/>
                </a:solidFill>
                <a:effectLst>
                  <a:glow rad="127000">
                    <a:schemeClr val="tx1"/>
                  </a:glow>
                </a:effectLst>
                <a:latin typeface="Arial"/>
                <a:ea typeface="+mn-ea"/>
                <a:cs typeface="Arial"/>
              </a:rPr>
              <a:t>'</a:t>
            </a:r>
            <a:r>
              <a:rPr lang="en-US" sz="2800" b="1" dirty="0">
                <a:solidFill>
                  <a:srgbClr val="FFFFFF"/>
                </a:solidFill>
                <a:effectLst>
                  <a:glow rad="127000">
                    <a:schemeClr val="tx1"/>
                  </a:glow>
                </a:effectLst>
                <a:latin typeface="Arial"/>
                <a:ea typeface="+mn-ea"/>
                <a:cs typeface="Arial"/>
              </a:rPr>
              <a:t>s Feast)</a:t>
            </a:r>
          </a:p>
        </p:txBody>
      </p:sp>
      <p:sp>
        <p:nvSpPr>
          <p:cNvPr id="374798" name="Text Box 14"/>
          <p:cNvSpPr txBox="1">
            <a:spLocks noChangeArrowheads="1"/>
          </p:cNvSpPr>
          <p:nvPr/>
        </p:nvSpPr>
        <p:spPr bwMode="auto">
          <a:xfrm>
            <a:off x="8397875" y="44450"/>
            <a:ext cx="698500" cy="461963"/>
          </a:xfrm>
          <a:prstGeom prst="rect">
            <a:avLst/>
          </a:prstGeom>
          <a:noFill/>
          <a:ln w="9525">
            <a:noFill/>
            <a:miter lim="800000"/>
            <a:headEnd/>
            <a:tailEnd/>
          </a:ln>
          <a:effectLst>
            <a:outerShdw blurRad="63500" dist="38099" dir="2700000" algn="ctr" rotWithShape="0">
              <a:schemeClr val="tx2">
                <a:alpha val="74998"/>
              </a:schemeClr>
            </a:outerShdw>
          </a:effectLst>
        </p:spPr>
        <p:txBody>
          <a:bodyPr wrap="none">
            <a:spAutoFit/>
          </a:bodyPr>
          <a:lstStyle/>
          <a:p>
            <a:pPr>
              <a:defRPr/>
            </a:pPr>
            <a:r>
              <a:rPr lang="en-US" b="1" dirty="0">
                <a:solidFill>
                  <a:srgbClr val="FFFFFF"/>
                </a:solidFill>
                <a:latin typeface="Arial"/>
                <a:ea typeface="+mn-ea"/>
                <a:cs typeface="Arial"/>
              </a:rPr>
              <a:t>145</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iterate type="wd">
                                    <p:tmPct val="100000"/>
                                  </p:iterate>
                                  <p:childTnLst>
                                    <p:set>
                                      <p:cBhvr>
                                        <p:cTn id="6" dur="1" fill="hold">
                                          <p:stCondLst>
                                            <p:cond delay="0"/>
                                          </p:stCondLst>
                                        </p:cTn>
                                        <p:tgtEl>
                                          <p:spTgt spid="374794"/>
                                        </p:tgtEl>
                                        <p:attrNameLst>
                                          <p:attrName>style.visibility</p:attrName>
                                        </p:attrNameLst>
                                      </p:cBhvr>
                                      <p:to>
                                        <p:strVal val="visible"/>
                                      </p:to>
                                    </p:set>
                                    <p:animEffect transition="in" filter="wipe(up)">
                                      <p:cBhvr>
                                        <p:cTn id="7" dur="300"/>
                                        <p:tgtEl>
                                          <p:spTgt spid="37479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74793"/>
                                        </p:tgtEl>
                                        <p:attrNameLst>
                                          <p:attrName>style.visibility</p:attrName>
                                        </p:attrNameLst>
                                      </p:cBhvr>
                                      <p:to>
                                        <p:strVal val="visible"/>
                                      </p:to>
                                    </p:set>
                                    <p:animEffect transition="in" filter="wipe(up)">
                                      <p:cBhvr>
                                        <p:cTn id="12" dur="500"/>
                                        <p:tgtEl>
                                          <p:spTgt spid="37479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374792"/>
                                        </p:tgtEl>
                                        <p:attrNameLst>
                                          <p:attrName>style.visibility</p:attrName>
                                        </p:attrNameLst>
                                      </p:cBhvr>
                                      <p:to>
                                        <p:strVal val="visible"/>
                                      </p:to>
                                    </p:set>
                                    <p:animEffect transition="in" filter="wipe(up)">
                                      <p:cBhvr>
                                        <p:cTn id="17" dur="500"/>
                                        <p:tgtEl>
                                          <p:spTgt spid="37479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5" presetClass="entr" presetSubtype="0" fill="hold" nodeType="clickEffect">
                                  <p:stCondLst>
                                    <p:cond delay="0"/>
                                  </p:stCondLst>
                                  <p:childTnLst>
                                    <p:set>
                                      <p:cBhvr>
                                        <p:cTn id="21" dur="1" fill="hold">
                                          <p:stCondLst>
                                            <p:cond delay="0"/>
                                          </p:stCondLst>
                                        </p:cTn>
                                        <p:tgtEl>
                                          <p:spTgt spid="374790"/>
                                        </p:tgtEl>
                                        <p:attrNameLst>
                                          <p:attrName>style.visibility</p:attrName>
                                        </p:attrNameLst>
                                      </p:cBhvr>
                                      <p:to>
                                        <p:strVal val="visible"/>
                                      </p:to>
                                    </p:set>
                                    <p:anim calcmode="lin" valueType="num">
                                      <p:cBhvr>
                                        <p:cTn id="22" dur="1000" fill="hold"/>
                                        <p:tgtEl>
                                          <p:spTgt spid="374790"/>
                                        </p:tgtEl>
                                        <p:attrNameLst>
                                          <p:attrName>ppt_w</p:attrName>
                                        </p:attrNameLst>
                                      </p:cBhvr>
                                      <p:tavLst>
                                        <p:tav tm="0">
                                          <p:val>
                                            <p:fltVal val="0"/>
                                          </p:val>
                                        </p:tav>
                                        <p:tav tm="100000">
                                          <p:val>
                                            <p:strVal val="#ppt_w"/>
                                          </p:val>
                                        </p:tav>
                                      </p:tavLst>
                                    </p:anim>
                                    <p:anim calcmode="lin" valueType="num">
                                      <p:cBhvr>
                                        <p:cTn id="23" dur="1000" fill="hold"/>
                                        <p:tgtEl>
                                          <p:spTgt spid="374790"/>
                                        </p:tgtEl>
                                        <p:attrNameLst>
                                          <p:attrName>ppt_h</p:attrName>
                                        </p:attrNameLst>
                                      </p:cBhvr>
                                      <p:tavLst>
                                        <p:tav tm="0">
                                          <p:val>
                                            <p:fltVal val="0"/>
                                          </p:val>
                                        </p:tav>
                                        <p:tav tm="100000">
                                          <p:val>
                                            <p:strVal val="#ppt_h"/>
                                          </p:val>
                                        </p:tav>
                                      </p:tavLst>
                                    </p:anim>
                                    <p:anim calcmode="lin" valueType="num">
                                      <p:cBhvr>
                                        <p:cTn id="24" dur="1000" fill="hold"/>
                                        <p:tgtEl>
                                          <p:spTgt spid="374790"/>
                                        </p:tgtEl>
                                        <p:attrNameLst>
                                          <p:attrName>ppt_x</p:attrName>
                                        </p:attrNameLst>
                                      </p:cBhvr>
                                      <p:tavLst>
                                        <p:tav tm="0" fmla="#ppt_x+(cos(-2*pi*(1-$))*-#ppt_x-sin(-2*pi*(1-$))*(1-#ppt_y))*(1-$)">
                                          <p:val>
                                            <p:fltVal val="0"/>
                                          </p:val>
                                        </p:tav>
                                        <p:tav tm="100000">
                                          <p:val>
                                            <p:fltVal val="1"/>
                                          </p:val>
                                        </p:tav>
                                      </p:tavLst>
                                    </p:anim>
                                    <p:anim calcmode="lin" valueType="num">
                                      <p:cBhvr>
                                        <p:cTn id="25" dur="1000" fill="hold"/>
                                        <p:tgtEl>
                                          <p:spTgt spid="37479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9" presetClass="entr" presetSubtype="0" fill="hold" nodeType="clickEffect">
                                  <p:stCondLst>
                                    <p:cond delay="0"/>
                                  </p:stCondLst>
                                  <p:childTnLst>
                                    <p:set>
                                      <p:cBhvr>
                                        <p:cTn id="29" dur="1" fill="hold">
                                          <p:stCondLst>
                                            <p:cond delay="0"/>
                                          </p:stCondLst>
                                        </p:cTn>
                                        <p:tgtEl>
                                          <p:spTgt spid="374796"/>
                                        </p:tgtEl>
                                        <p:attrNameLst>
                                          <p:attrName>style.visibility</p:attrName>
                                        </p:attrNameLst>
                                      </p:cBhvr>
                                      <p:to>
                                        <p:strVal val="visible"/>
                                      </p:to>
                                    </p:set>
                                    <p:animEffect transition="in" filter="dissolve">
                                      <p:cBhvr>
                                        <p:cTn id="30" dur="500"/>
                                        <p:tgtEl>
                                          <p:spTgt spid="3747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4792" grpId="0" animBg="1"/>
      <p:bldP spid="374793"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bg>
      <p:bgPr>
        <a:solidFill>
          <a:srgbClr val="204B1B"/>
        </a:solidFill>
        <a:effectLst/>
      </p:bgPr>
    </p:bg>
    <p:spTree>
      <p:nvGrpSpPr>
        <p:cNvPr id="1" name=""/>
        <p:cNvGrpSpPr/>
        <p:nvPr/>
      </p:nvGrpSpPr>
      <p:grpSpPr>
        <a:xfrm>
          <a:off x="0" y="0"/>
          <a:ext cx="0" cy="0"/>
          <a:chOff x="0" y="0"/>
          <a:chExt cx="0" cy="0"/>
        </a:xfrm>
      </p:grpSpPr>
      <p:sp>
        <p:nvSpPr>
          <p:cNvPr id="374787" name="Line 3"/>
          <p:cNvSpPr>
            <a:spLocks noChangeShapeType="1"/>
          </p:cNvSpPr>
          <p:nvPr/>
        </p:nvSpPr>
        <p:spPr bwMode="auto">
          <a:xfrm>
            <a:off x="1752600" y="838200"/>
            <a:ext cx="4495800" cy="0"/>
          </a:xfrm>
          <a:prstGeom prst="line">
            <a:avLst/>
          </a:prstGeom>
          <a:noFill/>
          <a:ln w="38100">
            <a:solidFill>
              <a:schemeClr val="bg1"/>
            </a:solidFill>
            <a:round/>
            <a:headEnd/>
            <a:tailEnd/>
          </a:ln>
          <a:effectLst>
            <a:outerShdw blurRad="63500" dist="38099" dir="2700000" algn="ctr" rotWithShape="0">
              <a:schemeClr val="tx2">
                <a:alpha val="74998"/>
              </a:schemeClr>
            </a:outerShdw>
          </a:effectLst>
        </p:spPr>
        <p:txBody>
          <a:bodyPr/>
          <a:lstStyle/>
          <a:p>
            <a:pPr algn="l" eaLnBrk="1" hangingPunct="1">
              <a:defRPr/>
            </a:pPr>
            <a:endParaRPr lang="en-US">
              <a:solidFill>
                <a:srgbClr val="000000"/>
              </a:solidFill>
              <a:latin typeface="Times New Roman" pitchFamily="-112" charset="0"/>
              <a:ea typeface="+mn-ea"/>
              <a:cs typeface="+mn-cs"/>
            </a:endParaRPr>
          </a:p>
        </p:txBody>
      </p:sp>
      <p:sp>
        <p:nvSpPr>
          <p:cNvPr id="374798" name="Text Box 14"/>
          <p:cNvSpPr txBox="1">
            <a:spLocks noChangeArrowheads="1"/>
          </p:cNvSpPr>
          <p:nvPr/>
        </p:nvSpPr>
        <p:spPr bwMode="auto">
          <a:xfrm>
            <a:off x="8397875" y="152400"/>
            <a:ext cx="698500" cy="461963"/>
          </a:xfrm>
          <a:prstGeom prst="rect">
            <a:avLst/>
          </a:prstGeom>
          <a:noFill/>
          <a:ln w="9525">
            <a:noFill/>
            <a:miter lim="800000"/>
            <a:headEnd/>
            <a:tailEnd/>
          </a:ln>
          <a:effectLst>
            <a:outerShdw blurRad="63500" dist="38099" dir="2700000" algn="ctr" rotWithShape="0">
              <a:schemeClr val="tx2">
                <a:alpha val="74998"/>
              </a:schemeClr>
            </a:outerShdw>
          </a:effectLst>
        </p:spPr>
        <p:txBody>
          <a:bodyPr wrap="none">
            <a:spAutoFit/>
          </a:bodyPr>
          <a:lstStyle/>
          <a:p>
            <a:pPr>
              <a:defRPr/>
            </a:pPr>
            <a:r>
              <a:rPr lang="en-US" b="1" dirty="0">
                <a:solidFill>
                  <a:srgbClr val="FFFFFF"/>
                </a:solidFill>
                <a:latin typeface="Arial"/>
                <a:ea typeface="+mn-ea"/>
                <a:cs typeface="Arial"/>
              </a:rPr>
              <a:t>144</a:t>
            </a:r>
          </a:p>
        </p:txBody>
      </p:sp>
      <p:sp>
        <p:nvSpPr>
          <p:cNvPr id="195588" name="TextBox 13"/>
          <p:cNvSpPr txBox="1">
            <a:spLocks noChangeArrowheads="1"/>
          </p:cNvSpPr>
          <p:nvPr/>
        </p:nvSpPr>
        <p:spPr bwMode="auto">
          <a:xfrm>
            <a:off x="152400" y="914400"/>
            <a:ext cx="8915400" cy="563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r>
              <a:rPr lang="ja-JP" altLang="en-US">
                <a:solidFill>
                  <a:srgbClr val="FFFFFF"/>
                </a:solidFill>
                <a:latin typeface="Arial" charset="0"/>
                <a:cs typeface="Arial" charset="0"/>
              </a:rPr>
              <a:t>“</a:t>
            </a:r>
            <a:r>
              <a:rPr lang="en-US" altLang="ja-JP">
                <a:solidFill>
                  <a:srgbClr val="FFFFFF"/>
                </a:solidFill>
                <a:latin typeface="Arial" charset="0"/>
                <a:cs typeface="Arial" charset="0"/>
              </a:rPr>
              <a:t>[Cyrus] placed a portion of his army at the point where the river enters the city, and another body at the back of the place where it issues forth, with orders to march into the town by the bed of the stream, as soon as the water became shallow enough: he then himself drew off with the unwarlike portion of his host, and made for the place where Nitocris dug the basin for the river, where he did exactly what she had done formerly: he turned the Euphrates by a canal into the basin, which was then a marsh, on which the river sank to such an extent that the natural bed of the stream became fordable. </a:t>
            </a:r>
          </a:p>
          <a:p>
            <a:pPr algn="l" eaLnBrk="1" hangingPunct="1"/>
            <a:r>
              <a:rPr lang="en-US">
                <a:solidFill>
                  <a:srgbClr val="FFFFFF"/>
                </a:solidFill>
                <a:latin typeface="Arial" charset="0"/>
                <a:cs typeface="Arial" charset="0"/>
              </a:rPr>
              <a:t> </a:t>
            </a:r>
          </a:p>
          <a:p>
            <a:pPr algn="l" eaLnBrk="1" hangingPunct="1"/>
            <a:r>
              <a:rPr lang="ja-JP" altLang="en-US">
                <a:solidFill>
                  <a:srgbClr val="FFFFFF"/>
                </a:solidFill>
                <a:latin typeface="Arial" charset="0"/>
                <a:cs typeface="Arial" charset="0"/>
              </a:rPr>
              <a:t>“</a:t>
            </a:r>
            <a:r>
              <a:rPr lang="en-US" altLang="ja-JP">
                <a:solidFill>
                  <a:srgbClr val="FFFFFF"/>
                </a:solidFill>
                <a:latin typeface="Arial" charset="0"/>
                <a:cs typeface="Arial" charset="0"/>
              </a:rPr>
              <a:t>Hereupon the Persians who had been left for the purpose at Babylon by the river-side, entered the stream, which had now sunk so as to reach about midway up a man</a:t>
            </a:r>
            <a:r>
              <a:rPr lang="fr-FR" altLang="ja-JP">
                <a:solidFill>
                  <a:srgbClr val="FFFFFF"/>
                </a:solidFill>
                <a:latin typeface="Arial" charset="0"/>
                <a:cs typeface="Arial" charset="0"/>
              </a:rPr>
              <a:t>'</a:t>
            </a:r>
            <a:r>
              <a:rPr lang="en-US" altLang="ja-JP">
                <a:solidFill>
                  <a:srgbClr val="FFFFFF"/>
                </a:solidFill>
                <a:latin typeface="Arial" charset="0"/>
                <a:cs typeface="Arial" charset="0"/>
              </a:rPr>
              <a:t>s thigh, and thus got into the town. </a:t>
            </a:r>
            <a:endParaRPr lang="en-US">
              <a:solidFill>
                <a:srgbClr val="FFFFFF"/>
              </a:solidFill>
              <a:latin typeface="Arial" charset="0"/>
              <a:cs typeface="Arial" charset="0"/>
            </a:endParaRPr>
          </a:p>
        </p:txBody>
      </p:sp>
      <p:sp>
        <p:nvSpPr>
          <p:cNvPr id="223237" name="Title 14"/>
          <p:cNvSpPr>
            <a:spLocks noGrp="1" noTextEdit="1"/>
          </p:cNvSpPr>
          <p:nvPr/>
        </p:nvSpPr>
        <p:spPr bwMode="auto">
          <a:xfrm>
            <a:off x="1143000" y="228600"/>
            <a:ext cx="6096000" cy="457200"/>
          </a:xfrm>
          <a:prstGeom prst="rect">
            <a:avLst/>
          </a:prstGeom>
        </p:spPr>
        <p:txBody>
          <a:bodyPr wrap="none" fromWordArt="1" anchor="ctr"/>
          <a:lstStyle/>
          <a:p>
            <a:pPr>
              <a:defRPr/>
            </a:pPr>
            <a:r>
              <a:rPr lang="en-US" sz="3600" b="1" kern="10" dirty="0">
                <a:ln w="6350">
                  <a:solidFill>
                    <a:srgbClr val="99CCFF"/>
                  </a:solidFill>
                  <a:round/>
                  <a:headEnd/>
                  <a:tailEnd/>
                </a:ln>
                <a:solidFill>
                  <a:srgbClr val="FFFFFF"/>
                </a:solidFill>
                <a:effectLst>
                  <a:outerShdw blurRad="63500" dist="38099" dir="2700000" algn="ctr" rotWithShape="0">
                    <a:srgbClr val="990000">
                      <a:alpha val="74997"/>
                    </a:srgbClr>
                  </a:outerShdw>
                </a:effectLst>
                <a:latin typeface="Arial"/>
                <a:ea typeface="Arial"/>
                <a:cs typeface="Arial"/>
              </a:rPr>
              <a:t>Babylon</a:t>
            </a:r>
            <a:r>
              <a:rPr lang="fr-FR" sz="3600" b="1" kern="10" dirty="0">
                <a:ln w="6350">
                  <a:solidFill>
                    <a:srgbClr val="99CCFF"/>
                  </a:solidFill>
                  <a:round/>
                  <a:headEnd/>
                  <a:tailEnd/>
                </a:ln>
                <a:solidFill>
                  <a:srgbClr val="FFFFFF"/>
                </a:solidFill>
                <a:effectLst>
                  <a:outerShdw blurRad="63500" dist="38099" dir="2700000" algn="ctr" rotWithShape="0">
                    <a:srgbClr val="990000">
                      <a:alpha val="74997"/>
                    </a:srgbClr>
                  </a:outerShdw>
                </a:effectLst>
                <a:latin typeface="Arial"/>
                <a:ea typeface="Arial"/>
                <a:cs typeface="Arial"/>
              </a:rPr>
              <a:t>'</a:t>
            </a:r>
            <a:r>
              <a:rPr lang="en-US" sz="3600" b="1" kern="10" dirty="0">
                <a:ln w="6350">
                  <a:solidFill>
                    <a:srgbClr val="99CCFF"/>
                  </a:solidFill>
                  <a:round/>
                  <a:headEnd/>
                  <a:tailEnd/>
                </a:ln>
                <a:solidFill>
                  <a:srgbClr val="FFFFFF"/>
                </a:solidFill>
                <a:effectLst>
                  <a:outerShdw blurRad="63500" dist="38099" dir="2700000" algn="ctr" rotWithShape="0">
                    <a:srgbClr val="990000">
                      <a:alpha val="74997"/>
                    </a:srgbClr>
                  </a:outerShdw>
                </a:effectLst>
                <a:latin typeface="Arial"/>
                <a:ea typeface="Arial"/>
                <a:cs typeface="Arial"/>
              </a:rPr>
              <a:t>s Fall (Herodotus)</a:t>
            </a:r>
          </a:p>
        </p:txBody>
      </p:sp>
      <p:sp>
        <p:nvSpPr>
          <p:cNvPr id="195590" name="TextBox 5"/>
          <p:cNvSpPr txBox="1">
            <a:spLocks noChangeArrowheads="1"/>
          </p:cNvSpPr>
          <p:nvPr/>
        </p:nvSpPr>
        <p:spPr bwMode="auto">
          <a:xfrm>
            <a:off x="3190875" y="6381750"/>
            <a:ext cx="58769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r>
              <a:rPr lang="en-US" sz="2000" b="1" i="1">
                <a:solidFill>
                  <a:srgbClr val="FFFFFF"/>
                </a:solidFill>
                <a:latin typeface="Arial" charset="0"/>
                <a:cs typeface="Arial" charset="0"/>
              </a:rPr>
              <a:t>The History of the Persian Wars </a:t>
            </a:r>
            <a:r>
              <a:rPr lang="en-US" sz="2000" b="1">
                <a:solidFill>
                  <a:srgbClr val="FFFFFF"/>
                </a:solidFill>
                <a:latin typeface="Arial" charset="0"/>
                <a:cs typeface="Arial" charset="0"/>
              </a:rPr>
              <a:t>1.191 (430 BC)</a:t>
            </a:r>
          </a:p>
        </p:txBody>
      </p:sp>
    </p:spTree>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bg>
      <p:bgPr>
        <a:solidFill>
          <a:srgbClr val="204B1B"/>
        </a:solidFill>
        <a:effectLst/>
      </p:bgPr>
    </p:bg>
    <p:spTree>
      <p:nvGrpSpPr>
        <p:cNvPr id="1" name=""/>
        <p:cNvGrpSpPr/>
        <p:nvPr/>
      </p:nvGrpSpPr>
      <p:grpSpPr>
        <a:xfrm>
          <a:off x="0" y="0"/>
          <a:ext cx="0" cy="0"/>
          <a:chOff x="0" y="0"/>
          <a:chExt cx="0" cy="0"/>
        </a:xfrm>
      </p:grpSpPr>
      <p:sp>
        <p:nvSpPr>
          <p:cNvPr id="374787" name="Line 3"/>
          <p:cNvSpPr>
            <a:spLocks noChangeShapeType="1"/>
          </p:cNvSpPr>
          <p:nvPr/>
        </p:nvSpPr>
        <p:spPr bwMode="auto">
          <a:xfrm>
            <a:off x="1752600" y="838200"/>
            <a:ext cx="4495800" cy="0"/>
          </a:xfrm>
          <a:prstGeom prst="line">
            <a:avLst/>
          </a:prstGeom>
          <a:noFill/>
          <a:ln w="38100">
            <a:solidFill>
              <a:schemeClr val="bg1"/>
            </a:solidFill>
            <a:round/>
            <a:headEnd/>
            <a:tailEnd/>
          </a:ln>
          <a:effectLst>
            <a:outerShdw blurRad="63500" dist="38099" dir="2700000" algn="ctr" rotWithShape="0">
              <a:schemeClr val="tx2">
                <a:alpha val="74998"/>
              </a:schemeClr>
            </a:outerShdw>
          </a:effectLst>
        </p:spPr>
        <p:txBody>
          <a:bodyPr/>
          <a:lstStyle/>
          <a:p>
            <a:pPr algn="l" eaLnBrk="1" hangingPunct="1">
              <a:defRPr/>
            </a:pPr>
            <a:endParaRPr lang="en-US">
              <a:solidFill>
                <a:srgbClr val="000000"/>
              </a:solidFill>
              <a:latin typeface="Times New Roman" pitchFamily="-112" charset="0"/>
              <a:ea typeface="+mn-ea"/>
              <a:cs typeface="+mn-cs"/>
            </a:endParaRPr>
          </a:p>
        </p:txBody>
      </p:sp>
      <p:sp>
        <p:nvSpPr>
          <p:cNvPr id="374798" name="Text Box 14"/>
          <p:cNvSpPr txBox="1">
            <a:spLocks noChangeArrowheads="1"/>
          </p:cNvSpPr>
          <p:nvPr/>
        </p:nvSpPr>
        <p:spPr bwMode="auto">
          <a:xfrm>
            <a:off x="8397875" y="152400"/>
            <a:ext cx="698500" cy="461963"/>
          </a:xfrm>
          <a:prstGeom prst="rect">
            <a:avLst/>
          </a:prstGeom>
          <a:noFill/>
          <a:ln w="9525">
            <a:noFill/>
            <a:miter lim="800000"/>
            <a:headEnd/>
            <a:tailEnd/>
          </a:ln>
          <a:effectLst>
            <a:outerShdw blurRad="63500" dist="38099" dir="2700000" algn="ctr" rotWithShape="0">
              <a:schemeClr val="tx2">
                <a:alpha val="74998"/>
              </a:schemeClr>
            </a:outerShdw>
          </a:effectLst>
        </p:spPr>
        <p:txBody>
          <a:bodyPr wrap="none">
            <a:spAutoFit/>
          </a:bodyPr>
          <a:lstStyle/>
          <a:p>
            <a:pPr>
              <a:defRPr/>
            </a:pPr>
            <a:r>
              <a:rPr lang="en-US" b="1" dirty="0">
                <a:solidFill>
                  <a:srgbClr val="FFFFFF"/>
                </a:solidFill>
                <a:latin typeface="Arial"/>
                <a:ea typeface="+mn-ea"/>
                <a:cs typeface="Arial"/>
              </a:rPr>
              <a:t>144</a:t>
            </a:r>
          </a:p>
        </p:txBody>
      </p:sp>
      <p:sp>
        <p:nvSpPr>
          <p:cNvPr id="197636" name="TextBox 13"/>
          <p:cNvSpPr txBox="1">
            <a:spLocks noChangeArrowheads="1"/>
          </p:cNvSpPr>
          <p:nvPr/>
        </p:nvSpPr>
        <p:spPr bwMode="auto">
          <a:xfrm>
            <a:off x="152400" y="914400"/>
            <a:ext cx="8915400" cy="563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r>
              <a:rPr lang="ja-JP" altLang="en-US">
                <a:solidFill>
                  <a:srgbClr val="FFFFFF"/>
                </a:solidFill>
                <a:latin typeface="Arial" charset="0"/>
                <a:cs typeface="Arial" charset="0"/>
              </a:rPr>
              <a:t>“</a:t>
            </a:r>
            <a:r>
              <a:rPr lang="en-US" altLang="ja-JP">
                <a:solidFill>
                  <a:srgbClr val="FFFFFF"/>
                </a:solidFill>
                <a:latin typeface="Arial" charset="0"/>
                <a:cs typeface="Arial" charset="0"/>
              </a:rPr>
              <a:t>Had the Babylonians been apprised of what Cyrus was about, or had they noticed their danger, they would never have allowed the Persians to enter the city, but would have destroyed them utterly; for they would have made fast all the street-gates which gave upon the river, and mounting upon the walls along both sides of the stream, would so have caught the enemy, as it were, in a trap. But, as it was, the Persians came upon them by surprise and so took the city. Owing to the vast size of the place, the inhabitants of the central parts (as the residents at Babylon declare) long after the outer portions of the town were taken, knew nothing of what had chanced, but as they were engaged in a festival, continued dancing and reveling until they learnt the capture but too certainly. Such, then, were the circumstances of the first taking of Babylon.</a:t>
            </a:r>
            <a:r>
              <a:rPr lang="ja-JP" altLang="en-US">
                <a:solidFill>
                  <a:srgbClr val="FFFFFF"/>
                </a:solidFill>
                <a:latin typeface="Arial" charset="0"/>
                <a:cs typeface="Arial" charset="0"/>
              </a:rPr>
              <a:t>”</a:t>
            </a:r>
            <a:endParaRPr lang="en-US" altLang="ja-JP">
              <a:solidFill>
                <a:srgbClr val="FFFFFF"/>
              </a:solidFill>
              <a:latin typeface="Arial" charset="0"/>
              <a:cs typeface="Arial" charset="0"/>
            </a:endParaRPr>
          </a:p>
          <a:p>
            <a:pPr algn="l" eaLnBrk="1" hangingPunct="1"/>
            <a:endParaRPr lang="en-US">
              <a:solidFill>
                <a:srgbClr val="FFFFFF"/>
              </a:solidFill>
              <a:latin typeface="Arial" charset="0"/>
              <a:cs typeface="Arial" charset="0"/>
            </a:endParaRPr>
          </a:p>
        </p:txBody>
      </p:sp>
      <p:sp>
        <p:nvSpPr>
          <p:cNvPr id="225285" name="Title 14"/>
          <p:cNvSpPr>
            <a:spLocks noGrp="1" noTextEdit="1"/>
          </p:cNvSpPr>
          <p:nvPr/>
        </p:nvSpPr>
        <p:spPr bwMode="auto">
          <a:xfrm>
            <a:off x="1143000" y="228600"/>
            <a:ext cx="6096000" cy="457200"/>
          </a:xfrm>
          <a:prstGeom prst="rect">
            <a:avLst/>
          </a:prstGeom>
        </p:spPr>
        <p:txBody>
          <a:bodyPr wrap="none" fromWordArt="1" anchor="ctr"/>
          <a:lstStyle/>
          <a:p>
            <a:pPr>
              <a:defRPr/>
            </a:pPr>
            <a:r>
              <a:rPr lang="en-US" sz="3200" b="1" kern="10" dirty="0">
                <a:ln w="6350">
                  <a:solidFill>
                    <a:srgbClr val="99CCFF"/>
                  </a:solidFill>
                  <a:round/>
                  <a:headEnd/>
                  <a:tailEnd/>
                </a:ln>
                <a:solidFill>
                  <a:srgbClr val="FFFFFF"/>
                </a:solidFill>
                <a:effectLst>
                  <a:outerShdw blurRad="63500" dist="38099" dir="2700000" algn="ctr" rotWithShape="0">
                    <a:srgbClr val="990000">
                      <a:alpha val="74997"/>
                    </a:srgbClr>
                  </a:outerShdw>
                </a:effectLst>
                <a:latin typeface="Arial"/>
                <a:ea typeface="Arial"/>
                <a:cs typeface="Arial"/>
              </a:rPr>
              <a:t>Babylon</a:t>
            </a:r>
            <a:r>
              <a:rPr lang="fr-FR" sz="3200" b="1" kern="10" dirty="0">
                <a:ln w="6350">
                  <a:solidFill>
                    <a:srgbClr val="99CCFF"/>
                  </a:solidFill>
                  <a:round/>
                  <a:headEnd/>
                  <a:tailEnd/>
                </a:ln>
                <a:solidFill>
                  <a:srgbClr val="FFFFFF"/>
                </a:solidFill>
                <a:effectLst>
                  <a:outerShdw blurRad="63500" dist="38099" dir="2700000" algn="ctr" rotWithShape="0">
                    <a:srgbClr val="990000">
                      <a:alpha val="74997"/>
                    </a:srgbClr>
                  </a:outerShdw>
                </a:effectLst>
                <a:latin typeface="Arial"/>
                <a:ea typeface="Arial"/>
                <a:cs typeface="Arial"/>
              </a:rPr>
              <a:t>'</a:t>
            </a:r>
            <a:r>
              <a:rPr lang="en-US" sz="3200" b="1" kern="10" dirty="0">
                <a:ln w="6350">
                  <a:solidFill>
                    <a:srgbClr val="99CCFF"/>
                  </a:solidFill>
                  <a:round/>
                  <a:headEnd/>
                  <a:tailEnd/>
                </a:ln>
                <a:solidFill>
                  <a:srgbClr val="FFFFFF"/>
                </a:solidFill>
                <a:effectLst>
                  <a:outerShdw blurRad="63500" dist="38099" dir="2700000" algn="ctr" rotWithShape="0">
                    <a:srgbClr val="990000">
                      <a:alpha val="74997"/>
                    </a:srgbClr>
                  </a:outerShdw>
                </a:effectLst>
                <a:latin typeface="Arial"/>
                <a:ea typeface="Arial"/>
                <a:cs typeface="Arial"/>
              </a:rPr>
              <a:t>s Fall (Herodotus)</a:t>
            </a:r>
          </a:p>
        </p:txBody>
      </p:sp>
      <p:sp>
        <p:nvSpPr>
          <p:cNvPr id="197638" name="TextBox 15"/>
          <p:cNvSpPr txBox="1">
            <a:spLocks noChangeArrowheads="1"/>
          </p:cNvSpPr>
          <p:nvPr/>
        </p:nvSpPr>
        <p:spPr bwMode="auto">
          <a:xfrm>
            <a:off x="3190875" y="6381750"/>
            <a:ext cx="58769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r>
              <a:rPr lang="en-US" sz="2000" b="1" i="1">
                <a:solidFill>
                  <a:srgbClr val="FFFFFF"/>
                </a:solidFill>
                <a:latin typeface="Arial" charset="0"/>
                <a:cs typeface="Arial" charset="0"/>
              </a:rPr>
              <a:t>The History of the Persian Wars </a:t>
            </a:r>
            <a:r>
              <a:rPr lang="en-US" sz="2000" b="1">
                <a:solidFill>
                  <a:srgbClr val="FFFFFF"/>
                </a:solidFill>
                <a:latin typeface="Arial" charset="0"/>
                <a:cs typeface="Arial" charset="0"/>
              </a:rPr>
              <a:t>1.191 (430 BC)</a:t>
            </a:r>
          </a:p>
        </p:txBody>
      </p:sp>
    </p:spTree>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Rectangle 6"/>
          <p:cNvSpPr>
            <a:spLocks noGrp="1" noChangeArrowheads="1"/>
          </p:cNvSpPr>
          <p:nvPr>
            <p:ph type="ctrTitle"/>
          </p:nvPr>
        </p:nvSpPr>
        <p:spPr>
          <a:xfrm>
            <a:off x="685800" y="2286000"/>
            <a:ext cx="7772400" cy="1143000"/>
          </a:xfrm>
        </p:spPr>
        <p:txBody>
          <a:bodyPr/>
          <a:lstStyle/>
          <a:p>
            <a:endParaRPr lang="en-US" sz="4000">
              <a:latin typeface="Arial" charset="0"/>
              <a:ea typeface="ＭＳ Ｐゴシック" charset="0"/>
              <a:cs typeface="Arial" charset="0"/>
            </a:endParaRPr>
          </a:p>
        </p:txBody>
      </p:sp>
      <p:sp>
        <p:nvSpPr>
          <p:cNvPr id="199682" name="Rectangle 7"/>
          <p:cNvSpPr>
            <a:spLocks noGrp="1" noChangeArrowheads="1"/>
          </p:cNvSpPr>
          <p:nvPr>
            <p:ph type="subTitle" idx="1"/>
          </p:nvPr>
        </p:nvSpPr>
        <p:spPr/>
        <p:txBody>
          <a:bodyPr/>
          <a:lstStyle/>
          <a:p>
            <a:endParaRPr lang="en-US" sz="2800">
              <a:latin typeface="Arial" charset="0"/>
              <a:ea typeface="ＭＳ Ｐゴシック" charset="0"/>
              <a:cs typeface="Arial" charset="0"/>
            </a:endParaRPr>
          </a:p>
        </p:txBody>
      </p:sp>
      <p:sp>
        <p:nvSpPr>
          <p:cNvPr id="199683" name="Rectangle 4"/>
          <p:cNvSpPr>
            <a:spLocks noChangeArrowheads="1"/>
          </p:cNvSpPr>
          <p:nvPr/>
        </p:nvSpPr>
        <p:spPr bwMode="auto">
          <a:xfrm>
            <a:off x="0" y="0"/>
            <a:ext cx="9144000" cy="6858000"/>
          </a:xfrm>
          <a:prstGeom prst="rect">
            <a:avLst/>
          </a:prstGeom>
          <a:solidFill>
            <a:schemeClr val="tx2"/>
          </a:solidFill>
          <a:ln w="9525">
            <a:solidFill>
              <a:schemeClr val="tx1"/>
            </a:solidFill>
            <a:miter lim="800000"/>
            <a:headEnd/>
            <a:tailEnd/>
          </a:ln>
        </p:spPr>
        <p:txBody>
          <a:bodyPr wrap="none" anchor="ctr"/>
          <a:lstStyle/>
          <a:p>
            <a:pPr algn="r"/>
            <a:r>
              <a:rPr lang="en-US" sz="4400">
                <a:solidFill>
                  <a:schemeClr val="bg1"/>
                </a:solidFill>
                <a:latin typeface="Arial" charset="0"/>
                <a:cs typeface="Arial" charset="0"/>
              </a:rPr>
              <a:t>Babylon the Great</a:t>
            </a:r>
          </a:p>
          <a:p>
            <a:pPr algn="r"/>
            <a:r>
              <a:rPr lang="en-US" sz="4400">
                <a:solidFill>
                  <a:schemeClr val="bg1"/>
                </a:solidFill>
                <a:latin typeface="Arial" charset="0"/>
                <a:cs typeface="Arial" charset="0"/>
              </a:rPr>
              <a:t>of the End Times</a:t>
            </a:r>
          </a:p>
          <a:p>
            <a:pPr algn="r"/>
            <a:r>
              <a:rPr lang="en-US" sz="4400">
                <a:solidFill>
                  <a:schemeClr val="bg1"/>
                </a:solidFill>
                <a:latin typeface="Arial" charset="0"/>
                <a:cs typeface="Arial" charset="0"/>
              </a:rPr>
              <a:t>Rev. 17–18</a:t>
            </a:r>
          </a:p>
        </p:txBody>
      </p:sp>
      <p:pic>
        <p:nvPicPr>
          <p:cNvPr id="199684" name="Picture 5"/>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rot="-397023">
            <a:off x="0" y="381000"/>
            <a:ext cx="4514850" cy="64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Rectangle 2"/>
          <p:cNvSpPr>
            <a:spLocks noGrp="1" noChangeArrowheads="1"/>
          </p:cNvSpPr>
          <p:nvPr>
            <p:ph type="title"/>
          </p:nvPr>
        </p:nvSpPr>
        <p:spPr>
          <a:xfrm>
            <a:off x="381000" y="762000"/>
            <a:ext cx="8153400" cy="1143000"/>
          </a:xfrm>
        </p:spPr>
        <p:txBody>
          <a:bodyPr/>
          <a:lstStyle/>
          <a:p>
            <a:r>
              <a:rPr lang="en-US" sz="3600" b="1">
                <a:latin typeface="Arial" charset="0"/>
                <a:ea typeface="ＭＳ Ｐゴシック" charset="0"/>
                <a:cs typeface="Arial" charset="0"/>
              </a:rPr>
              <a:t>What can we learn from Babylon?</a:t>
            </a:r>
          </a:p>
        </p:txBody>
      </p:sp>
      <p:sp>
        <p:nvSpPr>
          <p:cNvPr id="200706" name="Rectangle 3"/>
          <p:cNvSpPr>
            <a:spLocks noGrp="1" noChangeArrowheads="1"/>
          </p:cNvSpPr>
          <p:nvPr>
            <p:ph type="body" idx="1"/>
          </p:nvPr>
        </p:nvSpPr>
        <p:spPr>
          <a:xfrm>
            <a:off x="381000" y="1981200"/>
            <a:ext cx="8153400" cy="4114800"/>
          </a:xfrm>
        </p:spPr>
        <p:txBody>
          <a:bodyPr/>
          <a:lstStyle/>
          <a:p>
            <a:pPr marL="609600" indent="-609600">
              <a:lnSpc>
                <a:spcPct val="90000"/>
              </a:lnSpc>
              <a:buFont typeface="Times" charset="0"/>
              <a:buAutoNum type="alphaLcParenR"/>
            </a:pPr>
            <a:r>
              <a:rPr lang="en-US" sz="2800" b="1">
                <a:latin typeface="Arial" charset="0"/>
                <a:ea typeface="ＭＳ Ｐゴシック" charset="0"/>
                <a:cs typeface="Arial" charset="0"/>
              </a:rPr>
              <a:t>Idols are useless.</a:t>
            </a:r>
          </a:p>
          <a:p>
            <a:pPr marL="609600" indent="-609600">
              <a:lnSpc>
                <a:spcPct val="90000"/>
              </a:lnSpc>
              <a:buFont typeface="Times" charset="0"/>
              <a:buAutoNum type="alphaLcParenR"/>
            </a:pPr>
            <a:r>
              <a:rPr lang="en-US" sz="2800" b="1">
                <a:latin typeface="Arial" charset="0"/>
                <a:ea typeface="ＭＳ Ｐゴシック" charset="0"/>
                <a:cs typeface="Arial" charset="0"/>
              </a:rPr>
              <a:t>Affluence and materialism do not last.</a:t>
            </a:r>
          </a:p>
          <a:p>
            <a:pPr marL="609600" indent="-609600">
              <a:lnSpc>
                <a:spcPct val="90000"/>
              </a:lnSpc>
              <a:buFont typeface="Times" charset="0"/>
              <a:buAutoNum type="alphaLcParenR"/>
            </a:pPr>
            <a:r>
              <a:rPr lang="en-US" sz="2800" b="1">
                <a:latin typeface="Arial" charset="0"/>
                <a:ea typeface="ＭＳ Ｐゴシック" charset="0"/>
                <a:cs typeface="Arial" charset="0"/>
              </a:rPr>
              <a:t>Avoid the influences of Babylon that exist today: religious formalism, Catholic traditions, etc.</a:t>
            </a:r>
          </a:p>
          <a:p>
            <a:pPr marL="609600" indent="-609600">
              <a:lnSpc>
                <a:spcPct val="90000"/>
              </a:lnSpc>
              <a:buFont typeface="Times" charset="0"/>
              <a:buAutoNum type="alphaLcParenR"/>
            </a:pPr>
            <a:r>
              <a:rPr lang="en-US" sz="2800" b="1">
                <a:latin typeface="Arial" charset="0"/>
                <a:ea typeface="ＭＳ Ｐゴシック" charset="0"/>
                <a:cs typeface="Arial" charset="0"/>
              </a:rPr>
              <a:t>Avoid the Babylon of the future.</a:t>
            </a:r>
          </a:p>
          <a:p>
            <a:pPr marL="609600" indent="-609600">
              <a:lnSpc>
                <a:spcPct val="90000"/>
              </a:lnSpc>
              <a:buFont typeface="Times" charset="0"/>
              <a:buAutoNum type="alphaLcParenR"/>
            </a:pPr>
            <a:r>
              <a:rPr lang="en-US" sz="2800" b="1">
                <a:latin typeface="Arial" charset="0"/>
                <a:ea typeface="ＭＳ Ｐゴシック" charset="0"/>
                <a:cs typeface="Arial" charset="0"/>
              </a:rPr>
              <a:t>Giving people the chance to fail may be the best way to see them succeed.</a:t>
            </a:r>
          </a:p>
          <a:p>
            <a:pPr marL="990600" lvl="1" indent="-533400">
              <a:lnSpc>
                <a:spcPct val="90000"/>
              </a:lnSpc>
              <a:buFont typeface="Times" charset="0"/>
              <a:buAutoNum type="arabicPeriod"/>
            </a:pPr>
            <a:r>
              <a:rPr lang="en-US" sz="2400" b="1">
                <a:latin typeface="Arial" charset="0"/>
                <a:ea typeface="ＭＳ Ｐゴシック" charset="0"/>
                <a:cs typeface="Arial" charset="0"/>
              </a:rPr>
              <a:t>God</a:t>
            </a:r>
            <a:r>
              <a:rPr lang="fr-FR" altLang="ja-JP" sz="2400" b="1">
                <a:latin typeface="Arial" charset="0"/>
                <a:ea typeface="ＭＳ Ｐゴシック" charset="0"/>
                <a:cs typeface="Arial" charset="0"/>
              </a:rPr>
              <a:t>'</a:t>
            </a:r>
            <a:r>
              <a:rPr lang="en-US" sz="2400" b="1">
                <a:latin typeface="Arial" charset="0"/>
                <a:ea typeface="ＭＳ Ｐゴシック" charset="0"/>
                <a:cs typeface="Arial" charset="0"/>
              </a:rPr>
              <a:t>s forcing Judah into the most idolatrous country cured his people of their own idolatry.</a:t>
            </a:r>
          </a:p>
          <a:p>
            <a:pPr marL="990600" lvl="1" indent="-533400">
              <a:lnSpc>
                <a:spcPct val="90000"/>
              </a:lnSpc>
              <a:buFont typeface="Times" charset="0"/>
              <a:buAutoNum type="arabicPeriod"/>
            </a:pPr>
            <a:r>
              <a:rPr lang="en-US" sz="2400" b="1">
                <a:latin typeface="Arial" charset="0"/>
                <a:ea typeface="ＭＳ Ｐゴシック" charset="0"/>
                <a:cs typeface="Arial" charset="0"/>
              </a:rPr>
              <a:t>Be </a:t>
            </a:r>
            <a:r>
              <a:rPr lang="ja-JP" altLang="en-US" sz="2400" b="1">
                <a:latin typeface="Arial" charset="0"/>
                <a:ea typeface="ＭＳ Ｐゴシック" charset="0"/>
                <a:cs typeface="Arial" charset="0"/>
              </a:rPr>
              <a:t>“</a:t>
            </a:r>
            <a:r>
              <a:rPr lang="en-US" altLang="ja-JP" sz="2400" b="1">
                <a:latin typeface="Arial" charset="0"/>
                <a:ea typeface="ＭＳ Ｐゴシック" charset="0"/>
                <a:cs typeface="Arial" charset="0"/>
              </a:rPr>
              <a:t>in the world</a:t>
            </a:r>
            <a:r>
              <a:rPr lang="ja-JP" altLang="en-US" sz="2400" b="1">
                <a:latin typeface="Arial" charset="0"/>
                <a:ea typeface="ＭＳ Ｐゴシック" charset="0"/>
                <a:cs typeface="Arial" charset="0"/>
              </a:rPr>
              <a:t>”</a:t>
            </a:r>
            <a:r>
              <a:rPr lang="en-US" altLang="ja-JP" sz="2400" b="1">
                <a:latin typeface="Arial" charset="0"/>
                <a:ea typeface="ＭＳ Ｐゴシック" charset="0"/>
                <a:cs typeface="Arial" charset="0"/>
              </a:rPr>
              <a:t> rather than be a monk.</a:t>
            </a:r>
            <a:endParaRPr lang="en-US" sz="2400" b="1">
              <a:latin typeface="Arial" charset="0"/>
              <a:ea typeface="ＭＳ Ｐゴシック" charset="0"/>
              <a:cs typeface="Arial" charset="0"/>
            </a:endParaRPr>
          </a:p>
        </p:txBody>
      </p:sp>
      <p:sp>
        <p:nvSpPr>
          <p:cNvPr id="200707" name="WordArt 4"/>
          <p:cNvSpPr>
            <a:spLocks noChangeArrowheads="1" noChangeShapeType="1" noTextEdit="1"/>
          </p:cNvSpPr>
          <p:nvPr/>
        </p:nvSpPr>
        <p:spPr bwMode="auto">
          <a:xfrm>
            <a:off x="5486400" y="304800"/>
            <a:ext cx="2695575" cy="5334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r>
              <a:rPr lang="en-US" sz="3600" kern="10">
                <a:gradFill rotWithShape="1">
                  <a:gsLst>
                    <a:gs pos="0">
                      <a:srgbClr val="8C3D91"/>
                    </a:gs>
                    <a:gs pos="6000">
                      <a:srgbClr val="7005D4"/>
                    </a:gs>
                    <a:gs pos="14999">
                      <a:srgbClr val="181CC7"/>
                    </a:gs>
                    <a:gs pos="30000">
                      <a:srgbClr val="0A128C"/>
                    </a:gs>
                    <a:gs pos="50000">
                      <a:srgbClr val="000000"/>
                    </a:gs>
                    <a:gs pos="70000">
                      <a:srgbClr val="0A128C"/>
                    </a:gs>
                    <a:gs pos="85001">
                      <a:srgbClr val="181CC7"/>
                    </a:gs>
                    <a:gs pos="94000">
                      <a:srgbClr val="7005D4"/>
                    </a:gs>
                    <a:gs pos="100000">
                      <a:srgbClr val="8C3D91"/>
                    </a:gs>
                  </a:gsLst>
                  <a:lin ang="5400000" scaled="1"/>
                </a:gradFill>
                <a:effectLst>
                  <a:outerShdw blurRad="63500" dist="38099" dir="2700000" algn="ctr" rotWithShape="0">
                    <a:srgbClr val="C0C0C0">
                      <a:alpha val="74997"/>
                    </a:srgbClr>
                  </a:outerShdw>
                </a:effectLst>
                <a:latin typeface="Impact"/>
                <a:ea typeface="Impact"/>
                <a:cs typeface="Impact"/>
              </a:rPr>
              <a:t>Babylon and Us</a:t>
            </a:r>
          </a:p>
        </p:txBody>
      </p:sp>
      <p:sp>
        <p:nvSpPr>
          <p:cNvPr id="200708" name="Text Box 5"/>
          <p:cNvSpPr txBox="1">
            <a:spLocks noChangeArrowheads="1"/>
          </p:cNvSpPr>
          <p:nvPr/>
        </p:nvSpPr>
        <p:spPr bwMode="auto">
          <a:xfrm>
            <a:off x="8397875" y="152400"/>
            <a:ext cx="698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latin typeface="Arial" charset="0"/>
                <a:cs typeface="Arial" charset="0"/>
              </a:rPr>
              <a:t>144</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Rectangle 2"/>
          <p:cNvSpPr>
            <a:spLocks noGrp="1" noChangeArrowheads="1"/>
          </p:cNvSpPr>
          <p:nvPr>
            <p:ph type="ctrTitle"/>
          </p:nvPr>
        </p:nvSpPr>
        <p:spPr>
          <a:xfrm>
            <a:off x="685800" y="2286000"/>
            <a:ext cx="7772400" cy="1143000"/>
          </a:xfrm>
        </p:spPr>
        <p:txBody>
          <a:bodyPr/>
          <a:lstStyle/>
          <a:p>
            <a:endParaRPr lang="en-US">
              <a:latin typeface="Times New Roman" charset="0"/>
              <a:ea typeface="ＭＳ Ｐゴシック" charset="0"/>
              <a:cs typeface="ＭＳ Ｐゴシック" charset="0"/>
            </a:endParaRPr>
          </a:p>
        </p:txBody>
      </p:sp>
      <p:sp>
        <p:nvSpPr>
          <p:cNvPr id="201730" name="Rectangle 3"/>
          <p:cNvSpPr>
            <a:spLocks noGrp="1" noChangeArrowheads="1"/>
          </p:cNvSpPr>
          <p:nvPr>
            <p:ph type="subTitle" idx="1"/>
          </p:nvPr>
        </p:nvSpPr>
        <p:spPr/>
        <p:txBody>
          <a:bodyPr/>
          <a:lstStyle/>
          <a:p>
            <a:endParaRPr lang="en-US">
              <a:latin typeface="Times New Roman" charset="0"/>
              <a:ea typeface="ＭＳ Ｐゴシック" charset="0"/>
              <a:cs typeface="ＭＳ Ｐゴシック" charset="0"/>
            </a:endParaRPr>
          </a:p>
        </p:txBody>
      </p:sp>
      <p:sp>
        <p:nvSpPr>
          <p:cNvPr id="201731" name="Rectangle 4"/>
          <p:cNvSpPr>
            <a:spLocks noChangeArrowheads="1"/>
          </p:cNvSpPr>
          <p:nvPr/>
        </p:nvSpPr>
        <p:spPr bwMode="auto">
          <a:xfrm>
            <a:off x="0" y="0"/>
            <a:ext cx="9144000" cy="6858000"/>
          </a:xfrm>
          <a:prstGeom prst="rect">
            <a:avLst/>
          </a:prstGeom>
          <a:solidFill>
            <a:schemeClr val="tx2"/>
          </a:solidFill>
          <a:ln w="9525">
            <a:solidFill>
              <a:schemeClr val="tx1"/>
            </a:solidFill>
            <a:miter lim="800000"/>
            <a:headEnd/>
            <a:tailEnd/>
          </a:ln>
        </p:spPr>
        <p:txBody>
          <a:bodyPr wrap="none" anchor="ctr"/>
          <a:lstStyle/>
          <a:p>
            <a:endParaRPr lang="en-US"/>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3" name="Rectangle 2"/>
          <p:cNvSpPr>
            <a:spLocks noGrp="1" noChangeArrowheads="1"/>
          </p:cNvSpPr>
          <p:nvPr>
            <p:ph type="ctrTitle"/>
          </p:nvPr>
        </p:nvSpPr>
        <p:spPr>
          <a:xfrm>
            <a:off x="685800" y="2286000"/>
            <a:ext cx="7772400" cy="1143000"/>
          </a:xfrm>
        </p:spPr>
        <p:txBody>
          <a:bodyPr/>
          <a:lstStyle/>
          <a:p>
            <a:endParaRPr lang="en-US">
              <a:latin typeface="Arial" charset="0"/>
              <a:ea typeface="ＭＳ Ｐゴシック" charset="0"/>
              <a:cs typeface="Arial" charset="0"/>
            </a:endParaRPr>
          </a:p>
        </p:txBody>
      </p:sp>
      <p:sp>
        <p:nvSpPr>
          <p:cNvPr id="202754" name="Rectangle 3"/>
          <p:cNvSpPr>
            <a:spLocks noGrp="1" noChangeArrowheads="1"/>
          </p:cNvSpPr>
          <p:nvPr>
            <p:ph type="subTitle" idx="1"/>
          </p:nvPr>
        </p:nvSpPr>
        <p:spPr/>
        <p:txBody>
          <a:bodyPr/>
          <a:lstStyle/>
          <a:p>
            <a:endParaRPr lang="en-US">
              <a:latin typeface="Arial" charset="0"/>
              <a:ea typeface="ＭＳ Ｐゴシック" charset="0"/>
              <a:cs typeface="Arial" charset="0"/>
            </a:endParaRPr>
          </a:p>
        </p:txBody>
      </p:sp>
      <p:sp>
        <p:nvSpPr>
          <p:cNvPr id="202755" name="Rectangle 4"/>
          <p:cNvSpPr>
            <a:spLocks noChangeArrowheads="1"/>
          </p:cNvSpPr>
          <p:nvPr/>
        </p:nvSpPr>
        <p:spPr bwMode="auto">
          <a:xfrm>
            <a:off x="0" y="0"/>
            <a:ext cx="9144000" cy="6858000"/>
          </a:xfrm>
          <a:prstGeom prst="rect">
            <a:avLst/>
          </a:prstGeom>
          <a:solidFill>
            <a:schemeClr val="tx2"/>
          </a:solidFill>
          <a:ln w="9525">
            <a:solidFill>
              <a:schemeClr val="tx1"/>
            </a:solidFill>
            <a:miter lim="800000"/>
            <a:headEnd/>
            <a:tailEnd/>
          </a:ln>
        </p:spPr>
        <p:txBody>
          <a:bodyPr wrap="none" anchor="ctr"/>
          <a:lstStyle/>
          <a:p>
            <a:endParaRPr lang="en-US">
              <a:latin typeface="Arial" charset="0"/>
              <a:cs typeface="Arial" charset="0"/>
            </a:endParaRPr>
          </a:p>
        </p:txBody>
      </p:sp>
      <p:sp>
        <p:nvSpPr>
          <p:cNvPr id="174085" name="Text Box 5"/>
          <p:cNvSpPr txBox="1">
            <a:spLocks noChangeArrowheads="1"/>
          </p:cNvSpPr>
          <p:nvPr/>
        </p:nvSpPr>
        <p:spPr bwMode="auto">
          <a:xfrm>
            <a:off x="539750" y="1125538"/>
            <a:ext cx="8229600" cy="4338637"/>
          </a:xfrm>
          <a:prstGeom prst="rect">
            <a:avLst/>
          </a:prstGeom>
          <a:noFill/>
          <a:ln w="9525">
            <a:noFill/>
            <a:miter lim="800000"/>
            <a:headEnd/>
            <a:tailEnd/>
          </a:ln>
          <a:effectLst>
            <a:outerShdw blurRad="63500" dist="38099" dir="2700000" algn="ctr" rotWithShape="0">
              <a:srgbClr val="660066">
                <a:alpha val="74998"/>
              </a:srgbClr>
            </a:outerShdw>
          </a:effectLst>
        </p:spPr>
        <p:txBody>
          <a:bodyPr>
            <a:spAutoFit/>
          </a:bodyPr>
          <a:lstStyle/>
          <a:p>
            <a:pPr>
              <a:defRPr/>
            </a:pPr>
            <a:r>
              <a:rPr lang="en-US" sz="4000" b="1" dirty="0">
                <a:solidFill>
                  <a:schemeClr val="bg1"/>
                </a:solidFill>
                <a:latin typeface="Arial"/>
                <a:ea typeface="+mn-ea"/>
                <a:cs typeface="Arial"/>
              </a:rPr>
              <a:t>Adapted from the Presentation by</a:t>
            </a:r>
          </a:p>
          <a:p>
            <a:pPr>
              <a:defRPr/>
            </a:pPr>
            <a:r>
              <a:rPr lang="en-US" sz="4000" b="1" dirty="0" err="1">
                <a:solidFill>
                  <a:schemeClr val="bg1"/>
                </a:solidFill>
                <a:latin typeface="Arial"/>
                <a:ea typeface="+mn-ea"/>
                <a:cs typeface="Arial"/>
              </a:rPr>
              <a:t>Ong</a:t>
            </a:r>
            <a:r>
              <a:rPr lang="en-US" sz="4000" b="1" dirty="0">
                <a:solidFill>
                  <a:schemeClr val="bg1"/>
                </a:solidFill>
                <a:latin typeface="Arial"/>
                <a:ea typeface="+mn-ea"/>
                <a:cs typeface="Arial"/>
              </a:rPr>
              <a:t> </a:t>
            </a:r>
            <a:r>
              <a:rPr lang="en-US" sz="4000" b="1" dirty="0" err="1">
                <a:solidFill>
                  <a:schemeClr val="bg1"/>
                </a:solidFill>
                <a:latin typeface="Arial"/>
                <a:ea typeface="+mn-ea"/>
                <a:cs typeface="Arial"/>
              </a:rPr>
              <a:t>Sim</a:t>
            </a:r>
            <a:r>
              <a:rPr lang="en-US" sz="4000" b="1" dirty="0">
                <a:solidFill>
                  <a:schemeClr val="bg1"/>
                </a:solidFill>
                <a:latin typeface="Arial"/>
                <a:ea typeface="+mn-ea"/>
                <a:cs typeface="Arial"/>
              </a:rPr>
              <a:t> </a:t>
            </a:r>
            <a:r>
              <a:rPr lang="en-US" sz="4000" b="1" dirty="0" err="1">
                <a:solidFill>
                  <a:schemeClr val="bg1"/>
                </a:solidFill>
                <a:latin typeface="Arial"/>
                <a:ea typeface="+mn-ea"/>
                <a:cs typeface="Arial"/>
              </a:rPr>
              <a:t>Chuan</a:t>
            </a:r>
            <a:endParaRPr lang="en-US" sz="4000" b="1" dirty="0">
              <a:solidFill>
                <a:schemeClr val="bg1"/>
              </a:solidFill>
              <a:latin typeface="Arial"/>
              <a:ea typeface="+mn-ea"/>
              <a:cs typeface="Arial"/>
            </a:endParaRPr>
          </a:p>
          <a:p>
            <a:pPr>
              <a:defRPr/>
            </a:pPr>
            <a:r>
              <a:rPr lang="en-US" sz="4000" b="1" dirty="0">
                <a:solidFill>
                  <a:schemeClr val="bg1"/>
                </a:solidFill>
                <a:latin typeface="Arial"/>
                <a:ea typeface="+mn-ea"/>
                <a:cs typeface="Arial"/>
              </a:rPr>
              <a:t>Rick </a:t>
            </a:r>
            <a:r>
              <a:rPr lang="en-US" sz="4000" b="1" dirty="0" err="1">
                <a:solidFill>
                  <a:schemeClr val="bg1"/>
                </a:solidFill>
                <a:latin typeface="Arial"/>
                <a:ea typeface="+mn-ea"/>
                <a:cs typeface="Arial"/>
              </a:rPr>
              <a:t>Toh</a:t>
            </a:r>
            <a:endParaRPr lang="en-US" sz="4000" b="1" dirty="0">
              <a:solidFill>
                <a:schemeClr val="bg1"/>
              </a:solidFill>
              <a:latin typeface="Arial"/>
              <a:ea typeface="+mn-ea"/>
              <a:cs typeface="Arial"/>
            </a:endParaRPr>
          </a:p>
          <a:p>
            <a:pPr>
              <a:defRPr/>
            </a:pPr>
            <a:r>
              <a:rPr lang="en-US" sz="4000" b="1" dirty="0">
                <a:solidFill>
                  <a:schemeClr val="bg1"/>
                </a:solidFill>
                <a:latin typeface="Arial"/>
                <a:ea typeface="+mn-ea"/>
                <a:cs typeface="Arial"/>
              </a:rPr>
              <a:t>Michael </a:t>
            </a:r>
            <a:r>
              <a:rPr lang="en-US" sz="4000" b="1" dirty="0" err="1">
                <a:solidFill>
                  <a:schemeClr val="bg1"/>
                </a:solidFill>
                <a:latin typeface="Arial"/>
                <a:ea typeface="+mn-ea"/>
                <a:cs typeface="Arial"/>
              </a:rPr>
              <a:t>Yeong</a:t>
            </a:r>
            <a:endParaRPr lang="en-US" sz="4000" b="1" dirty="0">
              <a:solidFill>
                <a:schemeClr val="bg1"/>
              </a:solidFill>
              <a:latin typeface="Arial"/>
              <a:ea typeface="+mn-ea"/>
              <a:cs typeface="Arial"/>
            </a:endParaRPr>
          </a:p>
          <a:p>
            <a:pPr>
              <a:defRPr/>
            </a:pPr>
            <a:endParaRPr lang="en-US" sz="4000" b="1" dirty="0">
              <a:solidFill>
                <a:schemeClr val="bg1"/>
              </a:solidFill>
              <a:latin typeface="Arial"/>
              <a:ea typeface="+mn-ea"/>
              <a:cs typeface="Arial"/>
            </a:endParaRPr>
          </a:p>
          <a:p>
            <a:pPr>
              <a:defRPr/>
            </a:pPr>
            <a:r>
              <a:rPr lang="en-US" sz="3600" b="1" dirty="0">
                <a:solidFill>
                  <a:schemeClr val="bg1"/>
                </a:solidFill>
                <a:latin typeface="Arial"/>
                <a:ea typeface="+mn-ea"/>
                <a:cs typeface="Arial"/>
              </a:rPr>
              <a:t>29 September 2001</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2000"/>
                                  </p:stCondLst>
                                  <p:iterate type="wd">
                                    <p:tmPct val="100000"/>
                                  </p:iterate>
                                  <p:childTnLst>
                                    <p:set>
                                      <p:cBhvr>
                                        <p:cTn id="6" dur="1" fill="hold">
                                          <p:stCondLst>
                                            <p:cond delay="0"/>
                                          </p:stCondLst>
                                        </p:cTn>
                                        <p:tgtEl>
                                          <p:spTgt spid="174085"/>
                                        </p:tgtEl>
                                        <p:attrNameLst>
                                          <p:attrName>style.visibility</p:attrName>
                                        </p:attrNameLst>
                                      </p:cBhvr>
                                      <p:to>
                                        <p:strVal val="visible"/>
                                      </p:to>
                                    </p:set>
                                    <p:anim calcmode="lin" valueType="num">
                                      <p:cBhvr>
                                        <p:cTn id="7" dur="300" fill="hold"/>
                                        <p:tgtEl>
                                          <p:spTgt spid="174085"/>
                                        </p:tgtEl>
                                        <p:attrNameLst>
                                          <p:attrName>ppt_w</p:attrName>
                                        </p:attrNameLst>
                                      </p:cBhvr>
                                      <p:tavLst>
                                        <p:tav tm="0">
                                          <p:val>
                                            <p:fltVal val="0"/>
                                          </p:val>
                                        </p:tav>
                                        <p:tav tm="100000">
                                          <p:val>
                                            <p:strVal val="#ppt_w"/>
                                          </p:val>
                                        </p:tav>
                                      </p:tavLst>
                                    </p:anim>
                                    <p:anim calcmode="lin" valueType="num">
                                      <p:cBhvr>
                                        <p:cTn id="8" dur="300" fill="hold"/>
                                        <p:tgtEl>
                                          <p:spTgt spid="17408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085" grpId="0" autoUpdateAnimBg="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3777" name="Picture 2" descr="Babylon Title"/>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172200" y="0"/>
            <a:ext cx="29718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67" name="Text Box 3"/>
          <p:cNvSpPr txBox="1">
            <a:spLocks noChangeArrowheads="1"/>
          </p:cNvSpPr>
          <p:nvPr/>
        </p:nvSpPr>
        <p:spPr bwMode="auto">
          <a:xfrm>
            <a:off x="1524000" y="1524000"/>
            <a:ext cx="5562600" cy="4340225"/>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defRPr/>
            </a:pPr>
            <a:r>
              <a:rPr lang="en-US" b="1" dirty="0">
                <a:effectLst>
                  <a:outerShdw blurRad="38100" dist="38100" dir="2700000" algn="tl">
                    <a:srgbClr val="DDDDDD"/>
                  </a:outerShdw>
                </a:effectLst>
              </a:rPr>
              <a:t>Come out of her, My people</a:t>
            </a:r>
          </a:p>
          <a:p>
            <a:pPr>
              <a:spcBef>
                <a:spcPct val="50000"/>
              </a:spcBef>
              <a:defRPr/>
            </a:pPr>
            <a:r>
              <a:rPr lang="en-US" b="1" dirty="0">
                <a:effectLst>
                  <a:outerShdw blurRad="38100" dist="38100" dir="2700000" algn="tl">
                    <a:srgbClr val="DDDDDD"/>
                  </a:outerShdw>
                </a:effectLst>
              </a:rPr>
              <a:t>And never go back again</a:t>
            </a:r>
          </a:p>
          <a:p>
            <a:pPr>
              <a:spcBef>
                <a:spcPct val="50000"/>
              </a:spcBef>
              <a:defRPr/>
            </a:pPr>
            <a:r>
              <a:rPr lang="en-US" b="1" dirty="0">
                <a:effectLst>
                  <a:outerShdw blurRad="38100" dist="38100" dir="2700000" algn="tl">
                    <a:srgbClr val="DDDDDD"/>
                  </a:outerShdw>
                </a:effectLst>
              </a:rPr>
              <a:t>For all her vulgar vanities</a:t>
            </a:r>
          </a:p>
          <a:p>
            <a:pPr>
              <a:spcBef>
                <a:spcPct val="50000"/>
              </a:spcBef>
              <a:defRPr/>
            </a:pPr>
            <a:r>
              <a:rPr lang="en-US" b="1" dirty="0">
                <a:effectLst>
                  <a:outerShdw blurRad="38100" dist="38100" dir="2700000" algn="tl">
                    <a:srgbClr val="DDDDDD"/>
                  </a:outerShdw>
                </a:effectLst>
              </a:rPr>
              <a:t>Have been heaped as high as heaven</a:t>
            </a:r>
          </a:p>
          <a:p>
            <a:pPr>
              <a:spcBef>
                <a:spcPct val="50000"/>
              </a:spcBef>
              <a:defRPr/>
            </a:pPr>
            <a:r>
              <a:rPr lang="en-US" b="1" dirty="0">
                <a:effectLst>
                  <a:outerShdw blurRad="38100" dist="38100" dir="2700000" algn="tl">
                    <a:srgbClr val="DDDDDD"/>
                  </a:outerShdw>
                </a:effectLst>
              </a:rPr>
              <a:t>The nations drank her maddening wine</a:t>
            </a:r>
          </a:p>
          <a:p>
            <a:pPr>
              <a:spcBef>
                <a:spcPct val="50000"/>
              </a:spcBef>
              <a:defRPr/>
            </a:pPr>
            <a:r>
              <a:rPr lang="en-US" b="1" dirty="0">
                <a:effectLst>
                  <a:outerShdw blurRad="38100" dist="38100" dir="2700000" algn="tl">
                    <a:srgbClr val="DDDDDD"/>
                  </a:outerShdw>
                </a:effectLst>
              </a:rPr>
              <a:t>Now God remembered all her crimes</a:t>
            </a:r>
          </a:p>
          <a:p>
            <a:pPr>
              <a:spcBef>
                <a:spcPct val="50000"/>
              </a:spcBef>
              <a:defRPr/>
            </a:pPr>
            <a:r>
              <a:rPr lang="en-US" b="1" dirty="0">
                <a:effectLst>
                  <a:outerShdw blurRad="38100" dist="38100" dir="2700000" algn="tl">
                    <a:srgbClr val="DDDDDD"/>
                  </a:outerShdw>
                </a:effectLst>
              </a:rPr>
              <a:t>She</a:t>
            </a:r>
            <a:r>
              <a:rPr lang="fr-FR" altLang="ja-JP" b="1" dirty="0">
                <a:effectLst>
                  <a:outerShdw blurRad="38100" dist="38100" dir="2700000" algn="tl">
                    <a:srgbClr val="DDDDDD"/>
                  </a:outerShdw>
                </a:effectLst>
              </a:rPr>
              <a:t>'</a:t>
            </a:r>
            <a:r>
              <a:rPr lang="en-US" b="1" dirty="0" err="1">
                <a:effectLst>
                  <a:outerShdw blurRad="38100" dist="38100" dir="2700000" algn="tl">
                    <a:srgbClr val="DDDDDD"/>
                  </a:outerShdw>
                </a:effectLst>
              </a:rPr>
              <a:t>ll</a:t>
            </a:r>
            <a:r>
              <a:rPr lang="en-US" b="1" dirty="0">
                <a:effectLst>
                  <a:outerShdw blurRad="38100" dist="38100" dir="2700000" algn="tl">
                    <a:srgbClr val="DDDDDD"/>
                  </a:outerShdw>
                </a:effectLst>
              </a:rPr>
              <a:t> be paid back double</a:t>
            </a:r>
          </a:p>
          <a:p>
            <a:pPr>
              <a:spcBef>
                <a:spcPct val="50000"/>
              </a:spcBef>
              <a:defRPr/>
            </a:pPr>
            <a:r>
              <a:rPr lang="en-US" b="1" dirty="0">
                <a:effectLst>
                  <a:outerShdw blurRad="38100" dist="38100" dir="2700000" algn="tl">
                    <a:srgbClr val="DDDDDD"/>
                  </a:outerShdw>
                </a:effectLst>
              </a:rPr>
              <a:t>For all that she has done</a:t>
            </a:r>
          </a:p>
        </p:txBody>
      </p:sp>
      <p:sp>
        <p:nvSpPr>
          <p:cNvPr id="88068" name="Text Box 4"/>
          <p:cNvSpPr txBox="1">
            <a:spLocks noChangeArrowheads="1"/>
          </p:cNvSpPr>
          <p:nvPr/>
        </p:nvSpPr>
        <p:spPr bwMode="auto">
          <a:xfrm>
            <a:off x="1981200" y="914400"/>
            <a:ext cx="4572000" cy="457200"/>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defRPr/>
            </a:pPr>
            <a:r>
              <a:rPr lang="en-US" b="1" u="sng">
                <a:effectLst>
                  <a:outerShdw blurRad="38100" dist="38100" dir="2700000" algn="tl">
                    <a:srgbClr val="DDDDDD"/>
                  </a:outerShdw>
                </a:effectLst>
              </a:rPr>
              <a:t>THE CITY OF DOOM</a:t>
            </a:r>
            <a:endParaRPr lang="en-US"/>
          </a:p>
        </p:txBody>
      </p:sp>
      <p:pic>
        <p:nvPicPr>
          <p:cNvPr id="88072" name="BabylonSong.mp3">
            <a:hlinkClick r:id="" action="ppaction://media"/>
          </p:cNvPr>
          <p:cNvPicPr>
            <a:picLocks noRot="1" noChangeAspect="1" noChangeArrowheads="1"/>
          </p:cNvPicPr>
          <p:nvPr>
            <a:audi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bwMode="auto">
          <a:xfrm>
            <a:off x="6019800" y="9144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0" presetClass="entr" presetSubtype="0" decel="100000" fill="hold" nodeType="clickEffect">
                                  <p:stCondLst>
                                    <p:cond delay="0"/>
                                  </p:stCondLst>
                                  <p:iterate type="wd">
                                    <p:tmPct val="5000"/>
                                  </p:iterate>
                                  <p:childTnLst>
                                    <p:set>
                                      <p:cBhvr>
                                        <p:cTn id="6" dur="1" fill="hold">
                                          <p:stCondLst>
                                            <p:cond delay="0"/>
                                          </p:stCondLst>
                                        </p:cTn>
                                        <p:tgtEl>
                                          <p:spTgt spid="88067">
                                            <p:txEl>
                                              <p:pRg st="0" end="0"/>
                                            </p:txEl>
                                          </p:spTgt>
                                        </p:tgtEl>
                                        <p:attrNameLst>
                                          <p:attrName>style.visibility</p:attrName>
                                        </p:attrNameLst>
                                      </p:cBhvr>
                                      <p:to>
                                        <p:strVal val="visible"/>
                                      </p:to>
                                    </p:set>
                                    <p:anim calcmode="lin" valueType="num">
                                      <p:cBhvr>
                                        <p:cTn id="7" dur="500" fill="hold"/>
                                        <p:tgtEl>
                                          <p:spTgt spid="88067">
                                            <p:txEl>
                                              <p:pRg st="0" end="0"/>
                                            </p:txEl>
                                          </p:spTgt>
                                        </p:tgtEl>
                                        <p:attrNameLst>
                                          <p:attrName>ppt_w</p:attrName>
                                        </p:attrNameLst>
                                      </p:cBhvr>
                                      <p:tavLst>
                                        <p:tav tm="0">
                                          <p:val>
                                            <p:strVal val="#ppt_w+.3"/>
                                          </p:val>
                                        </p:tav>
                                        <p:tav tm="100000">
                                          <p:val>
                                            <p:strVal val="#ppt_w"/>
                                          </p:val>
                                        </p:tav>
                                      </p:tavLst>
                                    </p:anim>
                                    <p:anim calcmode="lin" valueType="num">
                                      <p:cBhvr>
                                        <p:cTn id="8" dur="500" fill="hold"/>
                                        <p:tgtEl>
                                          <p:spTgt spid="88067">
                                            <p:txEl>
                                              <p:pRg st="0" end="0"/>
                                            </p:txEl>
                                          </p:spTgt>
                                        </p:tgtEl>
                                        <p:attrNameLst>
                                          <p:attrName>ppt_h</p:attrName>
                                        </p:attrNameLst>
                                      </p:cBhvr>
                                      <p:tavLst>
                                        <p:tav tm="0">
                                          <p:val>
                                            <p:strVal val="#ppt_h"/>
                                          </p:val>
                                        </p:tav>
                                        <p:tav tm="100000">
                                          <p:val>
                                            <p:strVal val="#ppt_h"/>
                                          </p:val>
                                        </p:tav>
                                      </p:tavLst>
                                    </p:anim>
                                    <p:animEffect transition="in" filter="fade">
                                      <p:cBhvr>
                                        <p:cTn id="9" dur="500"/>
                                        <p:tgtEl>
                                          <p:spTgt spid="88067">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0" presetClass="entr" presetSubtype="0" decel="100000" fill="hold" nodeType="clickEffect">
                                  <p:stCondLst>
                                    <p:cond delay="0"/>
                                  </p:stCondLst>
                                  <p:iterate type="wd">
                                    <p:tmPct val="5000"/>
                                  </p:iterate>
                                  <p:childTnLst>
                                    <p:set>
                                      <p:cBhvr>
                                        <p:cTn id="13" dur="1" fill="hold">
                                          <p:stCondLst>
                                            <p:cond delay="0"/>
                                          </p:stCondLst>
                                        </p:cTn>
                                        <p:tgtEl>
                                          <p:spTgt spid="88067">
                                            <p:txEl>
                                              <p:pRg st="1" end="1"/>
                                            </p:txEl>
                                          </p:spTgt>
                                        </p:tgtEl>
                                        <p:attrNameLst>
                                          <p:attrName>style.visibility</p:attrName>
                                        </p:attrNameLst>
                                      </p:cBhvr>
                                      <p:to>
                                        <p:strVal val="visible"/>
                                      </p:to>
                                    </p:set>
                                    <p:anim calcmode="lin" valueType="num">
                                      <p:cBhvr>
                                        <p:cTn id="14" dur="500" fill="hold"/>
                                        <p:tgtEl>
                                          <p:spTgt spid="88067">
                                            <p:txEl>
                                              <p:pRg st="1" end="1"/>
                                            </p:txEl>
                                          </p:spTgt>
                                        </p:tgtEl>
                                        <p:attrNameLst>
                                          <p:attrName>ppt_w</p:attrName>
                                        </p:attrNameLst>
                                      </p:cBhvr>
                                      <p:tavLst>
                                        <p:tav tm="0">
                                          <p:val>
                                            <p:strVal val="#ppt_w+.3"/>
                                          </p:val>
                                        </p:tav>
                                        <p:tav tm="100000">
                                          <p:val>
                                            <p:strVal val="#ppt_w"/>
                                          </p:val>
                                        </p:tav>
                                      </p:tavLst>
                                    </p:anim>
                                    <p:anim calcmode="lin" valueType="num">
                                      <p:cBhvr>
                                        <p:cTn id="15" dur="500" fill="hold"/>
                                        <p:tgtEl>
                                          <p:spTgt spid="88067">
                                            <p:txEl>
                                              <p:pRg st="1" end="1"/>
                                            </p:txEl>
                                          </p:spTgt>
                                        </p:tgtEl>
                                        <p:attrNameLst>
                                          <p:attrName>ppt_h</p:attrName>
                                        </p:attrNameLst>
                                      </p:cBhvr>
                                      <p:tavLst>
                                        <p:tav tm="0">
                                          <p:val>
                                            <p:strVal val="#ppt_h"/>
                                          </p:val>
                                        </p:tav>
                                        <p:tav tm="100000">
                                          <p:val>
                                            <p:strVal val="#ppt_h"/>
                                          </p:val>
                                        </p:tav>
                                      </p:tavLst>
                                    </p:anim>
                                    <p:animEffect transition="in" filter="fade">
                                      <p:cBhvr>
                                        <p:cTn id="16" dur="500"/>
                                        <p:tgtEl>
                                          <p:spTgt spid="88067">
                                            <p:txEl>
                                              <p:pRg st="1" end="1"/>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0" presetClass="entr" presetSubtype="0" decel="100000" fill="hold" nodeType="clickEffect">
                                  <p:stCondLst>
                                    <p:cond delay="0"/>
                                  </p:stCondLst>
                                  <p:iterate type="wd">
                                    <p:tmPct val="5000"/>
                                  </p:iterate>
                                  <p:childTnLst>
                                    <p:set>
                                      <p:cBhvr>
                                        <p:cTn id="20" dur="1" fill="hold">
                                          <p:stCondLst>
                                            <p:cond delay="0"/>
                                          </p:stCondLst>
                                        </p:cTn>
                                        <p:tgtEl>
                                          <p:spTgt spid="88067">
                                            <p:txEl>
                                              <p:pRg st="2" end="2"/>
                                            </p:txEl>
                                          </p:spTgt>
                                        </p:tgtEl>
                                        <p:attrNameLst>
                                          <p:attrName>style.visibility</p:attrName>
                                        </p:attrNameLst>
                                      </p:cBhvr>
                                      <p:to>
                                        <p:strVal val="visible"/>
                                      </p:to>
                                    </p:set>
                                    <p:anim calcmode="lin" valueType="num">
                                      <p:cBhvr>
                                        <p:cTn id="21" dur="500" fill="hold"/>
                                        <p:tgtEl>
                                          <p:spTgt spid="88067">
                                            <p:txEl>
                                              <p:pRg st="2" end="2"/>
                                            </p:txEl>
                                          </p:spTgt>
                                        </p:tgtEl>
                                        <p:attrNameLst>
                                          <p:attrName>ppt_w</p:attrName>
                                        </p:attrNameLst>
                                      </p:cBhvr>
                                      <p:tavLst>
                                        <p:tav tm="0">
                                          <p:val>
                                            <p:strVal val="#ppt_w+.3"/>
                                          </p:val>
                                        </p:tav>
                                        <p:tav tm="100000">
                                          <p:val>
                                            <p:strVal val="#ppt_w"/>
                                          </p:val>
                                        </p:tav>
                                      </p:tavLst>
                                    </p:anim>
                                    <p:anim calcmode="lin" valueType="num">
                                      <p:cBhvr>
                                        <p:cTn id="22" dur="500" fill="hold"/>
                                        <p:tgtEl>
                                          <p:spTgt spid="88067">
                                            <p:txEl>
                                              <p:pRg st="2" end="2"/>
                                            </p:txEl>
                                          </p:spTgt>
                                        </p:tgtEl>
                                        <p:attrNameLst>
                                          <p:attrName>ppt_h</p:attrName>
                                        </p:attrNameLst>
                                      </p:cBhvr>
                                      <p:tavLst>
                                        <p:tav tm="0">
                                          <p:val>
                                            <p:strVal val="#ppt_h"/>
                                          </p:val>
                                        </p:tav>
                                        <p:tav tm="100000">
                                          <p:val>
                                            <p:strVal val="#ppt_h"/>
                                          </p:val>
                                        </p:tav>
                                      </p:tavLst>
                                    </p:anim>
                                    <p:animEffect transition="in" filter="fade">
                                      <p:cBhvr>
                                        <p:cTn id="23" dur="500"/>
                                        <p:tgtEl>
                                          <p:spTgt spid="88067">
                                            <p:txEl>
                                              <p:pRg st="2" end="2"/>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0" presetClass="entr" presetSubtype="0" decel="100000" fill="hold" nodeType="clickEffect">
                                  <p:stCondLst>
                                    <p:cond delay="0"/>
                                  </p:stCondLst>
                                  <p:iterate type="wd">
                                    <p:tmPct val="5000"/>
                                  </p:iterate>
                                  <p:childTnLst>
                                    <p:set>
                                      <p:cBhvr>
                                        <p:cTn id="27" dur="1" fill="hold">
                                          <p:stCondLst>
                                            <p:cond delay="0"/>
                                          </p:stCondLst>
                                        </p:cTn>
                                        <p:tgtEl>
                                          <p:spTgt spid="88067">
                                            <p:txEl>
                                              <p:pRg st="3" end="3"/>
                                            </p:txEl>
                                          </p:spTgt>
                                        </p:tgtEl>
                                        <p:attrNameLst>
                                          <p:attrName>style.visibility</p:attrName>
                                        </p:attrNameLst>
                                      </p:cBhvr>
                                      <p:to>
                                        <p:strVal val="visible"/>
                                      </p:to>
                                    </p:set>
                                    <p:anim calcmode="lin" valueType="num">
                                      <p:cBhvr>
                                        <p:cTn id="28" dur="500" fill="hold"/>
                                        <p:tgtEl>
                                          <p:spTgt spid="88067">
                                            <p:txEl>
                                              <p:pRg st="3" end="3"/>
                                            </p:txEl>
                                          </p:spTgt>
                                        </p:tgtEl>
                                        <p:attrNameLst>
                                          <p:attrName>ppt_w</p:attrName>
                                        </p:attrNameLst>
                                      </p:cBhvr>
                                      <p:tavLst>
                                        <p:tav tm="0">
                                          <p:val>
                                            <p:strVal val="#ppt_w+.3"/>
                                          </p:val>
                                        </p:tav>
                                        <p:tav tm="100000">
                                          <p:val>
                                            <p:strVal val="#ppt_w"/>
                                          </p:val>
                                        </p:tav>
                                      </p:tavLst>
                                    </p:anim>
                                    <p:anim calcmode="lin" valueType="num">
                                      <p:cBhvr>
                                        <p:cTn id="29" dur="500" fill="hold"/>
                                        <p:tgtEl>
                                          <p:spTgt spid="88067">
                                            <p:txEl>
                                              <p:pRg st="3" end="3"/>
                                            </p:txEl>
                                          </p:spTgt>
                                        </p:tgtEl>
                                        <p:attrNameLst>
                                          <p:attrName>ppt_h</p:attrName>
                                        </p:attrNameLst>
                                      </p:cBhvr>
                                      <p:tavLst>
                                        <p:tav tm="0">
                                          <p:val>
                                            <p:strVal val="#ppt_h"/>
                                          </p:val>
                                        </p:tav>
                                        <p:tav tm="100000">
                                          <p:val>
                                            <p:strVal val="#ppt_h"/>
                                          </p:val>
                                        </p:tav>
                                      </p:tavLst>
                                    </p:anim>
                                    <p:animEffect transition="in" filter="fade">
                                      <p:cBhvr>
                                        <p:cTn id="30" dur="500"/>
                                        <p:tgtEl>
                                          <p:spTgt spid="88067">
                                            <p:txEl>
                                              <p:pRg st="3" end="3"/>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0" presetClass="entr" presetSubtype="0" decel="100000" fill="hold" nodeType="clickEffect">
                                  <p:stCondLst>
                                    <p:cond delay="0"/>
                                  </p:stCondLst>
                                  <p:iterate type="wd">
                                    <p:tmPct val="5000"/>
                                  </p:iterate>
                                  <p:childTnLst>
                                    <p:set>
                                      <p:cBhvr>
                                        <p:cTn id="34" dur="1" fill="hold">
                                          <p:stCondLst>
                                            <p:cond delay="0"/>
                                          </p:stCondLst>
                                        </p:cTn>
                                        <p:tgtEl>
                                          <p:spTgt spid="88067">
                                            <p:txEl>
                                              <p:pRg st="4" end="4"/>
                                            </p:txEl>
                                          </p:spTgt>
                                        </p:tgtEl>
                                        <p:attrNameLst>
                                          <p:attrName>style.visibility</p:attrName>
                                        </p:attrNameLst>
                                      </p:cBhvr>
                                      <p:to>
                                        <p:strVal val="visible"/>
                                      </p:to>
                                    </p:set>
                                    <p:anim calcmode="lin" valueType="num">
                                      <p:cBhvr>
                                        <p:cTn id="35" dur="500" fill="hold"/>
                                        <p:tgtEl>
                                          <p:spTgt spid="88067">
                                            <p:txEl>
                                              <p:pRg st="4" end="4"/>
                                            </p:txEl>
                                          </p:spTgt>
                                        </p:tgtEl>
                                        <p:attrNameLst>
                                          <p:attrName>ppt_w</p:attrName>
                                        </p:attrNameLst>
                                      </p:cBhvr>
                                      <p:tavLst>
                                        <p:tav tm="0">
                                          <p:val>
                                            <p:strVal val="#ppt_w+.3"/>
                                          </p:val>
                                        </p:tav>
                                        <p:tav tm="100000">
                                          <p:val>
                                            <p:strVal val="#ppt_w"/>
                                          </p:val>
                                        </p:tav>
                                      </p:tavLst>
                                    </p:anim>
                                    <p:anim calcmode="lin" valueType="num">
                                      <p:cBhvr>
                                        <p:cTn id="36" dur="500" fill="hold"/>
                                        <p:tgtEl>
                                          <p:spTgt spid="88067">
                                            <p:txEl>
                                              <p:pRg st="4" end="4"/>
                                            </p:txEl>
                                          </p:spTgt>
                                        </p:tgtEl>
                                        <p:attrNameLst>
                                          <p:attrName>ppt_h</p:attrName>
                                        </p:attrNameLst>
                                      </p:cBhvr>
                                      <p:tavLst>
                                        <p:tav tm="0">
                                          <p:val>
                                            <p:strVal val="#ppt_h"/>
                                          </p:val>
                                        </p:tav>
                                        <p:tav tm="100000">
                                          <p:val>
                                            <p:strVal val="#ppt_h"/>
                                          </p:val>
                                        </p:tav>
                                      </p:tavLst>
                                    </p:anim>
                                    <p:animEffect transition="in" filter="fade">
                                      <p:cBhvr>
                                        <p:cTn id="37" dur="500"/>
                                        <p:tgtEl>
                                          <p:spTgt spid="88067">
                                            <p:txEl>
                                              <p:pRg st="4" end="4"/>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50" presetClass="entr" presetSubtype="0" decel="100000" fill="hold" nodeType="clickEffect">
                                  <p:stCondLst>
                                    <p:cond delay="0"/>
                                  </p:stCondLst>
                                  <p:iterate type="wd">
                                    <p:tmPct val="5000"/>
                                  </p:iterate>
                                  <p:childTnLst>
                                    <p:set>
                                      <p:cBhvr>
                                        <p:cTn id="41" dur="1" fill="hold">
                                          <p:stCondLst>
                                            <p:cond delay="0"/>
                                          </p:stCondLst>
                                        </p:cTn>
                                        <p:tgtEl>
                                          <p:spTgt spid="88067">
                                            <p:txEl>
                                              <p:pRg st="5" end="5"/>
                                            </p:txEl>
                                          </p:spTgt>
                                        </p:tgtEl>
                                        <p:attrNameLst>
                                          <p:attrName>style.visibility</p:attrName>
                                        </p:attrNameLst>
                                      </p:cBhvr>
                                      <p:to>
                                        <p:strVal val="visible"/>
                                      </p:to>
                                    </p:set>
                                    <p:anim calcmode="lin" valueType="num">
                                      <p:cBhvr>
                                        <p:cTn id="42" dur="500" fill="hold"/>
                                        <p:tgtEl>
                                          <p:spTgt spid="88067">
                                            <p:txEl>
                                              <p:pRg st="5" end="5"/>
                                            </p:txEl>
                                          </p:spTgt>
                                        </p:tgtEl>
                                        <p:attrNameLst>
                                          <p:attrName>ppt_w</p:attrName>
                                        </p:attrNameLst>
                                      </p:cBhvr>
                                      <p:tavLst>
                                        <p:tav tm="0">
                                          <p:val>
                                            <p:strVal val="#ppt_w+.3"/>
                                          </p:val>
                                        </p:tav>
                                        <p:tav tm="100000">
                                          <p:val>
                                            <p:strVal val="#ppt_w"/>
                                          </p:val>
                                        </p:tav>
                                      </p:tavLst>
                                    </p:anim>
                                    <p:anim calcmode="lin" valueType="num">
                                      <p:cBhvr>
                                        <p:cTn id="43" dur="500" fill="hold"/>
                                        <p:tgtEl>
                                          <p:spTgt spid="88067">
                                            <p:txEl>
                                              <p:pRg st="5" end="5"/>
                                            </p:txEl>
                                          </p:spTgt>
                                        </p:tgtEl>
                                        <p:attrNameLst>
                                          <p:attrName>ppt_h</p:attrName>
                                        </p:attrNameLst>
                                      </p:cBhvr>
                                      <p:tavLst>
                                        <p:tav tm="0">
                                          <p:val>
                                            <p:strVal val="#ppt_h"/>
                                          </p:val>
                                        </p:tav>
                                        <p:tav tm="100000">
                                          <p:val>
                                            <p:strVal val="#ppt_h"/>
                                          </p:val>
                                        </p:tav>
                                      </p:tavLst>
                                    </p:anim>
                                    <p:animEffect transition="in" filter="fade">
                                      <p:cBhvr>
                                        <p:cTn id="44" dur="500"/>
                                        <p:tgtEl>
                                          <p:spTgt spid="88067">
                                            <p:txEl>
                                              <p:pRg st="5" end="5"/>
                                            </p:txEl>
                                          </p:spTgt>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50" presetClass="entr" presetSubtype="0" decel="100000" fill="hold" nodeType="clickEffect">
                                  <p:stCondLst>
                                    <p:cond delay="0"/>
                                  </p:stCondLst>
                                  <p:iterate type="wd">
                                    <p:tmPct val="5000"/>
                                  </p:iterate>
                                  <p:childTnLst>
                                    <p:set>
                                      <p:cBhvr>
                                        <p:cTn id="48" dur="1" fill="hold">
                                          <p:stCondLst>
                                            <p:cond delay="0"/>
                                          </p:stCondLst>
                                        </p:cTn>
                                        <p:tgtEl>
                                          <p:spTgt spid="88067">
                                            <p:txEl>
                                              <p:pRg st="6" end="6"/>
                                            </p:txEl>
                                          </p:spTgt>
                                        </p:tgtEl>
                                        <p:attrNameLst>
                                          <p:attrName>style.visibility</p:attrName>
                                        </p:attrNameLst>
                                      </p:cBhvr>
                                      <p:to>
                                        <p:strVal val="visible"/>
                                      </p:to>
                                    </p:set>
                                    <p:anim calcmode="lin" valueType="num">
                                      <p:cBhvr>
                                        <p:cTn id="49" dur="500" fill="hold"/>
                                        <p:tgtEl>
                                          <p:spTgt spid="88067">
                                            <p:txEl>
                                              <p:pRg st="6" end="6"/>
                                            </p:txEl>
                                          </p:spTgt>
                                        </p:tgtEl>
                                        <p:attrNameLst>
                                          <p:attrName>ppt_w</p:attrName>
                                        </p:attrNameLst>
                                      </p:cBhvr>
                                      <p:tavLst>
                                        <p:tav tm="0">
                                          <p:val>
                                            <p:strVal val="#ppt_w+.3"/>
                                          </p:val>
                                        </p:tav>
                                        <p:tav tm="100000">
                                          <p:val>
                                            <p:strVal val="#ppt_w"/>
                                          </p:val>
                                        </p:tav>
                                      </p:tavLst>
                                    </p:anim>
                                    <p:anim calcmode="lin" valueType="num">
                                      <p:cBhvr>
                                        <p:cTn id="50" dur="500" fill="hold"/>
                                        <p:tgtEl>
                                          <p:spTgt spid="88067">
                                            <p:txEl>
                                              <p:pRg st="6" end="6"/>
                                            </p:txEl>
                                          </p:spTgt>
                                        </p:tgtEl>
                                        <p:attrNameLst>
                                          <p:attrName>ppt_h</p:attrName>
                                        </p:attrNameLst>
                                      </p:cBhvr>
                                      <p:tavLst>
                                        <p:tav tm="0">
                                          <p:val>
                                            <p:strVal val="#ppt_h"/>
                                          </p:val>
                                        </p:tav>
                                        <p:tav tm="100000">
                                          <p:val>
                                            <p:strVal val="#ppt_h"/>
                                          </p:val>
                                        </p:tav>
                                      </p:tavLst>
                                    </p:anim>
                                    <p:animEffect transition="in" filter="fade">
                                      <p:cBhvr>
                                        <p:cTn id="51" dur="500"/>
                                        <p:tgtEl>
                                          <p:spTgt spid="88067">
                                            <p:txEl>
                                              <p:pRg st="6" end="6"/>
                                            </p:txEl>
                                          </p:spTgt>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50" presetClass="entr" presetSubtype="0" decel="100000" fill="hold" nodeType="clickEffect">
                                  <p:stCondLst>
                                    <p:cond delay="0"/>
                                  </p:stCondLst>
                                  <p:iterate type="wd">
                                    <p:tmPct val="5000"/>
                                  </p:iterate>
                                  <p:childTnLst>
                                    <p:set>
                                      <p:cBhvr>
                                        <p:cTn id="55" dur="1" fill="hold">
                                          <p:stCondLst>
                                            <p:cond delay="0"/>
                                          </p:stCondLst>
                                        </p:cTn>
                                        <p:tgtEl>
                                          <p:spTgt spid="88067">
                                            <p:txEl>
                                              <p:pRg st="7" end="7"/>
                                            </p:txEl>
                                          </p:spTgt>
                                        </p:tgtEl>
                                        <p:attrNameLst>
                                          <p:attrName>style.visibility</p:attrName>
                                        </p:attrNameLst>
                                      </p:cBhvr>
                                      <p:to>
                                        <p:strVal val="visible"/>
                                      </p:to>
                                    </p:set>
                                    <p:anim calcmode="lin" valueType="num">
                                      <p:cBhvr>
                                        <p:cTn id="56" dur="500" fill="hold"/>
                                        <p:tgtEl>
                                          <p:spTgt spid="88067">
                                            <p:txEl>
                                              <p:pRg st="7" end="7"/>
                                            </p:txEl>
                                          </p:spTgt>
                                        </p:tgtEl>
                                        <p:attrNameLst>
                                          <p:attrName>ppt_w</p:attrName>
                                        </p:attrNameLst>
                                      </p:cBhvr>
                                      <p:tavLst>
                                        <p:tav tm="0">
                                          <p:val>
                                            <p:strVal val="#ppt_w+.3"/>
                                          </p:val>
                                        </p:tav>
                                        <p:tav tm="100000">
                                          <p:val>
                                            <p:strVal val="#ppt_w"/>
                                          </p:val>
                                        </p:tav>
                                      </p:tavLst>
                                    </p:anim>
                                    <p:anim calcmode="lin" valueType="num">
                                      <p:cBhvr>
                                        <p:cTn id="57" dur="500" fill="hold"/>
                                        <p:tgtEl>
                                          <p:spTgt spid="88067">
                                            <p:txEl>
                                              <p:pRg st="7" end="7"/>
                                            </p:txEl>
                                          </p:spTgt>
                                        </p:tgtEl>
                                        <p:attrNameLst>
                                          <p:attrName>ppt_h</p:attrName>
                                        </p:attrNameLst>
                                      </p:cBhvr>
                                      <p:tavLst>
                                        <p:tav tm="0">
                                          <p:val>
                                            <p:strVal val="#ppt_h"/>
                                          </p:val>
                                        </p:tav>
                                        <p:tav tm="100000">
                                          <p:val>
                                            <p:strVal val="#ppt_h"/>
                                          </p:val>
                                        </p:tav>
                                      </p:tavLst>
                                    </p:anim>
                                    <p:animEffect transition="in" filter="fade">
                                      <p:cBhvr>
                                        <p:cTn id="58" dur="500"/>
                                        <p:tgtEl>
                                          <p:spTgt spid="8806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9" restart="whenNotActive" fill="hold" evtFilter="cancelBubble" nodeType="interactiveSeq">
                <p:stCondLst>
                  <p:cond evt="onClick" delay="0">
                    <p:tgtEl>
                      <p:spTgt spid="88072"/>
                    </p:tgtEl>
                  </p:cond>
                </p:stCondLst>
                <p:endSync evt="end" delay="0">
                  <p:rtn val="all"/>
                </p:endSync>
                <p:childTnLst>
                  <p:par>
                    <p:cTn id="60" fill="hold" nodeType="clickPar">
                      <p:stCondLst>
                        <p:cond delay="0"/>
                      </p:stCondLst>
                      <p:childTnLst>
                        <p:par>
                          <p:cTn id="61" fill="hold" nodeType="withGroup">
                            <p:stCondLst>
                              <p:cond delay="0"/>
                            </p:stCondLst>
                            <p:childTnLst>
                              <p:par>
                                <p:cTn id="62" presetID="1" presetClass="mediacall" presetSubtype="0" fill="hold" nodeType="clickEffect">
                                  <p:stCondLst>
                                    <p:cond delay="0"/>
                                  </p:stCondLst>
                                  <p:childTnLst>
                                    <p:cmd type="call" cmd="playFrom(0.0)">
                                      <p:cBhvr>
                                        <p:cTn id="63" dur="1" fill="hold"/>
                                        <p:tgtEl>
                                          <p:spTgt spid="88072"/>
                                        </p:tgtEl>
                                      </p:cBhvr>
                                    </p:cmd>
                                  </p:childTnLst>
                                </p:cTn>
                              </p:par>
                            </p:childTnLst>
                          </p:cTn>
                        </p:par>
                      </p:childTnLst>
                    </p:cTn>
                  </p:par>
                </p:childTnLst>
              </p:cTn>
              <p:nextCondLst>
                <p:cond evt="onClick" delay="0">
                  <p:tgtEl>
                    <p:spTgt spid="88072"/>
                  </p:tgtEl>
                </p:cond>
              </p:nextCondLst>
            </p:seq>
            <p:audio>
              <p:cMediaNode vol="90000" numSld="4">
                <p:cTn id="64" fill="hold" display="0">
                  <p:stCondLst>
                    <p:cond delay="indefinite"/>
                  </p:stCondLst>
                  <p:endCondLst>
                    <p:cond evt="onPrev" delay="0">
                      <p:tgtEl>
                        <p:sldTgt/>
                      </p:tgtEl>
                    </p:cond>
                    <p:cond evt="onStopAudio" delay="0">
                      <p:tgtEl>
                        <p:sldTgt/>
                      </p:tgtEl>
                    </p:cond>
                  </p:endCondLst>
                </p:cTn>
                <p:tgtEl>
                  <p:spTgt spid="88072"/>
                </p:tgtEl>
              </p:cMediaNode>
            </p:audio>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01" name="Picture 2" descr="Babylon Title"/>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172200" y="0"/>
            <a:ext cx="29718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2" name="Text Box 4"/>
          <p:cNvSpPr txBox="1">
            <a:spLocks noChangeArrowheads="1"/>
          </p:cNvSpPr>
          <p:nvPr/>
        </p:nvSpPr>
        <p:spPr bwMode="auto">
          <a:xfrm>
            <a:off x="1981200" y="914400"/>
            <a:ext cx="4572000" cy="457200"/>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defRPr/>
            </a:pPr>
            <a:r>
              <a:rPr lang="en-US" b="1" u="sng">
                <a:effectLst>
                  <a:outerShdw blurRad="38100" dist="38100" dir="2700000" algn="tl">
                    <a:srgbClr val="DDDDDD"/>
                  </a:outerShdw>
                </a:effectLst>
              </a:rPr>
              <a:t>THE CITY OF DOOM</a:t>
            </a:r>
            <a:endParaRPr lang="en-US"/>
          </a:p>
        </p:txBody>
      </p:sp>
      <p:sp>
        <p:nvSpPr>
          <p:cNvPr id="89093" name="Text Box 5"/>
          <p:cNvSpPr txBox="1">
            <a:spLocks noChangeArrowheads="1"/>
          </p:cNvSpPr>
          <p:nvPr/>
        </p:nvSpPr>
        <p:spPr bwMode="auto">
          <a:xfrm>
            <a:off x="1524000" y="1524000"/>
            <a:ext cx="5562600" cy="3195638"/>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defRPr/>
            </a:pPr>
            <a:r>
              <a:rPr lang="en-US" b="1">
                <a:effectLst>
                  <a:outerShdw blurRad="38100" dist="38100" dir="2700000" algn="tl">
                    <a:srgbClr val="DDDDDD"/>
                  </a:outerShdw>
                </a:effectLst>
              </a:rPr>
              <a:t>Fallen, Fallen is Babylon</a:t>
            </a:r>
          </a:p>
          <a:p>
            <a:pPr>
              <a:spcBef>
                <a:spcPct val="50000"/>
              </a:spcBef>
              <a:defRPr/>
            </a:pPr>
            <a:r>
              <a:rPr lang="en-US" b="1">
                <a:effectLst>
                  <a:outerShdw blurRad="38100" dist="38100" dir="2700000" algn="tl">
                    <a:srgbClr val="DDDDDD"/>
                  </a:outerShdw>
                </a:effectLst>
              </a:rPr>
              <a:t>Fallen, fallen, fallen is the city of doom</a:t>
            </a:r>
          </a:p>
          <a:p>
            <a:pPr>
              <a:spcBef>
                <a:spcPct val="50000"/>
              </a:spcBef>
              <a:defRPr/>
            </a:pPr>
            <a:r>
              <a:rPr lang="en-US" b="1">
                <a:effectLst>
                  <a:outerShdw blurRad="38100" dist="38100" dir="2700000" algn="tl">
                    <a:srgbClr val="DDDDDD"/>
                  </a:outerShdw>
                </a:effectLst>
              </a:rPr>
              <a:t>The queen of every dark desire</a:t>
            </a:r>
          </a:p>
          <a:p>
            <a:pPr>
              <a:spcBef>
                <a:spcPct val="50000"/>
              </a:spcBef>
              <a:defRPr/>
            </a:pPr>
            <a:r>
              <a:rPr lang="en-US" b="1">
                <a:effectLst>
                  <a:outerShdw blurRad="38100" dist="38100" dir="2700000" algn="tl">
                    <a:srgbClr val="DDDDDD"/>
                  </a:outerShdw>
                </a:effectLst>
              </a:rPr>
              <a:t>Fallen by famine, plague and fire</a:t>
            </a:r>
          </a:p>
          <a:p>
            <a:pPr>
              <a:spcBef>
                <a:spcPct val="50000"/>
              </a:spcBef>
              <a:defRPr/>
            </a:pPr>
            <a:r>
              <a:rPr lang="en-US" b="1">
                <a:effectLst>
                  <a:outerShdw blurRad="38100" dist="38100" dir="2700000" algn="tl">
                    <a:srgbClr val="DDDDDD"/>
                  </a:outerShdw>
                </a:effectLst>
              </a:rPr>
              <a:t>Fallen is Babylon</a:t>
            </a:r>
          </a:p>
          <a:p>
            <a:pPr>
              <a:spcBef>
                <a:spcPct val="50000"/>
              </a:spcBef>
              <a:defRPr/>
            </a:pPr>
            <a:r>
              <a:rPr lang="en-US" b="1">
                <a:effectLst>
                  <a:outerShdw blurRad="38100" dist="38100" dir="2700000" algn="tl">
                    <a:srgbClr val="DDDDDD"/>
                  </a:outerShdw>
                </a:effectLst>
              </a:rPr>
              <a:t>Fallen is the City of Doom</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0" presetClass="entr" presetSubtype="0" decel="100000" fill="hold" grpId="0" nodeType="clickEffect">
                                  <p:stCondLst>
                                    <p:cond delay="0"/>
                                  </p:stCondLst>
                                  <p:iterate type="wd">
                                    <p:tmPct val="5000"/>
                                  </p:iterate>
                                  <p:childTnLst>
                                    <p:set>
                                      <p:cBhvr>
                                        <p:cTn id="6" dur="1" fill="hold">
                                          <p:stCondLst>
                                            <p:cond delay="0"/>
                                          </p:stCondLst>
                                        </p:cTn>
                                        <p:tgtEl>
                                          <p:spTgt spid="89093">
                                            <p:txEl>
                                              <p:pRg st="0" end="0"/>
                                            </p:txEl>
                                          </p:spTgt>
                                        </p:tgtEl>
                                        <p:attrNameLst>
                                          <p:attrName>style.visibility</p:attrName>
                                        </p:attrNameLst>
                                      </p:cBhvr>
                                      <p:to>
                                        <p:strVal val="visible"/>
                                      </p:to>
                                    </p:set>
                                    <p:anim calcmode="lin" valueType="num">
                                      <p:cBhvr>
                                        <p:cTn id="7" dur="500" fill="hold"/>
                                        <p:tgtEl>
                                          <p:spTgt spid="89093">
                                            <p:txEl>
                                              <p:pRg st="0" end="0"/>
                                            </p:txEl>
                                          </p:spTgt>
                                        </p:tgtEl>
                                        <p:attrNameLst>
                                          <p:attrName>ppt_w</p:attrName>
                                        </p:attrNameLst>
                                      </p:cBhvr>
                                      <p:tavLst>
                                        <p:tav tm="0">
                                          <p:val>
                                            <p:strVal val="#ppt_w+.3"/>
                                          </p:val>
                                        </p:tav>
                                        <p:tav tm="100000">
                                          <p:val>
                                            <p:strVal val="#ppt_w"/>
                                          </p:val>
                                        </p:tav>
                                      </p:tavLst>
                                    </p:anim>
                                    <p:anim calcmode="lin" valueType="num">
                                      <p:cBhvr>
                                        <p:cTn id="8" dur="500" fill="hold"/>
                                        <p:tgtEl>
                                          <p:spTgt spid="89093">
                                            <p:txEl>
                                              <p:pRg st="0" end="0"/>
                                            </p:txEl>
                                          </p:spTgt>
                                        </p:tgtEl>
                                        <p:attrNameLst>
                                          <p:attrName>ppt_h</p:attrName>
                                        </p:attrNameLst>
                                      </p:cBhvr>
                                      <p:tavLst>
                                        <p:tav tm="0">
                                          <p:val>
                                            <p:strVal val="#ppt_h"/>
                                          </p:val>
                                        </p:tav>
                                        <p:tav tm="100000">
                                          <p:val>
                                            <p:strVal val="#ppt_h"/>
                                          </p:val>
                                        </p:tav>
                                      </p:tavLst>
                                    </p:anim>
                                    <p:animEffect transition="in" filter="fade">
                                      <p:cBhvr>
                                        <p:cTn id="9" dur="500"/>
                                        <p:tgtEl>
                                          <p:spTgt spid="89093">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0" presetClass="entr" presetSubtype="0" decel="100000" fill="hold" grpId="0" nodeType="clickEffect">
                                  <p:stCondLst>
                                    <p:cond delay="0"/>
                                  </p:stCondLst>
                                  <p:iterate type="wd">
                                    <p:tmPct val="5000"/>
                                  </p:iterate>
                                  <p:childTnLst>
                                    <p:set>
                                      <p:cBhvr>
                                        <p:cTn id="13" dur="1" fill="hold">
                                          <p:stCondLst>
                                            <p:cond delay="0"/>
                                          </p:stCondLst>
                                        </p:cTn>
                                        <p:tgtEl>
                                          <p:spTgt spid="89093">
                                            <p:txEl>
                                              <p:pRg st="1" end="1"/>
                                            </p:txEl>
                                          </p:spTgt>
                                        </p:tgtEl>
                                        <p:attrNameLst>
                                          <p:attrName>style.visibility</p:attrName>
                                        </p:attrNameLst>
                                      </p:cBhvr>
                                      <p:to>
                                        <p:strVal val="visible"/>
                                      </p:to>
                                    </p:set>
                                    <p:anim calcmode="lin" valueType="num">
                                      <p:cBhvr>
                                        <p:cTn id="14" dur="500" fill="hold"/>
                                        <p:tgtEl>
                                          <p:spTgt spid="89093">
                                            <p:txEl>
                                              <p:pRg st="1" end="1"/>
                                            </p:txEl>
                                          </p:spTgt>
                                        </p:tgtEl>
                                        <p:attrNameLst>
                                          <p:attrName>ppt_w</p:attrName>
                                        </p:attrNameLst>
                                      </p:cBhvr>
                                      <p:tavLst>
                                        <p:tav tm="0">
                                          <p:val>
                                            <p:strVal val="#ppt_w+.3"/>
                                          </p:val>
                                        </p:tav>
                                        <p:tav tm="100000">
                                          <p:val>
                                            <p:strVal val="#ppt_w"/>
                                          </p:val>
                                        </p:tav>
                                      </p:tavLst>
                                    </p:anim>
                                    <p:anim calcmode="lin" valueType="num">
                                      <p:cBhvr>
                                        <p:cTn id="15" dur="500" fill="hold"/>
                                        <p:tgtEl>
                                          <p:spTgt spid="89093">
                                            <p:txEl>
                                              <p:pRg st="1" end="1"/>
                                            </p:txEl>
                                          </p:spTgt>
                                        </p:tgtEl>
                                        <p:attrNameLst>
                                          <p:attrName>ppt_h</p:attrName>
                                        </p:attrNameLst>
                                      </p:cBhvr>
                                      <p:tavLst>
                                        <p:tav tm="0">
                                          <p:val>
                                            <p:strVal val="#ppt_h"/>
                                          </p:val>
                                        </p:tav>
                                        <p:tav tm="100000">
                                          <p:val>
                                            <p:strVal val="#ppt_h"/>
                                          </p:val>
                                        </p:tav>
                                      </p:tavLst>
                                    </p:anim>
                                    <p:animEffect transition="in" filter="fade">
                                      <p:cBhvr>
                                        <p:cTn id="16" dur="500"/>
                                        <p:tgtEl>
                                          <p:spTgt spid="89093">
                                            <p:txEl>
                                              <p:pRg st="1" end="1"/>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0" presetClass="entr" presetSubtype="0" decel="100000" fill="hold" grpId="0" nodeType="clickEffect">
                                  <p:stCondLst>
                                    <p:cond delay="0"/>
                                  </p:stCondLst>
                                  <p:iterate type="wd">
                                    <p:tmPct val="5000"/>
                                  </p:iterate>
                                  <p:childTnLst>
                                    <p:set>
                                      <p:cBhvr>
                                        <p:cTn id="20" dur="1" fill="hold">
                                          <p:stCondLst>
                                            <p:cond delay="0"/>
                                          </p:stCondLst>
                                        </p:cTn>
                                        <p:tgtEl>
                                          <p:spTgt spid="89093">
                                            <p:txEl>
                                              <p:pRg st="2" end="2"/>
                                            </p:txEl>
                                          </p:spTgt>
                                        </p:tgtEl>
                                        <p:attrNameLst>
                                          <p:attrName>style.visibility</p:attrName>
                                        </p:attrNameLst>
                                      </p:cBhvr>
                                      <p:to>
                                        <p:strVal val="visible"/>
                                      </p:to>
                                    </p:set>
                                    <p:anim calcmode="lin" valueType="num">
                                      <p:cBhvr>
                                        <p:cTn id="21" dur="500" fill="hold"/>
                                        <p:tgtEl>
                                          <p:spTgt spid="89093">
                                            <p:txEl>
                                              <p:pRg st="2" end="2"/>
                                            </p:txEl>
                                          </p:spTgt>
                                        </p:tgtEl>
                                        <p:attrNameLst>
                                          <p:attrName>ppt_w</p:attrName>
                                        </p:attrNameLst>
                                      </p:cBhvr>
                                      <p:tavLst>
                                        <p:tav tm="0">
                                          <p:val>
                                            <p:strVal val="#ppt_w+.3"/>
                                          </p:val>
                                        </p:tav>
                                        <p:tav tm="100000">
                                          <p:val>
                                            <p:strVal val="#ppt_w"/>
                                          </p:val>
                                        </p:tav>
                                      </p:tavLst>
                                    </p:anim>
                                    <p:anim calcmode="lin" valueType="num">
                                      <p:cBhvr>
                                        <p:cTn id="22" dur="500" fill="hold"/>
                                        <p:tgtEl>
                                          <p:spTgt spid="89093">
                                            <p:txEl>
                                              <p:pRg st="2" end="2"/>
                                            </p:txEl>
                                          </p:spTgt>
                                        </p:tgtEl>
                                        <p:attrNameLst>
                                          <p:attrName>ppt_h</p:attrName>
                                        </p:attrNameLst>
                                      </p:cBhvr>
                                      <p:tavLst>
                                        <p:tav tm="0">
                                          <p:val>
                                            <p:strVal val="#ppt_h"/>
                                          </p:val>
                                        </p:tav>
                                        <p:tav tm="100000">
                                          <p:val>
                                            <p:strVal val="#ppt_h"/>
                                          </p:val>
                                        </p:tav>
                                      </p:tavLst>
                                    </p:anim>
                                    <p:animEffect transition="in" filter="fade">
                                      <p:cBhvr>
                                        <p:cTn id="23" dur="500"/>
                                        <p:tgtEl>
                                          <p:spTgt spid="89093">
                                            <p:txEl>
                                              <p:pRg st="2" end="2"/>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0" presetClass="entr" presetSubtype="0" decel="100000" fill="hold" grpId="0" nodeType="clickEffect">
                                  <p:stCondLst>
                                    <p:cond delay="0"/>
                                  </p:stCondLst>
                                  <p:iterate type="wd">
                                    <p:tmPct val="5000"/>
                                  </p:iterate>
                                  <p:childTnLst>
                                    <p:set>
                                      <p:cBhvr>
                                        <p:cTn id="27" dur="1" fill="hold">
                                          <p:stCondLst>
                                            <p:cond delay="0"/>
                                          </p:stCondLst>
                                        </p:cTn>
                                        <p:tgtEl>
                                          <p:spTgt spid="89093">
                                            <p:txEl>
                                              <p:pRg st="3" end="3"/>
                                            </p:txEl>
                                          </p:spTgt>
                                        </p:tgtEl>
                                        <p:attrNameLst>
                                          <p:attrName>style.visibility</p:attrName>
                                        </p:attrNameLst>
                                      </p:cBhvr>
                                      <p:to>
                                        <p:strVal val="visible"/>
                                      </p:to>
                                    </p:set>
                                    <p:anim calcmode="lin" valueType="num">
                                      <p:cBhvr>
                                        <p:cTn id="28" dur="500" fill="hold"/>
                                        <p:tgtEl>
                                          <p:spTgt spid="89093">
                                            <p:txEl>
                                              <p:pRg st="3" end="3"/>
                                            </p:txEl>
                                          </p:spTgt>
                                        </p:tgtEl>
                                        <p:attrNameLst>
                                          <p:attrName>ppt_w</p:attrName>
                                        </p:attrNameLst>
                                      </p:cBhvr>
                                      <p:tavLst>
                                        <p:tav tm="0">
                                          <p:val>
                                            <p:strVal val="#ppt_w+.3"/>
                                          </p:val>
                                        </p:tav>
                                        <p:tav tm="100000">
                                          <p:val>
                                            <p:strVal val="#ppt_w"/>
                                          </p:val>
                                        </p:tav>
                                      </p:tavLst>
                                    </p:anim>
                                    <p:anim calcmode="lin" valueType="num">
                                      <p:cBhvr>
                                        <p:cTn id="29" dur="500" fill="hold"/>
                                        <p:tgtEl>
                                          <p:spTgt spid="89093">
                                            <p:txEl>
                                              <p:pRg st="3" end="3"/>
                                            </p:txEl>
                                          </p:spTgt>
                                        </p:tgtEl>
                                        <p:attrNameLst>
                                          <p:attrName>ppt_h</p:attrName>
                                        </p:attrNameLst>
                                      </p:cBhvr>
                                      <p:tavLst>
                                        <p:tav tm="0">
                                          <p:val>
                                            <p:strVal val="#ppt_h"/>
                                          </p:val>
                                        </p:tav>
                                        <p:tav tm="100000">
                                          <p:val>
                                            <p:strVal val="#ppt_h"/>
                                          </p:val>
                                        </p:tav>
                                      </p:tavLst>
                                    </p:anim>
                                    <p:animEffect transition="in" filter="fade">
                                      <p:cBhvr>
                                        <p:cTn id="30" dur="500"/>
                                        <p:tgtEl>
                                          <p:spTgt spid="89093">
                                            <p:txEl>
                                              <p:pRg st="3" end="3"/>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0" presetClass="entr" presetSubtype="0" decel="100000" fill="hold" grpId="0" nodeType="clickEffect">
                                  <p:stCondLst>
                                    <p:cond delay="0"/>
                                  </p:stCondLst>
                                  <p:iterate type="wd">
                                    <p:tmPct val="5000"/>
                                  </p:iterate>
                                  <p:childTnLst>
                                    <p:set>
                                      <p:cBhvr>
                                        <p:cTn id="34" dur="1" fill="hold">
                                          <p:stCondLst>
                                            <p:cond delay="0"/>
                                          </p:stCondLst>
                                        </p:cTn>
                                        <p:tgtEl>
                                          <p:spTgt spid="89093">
                                            <p:txEl>
                                              <p:pRg st="4" end="4"/>
                                            </p:txEl>
                                          </p:spTgt>
                                        </p:tgtEl>
                                        <p:attrNameLst>
                                          <p:attrName>style.visibility</p:attrName>
                                        </p:attrNameLst>
                                      </p:cBhvr>
                                      <p:to>
                                        <p:strVal val="visible"/>
                                      </p:to>
                                    </p:set>
                                    <p:anim calcmode="lin" valueType="num">
                                      <p:cBhvr>
                                        <p:cTn id="35" dur="500" fill="hold"/>
                                        <p:tgtEl>
                                          <p:spTgt spid="89093">
                                            <p:txEl>
                                              <p:pRg st="4" end="4"/>
                                            </p:txEl>
                                          </p:spTgt>
                                        </p:tgtEl>
                                        <p:attrNameLst>
                                          <p:attrName>ppt_w</p:attrName>
                                        </p:attrNameLst>
                                      </p:cBhvr>
                                      <p:tavLst>
                                        <p:tav tm="0">
                                          <p:val>
                                            <p:strVal val="#ppt_w+.3"/>
                                          </p:val>
                                        </p:tav>
                                        <p:tav tm="100000">
                                          <p:val>
                                            <p:strVal val="#ppt_w"/>
                                          </p:val>
                                        </p:tav>
                                      </p:tavLst>
                                    </p:anim>
                                    <p:anim calcmode="lin" valueType="num">
                                      <p:cBhvr>
                                        <p:cTn id="36" dur="500" fill="hold"/>
                                        <p:tgtEl>
                                          <p:spTgt spid="89093">
                                            <p:txEl>
                                              <p:pRg st="4" end="4"/>
                                            </p:txEl>
                                          </p:spTgt>
                                        </p:tgtEl>
                                        <p:attrNameLst>
                                          <p:attrName>ppt_h</p:attrName>
                                        </p:attrNameLst>
                                      </p:cBhvr>
                                      <p:tavLst>
                                        <p:tav tm="0">
                                          <p:val>
                                            <p:strVal val="#ppt_h"/>
                                          </p:val>
                                        </p:tav>
                                        <p:tav tm="100000">
                                          <p:val>
                                            <p:strVal val="#ppt_h"/>
                                          </p:val>
                                        </p:tav>
                                      </p:tavLst>
                                    </p:anim>
                                    <p:animEffect transition="in" filter="fade">
                                      <p:cBhvr>
                                        <p:cTn id="37" dur="500"/>
                                        <p:tgtEl>
                                          <p:spTgt spid="89093">
                                            <p:txEl>
                                              <p:pRg st="4" end="4"/>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50" presetClass="entr" presetSubtype="0" decel="100000" fill="hold" grpId="0" nodeType="clickEffect">
                                  <p:stCondLst>
                                    <p:cond delay="0"/>
                                  </p:stCondLst>
                                  <p:iterate type="wd">
                                    <p:tmPct val="5000"/>
                                  </p:iterate>
                                  <p:childTnLst>
                                    <p:set>
                                      <p:cBhvr>
                                        <p:cTn id="41" dur="1" fill="hold">
                                          <p:stCondLst>
                                            <p:cond delay="0"/>
                                          </p:stCondLst>
                                        </p:cTn>
                                        <p:tgtEl>
                                          <p:spTgt spid="89093">
                                            <p:txEl>
                                              <p:pRg st="5" end="5"/>
                                            </p:txEl>
                                          </p:spTgt>
                                        </p:tgtEl>
                                        <p:attrNameLst>
                                          <p:attrName>style.visibility</p:attrName>
                                        </p:attrNameLst>
                                      </p:cBhvr>
                                      <p:to>
                                        <p:strVal val="visible"/>
                                      </p:to>
                                    </p:set>
                                    <p:anim calcmode="lin" valueType="num">
                                      <p:cBhvr>
                                        <p:cTn id="42" dur="500" fill="hold"/>
                                        <p:tgtEl>
                                          <p:spTgt spid="89093">
                                            <p:txEl>
                                              <p:pRg st="5" end="5"/>
                                            </p:txEl>
                                          </p:spTgt>
                                        </p:tgtEl>
                                        <p:attrNameLst>
                                          <p:attrName>ppt_w</p:attrName>
                                        </p:attrNameLst>
                                      </p:cBhvr>
                                      <p:tavLst>
                                        <p:tav tm="0">
                                          <p:val>
                                            <p:strVal val="#ppt_w+.3"/>
                                          </p:val>
                                        </p:tav>
                                        <p:tav tm="100000">
                                          <p:val>
                                            <p:strVal val="#ppt_w"/>
                                          </p:val>
                                        </p:tav>
                                      </p:tavLst>
                                    </p:anim>
                                    <p:anim calcmode="lin" valueType="num">
                                      <p:cBhvr>
                                        <p:cTn id="43" dur="500" fill="hold"/>
                                        <p:tgtEl>
                                          <p:spTgt spid="89093">
                                            <p:txEl>
                                              <p:pRg st="5" end="5"/>
                                            </p:txEl>
                                          </p:spTgt>
                                        </p:tgtEl>
                                        <p:attrNameLst>
                                          <p:attrName>ppt_h</p:attrName>
                                        </p:attrNameLst>
                                      </p:cBhvr>
                                      <p:tavLst>
                                        <p:tav tm="0">
                                          <p:val>
                                            <p:strVal val="#ppt_h"/>
                                          </p:val>
                                        </p:tav>
                                        <p:tav tm="100000">
                                          <p:val>
                                            <p:strVal val="#ppt_h"/>
                                          </p:val>
                                        </p:tav>
                                      </p:tavLst>
                                    </p:anim>
                                    <p:animEffect transition="in" filter="fade">
                                      <p:cBhvr>
                                        <p:cTn id="44" dur="500"/>
                                        <p:tgtEl>
                                          <p:spTgt spid="8909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09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9217" name="Picture 1">
            <a:extLst>
              <a:ext uri="{FF2B5EF4-FFF2-40B4-BE49-F238E27FC236}">
                <a16:creationId xmlns:a16="http://schemas.microsoft.com/office/drawing/2014/main" id="{27261D69-BA8F-3840-AB46-2DCC13601A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35596511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825" name="Picture 2" descr="Babylon Title"/>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172200" y="0"/>
            <a:ext cx="29718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16" name="Text Box 4"/>
          <p:cNvSpPr txBox="1">
            <a:spLocks noChangeArrowheads="1"/>
          </p:cNvSpPr>
          <p:nvPr/>
        </p:nvSpPr>
        <p:spPr bwMode="auto">
          <a:xfrm>
            <a:off x="1981200" y="914400"/>
            <a:ext cx="4572000" cy="457200"/>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defRPr/>
            </a:pPr>
            <a:r>
              <a:rPr lang="en-US" b="1" u="sng">
                <a:effectLst>
                  <a:outerShdw blurRad="38100" dist="38100" dir="2700000" algn="tl">
                    <a:srgbClr val="DDDDDD"/>
                  </a:outerShdw>
                </a:effectLst>
              </a:rPr>
              <a:t>THE CITY OF DOOM</a:t>
            </a:r>
            <a:endParaRPr lang="en-US"/>
          </a:p>
        </p:txBody>
      </p:sp>
      <p:sp>
        <p:nvSpPr>
          <p:cNvPr id="90118" name="Text Box 6"/>
          <p:cNvSpPr txBox="1">
            <a:spLocks noChangeArrowheads="1"/>
          </p:cNvSpPr>
          <p:nvPr/>
        </p:nvSpPr>
        <p:spPr bwMode="auto">
          <a:xfrm>
            <a:off x="838200" y="1600200"/>
            <a:ext cx="7239000" cy="4340225"/>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defRPr/>
            </a:pPr>
            <a:r>
              <a:rPr lang="en-US" b="1" dirty="0">
                <a:effectLst>
                  <a:outerShdw blurRad="38100" dist="38100" dir="2700000" algn="tl">
                    <a:srgbClr val="DDDDDD"/>
                  </a:outerShdw>
                </a:effectLst>
              </a:rPr>
              <a:t>Never will the sound of a song</a:t>
            </a:r>
          </a:p>
          <a:p>
            <a:pPr>
              <a:spcBef>
                <a:spcPct val="50000"/>
              </a:spcBef>
              <a:defRPr/>
            </a:pPr>
            <a:r>
              <a:rPr lang="en-US" b="1" dirty="0">
                <a:effectLst>
                  <a:outerShdw blurRad="38100" dist="38100" dir="2700000" algn="tl">
                    <a:srgbClr val="DDDDDD"/>
                  </a:outerShdw>
                </a:effectLst>
              </a:rPr>
              <a:t>Be heard in you again</a:t>
            </a:r>
          </a:p>
          <a:p>
            <a:pPr>
              <a:spcBef>
                <a:spcPct val="50000"/>
              </a:spcBef>
              <a:defRPr/>
            </a:pPr>
            <a:r>
              <a:rPr lang="en-US" b="1" dirty="0">
                <a:effectLst>
                  <a:outerShdw blurRad="38100" dist="38100" dir="2700000" algn="tl">
                    <a:srgbClr val="DDDDDD"/>
                  </a:outerShdw>
                </a:effectLst>
              </a:rPr>
              <a:t>Nor the voice of the bride and the bridegroom</a:t>
            </a:r>
          </a:p>
          <a:p>
            <a:pPr>
              <a:spcBef>
                <a:spcPct val="50000"/>
              </a:spcBef>
              <a:defRPr/>
            </a:pPr>
            <a:r>
              <a:rPr lang="en-US" b="1" dirty="0">
                <a:effectLst>
                  <a:outerShdw blurRad="38100" dist="38100" dir="2700000" algn="tl">
                    <a:srgbClr val="DDDDDD"/>
                  </a:outerShdw>
                </a:effectLst>
              </a:rPr>
              <a:t>Nor the echo of the worker</a:t>
            </a:r>
            <a:r>
              <a:rPr lang="fr-FR" altLang="ja-JP" b="1" dirty="0">
                <a:effectLst>
                  <a:outerShdw blurRad="38100" dist="38100" dir="2700000" algn="tl">
                    <a:srgbClr val="DDDDDD"/>
                  </a:outerShdw>
                </a:effectLst>
              </a:rPr>
              <a:t>'</a:t>
            </a:r>
            <a:r>
              <a:rPr lang="en-US" b="1" dirty="0">
                <a:effectLst>
                  <a:outerShdw blurRad="38100" dist="38100" dir="2700000" algn="tl">
                    <a:srgbClr val="DDDDDD"/>
                  </a:outerShdw>
                </a:effectLst>
              </a:rPr>
              <a:t>s din</a:t>
            </a:r>
          </a:p>
          <a:p>
            <a:pPr>
              <a:spcBef>
                <a:spcPct val="50000"/>
              </a:spcBef>
              <a:defRPr/>
            </a:pPr>
            <a:r>
              <a:rPr lang="en-US" b="1" dirty="0">
                <a:effectLst>
                  <a:outerShdw blurRad="38100" dist="38100" dir="2700000" algn="tl">
                    <a:srgbClr val="DDDDDD"/>
                  </a:outerShdw>
                </a:effectLst>
              </a:rPr>
              <a:t>Your merchants were the world</a:t>
            </a:r>
            <a:r>
              <a:rPr lang="fr-FR" altLang="ja-JP" b="1" dirty="0">
                <a:effectLst>
                  <a:outerShdw blurRad="38100" dist="38100" dir="2700000" algn="tl">
                    <a:srgbClr val="DDDDDD"/>
                  </a:outerShdw>
                </a:effectLst>
              </a:rPr>
              <a:t>'</a:t>
            </a:r>
            <a:r>
              <a:rPr lang="en-US" b="1" dirty="0">
                <a:effectLst>
                  <a:outerShdw blurRad="38100" dist="38100" dir="2700000" algn="tl">
                    <a:srgbClr val="DDDDDD"/>
                  </a:outerShdw>
                </a:effectLst>
              </a:rPr>
              <a:t>s great men</a:t>
            </a:r>
          </a:p>
          <a:p>
            <a:pPr>
              <a:spcBef>
                <a:spcPct val="50000"/>
              </a:spcBef>
              <a:defRPr/>
            </a:pPr>
            <a:r>
              <a:rPr lang="en-US" b="1" dirty="0">
                <a:effectLst>
                  <a:outerShdw blurRad="38100" dist="38100" dir="2700000" algn="tl">
                    <a:srgbClr val="DDDDDD"/>
                  </a:outerShdw>
                </a:effectLst>
              </a:rPr>
              <a:t>By consumption</a:t>
            </a:r>
            <a:r>
              <a:rPr lang="fr-FR" altLang="ja-JP" b="1" dirty="0">
                <a:effectLst>
                  <a:outerShdw blurRad="38100" dist="38100" dir="2700000" algn="tl">
                    <a:srgbClr val="DDDDDD"/>
                  </a:outerShdw>
                </a:effectLst>
              </a:rPr>
              <a:t>'</a:t>
            </a:r>
            <a:r>
              <a:rPr lang="en-US" b="1" dirty="0">
                <a:effectLst>
                  <a:outerShdw blurRad="38100" dist="38100" dir="2700000" algn="tl">
                    <a:srgbClr val="DDDDDD"/>
                  </a:outerShdw>
                </a:effectLst>
              </a:rPr>
              <a:t>s cult, your greed and sin</a:t>
            </a:r>
          </a:p>
          <a:p>
            <a:pPr>
              <a:spcBef>
                <a:spcPct val="50000"/>
              </a:spcBef>
              <a:defRPr/>
            </a:pPr>
            <a:r>
              <a:rPr lang="en-US" b="1" dirty="0">
                <a:effectLst>
                  <a:outerShdw blurRad="38100" dist="38100" dir="2700000" algn="tl">
                    <a:srgbClr val="DDDDDD"/>
                  </a:outerShdw>
                </a:effectLst>
              </a:rPr>
              <a:t>And you</a:t>
            </a:r>
            <a:r>
              <a:rPr lang="fr-FR" altLang="ja-JP" b="1" dirty="0">
                <a:effectLst>
                  <a:outerShdw blurRad="38100" dist="38100" dir="2700000" algn="tl">
                    <a:srgbClr val="DDDDDD"/>
                  </a:outerShdw>
                </a:effectLst>
              </a:rPr>
              <a:t>'</a:t>
            </a:r>
            <a:r>
              <a:rPr lang="en-US" b="1" dirty="0" err="1">
                <a:effectLst>
                  <a:outerShdw blurRad="38100" dist="38100" dir="2700000" algn="tl">
                    <a:srgbClr val="DDDDDD"/>
                  </a:outerShdw>
                </a:effectLst>
              </a:rPr>
              <a:t>ll</a:t>
            </a:r>
            <a:r>
              <a:rPr lang="en-US" b="1" dirty="0">
                <a:effectLst>
                  <a:outerShdw blurRad="38100" dist="38100" dir="2700000" algn="tl">
                    <a:srgbClr val="DDDDDD"/>
                  </a:outerShdw>
                </a:effectLst>
              </a:rPr>
              <a:t> become a spectacle</a:t>
            </a:r>
          </a:p>
          <a:p>
            <a:pPr>
              <a:spcBef>
                <a:spcPct val="50000"/>
              </a:spcBef>
              <a:defRPr/>
            </a:pPr>
            <a:r>
              <a:rPr lang="en-US" b="1" dirty="0">
                <a:effectLst>
                  <a:outerShdw blurRad="38100" dist="38100" dir="2700000" algn="tl">
                    <a:srgbClr val="DDDDDD"/>
                  </a:outerShdw>
                </a:effectLst>
              </a:rPr>
              <a:t>They weep and mourn and cry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0" presetClass="entr" presetSubtype="0" decel="100000" fill="hold" grpId="0" nodeType="clickEffect">
                                  <p:stCondLst>
                                    <p:cond delay="0"/>
                                  </p:stCondLst>
                                  <p:iterate type="wd">
                                    <p:tmPct val="5000"/>
                                  </p:iterate>
                                  <p:childTnLst>
                                    <p:set>
                                      <p:cBhvr>
                                        <p:cTn id="6" dur="1" fill="hold">
                                          <p:stCondLst>
                                            <p:cond delay="0"/>
                                          </p:stCondLst>
                                        </p:cTn>
                                        <p:tgtEl>
                                          <p:spTgt spid="90118">
                                            <p:txEl>
                                              <p:pRg st="0" end="0"/>
                                            </p:txEl>
                                          </p:spTgt>
                                        </p:tgtEl>
                                        <p:attrNameLst>
                                          <p:attrName>style.visibility</p:attrName>
                                        </p:attrNameLst>
                                      </p:cBhvr>
                                      <p:to>
                                        <p:strVal val="visible"/>
                                      </p:to>
                                    </p:set>
                                    <p:anim calcmode="lin" valueType="num">
                                      <p:cBhvr>
                                        <p:cTn id="7" dur="500" fill="hold"/>
                                        <p:tgtEl>
                                          <p:spTgt spid="90118">
                                            <p:txEl>
                                              <p:pRg st="0" end="0"/>
                                            </p:txEl>
                                          </p:spTgt>
                                        </p:tgtEl>
                                        <p:attrNameLst>
                                          <p:attrName>ppt_w</p:attrName>
                                        </p:attrNameLst>
                                      </p:cBhvr>
                                      <p:tavLst>
                                        <p:tav tm="0">
                                          <p:val>
                                            <p:strVal val="#ppt_w+.3"/>
                                          </p:val>
                                        </p:tav>
                                        <p:tav tm="100000">
                                          <p:val>
                                            <p:strVal val="#ppt_w"/>
                                          </p:val>
                                        </p:tav>
                                      </p:tavLst>
                                    </p:anim>
                                    <p:anim calcmode="lin" valueType="num">
                                      <p:cBhvr>
                                        <p:cTn id="8" dur="500" fill="hold"/>
                                        <p:tgtEl>
                                          <p:spTgt spid="90118">
                                            <p:txEl>
                                              <p:pRg st="0" end="0"/>
                                            </p:txEl>
                                          </p:spTgt>
                                        </p:tgtEl>
                                        <p:attrNameLst>
                                          <p:attrName>ppt_h</p:attrName>
                                        </p:attrNameLst>
                                      </p:cBhvr>
                                      <p:tavLst>
                                        <p:tav tm="0">
                                          <p:val>
                                            <p:strVal val="#ppt_h"/>
                                          </p:val>
                                        </p:tav>
                                        <p:tav tm="100000">
                                          <p:val>
                                            <p:strVal val="#ppt_h"/>
                                          </p:val>
                                        </p:tav>
                                      </p:tavLst>
                                    </p:anim>
                                    <p:animEffect transition="in" filter="fade">
                                      <p:cBhvr>
                                        <p:cTn id="9" dur="500"/>
                                        <p:tgtEl>
                                          <p:spTgt spid="90118">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0" presetClass="entr" presetSubtype="0" decel="100000" fill="hold" grpId="0" nodeType="clickEffect">
                                  <p:stCondLst>
                                    <p:cond delay="0"/>
                                  </p:stCondLst>
                                  <p:iterate type="wd">
                                    <p:tmPct val="5000"/>
                                  </p:iterate>
                                  <p:childTnLst>
                                    <p:set>
                                      <p:cBhvr>
                                        <p:cTn id="13" dur="1" fill="hold">
                                          <p:stCondLst>
                                            <p:cond delay="0"/>
                                          </p:stCondLst>
                                        </p:cTn>
                                        <p:tgtEl>
                                          <p:spTgt spid="90118">
                                            <p:txEl>
                                              <p:pRg st="1" end="1"/>
                                            </p:txEl>
                                          </p:spTgt>
                                        </p:tgtEl>
                                        <p:attrNameLst>
                                          <p:attrName>style.visibility</p:attrName>
                                        </p:attrNameLst>
                                      </p:cBhvr>
                                      <p:to>
                                        <p:strVal val="visible"/>
                                      </p:to>
                                    </p:set>
                                    <p:anim calcmode="lin" valueType="num">
                                      <p:cBhvr>
                                        <p:cTn id="14" dur="500" fill="hold"/>
                                        <p:tgtEl>
                                          <p:spTgt spid="90118">
                                            <p:txEl>
                                              <p:pRg st="1" end="1"/>
                                            </p:txEl>
                                          </p:spTgt>
                                        </p:tgtEl>
                                        <p:attrNameLst>
                                          <p:attrName>ppt_w</p:attrName>
                                        </p:attrNameLst>
                                      </p:cBhvr>
                                      <p:tavLst>
                                        <p:tav tm="0">
                                          <p:val>
                                            <p:strVal val="#ppt_w+.3"/>
                                          </p:val>
                                        </p:tav>
                                        <p:tav tm="100000">
                                          <p:val>
                                            <p:strVal val="#ppt_w"/>
                                          </p:val>
                                        </p:tav>
                                      </p:tavLst>
                                    </p:anim>
                                    <p:anim calcmode="lin" valueType="num">
                                      <p:cBhvr>
                                        <p:cTn id="15" dur="500" fill="hold"/>
                                        <p:tgtEl>
                                          <p:spTgt spid="90118">
                                            <p:txEl>
                                              <p:pRg st="1" end="1"/>
                                            </p:txEl>
                                          </p:spTgt>
                                        </p:tgtEl>
                                        <p:attrNameLst>
                                          <p:attrName>ppt_h</p:attrName>
                                        </p:attrNameLst>
                                      </p:cBhvr>
                                      <p:tavLst>
                                        <p:tav tm="0">
                                          <p:val>
                                            <p:strVal val="#ppt_h"/>
                                          </p:val>
                                        </p:tav>
                                        <p:tav tm="100000">
                                          <p:val>
                                            <p:strVal val="#ppt_h"/>
                                          </p:val>
                                        </p:tav>
                                      </p:tavLst>
                                    </p:anim>
                                    <p:animEffect transition="in" filter="fade">
                                      <p:cBhvr>
                                        <p:cTn id="16" dur="500"/>
                                        <p:tgtEl>
                                          <p:spTgt spid="90118">
                                            <p:txEl>
                                              <p:pRg st="1" end="1"/>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0" presetClass="entr" presetSubtype="0" decel="100000" fill="hold" grpId="0" nodeType="clickEffect">
                                  <p:stCondLst>
                                    <p:cond delay="0"/>
                                  </p:stCondLst>
                                  <p:iterate type="wd">
                                    <p:tmPct val="5000"/>
                                  </p:iterate>
                                  <p:childTnLst>
                                    <p:set>
                                      <p:cBhvr>
                                        <p:cTn id="20" dur="1" fill="hold">
                                          <p:stCondLst>
                                            <p:cond delay="0"/>
                                          </p:stCondLst>
                                        </p:cTn>
                                        <p:tgtEl>
                                          <p:spTgt spid="90118">
                                            <p:txEl>
                                              <p:pRg st="2" end="2"/>
                                            </p:txEl>
                                          </p:spTgt>
                                        </p:tgtEl>
                                        <p:attrNameLst>
                                          <p:attrName>style.visibility</p:attrName>
                                        </p:attrNameLst>
                                      </p:cBhvr>
                                      <p:to>
                                        <p:strVal val="visible"/>
                                      </p:to>
                                    </p:set>
                                    <p:anim calcmode="lin" valueType="num">
                                      <p:cBhvr>
                                        <p:cTn id="21" dur="500" fill="hold"/>
                                        <p:tgtEl>
                                          <p:spTgt spid="90118">
                                            <p:txEl>
                                              <p:pRg st="2" end="2"/>
                                            </p:txEl>
                                          </p:spTgt>
                                        </p:tgtEl>
                                        <p:attrNameLst>
                                          <p:attrName>ppt_w</p:attrName>
                                        </p:attrNameLst>
                                      </p:cBhvr>
                                      <p:tavLst>
                                        <p:tav tm="0">
                                          <p:val>
                                            <p:strVal val="#ppt_w+.3"/>
                                          </p:val>
                                        </p:tav>
                                        <p:tav tm="100000">
                                          <p:val>
                                            <p:strVal val="#ppt_w"/>
                                          </p:val>
                                        </p:tav>
                                      </p:tavLst>
                                    </p:anim>
                                    <p:anim calcmode="lin" valueType="num">
                                      <p:cBhvr>
                                        <p:cTn id="22" dur="500" fill="hold"/>
                                        <p:tgtEl>
                                          <p:spTgt spid="90118">
                                            <p:txEl>
                                              <p:pRg st="2" end="2"/>
                                            </p:txEl>
                                          </p:spTgt>
                                        </p:tgtEl>
                                        <p:attrNameLst>
                                          <p:attrName>ppt_h</p:attrName>
                                        </p:attrNameLst>
                                      </p:cBhvr>
                                      <p:tavLst>
                                        <p:tav tm="0">
                                          <p:val>
                                            <p:strVal val="#ppt_h"/>
                                          </p:val>
                                        </p:tav>
                                        <p:tav tm="100000">
                                          <p:val>
                                            <p:strVal val="#ppt_h"/>
                                          </p:val>
                                        </p:tav>
                                      </p:tavLst>
                                    </p:anim>
                                    <p:animEffect transition="in" filter="fade">
                                      <p:cBhvr>
                                        <p:cTn id="23" dur="500"/>
                                        <p:tgtEl>
                                          <p:spTgt spid="90118">
                                            <p:txEl>
                                              <p:pRg st="2" end="2"/>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0" presetClass="entr" presetSubtype="0" decel="100000" fill="hold" grpId="0" nodeType="clickEffect">
                                  <p:stCondLst>
                                    <p:cond delay="0"/>
                                  </p:stCondLst>
                                  <p:iterate type="wd">
                                    <p:tmPct val="5000"/>
                                  </p:iterate>
                                  <p:childTnLst>
                                    <p:set>
                                      <p:cBhvr>
                                        <p:cTn id="27" dur="1" fill="hold">
                                          <p:stCondLst>
                                            <p:cond delay="0"/>
                                          </p:stCondLst>
                                        </p:cTn>
                                        <p:tgtEl>
                                          <p:spTgt spid="90118">
                                            <p:txEl>
                                              <p:pRg st="3" end="3"/>
                                            </p:txEl>
                                          </p:spTgt>
                                        </p:tgtEl>
                                        <p:attrNameLst>
                                          <p:attrName>style.visibility</p:attrName>
                                        </p:attrNameLst>
                                      </p:cBhvr>
                                      <p:to>
                                        <p:strVal val="visible"/>
                                      </p:to>
                                    </p:set>
                                    <p:anim calcmode="lin" valueType="num">
                                      <p:cBhvr>
                                        <p:cTn id="28" dur="500" fill="hold"/>
                                        <p:tgtEl>
                                          <p:spTgt spid="90118">
                                            <p:txEl>
                                              <p:pRg st="3" end="3"/>
                                            </p:txEl>
                                          </p:spTgt>
                                        </p:tgtEl>
                                        <p:attrNameLst>
                                          <p:attrName>ppt_w</p:attrName>
                                        </p:attrNameLst>
                                      </p:cBhvr>
                                      <p:tavLst>
                                        <p:tav tm="0">
                                          <p:val>
                                            <p:strVal val="#ppt_w+.3"/>
                                          </p:val>
                                        </p:tav>
                                        <p:tav tm="100000">
                                          <p:val>
                                            <p:strVal val="#ppt_w"/>
                                          </p:val>
                                        </p:tav>
                                      </p:tavLst>
                                    </p:anim>
                                    <p:anim calcmode="lin" valueType="num">
                                      <p:cBhvr>
                                        <p:cTn id="29" dur="500" fill="hold"/>
                                        <p:tgtEl>
                                          <p:spTgt spid="90118">
                                            <p:txEl>
                                              <p:pRg st="3" end="3"/>
                                            </p:txEl>
                                          </p:spTgt>
                                        </p:tgtEl>
                                        <p:attrNameLst>
                                          <p:attrName>ppt_h</p:attrName>
                                        </p:attrNameLst>
                                      </p:cBhvr>
                                      <p:tavLst>
                                        <p:tav tm="0">
                                          <p:val>
                                            <p:strVal val="#ppt_h"/>
                                          </p:val>
                                        </p:tav>
                                        <p:tav tm="100000">
                                          <p:val>
                                            <p:strVal val="#ppt_h"/>
                                          </p:val>
                                        </p:tav>
                                      </p:tavLst>
                                    </p:anim>
                                    <p:animEffect transition="in" filter="fade">
                                      <p:cBhvr>
                                        <p:cTn id="30" dur="500"/>
                                        <p:tgtEl>
                                          <p:spTgt spid="90118">
                                            <p:txEl>
                                              <p:pRg st="3" end="3"/>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0" presetClass="entr" presetSubtype="0" decel="100000" fill="hold" grpId="0" nodeType="clickEffect">
                                  <p:stCondLst>
                                    <p:cond delay="0"/>
                                  </p:stCondLst>
                                  <p:iterate type="wd">
                                    <p:tmPct val="5000"/>
                                  </p:iterate>
                                  <p:childTnLst>
                                    <p:set>
                                      <p:cBhvr>
                                        <p:cTn id="34" dur="1" fill="hold">
                                          <p:stCondLst>
                                            <p:cond delay="0"/>
                                          </p:stCondLst>
                                        </p:cTn>
                                        <p:tgtEl>
                                          <p:spTgt spid="90118">
                                            <p:txEl>
                                              <p:pRg st="4" end="4"/>
                                            </p:txEl>
                                          </p:spTgt>
                                        </p:tgtEl>
                                        <p:attrNameLst>
                                          <p:attrName>style.visibility</p:attrName>
                                        </p:attrNameLst>
                                      </p:cBhvr>
                                      <p:to>
                                        <p:strVal val="visible"/>
                                      </p:to>
                                    </p:set>
                                    <p:anim calcmode="lin" valueType="num">
                                      <p:cBhvr>
                                        <p:cTn id="35" dur="500" fill="hold"/>
                                        <p:tgtEl>
                                          <p:spTgt spid="90118">
                                            <p:txEl>
                                              <p:pRg st="4" end="4"/>
                                            </p:txEl>
                                          </p:spTgt>
                                        </p:tgtEl>
                                        <p:attrNameLst>
                                          <p:attrName>ppt_w</p:attrName>
                                        </p:attrNameLst>
                                      </p:cBhvr>
                                      <p:tavLst>
                                        <p:tav tm="0">
                                          <p:val>
                                            <p:strVal val="#ppt_w+.3"/>
                                          </p:val>
                                        </p:tav>
                                        <p:tav tm="100000">
                                          <p:val>
                                            <p:strVal val="#ppt_w"/>
                                          </p:val>
                                        </p:tav>
                                      </p:tavLst>
                                    </p:anim>
                                    <p:anim calcmode="lin" valueType="num">
                                      <p:cBhvr>
                                        <p:cTn id="36" dur="500" fill="hold"/>
                                        <p:tgtEl>
                                          <p:spTgt spid="90118">
                                            <p:txEl>
                                              <p:pRg st="4" end="4"/>
                                            </p:txEl>
                                          </p:spTgt>
                                        </p:tgtEl>
                                        <p:attrNameLst>
                                          <p:attrName>ppt_h</p:attrName>
                                        </p:attrNameLst>
                                      </p:cBhvr>
                                      <p:tavLst>
                                        <p:tav tm="0">
                                          <p:val>
                                            <p:strVal val="#ppt_h"/>
                                          </p:val>
                                        </p:tav>
                                        <p:tav tm="100000">
                                          <p:val>
                                            <p:strVal val="#ppt_h"/>
                                          </p:val>
                                        </p:tav>
                                      </p:tavLst>
                                    </p:anim>
                                    <p:animEffect transition="in" filter="fade">
                                      <p:cBhvr>
                                        <p:cTn id="37" dur="500"/>
                                        <p:tgtEl>
                                          <p:spTgt spid="90118">
                                            <p:txEl>
                                              <p:pRg st="4" end="4"/>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50" presetClass="entr" presetSubtype="0" decel="100000" fill="hold" grpId="0" nodeType="clickEffect">
                                  <p:stCondLst>
                                    <p:cond delay="0"/>
                                  </p:stCondLst>
                                  <p:iterate type="wd">
                                    <p:tmPct val="5000"/>
                                  </p:iterate>
                                  <p:childTnLst>
                                    <p:set>
                                      <p:cBhvr>
                                        <p:cTn id="41" dur="1" fill="hold">
                                          <p:stCondLst>
                                            <p:cond delay="0"/>
                                          </p:stCondLst>
                                        </p:cTn>
                                        <p:tgtEl>
                                          <p:spTgt spid="90118">
                                            <p:txEl>
                                              <p:pRg st="5" end="5"/>
                                            </p:txEl>
                                          </p:spTgt>
                                        </p:tgtEl>
                                        <p:attrNameLst>
                                          <p:attrName>style.visibility</p:attrName>
                                        </p:attrNameLst>
                                      </p:cBhvr>
                                      <p:to>
                                        <p:strVal val="visible"/>
                                      </p:to>
                                    </p:set>
                                    <p:anim calcmode="lin" valueType="num">
                                      <p:cBhvr>
                                        <p:cTn id="42" dur="500" fill="hold"/>
                                        <p:tgtEl>
                                          <p:spTgt spid="90118">
                                            <p:txEl>
                                              <p:pRg st="5" end="5"/>
                                            </p:txEl>
                                          </p:spTgt>
                                        </p:tgtEl>
                                        <p:attrNameLst>
                                          <p:attrName>ppt_w</p:attrName>
                                        </p:attrNameLst>
                                      </p:cBhvr>
                                      <p:tavLst>
                                        <p:tav tm="0">
                                          <p:val>
                                            <p:strVal val="#ppt_w+.3"/>
                                          </p:val>
                                        </p:tav>
                                        <p:tav tm="100000">
                                          <p:val>
                                            <p:strVal val="#ppt_w"/>
                                          </p:val>
                                        </p:tav>
                                      </p:tavLst>
                                    </p:anim>
                                    <p:anim calcmode="lin" valueType="num">
                                      <p:cBhvr>
                                        <p:cTn id="43" dur="500" fill="hold"/>
                                        <p:tgtEl>
                                          <p:spTgt spid="90118">
                                            <p:txEl>
                                              <p:pRg st="5" end="5"/>
                                            </p:txEl>
                                          </p:spTgt>
                                        </p:tgtEl>
                                        <p:attrNameLst>
                                          <p:attrName>ppt_h</p:attrName>
                                        </p:attrNameLst>
                                      </p:cBhvr>
                                      <p:tavLst>
                                        <p:tav tm="0">
                                          <p:val>
                                            <p:strVal val="#ppt_h"/>
                                          </p:val>
                                        </p:tav>
                                        <p:tav tm="100000">
                                          <p:val>
                                            <p:strVal val="#ppt_h"/>
                                          </p:val>
                                        </p:tav>
                                      </p:tavLst>
                                    </p:anim>
                                    <p:animEffect transition="in" filter="fade">
                                      <p:cBhvr>
                                        <p:cTn id="44" dur="500"/>
                                        <p:tgtEl>
                                          <p:spTgt spid="90118">
                                            <p:txEl>
                                              <p:pRg st="5" end="5"/>
                                            </p:txEl>
                                          </p:spTgt>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50" presetClass="entr" presetSubtype="0" decel="100000" fill="hold" grpId="0" nodeType="clickEffect">
                                  <p:stCondLst>
                                    <p:cond delay="0"/>
                                  </p:stCondLst>
                                  <p:iterate type="wd">
                                    <p:tmPct val="5000"/>
                                  </p:iterate>
                                  <p:childTnLst>
                                    <p:set>
                                      <p:cBhvr>
                                        <p:cTn id="48" dur="1" fill="hold">
                                          <p:stCondLst>
                                            <p:cond delay="0"/>
                                          </p:stCondLst>
                                        </p:cTn>
                                        <p:tgtEl>
                                          <p:spTgt spid="90118">
                                            <p:txEl>
                                              <p:pRg st="6" end="6"/>
                                            </p:txEl>
                                          </p:spTgt>
                                        </p:tgtEl>
                                        <p:attrNameLst>
                                          <p:attrName>style.visibility</p:attrName>
                                        </p:attrNameLst>
                                      </p:cBhvr>
                                      <p:to>
                                        <p:strVal val="visible"/>
                                      </p:to>
                                    </p:set>
                                    <p:anim calcmode="lin" valueType="num">
                                      <p:cBhvr>
                                        <p:cTn id="49" dur="500" fill="hold"/>
                                        <p:tgtEl>
                                          <p:spTgt spid="90118">
                                            <p:txEl>
                                              <p:pRg st="6" end="6"/>
                                            </p:txEl>
                                          </p:spTgt>
                                        </p:tgtEl>
                                        <p:attrNameLst>
                                          <p:attrName>ppt_w</p:attrName>
                                        </p:attrNameLst>
                                      </p:cBhvr>
                                      <p:tavLst>
                                        <p:tav tm="0">
                                          <p:val>
                                            <p:strVal val="#ppt_w+.3"/>
                                          </p:val>
                                        </p:tav>
                                        <p:tav tm="100000">
                                          <p:val>
                                            <p:strVal val="#ppt_w"/>
                                          </p:val>
                                        </p:tav>
                                      </p:tavLst>
                                    </p:anim>
                                    <p:anim calcmode="lin" valueType="num">
                                      <p:cBhvr>
                                        <p:cTn id="50" dur="500" fill="hold"/>
                                        <p:tgtEl>
                                          <p:spTgt spid="90118">
                                            <p:txEl>
                                              <p:pRg st="6" end="6"/>
                                            </p:txEl>
                                          </p:spTgt>
                                        </p:tgtEl>
                                        <p:attrNameLst>
                                          <p:attrName>ppt_h</p:attrName>
                                        </p:attrNameLst>
                                      </p:cBhvr>
                                      <p:tavLst>
                                        <p:tav tm="0">
                                          <p:val>
                                            <p:strVal val="#ppt_h"/>
                                          </p:val>
                                        </p:tav>
                                        <p:tav tm="100000">
                                          <p:val>
                                            <p:strVal val="#ppt_h"/>
                                          </p:val>
                                        </p:tav>
                                      </p:tavLst>
                                    </p:anim>
                                    <p:animEffect transition="in" filter="fade">
                                      <p:cBhvr>
                                        <p:cTn id="51" dur="500"/>
                                        <p:tgtEl>
                                          <p:spTgt spid="90118">
                                            <p:txEl>
                                              <p:pRg st="6" end="6"/>
                                            </p:txEl>
                                          </p:spTgt>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50" presetClass="entr" presetSubtype="0" decel="100000" fill="hold" grpId="0" nodeType="clickEffect">
                                  <p:stCondLst>
                                    <p:cond delay="0"/>
                                  </p:stCondLst>
                                  <p:iterate type="wd">
                                    <p:tmPct val="5000"/>
                                  </p:iterate>
                                  <p:childTnLst>
                                    <p:set>
                                      <p:cBhvr>
                                        <p:cTn id="55" dur="1" fill="hold">
                                          <p:stCondLst>
                                            <p:cond delay="0"/>
                                          </p:stCondLst>
                                        </p:cTn>
                                        <p:tgtEl>
                                          <p:spTgt spid="90118">
                                            <p:txEl>
                                              <p:pRg st="7" end="7"/>
                                            </p:txEl>
                                          </p:spTgt>
                                        </p:tgtEl>
                                        <p:attrNameLst>
                                          <p:attrName>style.visibility</p:attrName>
                                        </p:attrNameLst>
                                      </p:cBhvr>
                                      <p:to>
                                        <p:strVal val="visible"/>
                                      </p:to>
                                    </p:set>
                                    <p:anim calcmode="lin" valueType="num">
                                      <p:cBhvr>
                                        <p:cTn id="56" dur="500" fill="hold"/>
                                        <p:tgtEl>
                                          <p:spTgt spid="90118">
                                            <p:txEl>
                                              <p:pRg st="7" end="7"/>
                                            </p:txEl>
                                          </p:spTgt>
                                        </p:tgtEl>
                                        <p:attrNameLst>
                                          <p:attrName>ppt_w</p:attrName>
                                        </p:attrNameLst>
                                      </p:cBhvr>
                                      <p:tavLst>
                                        <p:tav tm="0">
                                          <p:val>
                                            <p:strVal val="#ppt_w+.3"/>
                                          </p:val>
                                        </p:tav>
                                        <p:tav tm="100000">
                                          <p:val>
                                            <p:strVal val="#ppt_w"/>
                                          </p:val>
                                        </p:tav>
                                      </p:tavLst>
                                    </p:anim>
                                    <p:anim calcmode="lin" valueType="num">
                                      <p:cBhvr>
                                        <p:cTn id="57" dur="500" fill="hold"/>
                                        <p:tgtEl>
                                          <p:spTgt spid="90118">
                                            <p:txEl>
                                              <p:pRg st="7" end="7"/>
                                            </p:txEl>
                                          </p:spTgt>
                                        </p:tgtEl>
                                        <p:attrNameLst>
                                          <p:attrName>ppt_h</p:attrName>
                                        </p:attrNameLst>
                                      </p:cBhvr>
                                      <p:tavLst>
                                        <p:tav tm="0">
                                          <p:val>
                                            <p:strVal val="#ppt_h"/>
                                          </p:val>
                                        </p:tav>
                                        <p:tav tm="100000">
                                          <p:val>
                                            <p:strVal val="#ppt_h"/>
                                          </p:val>
                                        </p:tav>
                                      </p:tavLst>
                                    </p:anim>
                                    <p:animEffect transition="in" filter="fade">
                                      <p:cBhvr>
                                        <p:cTn id="58" dur="500"/>
                                        <p:tgtEl>
                                          <p:spTgt spid="90118">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18" grpId="0" build="p"/>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849" name="Picture 4" descr="Babylon Title"/>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172200" y="0"/>
            <a:ext cx="29718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0" name="Text Box 6"/>
          <p:cNvSpPr txBox="1">
            <a:spLocks noChangeArrowheads="1"/>
          </p:cNvSpPr>
          <p:nvPr/>
        </p:nvSpPr>
        <p:spPr bwMode="auto">
          <a:xfrm>
            <a:off x="1981200" y="914400"/>
            <a:ext cx="4572000" cy="457200"/>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defRPr/>
            </a:pPr>
            <a:r>
              <a:rPr lang="en-US" b="1" u="sng">
                <a:effectLst>
                  <a:outerShdw blurRad="38100" dist="38100" dir="2700000" algn="tl">
                    <a:srgbClr val="DDDDDD"/>
                  </a:outerShdw>
                </a:effectLst>
              </a:rPr>
              <a:t>THE CITY OF DOOM</a:t>
            </a:r>
            <a:endParaRPr lang="en-US"/>
          </a:p>
        </p:txBody>
      </p:sp>
      <p:sp>
        <p:nvSpPr>
          <p:cNvPr id="41994" name="Text Box 10"/>
          <p:cNvSpPr txBox="1">
            <a:spLocks noChangeArrowheads="1"/>
          </p:cNvSpPr>
          <p:nvPr/>
        </p:nvSpPr>
        <p:spPr bwMode="auto">
          <a:xfrm>
            <a:off x="1676400" y="1676400"/>
            <a:ext cx="5562600" cy="4291013"/>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defRPr/>
            </a:pPr>
            <a:r>
              <a:rPr lang="en-US" b="1">
                <a:effectLst>
                  <a:outerShdw blurRad="38100" dist="38100" dir="2700000" algn="tl">
                    <a:srgbClr val="DDDDDD"/>
                  </a:outerShdw>
                </a:effectLst>
              </a:rPr>
              <a:t>Fallen, Fallen is Babylon</a:t>
            </a:r>
          </a:p>
          <a:p>
            <a:pPr>
              <a:spcBef>
                <a:spcPct val="50000"/>
              </a:spcBef>
              <a:defRPr/>
            </a:pPr>
            <a:r>
              <a:rPr lang="en-US" b="1">
                <a:effectLst>
                  <a:outerShdw blurRad="38100" dist="38100" dir="2700000" algn="tl">
                    <a:srgbClr val="DDDDDD"/>
                  </a:outerShdw>
                </a:effectLst>
              </a:rPr>
              <a:t>Fallen, fallen, fallen is the city of doom</a:t>
            </a:r>
          </a:p>
          <a:p>
            <a:pPr>
              <a:spcBef>
                <a:spcPct val="50000"/>
              </a:spcBef>
              <a:defRPr/>
            </a:pPr>
            <a:r>
              <a:rPr lang="en-US" b="1">
                <a:effectLst>
                  <a:outerShdw blurRad="38100" dist="38100" dir="2700000" algn="tl">
                    <a:srgbClr val="DDDDDD"/>
                  </a:outerShdw>
                </a:effectLst>
              </a:rPr>
              <a:t>The queen of every dark desire</a:t>
            </a:r>
          </a:p>
          <a:p>
            <a:pPr>
              <a:spcBef>
                <a:spcPct val="50000"/>
              </a:spcBef>
              <a:defRPr/>
            </a:pPr>
            <a:r>
              <a:rPr lang="en-US" b="1">
                <a:effectLst>
                  <a:outerShdw blurRad="38100" dist="38100" dir="2700000" algn="tl">
                    <a:srgbClr val="DDDDDD"/>
                  </a:outerShdw>
                </a:effectLst>
              </a:rPr>
              <a:t>Fallen by famine, plague and fire</a:t>
            </a:r>
          </a:p>
          <a:p>
            <a:pPr>
              <a:spcBef>
                <a:spcPct val="50000"/>
              </a:spcBef>
              <a:defRPr/>
            </a:pPr>
            <a:r>
              <a:rPr lang="en-US" b="1">
                <a:effectLst>
                  <a:outerShdw blurRad="38100" dist="38100" dir="2700000" algn="tl">
                    <a:srgbClr val="DDDDDD"/>
                  </a:outerShdw>
                </a:effectLst>
              </a:rPr>
              <a:t>Fallen is Babylon</a:t>
            </a:r>
          </a:p>
          <a:p>
            <a:pPr>
              <a:spcBef>
                <a:spcPct val="50000"/>
              </a:spcBef>
              <a:defRPr/>
            </a:pPr>
            <a:r>
              <a:rPr lang="en-US" b="1">
                <a:effectLst>
                  <a:outerShdw blurRad="38100" dist="38100" dir="2700000" algn="tl">
                    <a:srgbClr val="DDDDDD"/>
                  </a:outerShdw>
                </a:effectLst>
              </a:rPr>
              <a:t>Fallen is the City of Doom</a:t>
            </a:r>
          </a:p>
          <a:p>
            <a:pPr>
              <a:spcBef>
                <a:spcPct val="50000"/>
              </a:spcBef>
              <a:defRPr/>
            </a:pPr>
            <a:endParaRPr lang="en-US" b="1">
              <a:effectLst>
                <a:outerShdw blurRad="38100" dist="38100" dir="2700000" algn="tl">
                  <a:srgbClr val="DDDDDD"/>
                </a:outerShdw>
              </a:effectLst>
            </a:endParaRPr>
          </a:p>
          <a:p>
            <a:pPr>
              <a:spcBef>
                <a:spcPct val="50000"/>
              </a:spcBef>
              <a:defRPr/>
            </a:pPr>
            <a:r>
              <a:rPr lang="en-US" b="1">
                <a:effectLst>
                  <a:outerShdw blurRad="38100" dist="38100" dir="2700000" algn="tl">
                    <a:srgbClr val="DDDDDD"/>
                  </a:outerShdw>
                </a:effectLst>
              </a:rPr>
              <a:t>- Michael Card-</a:t>
            </a:r>
          </a:p>
        </p:txBody>
      </p:sp>
      <p:pic>
        <p:nvPicPr>
          <p:cNvPr id="206852" name="Picture 11" descr="Home">
            <a:hlinkClick r:id="rId3" action="ppaction://hlinksldjump"/>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8153400" y="6148388"/>
            <a:ext cx="647700" cy="4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0" presetClass="entr" presetSubtype="0" decel="100000" fill="hold" grpId="0" nodeType="clickEffect">
                                  <p:stCondLst>
                                    <p:cond delay="0"/>
                                  </p:stCondLst>
                                  <p:iterate type="wd">
                                    <p:tmPct val="5000"/>
                                  </p:iterate>
                                  <p:childTnLst>
                                    <p:set>
                                      <p:cBhvr>
                                        <p:cTn id="6" dur="1" fill="hold">
                                          <p:stCondLst>
                                            <p:cond delay="0"/>
                                          </p:stCondLst>
                                        </p:cTn>
                                        <p:tgtEl>
                                          <p:spTgt spid="41994">
                                            <p:txEl>
                                              <p:pRg st="0" end="0"/>
                                            </p:txEl>
                                          </p:spTgt>
                                        </p:tgtEl>
                                        <p:attrNameLst>
                                          <p:attrName>style.visibility</p:attrName>
                                        </p:attrNameLst>
                                      </p:cBhvr>
                                      <p:to>
                                        <p:strVal val="visible"/>
                                      </p:to>
                                    </p:set>
                                    <p:anim calcmode="lin" valueType="num">
                                      <p:cBhvr>
                                        <p:cTn id="7" dur="500" fill="hold"/>
                                        <p:tgtEl>
                                          <p:spTgt spid="41994">
                                            <p:txEl>
                                              <p:pRg st="0" end="0"/>
                                            </p:txEl>
                                          </p:spTgt>
                                        </p:tgtEl>
                                        <p:attrNameLst>
                                          <p:attrName>ppt_w</p:attrName>
                                        </p:attrNameLst>
                                      </p:cBhvr>
                                      <p:tavLst>
                                        <p:tav tm="0">
                                          <p:val>
                                            <p:strVal val="#ppt_w+.3"/>
                                          </p:val>
                                        </p:tav>
                                        <p:tav tm="100000">
                                          <p:val>
                                            <p:strVal val="#ppt_w"/>
                                          </p:val>
                                        </p:tav>
                                      </p:tavLst>
                                    </p:anim>
                                    <p:anim calcmode="lin" valueType="num">
                                      <p:cBhvr>
                                        <p:cTn id="8" dur="500" fill="hold"/>
                                        <p:tgtEl>
                                          <p:spTgt spid="41994">
                                            <p:txEl>
                                              <p:pRg st="0" end="0"/>
                                            </p:txEl>
                                          </p:spTgt>
                                        </p:tgtEl>
                                        <p:attrNameLst>
                                          <p:attrName>ppt_h</p:attrName>
                                        </p:attrNameLst>
                                      </p:cBhvr>
                                      <p:tavLst>
                                        <p:tav tm="0">
                                          <p:val>
                                            <p:strVal val="#ppt_h"/>
                                          </p:val>
                                        </p:tav>
                                        <p:tav tm="100000">
                                          <p:val>
                                            <p:strVal val="#ppt_h"/>
                                          </p:val>
                                        </p:tav>
                                      </p:tavLst>
                                    </p:anim>
                                    <p:animEffect transition="in" filter="fade">
                                      <p:cBhvr>
                                        <p:cTn id="9" dur="500"/>
                                        <p:tgtEl>
                                          <p:spTgt spid="41994">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0" presetClass="entr" presetSubtype="0" decel="100000" fill="hold" grpId="0" nodeType="clickEffect">
                                  <p:stCondLst>
                                    <p:cond delay="0"/>
                                  </p:stCondLst>
                                  <p:iterate type="wd">
                                    <p:tmPct val="5000"/>
                                  </p:iterate>
                                  <p:childTnLst>
                                    <p:set>
                                      <p:cBhvr>
                                        <p:cTn id="13" dur="1" fill="hold">
                                          <p:stCondLst>
                                            <p:cond delay="0"/>
                                          </p:stCondLst>
                                        </p:cTn>
                                        <p:tgtEl>
                                          <p:spTgt spid="41994">
                                            <p:txEl>
                                              <p:pRg st="1" end="1"/>
                                            </p:txEl>
                                          </p:spTgt>
                                        </p:tgtEl>
                                        <p:attrNameLst>
                                          <p:attrName>style.visibility</p:attrName>
                                        </p:attrNameLst>
                                      </p:cBhvr>
                                      <p:to>
                                        <p:strVal val="visible"/>
                                      </p:to>
                                    </p:set>
                                    <p:anim calcmode="lin" valueType="num">
                                      <p:cBhvr>
                                        <p:cTn id="14" dur="500" fill="hold"/>
                                        <p:tgtEl>
                                          <p:spTgt spid="41994">
                                            <p:txEl>
                                              <p:pRg st="1" end="1"/>
                                            </p:txEl>
                                          </p:spTgt>
                                        </p:tgtEl>
                                        <p:attrNameLst>
                                          <p:attrName>ppt_w</p:attrName>
                                        </p:attrNameLst>
                                      </p:cBhvr>
                                      <p:tavLst>
                                        <p:tav tm="0">
                                          <p:val>
                                            <p:strVal val="#ppt_w+.3"/>
                                          </p:val>
                                        </p:tav>
                                        <p:tav tm="100000">
                                          <p:val>
                                            <p:strVal val="#ppt_w"/>
                                          </p:val>
                                        </p:tav>
                                      </p:tavLst>
                                    </p:anim>
                                    <p:anim calcmode="lin" valueType="num">
                                      <p:cBhvr>
                                        <p:cTn id="15" dur="500" fill="hold"/>
                                        <p:tgtEl>
                                          <p:spTgt spid="41994">
                                            <p:txEl>
                                              <p:pRg st="1" end="1"/>
                                            </p:txEl>
                                          </p:spTgt>
                                        </p:tgtEl>
                                        <p:attrNameLst>
                                          <p:attrName>ppt_h</p:attrName>
                                        </p:attrNameLst>
                                      </p:cBhvr>
                                      <p:tavLst>
                                        <p:tav tm="0">
                                          <p:val>
                                            <p:strVal val="#ppt_h"/>
                                          </p:val>
                                        </p:tav>
                                        <p:tav tm="100000">
                                          <p:val>
                                            <p:strVal val="#ppt_h"/>
                                          </p:val>
                                        </p:tav>
                                      </p:tavLst>
                                    </p:anim>
                                    <p:animEffect transition="in" filter="fade">
                                      <p:cBhvr>
                                        <p:cTn id="16" dur="500"/>
                                        <p:tgtEl>
                                          <p:spTgt spid="41994">
                                            <p:txEl>
                                              <p:pRg st="1" end="1"/>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0" presetClass="entr" presetSubtype="0" decel="100000" fill="hold" grpId="0" nodeType="clickEffect">
                                  <p:stCondLst>
                                    <p:cond delay="0"/>
                                  </p:stCondLst>
                                  <p:iterate type="wd">
                                    <p:tmPct val="5000"/>
                                  </p:iterate>
                                  <p:childTnLst>
                                    <p:set>
                                      <p:cBhvr>
                                        <p:cTn id="20" dur="1" fill="hold">
                                          <p:stCondLst>
                                            <p:cond delay="0"/>
                                          </p:stCondLst>
                                        </p:cTn>
                                        <p:tgtEl>
                                          <p:spTgt spid="41994">
                                            <p:txEl>
                                              <p:pRg st="2" end="2"/>
                                            </p:txEl>
                                          </p:spTgt>
                                        </p:tgtEl>
                                        <p:attrNameLst>
                                          <p:attrName>style.visibility</p:attrName>
                                        </p:attrNameLst>
                                      </p:cBhvr>
                                      <p:to>
                                        <p:strVal val="visible"/>
                                      </p:to>
                                    </p:set>
                                    <p:anim calcmode="lin" valueType="num">
                                      <p:cBhvr>
                                        <p:cTn id="21" dur="500" fill="hold"/>
                                        <p:tgtEl>
                                          <p:spTgt spid="41994">
                                            <p:txEl>
                                              <p:pRg st="2" end="2"/>
                                            </p:txEl>
                                          </p:spTgt>
                                        </p:tgtEl>
                                        <p:attrNameLst>
                                          <p:attrName>ppt_w</p:attrName>
                                        </p:attrNameLst>
                                      </p:cBhvr>
                                      <p:tavLst>
                                        <p:tav tm="0">
                                          <p:val>
                                            <p:strVal val="#ppt_w+.3"/>
                                          </p:val>
                                        </p:tav>
                                        <p:tav tm="100000">
                                          <p:val>
                                            <p:strVal val="#ppt_w"/>
                                          </p:val>
                                        </p:tav>
                                      </p:tavLst>
                                    </p:anim>
                                    <p:anim calcmode="lin" valueType="num">
                                      <p:cBhvr>
                                        <p:cTn id="22" dur="500" fill="hold"/>
                                        <p:tgtEl>
                                          <p:spTgt spid="41994">
                                            <p:txEl>
                                              <p:pRg st="2" end="2"/>
                                            </p:txEl>
                                          </p:spTgt>
                                        </p:tgtEl>
                                        <p:attrNameLst>
                                          <p:attrName>ppt_h</p:attrName>
                                        </p:attrNameLst>
                                      </p:cBhvr>
                                      <p:tavLst>
                                        <p:tav tm="0">
                                          <p:val>
                                            <p:strVal val="#ppt_h"/>
                                          </p:val>
                                        </p:tav>
                                        <p:tav tm="100000">
                                          <p:val>
                                            <p:strVal val="#ppt_h"/>
                                          </p:val>
                                        </p:tav>
                                      </p:tavLst>
                                    </p:anim>
                                    <p:animEffect transition="in" filter="fade">
                                      <p:cBhvr>
                                        <p:cTn id="23" dur="500"/>
                                        <p:tgtEl>
                                          <p:spTgt spid="41994">
                                            <p:txEl>
                                              <p:pRg st="2" end="2"/>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0" presetClass="entr" presetSubtype="0" decel="100000" fill="hold" grpId="0" nodeType="clickEffect">
                                  <p:stCondLst>
                                    <p:cond delay="0"/>
                                  </p:stCondLst>
                                  <p:iterate type="wd">
                                    <p:tmPct val="5000"/>
                                  </p:iterate>
                                  <p:childTnLst>
                                    <p:set>
                                      <p:cBhvr>
                                        <p:cTn id="27" dur="1" fill="hold">
                                          <p:stCondLst>
                                            <p:cond delay="0"/>
                                          </p:stCondLst>
                                        </p:cTn>
                                        <p:tgtEl>
                                          <p:spTgt spid="41994">
                                            <p:txEl>
                                              <p:pRg st="3" end="3"/>
                                            </p:txEl>
                                          </p:spTgt>
                                        </p:tgtEl>
                                        <p:attrNameLst>
                                          <p:attrName>style.visibility</p:attrName>
                                        </p:attrNameLst>
                                      </p:cBhvr>
                                      <p:to>
                                        <p:strVal val="visible"/>
                                      </p:to>
                                    </p:set>
                                    <p:anim calcmode="lin" valueType="num">
                                      <p:cBhvr>
                                        <p:cTn id="28" dur="500" fill="hold"/>
                                        <p:tgtEl>
                                          <p:spTgt spid="41994">
                                            <p:txEl>
                                              <p:pRg st="3" end="3"/>
                                            </p:txEl>
                                          </p:spTgt>
                                        </p:tgtEl>
                                        <p:attrNameLst>
                                          <p:attrName>ppt_w</p:attrName>
                                        </p:attrNameLst>
                                      </p:cBhvr>
                                      <p:tavLst>
                                        <p:tav tm="0">
                                          <p:val>
                                            <p:strVal val="#ppt_w+.3"/>
                                          </p:val>
                                        </p:tav>
                                        <p:tav tm="100000">
                                          <p:val>
                                            <p:strVal val="#ppt_w"/>
                                          </p:val>
                                        </p:tav>
                                      </p:tavLst>
                                    </p:anim>
                                    <p:anim calcmode="lin" valueType="num">
                                      <p:cBhvr>
                                        <p:cTn id="29" dur="500" fill="hold"/>
                                        <p:tgtEl>
                                          <p:spTgt spid="41994">
                                            <p:txEl>
                                              <p:pRg st="3" end="3"/>
                                            </p:txEl>
                                          </p:spTgt>
                                        </p:tgtEl>
                                        <p:attrNameLst>
                                          <p:attrName>ppt_h</p:attrName>
                                        </p:attrNameLst>
                                      </p:cBhvr>
                                      <p:tavLst>
                                        <p:tav tm="0">
                                          <p:val>
                                            <p:strVal val="#ppt_h"/>
                                          </p:val>
                                        </p:tav>
                                        <p:tav tm="100000">
                                          <p:val>
                                            <p:strVal val="#ppt_h"/>
                                          </p:val>
                                        </p:tav>
                                      </p:tavLst>
                                    </p:anim>
                                    <p:animEffect transition="in" filter="fade">
                                      <p:cBhvr>
                                        <p:cTn id="30" dur="500"/>
                                        <p:tgtEl>
                                          <p:spTgt spid="41994">
                                            <p:txEl>
                                              <p:pRg st="3" end="3"/>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0" presetClass="entr" presetSubtype="0" decel="100000" fill="hold" grpId="0" nodeType="clickEffect">
                                  <p:stCondLst>
                                    <p:cond delay="0"/>
                                  </p:stCondLst>
                                  <p:iterate type="wd">
                                    <p:tmPct val="5000"/>
                                  </p:iterate>
                                  <p:childTnLst>
                                    <p:set>
                                      <p:cBhvr>
                                        <p:cTn id="34" dur="1" fill="hold">
                                          <p:stCondLst>
                                            <p:cond delay="0"/>
                                          </p:stCondLst>
                                        </p:cTn>
                                        <p:tgtEl>
                                          <p:spTgt spid="41994">
                                            <p:txEl>
                                              <p:pRg st="4" end="4"/>
                                            </p:txEl>
                                          </p:spTgt>
                                        </p:tgtEl>
                                        <p:attrNameLst>
                                          <p:attrName>style.visibility</p:attrName>
                                        </p:attrNameLst>
                                      </p:cBhvr>
                                      <p:to>
                                        <p:strVal val="visible"/>
                                      </p:to>
                                    </p:set>
                                    <p:anim calcmode="lin" valueType="num">
                                      <p:cBhvr>
                                        <p:cTn id="35" dur="500" fill="hold"/>
                                        <p:tgtEl>
                                          <p:spTgt spid="41994">
                                            <p:txEl>
                                              <p:pRg st="4" end="4"/>
                                            </p:txEl>
                                          </p:spTgt>
                                        </p:tgtEl>
                                        <p:attrNameLst>
                                          <p:attrName>ppt_w</p:attrName>
                                        </p:attrNameLst>
                                      </p:cBhvr>
                                      <p:tavLst>
                                        <p:tav tm="0">
                                          <p:val>
                                            <p:strVal val="#ppt_w+.3"/>
                                          </p:val>
                                        </p:tav>
                                        <p:tav tm="100000">
                                          <p:val>
                                            <p:strVal val="#ppt_w"/>
                                          </p:val>
                                        </p:tav>
                                      </p:tavLst>
                                    </p:anim>
                                    <p:anim calcmode="lin" valueType="num">
                                      <p:cBhvr>
                                        <p:cTn id="36" dur="500" fill="hold"/>
                                        <p:tgtEl>
                                          <p:spTgt spid="41994">
                                            <p:txEl>
                                              <p:pRg st="4" end="4"/>
                                            </p:txEl>
                                          </p:spTgt>
                                        </p:tgtEl>
                                        <p:attrNameLst>
                                          <p:attrName>ppt_h</p:attrName>
                                        </p:attrNameLst>
                                      </p:cBhvr>
                                      <p:tavLst>
                                        <p:tav tm="0">
                                          <p:val>
                                            <p:strVal val="#ppt_h"/>
                                          </p:val>
                                        </p:tav>
                                        <p:tav tm="100000">
                                          <p:val>
                                            <p:strVal val="#ppt_h"/>
                                          </p:val>
                                        </p:tav>
                                      </p:tavLst>
                                    </p:anim>
                                    <p:animEffect transition="in" filter="fade">
                                      <p:cBhvr>
                                        <p:cTn id="37" dur="500"/>
                                        <p:tgtEl>
                                          <p:spTgt spid="41994">
                                            <p:txEl>
                                              <p:pRg st="4" end="4"/>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50" presetClass="entr" presetSubtype="0" decel="100000" fill="hold" grpId="0" nodeType="clickEffect">
                                  <p:stCondLst>
                                    <p:cond delay="0"/>
                                  </p:stCondLst>
                                  <p:iterate type="wd">
                                    <p:tmPct val="5000"/>
                                  </p:iterate>
                                  <p:childTnLst>
                                    <p:set>
                                      <p:cBhvr>
                                        <p:cTn id="41" dur="1" fill="hold">
                                          <p:stCondLst>
                                            <p:cond delay="0"/>
                                          </p:stCondLst>
                                        </p:cTn>
                                        <p:tgtEl>
                                          <p:spTgt spid="41994">
                                            <p:txEl>
                                              <p:pRg st="5" end="5"/>
                                            </p:txEl>
                                          </p:spTgt>
                                        </p:tgtEl>
                                        <p:attrNameLst>
                                          <p:attrName>style.visibility</p:attrName>
                                        </p:attrNameLst>
                                      </p:cBhvr>
                                      <p:to>
                                        <p:strVal val="visible"/>
                                      </p:to>
                                    </p:set>
                                    <p:anim calcmode="lin" valueType="num">
                                      <p:cBhvr>
                                        <p:cTn id="42" dur="500" fill="hold"/>
                                        <p:tgtEl>
                                          <p:spTgt spid="41994">
                                            <p:txEl>
                                              <p:pRg st="5" end="5"/>
                                            </p:txEl>
                                          </p:spTgt>
                                        </p:tgtEl>
                                        <p:attrNameLst>
                                          <p:attrName>ppt_w</p:attrName>
                                        </p:attrNameLst>
                                      </p:cBhvr>
                                      <p:tavLst>
                                        <p:tav tm="0">
                                          <p:val>
                                            <p:strVal val="#ppt_w+.3"/>
                                          </p:val>
                                        </p:tav>
                                        <p:tav tm="100000">
                                          <p:val>
                                            <p:strVal val="#ppt_w"/>
                                          </p:val>
                                        </p:tav>
                                      </p:tavLst>
                                    </p:anim>
                                    <p:anim calcmode="lin" valueType="num">
                                      <p:cBhvr>
                                        <p:cTn id="43" dur="500" fill="hold"/>
                                        <p:tgtEl>
                                          <p:spTgt spid="41994">
                                            <p:txEl>
                                              <p:pRg st="5" end="5"/>
                                            </p:txEl>
                                          </p:spTgt>
                                        </p:tgtEl>
                                        <p:attrNameLst>
                                          <p:attrName>ppt_h</p:attrName>
                                        </p:attrNameLst>
                                      </p:cBhvr>
                                      <p:tavLst>
                                        <p:tav tm="0">
                                          <p:val>
                                            <p:strVal val="#ppt_h"/>
                                          </p:val>
                                        </p:tav>
                                        <p:tav tm="100000">
                                          <p:val>
                                            <p:strVal val="#ppt_h"/>
                                          </p:val>
                                        </p:tav>
                                      </p:tavLst>
                                    </p:anim>
                                    <p:animEffect transition="in" filter="fade">
                                      <p:cBhvr>
                                        <p:cTn id="44" dur="500"/>
                                        <p:tgtEl>
                                          <p:spTgt spid="41994">
                                            <p:txEl>
                                              <p:pRg st="5" end="5"/>
                                            </p:txEl>
                                          </p:spTgt>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50" presetClass="entr" presetSubtype="0" decel="100000" fill="hold" grpId="0" nodeType="clickEffect">
                                  <p:stCondLst>
                                    <p:cond delay="0"/>
                                  </p:stCondLst>
                                  <p:iterate type="wd">
                                    <p:tmPct val="5000"/>
                                  </p:iterate>
                                  <p:childTnLst>
                                    <p:set>
                                      <p:cBhvr>
                                        <p:cTn id="48" dur="1" fill="hold">
                                          <p:stCondLst>
                                            <p:cond delay="0"/>
                                          </p:stCondLst>
                                        </p:cTn>
                                        <p:tgtEl>
                                          <p:spTgt spid="41994">
                                            <p:txEl>
                                              <p:pRg st="7" end="7"/>
                                            </p:txEl>
                                          </p:spTgt>
                                        </p:tgtEl>
                                        <p:attrNameLst>
                                          <p:attrName>style.visibility</p:attrName>
                                        </p:attrNameLst>
                                      </p:cBhvr>
                                      <p:to>
                                        <p:strVal val="visible"/>
                                      </p:to>
                                    </p:set>
                                    <p:anim calcmode="lin" valueType="num">
                                      <p:cBhvr>
                                        <p:cTn id="49" dur="500" fill="hold"/>
                                        <p:tgtEl>
                                          <p:spTgt spid="41994">
                                            <p:txEl>
                                              <p:pRg st="7" end="7"/>
                                            </p:txEl>
                                          </p:spTgt>
                                        </p:tgtEl>
                                        <p:attrNameLst>
                                          <p:attrName>ppt_w</p:attrName>
                                        </p:attrNameLst>
                                      </p:cBhvr>
                                      <p:tavLst>
                                        <p:tav tm="0">
                                          <p:val>
                                            <p:strVal val="#ppt_w+.3"/>
                                          </p:val>
                                        </p:tav>
                                        <p:tav tm="100000">
                                          <p:val>
                                            <p:strVal val="#ppt_w"/>
                                          </p:val>
                                        </p:tav>
                                      </p:tavLst>
                                    </p:anim>
                                    <p:anim calcmode="lin" valueType="num">
                                      <p:cBhvr>
                                        <p:cTn id="50" dur="500" fill="hold"/>
                                        <p:tgtEl>
                                          <p:spTgt spid="41994">
                                            <p:txEl>
                                              <p:pRg st="7" end="7"/>
                                            </p:txEl>
                                          </p:spTgt>
                                        </p:tgtEl>
                                        <p:attrNameLst>
                                          <p:attrName>ppt_h</p:attrName>
                                        </p:attrNameLst>
                                      </p:cBhvr>
                                      <p:tavLst>
                                        <p:tav tm="0">
                                          <p:val>
                                            <p:strVal val="#ppt_h"/>
                                          </p:val>
                                        </p:tav>
                                        <p:tav tm="100000">
                                          <p:val>
                                            <p:strVal val="#ppt_h"/>
                                          </p:val>
                                        </p:tav>
                                      </p:tavLst>
                                    </p:anim>
                                    <p:animEffect transition="in" filter="fade">
                                      <p:cBhvr>
                                        <p:cTn id="51" dur="500"/>
                                        <p:tgtEl>
                                          <p:spTgt spid="4199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94" grpId="0" build="p"/>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OT Backgrounds link at </a:t>
            </a:r>
            <a:r>
              <a:rPr lang="en-US" sz="2800" b="1" dirty="0" err="1">
                <a:solidFill>
                  <a:srgbClr val="FFFFFF"/>
                </a:solidFill>
                <a:latin typeface="Arial" charset="0"/>
                <a:ea typeface="ＭＳ Ｐゴシック" charset="0"/>
              </a:rPr>
              <a:t>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en-US" sz="4000" b="1">
                <a:solidFill>
                  <a:srgbClr val="FFFFFF"/>
                </a:solidFill>
                <a:latin typeface="Arial" charset="0"/>
                <a:cs typeface="Arial" charset="0"/>
              </a:rPr>
              <a:t>Get this presentation for free!</a:t>
            </a:r>
            <a:endParaRPr lang="en-US" sz="1400" b="1">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3816274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5_Default Design">
  <a:themeElements>
    <a:clrScheme name="2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2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kumimoji="0" lang="en-GB" altLang="en-US" sz="1800" b="0" i="0" u="none" strike="noStrike" cap="none" normalizeH="0" baseline="0" smtClean="0">
            <a:ln>
              <a:noFill/>
            </a:ln>
            <a:solidFill>
              <a:schemeClr val="bg1"/>
            </a:solidFill>
            <a:effectLst/>
            <a:latin typeface="Arial" panose="020B0604020202020204" pitchFamily="34"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kumimoji="0" lang="en-GB" altLang="en-US" sz="1800" b="0" i="0" u="none" strike="noStrike" cap="none" normalizeH="0" baseline="0" smtClean="0">
            <a:ln>
              <a:noFill/>
            </a:ln>
            <a:solidFill>
              <a:schemeClr val="bg1"/>
            </a:solidFill>
            <a:effectLst/>
            <a:latin typeface="Arial" panose="020B0604020202020204" pitchFamily="34"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Radar">
  <a:themeElements>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fontScheme name="Radar">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lnDef>
  </a:objectDefaults>
  <a:extraClrSchemeLst>
    <a:extraClrScheme>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Radar 2">
        <a:dk1>
          <a:srgbClr val="666699"/>
        </a:dk1>
        <a:lt1>
          <a:srgbClr val="CCCCFF"/>
        </a:lt1>
        <a:dk2>
          <a:srgbClr val="000040"/>
        </a:dk2>
        <a:lt2>
          <a:srgbClr val="A4A4C2"/>
        </a:lt2>
        <a:accent1>
          <a:srgbClr val="003399"/>
        </a:accent1>
        <a:accent2>
          <a:srgbClr val="0099FF"/>
        </a:accent2>
        <a:accent3>
          <a:srgbClr val="E2E2FF"/>
        </a:accent3>
        <a:accent4>
          <a:srgbClr val="565682"/>
        </a:accent4>
        <a:accent5>
          <a:srgbClr val="AAADCA"/>
        </a:accent5>
        <a:accent6>
          <a:srgbClr val="008AE7"/>
        </a:accent6>
        <a:hlink>
          <a:srgbClr val="B68600"/>
        </a:hlink>
        <a:folHlink>
          <a:srgbClr val="8A5C00"/>
        </a:folHlink>
      </a:clrScheme>
      <a:clrMap bg1="lt1" tx1="dk1" bg2="lt2" tx2="dk2" accent1="accent1" accent2="accent2" accent3="accent3" accent4="accent4" accent5="accent5" accent6="accent6" hlink="hlink" folHlink="folHlink"/>
    </a:extraClrScheme>
    <a:extraClrScheme>
      <a:clrScheme name="Radar 3">
        <a:dk1>
          <a:srgbClr val="000000"/>
        </a:dk1>
        <a:lt1>
          <a:srgbClr val="EAEAEA"/>
        </a:lt1>
        <a:dk2>
          <a:srgbClr val="000000"/>
        </a:dk2>
        <a:lt2>
          <a:srgbClr val="B2B2B2"/>
        </a:lt2>
        <a:accent1>
          <a:srgbClr val="777777"/>
        </a:accent1>
        <a:accent2>
          <a:srgbClr val="B2B2B2"/>
        </a:accent2>
        <a:accent3>
          <a:srgbClr val="F3F3F3"/>
        </a:accent3>
        <a:accent4>
          <a:srgbClr val="000000"/>
        </a:accent4>
        <a:accent5>
          <a:srgbClr val="BDBDBD"/>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Radar 4">
        <a:dk1>
          <a:srgbClr val="333333"/>
        </a:dk1>
        <a:lt1>
          <a:srgbClr val="FFFF66"/>
        </a:lt1>
        <a:dk2>
          <a:srgbClr val="000000"/>
        </a:dk2>
        <a:lt2>
          <a:srgbClr val="CC3300"/>
        </a:lt2>
        <a:accent1>
          <a:srgbClr val="5F5F5F"/>
        </a:accent1>
        <a:accent2>
          <a:srgbClr val="3399FF"/>
        </a:accent2>
        <a:accent3>
          <a:srgbClr val="AAAAAA"/>
        </a:accent3>
        <a:accent4>
          <a:srgbClr val="DADA56"/>
        </a:accent4>
        <a:accent5>
          <a:srgbClr val="B6B6B6"/>
        </a:accent5>
        <a:accent6>
          <a:srgbClr val="2D8AE7"/>
        </a:accent6>
        <a:hlink>
          <a:srgbClr val="008000"/>
        </a:hlink>
        <a:folHlink>
          <a:srgbClr val="CCECFF"/>
        </a:folHlink>
      </a:clrScheme>
      <a:clrMap bg1="dk2" tx1="lt1" bg2="dk1" tx2="lt2" accent1="accent1" accent2="accent2" accent3="accent3" accent4="accent4" accent5="accent5" accent6="accent6" hlink="hlink" folHlink="folHlink"/>
    </a:extraClrScheme>
    <a:extraClrScheme>
      <a:clrScheme name="Radar 5">
        <a:dk1>
          <a:srgbClr val="003300"/>
        </a:dk1>
        <a:lt1>
          <a:srgbClr val="FFFFCC"/>
        </a:lt1>
        <a:dk2>
          <a:srgbClr val="006600"/>
        </a:dk2>
        <a:lt2>
          <a:srgbClr val="FFFF00"/>
        </a:lt2>
        <a:accent1>
          <a:srgbClr val="008000"/>
        </a:accent1>
        <a:accent2>
          <a:srgbClr val="3399FF"/>
        </a:accent2>
        <a:accent3>
          <a:srgbClr val="AAB8AA"/>
        </a:accent3>
        <a:accent4>
          <a:srgbClr val="DADAAE"/>
        </a:accent4>
        <a:accent5>
          <a:srgbClr val="AAC0AA"/>
        </a:accent5>
        <a:accent6>
          <a:srgbClr val="2D8AE7"/>
        </a:accent6>
        <a:hlink>
          <a:srgbClr val="6666FF"/>
        </a:hlink>
        <a:folHlink>
          <a:srgbClr val="CCECFF"/>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Shimmer">
  <a:themeElements>
    <a:clrScheme name="Shimmer 1">
      <a:dk1>
        <a:srgbClr val="808080"/>
      </a:dk1>
      <a:lt1>
        <a:srgbClr val="FFFFFF"/>
      </a:lt1>
      <a:dk2>
        <a:srgbClr val="0A0E5B"/>
      </a:dk2>
      <a:lt2>
        <a:srgbClr val="4460EE"/>
      </a:lt2>
      <a:accent1>
        <a:srgbClr val="1822CD"/>
      </a:accent1>
      <a:accent2>
        <a:srgbClr val="5DBACA"/>
      </a:accent2>
      <a:accent3>
        <a:srgbClr val="AAAAB5"/>
      </a:accent3>
      <a:accent4>
        <a:srgbClr val="DADADA"/>
      </a:accent4>
      <a:accent5>
        <a:srgbClr val="ABABE3"/>
      </a:accent5>
      <a:accent6>
        <a:srgbClr val="53A8B7"/>
      </a:accent6>
      <a:hlink>
        <a:srgbClr val="F63F1B"/>
      </a:hlink>
      <a:folHlink>
        <a:srgbClr val="FFBF56"/>
      </a:folHlink>
    </a:clrScheme>
    <a:fontScheme name="Shimmer">
      <a:majorFont>
        <a:latin typeface="Arial"/>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lnDef>
  </a:objectDefaults>
  <a:extraClrSchemeLst>
    <a:extraClrScheme>
      <a:clrScheme name="Shimmer 1">
        <a:dk1>
          <a:srgbClr val="808080"/>
        </a:dk1>
        <a:lt1>
          <a:srgbClr val="FFFFFF"/>
        </a:lt1>
        <a:dk2>
          <a:srgbClr val="0A0E5B"/>
        </a:dk2>
        <a:lt2>
          <a:srgbClr val="4460EE"/>
        </a:lt2>
        <a:accent1>
          <a:srgbClr val="1822CD"/>
        </a:accent1>
        <a:accent2>
          <a:srgbClr val="5DBACA"/>
        </a:accent2>
        <a:accent3>
          <a:srgbClr val="AAAAB5"/>
        </a:accent3>
        <a:accent4>
          <a:srgbClr val="DADADA"/>
        </a:accent4>
        <a:accent5>
          <a:srgbClr val="ABABE3"/>
        </a:accent5>
        <a:accent6>
          <a:srgbClr val="53A8B7"/>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2">
        <a:dk1>
          <a:srgbClr val="808080"/>
        </a:dk1>
        <a:lt1>
          <a:srgbClr val="FFFFFF"/>
        </a:lt1>
        <a:dk2>
          <a:srgbClr val="810A08"/>
        </a:dk2>
        <a:lt2>
          <a:srgbClr val="F9AAAC"/>
        </a:lt2>
        <a:accent1>
          <a:srgbClr val="EF1F1D"/>
        </a:accent1>
        <a:accent2>
          <a:srgbClr val="F87B57"/>
        </a:accent2>
        <a:accent3>
          <a:srgbClr val="C1AAAA"/>
        </a:accent3>
        <a:accent4>
          <a:srgbClr val="DADADA"/>
        </a:accent4>
        <a:accent5>
          <a:srgbClr val="F6ABAB"/>
        </a:accent5>
        <a:accent6>
          <a:srgbClr val="E16F4E"/>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3">
        <a:dk1>
          <a:srgbClr val="808080"/>
        </a:dk1>
        <a:lt1>
          <a:srgbClr val="FFFFFF"/>
        </a:lt1>
        <a:dk2>
          <a:srgbClr val="133A0D"/>
        </a:dk2>
        <a:lt2>
          <a:srgbClr val="BAD41A"/>
        </a:lt2>
        <a:accent1>
          <a:srgbClr val="5DA31E"/>
        </a:accent1>
        <a:accent2>
          <a:srgbClr val="BAD41A"/>
        </a:accent2>
        <a:accent3>
          <a:srgbClr val="AAAEAA"/>
        </a:accent3>
        <a:accent4>
          <a:srgbClr val="DADADA"/>
        </a:accent4>
        <a:accent5>
          <a:srgbClr val="B6CEAB"/>
        </a:accent5>
        <a:accent6>
          <a:srgbClr val="A8C016"/>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4">
        <a:dk1>
          <a:srgbClr val="808080"/>
        </a:dk1>
        <a:lt1>
          <a:srgbClr val="FFFFFF"/>
        </a:lt1>
        <a:dk2>
          <a:srgbClr val="555555"/>
        </a:dk2>
        <a:lt2>
          <a:srgbClr val="CCCCCC"/>
        </a:lt2>
        <a:accent1>
          <a:srgbClr val="AAAAAA"/>
        </a:accent1>
        <a:accent2>
          <a:srgbClr val="EEEEEE"/>
        </a:accent2>
        <a:accent3>
          <a:srgbClr val="B4B4B4"/>
        </a:accent3>
        <a:accent4>
          <a:srgbClr val="DADADA"/>
        </a:accent4>
        <a:accent5>
          <a:srgbClr val="D2D2D2"/>
        </a:accent5>
        <a:accent6>
          <a:srgbClr val="D8D8D8"/>
        </a:accent6>
        <a:hlink>
          <a:srgbClr val="CCCCCC"/>
        </a:hlink>
        <a:folHlink>
          <a:srgbClr val="CCCCCC"/>
        </a:folHlink>
      </a:clrScheme>
      <a:clrMap bg1="dk2" tx1="lt1" bg2="dk1" tx2="lt2" accent1="accent1" accent2="accent2" accent3="accent3" accent4="accent4" accent5="accent5" accent6="accent6" hlink="hlink" folHlink="folHlink"/>
    </a:extraClrScheme>
    <a:extraClrScheme>
      <a:clrScheme name="Shimmer 5">
        <a:dk1>
          <a:srgbClr val="808080"/>
        </a:dk1>
        <a:lt1>
          <a:srgbClr val="FFFFFF"/>
        </a:lt1>
        <a:dk2>
          <a:srgbClr val="370C5A"/>
        </a:dk2>
        <a:lt2>
          <a:srgbClr val="BAD41A"/>
        </a:lt2>
        <a:accent1>
          <a:srgbClr val="6C18B0"/>
        </a:accent1>
        <a:accent2>
          <a:srgbClr val="BAD41A"/>
        </a:accent2>
        <a:accent3>
          <a:srgbClr val="AEAAB5"/>
        </a:accent3>
        <a:accent4>
          <a:srgbClr val="DADADA"/>
        </a:accent4>
        <a:accent5>
          <a:srgbClr val="BAABD4"/>
        </a:accent5>
        <a:accent6>
          <a:srgbClr val="A8C016"/>
        </a:accent6>
        <a:hlink>
          <a:srgbClr val="F63F1B"/>
        </a:hlink>
        <a:folHlink>
          <a:srgbClr val="FFBF56"/>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Bar Code">
  <a:themeElements>
    <a:clrScheme name="">
      <a:dk1>
        <a:srgbClr val="808080"/>
      </a:dk1>
      <a:lt1>
        <a:srgbClr val="FFFFFF"/>
      </a:lt1>
      <a:dk2>
        <a:srgbClr val="000000"/>
      </a:dk2>
      <a:lt2>
        <a:srgbClr val="FFFFFF"/>
      </a:lt2>
      <a:accent1>
        <a:srgbClr val="FF6600"/>
      </a:accent1>
      <a:accent2>
        <a:srgbClr val="99CC00"/>
      </a:accent2>
      <a:accent3>
        <a:srgbClr val="AAAAAA"/>
      </a:accent3>
      <a:accent4>
        <a:srgbClr val="DADADA"/>
      </a:accent4>
      <a:accent5>
        <a:srgbClr val="FFB8AA"/>
      </a:accent5>
      <a:accent6>
        <a:srgbClr val="8AB900"/>
      </a:accent6>
      <a:hlink>
        <a:srgbClr val="960000"/>
      </a:hlink>
      <a:folHlink>
        <a:srgbClr val="4068AC"/>
      </a:folHlink>
    </a:clrScheme>
    <a:fontScheme name="Bar Code">
      <a:majorFont>
        <a:latin typeface="Helvetica"/>
        <a:ea typeface="Osaka"/>
        <a:cs typeface="Osaka"/>
      </a:majorFont>
      <a:minorFont>
        <a:latin typeface="Helvetica"/>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lnDef>
  </a:objectDefaults>
  <a:extraClrSchemeLst>
    <a:extraClrScheme>
      <a:clrScheme name="Bar Co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ar Co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ar Co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ar Co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ar Co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ar Co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r Cod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ar Co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ar Co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ar Co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ar Co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ar Co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3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5296</TotalTime>
  <Words>4196</Words>
  <Application>Microsoft Macintosh PowerPoint</Application>
  <PresentationFormat>On-screen Show (4:3)</PresentationFormat>
  <Paragraphs>730</Paragraphs>
  <Slides>92</Slides>
  <Notes>60</Notes>
  <HiddenSlides>0</HiddenSlides>
  <MMClips>1</MMClips>
  <ScaleCrop>false</ScaleCrop>
  <HeadingPairs>
    <vt:vector size="6" baseType="variant">
      <vt:variant>
        <vt:lpstr>Fonts Used</vt:lpstr>
      </vt:variant>
      <vt:variant>
        <vt:i4>11</vt:i4>
      </vt:variant>
      <vt:variant>
        <vt:lpstr>Theme</vt:lpstr>
      </vt:variant>
      <vt:variant>
        <vt:i4>13</vt:i4>
      </vt:variant>
      <vt:variant>
        <vt:lpstr>Slide Titles</vt:lpstr>
      </vt:variant>
      <vt:variant>
        <vt:i4>92</vt:i4>
      </vt:variant>
    </vt:vector>
  </HeadingPairs>
  <TitlesOfParts>
    <vt:vector size="116" baseType="lpstr">
      <vt:lpstr>Times</vt:lpstr>
      <vt:lpstr>Arial</vt:lpstr>
      <vt:lpstr>Arial Black</vt:lpstr>
      <vt:lpstr>Avenir Black</vt:lpstr>
      <vt:lpstr>Comic Sans MS</vt:lpstr>
      <vt:lpstr>Garamond</vt:lpstr>
      <vt:lpstr>Helvetica</vt:lpstr>
      <vt:lpstr>Impact</vt:lpstr>
      <vt:lpstr>Kristen ITC</vt:lpstr>
      <vt:lpstr>Times New Roman</vt:lpstr>
      <vt:lpstr>Wingdings</vt:lpstr>
      <vt:lpstr>Default Design</vt:lpstr>
      <vt:lpstr>1_Default Design</vt:lpstr>
      <vt:lpstr>Azure</vt:lpstr>
      <vt:lpstr>2_Default Design</vt:lpstr>
      <vt:lpstr>Radar</vt:lpstr>
      <vt:lpstr>Shimmer</vt:lpstr>
      <vt:lpstr>Bar Code</vt:lpstr>
      <vt:lpstr>3_Default Design</vt:lpstr>
      <vt:lpstr>4_Default Design</vt:lpstr>
      <vt:lpstr>Orbit</vt:lpstr>
      <vt:lpstr>6_Default Design</vt:lpstr>
      <vt:lpstr>5_Default Design</vt:lpstr>
      <vt:lpstr>Office Theme</vt:lpstr>
      <vt:lpstr>PowerPoint Presentation</vt:lpstr>
      <vt:lpstr>Babylon has been in the news daily since a Dallas Seminary professor wrote this book in 1991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Genesis 10:8-10; 11:2, 9; Rev. 17:1-6 How did Babylon start? What motivated this beginning? What resulted from its founding? What did Babylon signify?</vt:lpstr>
      <vt:lpstr>PowerPoint Presentation</vt:lpstr>
      <vt:lpstr>PowerPoint Presentation</vt:lpstr>
      <vt:lpstr>PowerPoint Presentation</vt:lpstr>
      <vt:lpstr>Jerusalem's Fall</vt:lpstr>
      <vt:lpstr>Josiah's Sons &amp; Prophets</vt:lpstr>
      <vt:lpstr>Two 70-Year Exiles</vt:lpstr>
      <vt:lpstr>1986 Babylon International Festival Medallion</vt:lpstr>
      <vt:lpstr>An Evil End to Judah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Tower of Babel (Gen. 11)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Egyptian Obelisk at St. Peter's Square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Babylonian Threat</vt:lpstr>
      <vt:lpstr>PowerPoint Presentation</vt:lpstr>
      <vt:lpstr>PowerPoint Presentation</vt:lpstr>
      <vt:lpstr>Babylonian Rule over Israel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Self-Made Idols Are Useless</vt:lpstr>
      <vt:lpstr>Idolatry Today</vt:lpstr>
      <vt:lpstr>American Idol</vt:lpstr>
      <vt:lpstr>PowerPoint Presentation</vt:lpstr>
      <vt:lpstr>Belshazzar Humbled</vt:lpstr>
      <vt:lpstr>PowerPoint Presentation</vt:lpstr>
      <vt:lpstr>PowerPoint Presentation</vt:lpstr>
      <vt:lpstr>PowerPoint Presentation</vt:lpstr>
      <vt:lpstr>PowerPoint Presentation</vt:lpstr>
      <vt:lpstr>What can we learn from Babylon?</vt:lpstr>
      <vt:lpstr>PowerPoint Presentation</vt:lpstr>
      <vt:lpstr>PowerPoint Presentation</vt:lpstr>
      <vt:lpstr>PowerPoint Presentation</vt:lpstr>
      <vt:lpstr>PowerPoint Presentation</vt:lpstr>
      <vt:lpstr>PowerPoint Presentation</vt:lpstr>
      <vt:lpstr>PowerPoint Presentation</vt:lpstr>
      <vt:lpstr>OT Backgrounds link at BibleStudyDownloads.org</vt:lpstr>
    </vt:vector>
  </TitlesOfParts>
  <Company>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Michael Yeong</dc:creator>
  <cp:lastModifiedBy>Rick Griffith</cp:lastModifiedBy>
  <cp:revision>249</cp:revision>
  <dcterms:created xsi:type="dcterms:W3CDTF">2010-04-21T11:33:40Z</dcterms:created>
  <dcterms:modified xsi:type="dcterms:W3CDTF">2023-02-15T06:17:23Z</dcterms:modified>
</cp:coreProperties>
</file>