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theme/theme8.xml" ContentType="application/vnd.openxmlformats-officedocument.theme+xml"/>
  <Override PartName="/ppt/slideLayouts/slideLayout32.xml" ContentType="application/vnd.openxmlformats-officedocument.presentationml.slideLayout+xml"/>
  <Override PartName="/ppt/theme/theme9.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0.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75" r:id="rId3"/>
    <p:sldMasterId id="2147483704" r:id="rId4"/>
    <p:sldMasterId id="2147483735" r:id="rId5"/>
    <p:sldMasterId id="2147483737" r:id="rId6"/>
    <p:sldMasterId id="2147483739" r:id="rId7"/>
    <p:sldMasterId id="2147483776" r:id="rId8"/>
    <p:sldMasterId id="2147483778" r:id="rId9"/>
    <p:sldMasterId id="2147484053" r:id="rId10"/>
    <p:sldMasterId id="2147484126" r:id="rId11"/>
    <p:sldMasterId id="2147484564" r:id="rId12"/>
    <p:sldMasterId id="2147484683" r:id="rId13"/>
  </p:sldMasterIdLst>
  <p:notesMasterIdLst>
    <p:notesMasterId r:id="rId116"/>
  </p:notesMasterIdLst>
  <p:sldIdLst>
    <p:sldId id="257" r:id="rId14"/>
    <p:sldId id="332" r:id="rId15"/>
    <p:sldId id="990" r:id="rId16"/>
    <p:sldId id="991" r:id="rId17"/>
    <p:sldId id="992" r:id="rId18"/>
    <p:sldId id="993" r:id="rId19"/>
    <p:sldId id="260" r:id="rId20"/>
    <p:sldId id="853" r:id="rId21"/>
    <p:sldId id="262" r:id="rId22"/>
    <p:sldId id="854" r:id="rId23"/>
    <p:sldId id="264" r:id="rId24"/>
    <p:sldId id="855" r:id="rId25"/>
    <p:sldId id="856" r:id="rId26"/>
    <p:sldId id="857" r:id="rId27"/>
    <p:sldId id="858" r:id="rId28"/>
    <p:sldId id="859" r:id="rId29"/>
    <p:sldId id="282" r:id="rId30"/>
    <p:sldId id="333" r:id="rId31"/>
    <p:sldId id="261" r:id="rId32"/>
    <p:sldId id="259" r:id="rId33"/>
    <p:sldId id="306" r:id="rId34"/>
    <p:sldId id="347" r:id="rId35"/>
    <p:sldId id="349" r:id="rId36"/>
    <p:sldId id="350" r:id="rId37"/>
    <p:sldId id="358" r:id="rId38"/>
    <p:sldId id="348" r:id="rId39"/>
    <p:sldId id="258" r:id="rId40"/>
    <p:sldId id="263" r:id="rId41"/>
    <p:sldId id="313" r:id="rId42"/>
    <p:sldId id="314" r:id="rId43"/>
    <p:sldId id="315" r:id="rId44"/>
    <p:sldId id="316" r:id="rId45"/>
    <p:sldId id="317" r:id="rId46"/>
    <p:sldId id="318" r:id="rId47"/>
    <p:sldId id="1000" r:id="rId48"/>
    <p:sldId id="319" r:id="rId49"/>
    <p:sldId id="320" r:id="rId50"/>
    <p:sldId id="344" r:id="rId51"/>
    <p:sldId id="322" r:id="rId52"/>
    <p:sldId id="283" r:id="rId53"/>
    <p:sldId id="284" r:id="rId54"/>
    <p:sldId id="285" r:id="rId55"/>
    <p:sldId id="286" r:id="rId56"/>
    <p:sldId id="287" r:id="rId57"/>
    <p:sldId id="288" r:id="rId58"/>
    <p:sldId id="324" r:id="rId59"/>
    <p:sldId id="328" r:id="rId60"/>
    <p:sldId id="325" r:id="rId61"/>
    <p:sldId id="329" r:id="rId62"/>
    <p:sldId id="339" r:id="rId63"/>
    <p:sldId id="326" r:id="rId64"/>
    <p:sldId id="335" r:id="rId65"/>
    <p:sldId id="336" r:id="rId66"/>
    <p:sldId id="331" r:id="rId67"/>
    <p:sldId id="300" r:id="rId68"/>
    <p:sldId id="301" r:id="rId69"/>
    <p:sldId id="355" r:id="rId70"/>
    <p:sldId id="357" r:id="rId71"/>
    <p:sldId id="304" r:id="rId72"/>
    <p:sldId id="305" r:id="rId73"/>
    <p:sldId id="266" r:id="rId74"/>
    <p:sldId id="267" r:id="rId75"/>
    <p:sldId id="1003" r:id="rId76"/>
    <p:sldId id="1006" r:id="rId77"/>
    <p:sldId id="1005" r:id="rId78"/>
    <p:sldId id="1004" r:id="rId79"/>
    <p:sldId id="1002" r:id="rId80"/>
    <p:sldId id="269" r:id="rId81"/>
    <p:sldId id="359" r:id="rId82"/>
    <p:sldId id="270" r:id="rId83"/>
    <p:sldId id="271" r:id="rId84"/>
    <p:sldId id="345" r:id="rId85"/>
    <p:sldId id="272" r:id="rId86"/>
    <p:sldId id="273" r:id="rId87"/>
    <p:sldId id="274" r:id="rId88"/>
    <p:sldId id="278" r:id="rId89"/>
    <p:sldId id="275" r:id="rId90"/>
    <p:sldId id="276" r:id="rId91"/>
    <p:sldId id="279" r:id="rId92"/>
    <p:sldId id="280" r:id="rId93"/>
    <p:sldId id="994" r:id="rId94"/>
    <p:sldId id="999" r:id="rId95"/>
    <p:sldId id="998" r:id="rId96"/>
    <p:sldId id="997" r:id="rId97"/>
    <p:sldId id="996" r:id="rId98"/>
    <p:sldId id="995" r:id="rId99"/>
    <p:sldId id="341" r:id="rId100"/>
    <p:sldId id="342" r:id="rId101"/>
    <p:sldId id="308" r:id="rId102"/>
    <p:sldId id="351" r:id="rId103"/>
    <p:sldId id="352" r:id="rId104"/>
    <p:sldId id="353" r:id="rId105"/>
    <p:sldId id="354" r:id="rId106"/>
    <p:sldId id="323" r:id="rId107"/>
    <p:sldId id="340" r:id="rId108"/>
    <p:sldId id="309" r:id="rId109"/>
    <p:sldId id="310" r:id="rId110"/>
    <p:sldId id="311" r:id="rId111"/>
    <p:sldId id="281" r:id="rId112"/>
    <p:sldId id="338" r:id="rId113"/>
    <p:sldId id="337" r:id="rId114"/>
    <p:sldId id="361" r:id="rId115"/>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FF0000"/>
    <a:srgbClr val="008000"/>
    <a:srgbClr val="CC3399"/>
    <a:srgbClr val="660066"/>
    <a:srgbClr val="CCFFFF"/>
    <a:srgbClr val="FFFFFF"/>
    <a:srgbClr val="9999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82"/>
    <p:restoredTop sz="71712"/>
  </p:normalViewPr>
  <p:slideViewPr>
    <p:cSldViewPr>
      <p:cViewPr varScale="1">
        <p:scale>
          <a:sx n="89" d="100"/>
          <a:sy n="89" d="100"/>
        </p:scale>
        <p:origin x="135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474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presProps" Target="presProps.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viewProps" Target="viewProp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43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80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3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143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913844E-853F-F144-A260-69F157015105}" type="slidenum">
              <a:rPr lang="en-US"/>
              <a:pPr>
                <a:defRPr/>
              </a:pPr>
              <a:t>‹#›</a:t>
            </a:fld>
            <a:endParaRPr lang="en-US"/>
          </a:p>
        </p:txBody>
      </p:sp>
    </p:spTree>
    <p:extLst>
      <p:ext uri="{BB962C8B-B14F-4D97-AF65-F5344CB8AC3E}">
        <p14:creationId xmlns:p14="http://schemas.microsoft.com/office/powerpoint/2010/main" val="32282357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51BB7F87-BE2F-1B4D-859B-2ABD4438309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60BBA90E-56A8-8745-A289-F6FA348B5F4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45984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322863AD-12D0-A449-B9A6-522FBCE699D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46BF2B60-8A63-8D49-B1AE-B54CF99B374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5468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7BBF354F-269A-1C4C-9C64-6DC6B567676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CCEEBB95-C9A5-A040-9853-D5C36ADE161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70722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60203437-6B7A-CF41-941C-B55C99F21B8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6BB7781E-A7DC-2D4C-A296-D17AB154084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66926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B218E07A-751F-444F-9022-002B4CA44AF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DEB5F513-7A0C-1846-B7D6-A7FCEF1CBC3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9802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597FCD8-01B6-9A43-9997-49B076A2308B}" type="slidenum">
              <a:rPr lang="en-US" sz="1200">
                <a:solidFill>
                  <a:srgbClr val="000000"/>
                </a:solidFill>
              </a:rPr>
              <a:pPr/>
              <a:t>22</a:t>
            </a:fld>
            <a:endParaRPr lang="en-US" sz="1200">
              <a:solidFill>
                <a:srgbClr val="000000"/>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15FEE14-3DF8-1848-B42E-A5CBE182B08C}" type="slidenum">
              <a:rPr lang="en-US" sz="1200">
                <a:solidFill>
                  <a:srgbClr val="000000"/>
                </a:solidFill>
              </a:rPr>
              <a:pPr/>
              <a:t>23</a:t>
            </a:fld>
            <a:endParaRPr lang="en-US" sz="1200">
              <a:solidFill>
                <a:srgbClr val="000000"/>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5A388C6-0AB9-CF42-B511-938C39B50818}" type="slidenum">
              <a:rPr lang="en-US" sz="1200">
                <a:solidFill>
                  <a:srgbClr val="000000"/>
                </a:solidFill>
              </a:rPr>
              <a:pPr/>
              <a:t>24</a:t>
            </a:fld>
            <a:endParaRPr lang="en-US" sz="1200">
              <a:solidFill>
                <a:srgbClr val="000000"/>
              </a:solidFill>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8315CBF-2CCF-784E-979D-89E0CC64738E}" type="slidenum">
              <a:rPr lang="en-US" sz="1200">
                <a:solidFill>
                  <a:srgbClr val="000000"/>
                </a:solidFill>
                <a:latin typeface="Comic Sans MS" charset="0"/>
              </a:rPr>
              <a:pPr/>
              <a:t>25</a:t>
            </a:fld>
            <a:endParaRPr lang="en-US" sz="1200">
              <a:solidFill>
                <a:srgbClr val="000000"/>
              </a:solidFill>
              <a:latin typeface="Comic Sans MS"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236705F-717A-5C43-8DB7-A5EEE09B39F8}" type="slidenum">
              <a:rPr lang="en-US" sz="1200">
                <a:solidFill>
                  <a:srgbClr val="000000"/>
                </a:solidFill>
              </a:rPr>
              <a:pPr/>
              <a:t>26</a:t>
            </a:fld>
            <a:endParaRPr lang="en-US" sz="1200">
              <a:solidFill>
                <a:srgbClr val="000000"/>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Nebuchadnezzar ruled the Neo-Babylonian Empire during the time of Israel's exile. What did he believe religiously?</a:t>
            </a:r>
          </a:p>
          <a:p>
            <a:r>
              <a:rPr lang="en-US"/>
              <a:t>____________</a:t>
            </a:r>
          </a:p>
          <a:p>
            <a:r>
              <a:rPr lang="en-US"/>
              <a:t>OB-07-Babylonians-28</a:t>
            </a:r>
          </a:p>
          <a:p>
            <a:r>
              <a:rPr lang="en-US"/>
              <a:t>OS-15-Ezra-26</a:t>
            </a:r>
          </a:p>
        </p:txBody>
      </p:sp>
      <p:sp>
        <p:nvSpPr>
          <p:cNvPr id="4" name="Slide Number Placeholder 3"/>
          <p:cNvSpPr>
            <a:spLocks noGrp="1"/>
          </p:cNvSpPr>
          <p:nvPr>
            <p:ph type="sldNum" sz="quarter" idx="5"/>
          </p:nvPr>
        </p:nvSpPr>
        <p:spPr/>
        <p:txBody>
          <a:bodyPr/>
          <a:lstStyle/>
          <a:p>
            <a:pPr>
              <a:defRPr/>
            </a:pPr>
            <a:fld id="{D913844E-853F-F144-A260-69F157015105}" type="slidenum">
              <a:rPr lang="en-US"/>
              <a:pPr>
                <a:defRPr/>
              </a:pPr>
              <a:t>28</a:t>
            </a:fld>
            <a:endParaRPr lang="en-US"/>
          </a:p>
        </p:txBody>
      </p:sp>
    </p:spTree>
    <p:extLst>
      <p:ext uri="{BB962C8B-B14F-4D97-AF65-F5344CB8AC3E}">
        <p14:creationId xmlns:p14="http://schemas.microsoft.com/office/powerpoint/2010/main" val="4278010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B1CB0C58-694D-AA49-BD9D-E8D95FA1D2A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3DBB0DE4-A957-6540-AE8C-7BD32196B66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92683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43DD0BB-7D2A-4D45-9834-A0C221E93A18}" type="slidenum">
              <a:rPr lang="en-US" sz="1200"/>
              <a:pPr/>
              <a:t>29</a:t>
            </a:fld>
            <a:endParaRPr lang="en-US" sz="1200"/>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t>There has never been a more religious city than Babylon.</a:t>
            </a:r>
          </a:p>
          <a:p>
            <a:r>
              <a:rPr lang="en-US"/>
              <a:t>____________</a:t>
            </a:r>
          </a:p>
          <a:p>
            <a:r>
              <a:rPr lang="en-US"/>
              <a:t>OB-07-Babylonians-29</a:t>
            </a:r>
          </a:p>
          <a:p>
            <a:r>
              <a:rPr lang="en-US"/>
              <a:t>OS-15-Ezra-27</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B686F82-529C-6843-A2DB-CC789354743A}" type="slidenum">
              <a:rPr lang="en-US" sz="1200"/>
              <a:pPr/>
              <a:t>30</a:t>
            </a:fld>
            <a:endParaRPr lang="en-US" sz="12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t>The focus of Babylon was the sanctuary.</a:t>
            </a:r>
          </a:p>
          <a:p>
            <a:r>
              <a:rPr lang="en-US"/>
              <a:t>____________</a:t>
            </a:r>
          </a:p>
          <a:p>
            <a:r>
              <a:rPr lang="en-US"/>
              <a:t>OB-07-Babylonians-30</a:t>
            </a:r>
          </a:p>
          <a:p>
            <a:r>
              <a:rPr lang="en-US"/>
              <a:t>OS-15-Ezra-28</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7A791BC-BAB8-1147-B868-E9497158612D}" type="slidenum">
              <a:rPr lang="en-US" sz="1200"/>
              <a:pPr/>
              <a:t>31</a:t>
            </a:fld>
            <a:endParaRPr lang="en-US" sz="120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t>The focus of the sanctuary was Marduk.</a:t>
            </a:r>
          </a:p>
          <a:p>
            <a:r>
              <a:rPr lang="en-US"/>
              <a:t>____________</a:t>
            </a:r>
          </a:p>
          <a:p>
            <a:r>
              <a:rPr lang="en-US"/>
              <a:t>OB-07-Babylonians-31</a:t>
            </a:r>
          </a:p>
          <a:p>
            <a:r>
              <a:rPr lang="en-US"/>
              <a:t>OS-15-Ezra-29</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25305484-EC31-5B4E-BA95-EC003E2AD046}" type="slidenum">
              <a:rPr lang="en-US" sz="1200"/>
              <a:pPr/>
              <a:t>32</a:t>
            </a:fld>
            <a:endParaRPr lang="en-US" sz="120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t>Yet polytheism ruled the day.</a:t>
            </a:r>
          </a:p>
          <a:p>
            <a:r>
              <a:rPr lang="en-US"/>
              <a:t>____________</a:t>
            </a:r>
          </a:p>
          <a:p>
            <a:r>
              <a:rPr lang="en-US"/>
              <a:t>OB-07-Babylonians-32</a:t>
            </a:r>
          </a:p>
          <a:p>
            <a:r>
              <a:rPr lang="en-US"/>
              <a:t>OS-15-Ezra-30</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35FACFA4-17DC-D642-A294-0BE9BE486D16}" type="slidenum">
              <a:rPr lang="en-US" sz="1200"/>
              <a:pPr/>
              <a:t>33</a:t>
            </a:fld>
            <a:endParaRPr lang="en-US" sz="120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t>Temples in green spread throughout the city.</a:t>
            </a:r>
          </a:p>
          <a:p>
            <a:r>
              <a:rPr lang="en-US"/>
              <a:t>____________</a:t>
            </a:r>
          </a:p>
          <a:p>
            <a:r>
              <a:rPr lang="en-US"/>
              <a:t>OB-07-Babylonians-33</a:t>
            </a:r>
          </a:p>
          <a:p>
            <a:r>
              <a:rPr lang="en-US"/>
              <a:t>OS-15-Ezra-31</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1608A9B-AFDA-2D42-9A03-D33482030393}" type="slidenum">
              <a:rPr lang="en-US" sz="1200"/>
              <a:pPr/>
              <a:t>34</a:t>
            </a:fld>
            <a:endParaRPr lang="en-US" sz="1200"/>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t>How many temples?</a:t>
            </a:r>
          </a:p>
          <a:p>
            <a:r>
              <a:rPr lang="en-US"/>
              <a:t>• No wonder Revelation compared the future Babylon to a prostitute with many lovers!</a:t>
            </a:r>
          </a:p>
          <a:p>
            <a:r>
              <a:rPr lang="en-US"/>
              <a:t>____________</a:t>
            </a:r>
          </a:p>
          <a:p>
            <a:r>
              <a:rPr lang="en-US"/>
              <a:t>OB-07-Babylonians-34</a:t>
            </a:r>
          </a:p>
          <a:p>
            <a:r>
              <a:rPr lang="en-US"/>
              <a:t>OS-15-Ezra-32</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997D8-ABED-00D2-4028-10249ECF3FBC}"/>
            </a:ext>
          </a:extLst>
        </p:cNvPr>
        <p:cNvGrpSpPr/>
        <p:nvPr/>
      </p:nvGrpSpPr>
      <p:grpSpPr>
        <a:xfrm>
          <a:off x="0" y="0"/>
          <a:ext cx="0" cy="0"/>
          <a:chOff x="0" y="0"/>
          <a:chExt cx="0" cy="0"/>
        </a:xfrm>
      </p:grpSpPr>
      <p:sp>
        <p:nvSpPr>
          <p:cNvPr id="112641" name="Rectangle 7">
            <a:extLst>
              <a:ext uri="{FF2B5EF4-FFF2-40B4-BE49-F238E27FC236}">
                <a16:creationId xmlns:a16="http://schemas.microsoft.com/office/drawing/2014/main" id="{C4C05A69-E532-F568-1D9A-B2E23BB293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1608A9B-AFDA-2D42-9A03-D33482030393}" type="slidenum">
              <a:rPr lang="en-US" sz="1200"/>
              <a:pPr/>
              <a:t>35</a:t>
            </a:fld>
            <a:endParaRPr lang="en-US" sz="1200"/>
          </a:p>
        </p:txBody>
      </p:sp>
      <p:sp>
        <p:nvSpPr>
          <p:cNvPr id="112642" name="Rectangle 2">
            <a:extLst>
              <a:ext uri="{FF2B5EF4-FFF2-40B4-BE49-F238E27FC236}">
                <a16:creationId xmlns:a16="http://schemas.microsoft.com/office/drawing/2014/main" id="{586E2BA9-53EF-A059-C6D9-9041B7262F13}"/>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AEEFEC46-068C-8F59-FDD6-8E173B8D5C7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t>How many temples?</a:t>
            </a:r>
          </a:p>
          <a:p>
            <a:r>
              <a:rPr lang="en-US"/>
              <a:t>• No wonder Revelation compared the future Babylon to a prostitute with many lovers!</a:t>
            </a:r>
          </a:p>
          <a:p>
            <a:r>
              <a:rPr lang="en-US"/>
              <a:t>____________</a:t>
            </a:r>
          </a:p>
          <a:p>
            <a:r>
              <a:rPr lang="en-US"/>
              <a:t>OB-07-Babylonians-34</a:t>
            </a:r>
          </a:p>
          <a:p>
            <a:r>
              <a:rPr lang="en-US"/>
              <a:t>OS-15-Ezra-32</a:t>
            </a:r>
          </a:p>
        </p:txBody>
      </p:sp>
    </p:spTree>
    <p:extLst>
      <p:ext uri="{BB962C8B-B14F-4D97-AF65-F5344CB8AC3E}">
        <p14:creationId xmlns:p14="http://schemas.microsoft.com/office/powerpoint/2010/main" val="2703727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A4A12FB-3E76-AB46-9F44-A34CB8DBAD07}" type="slidenum">
              <a:rPr lang="en-US" sz="1200"/>
              <a:pPr/>
              <a:t>36</a:t>
            </a:fld>
            <a:endParaRPr lang="en-US" sz="120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t>Rituals and temples filled every city.</a:t>
            </a:r>
          </a:p>
          <a:p>
            <a:r>
              <a:rPr lang="en-US"/>
              <a:t>____________</a:t>
            </a:r>
          </a:p>
          <a:p>
            <a:r>
              <a:rPr lang="en-US"/>
              <a:t>OB-07-Babylonians-35</a:t>
            </a:r>
          </a:p>
          <a:p>
            <a:r>
              <a:rPr lang="en-US"/>
              <a:t>OS-15-Ezra-33</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D4422DF-F1FF-ED4F-87C7-994845DC565B}" type="slidenum">
              <a:rPr lang="en-US" sz="1200"/>
              <a:pPr/>
              <a:t>37</a:t>
            </a:fld>
            <a:endParaRPr lang="en-US" sz="1200"/>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atin typeface="Times New Roman" charset="0"/>
                <a:ea typeface="ＭＳ Ｐゴシック" charset="0"/>
                <a:cs typeface="ＭＳ Ｐゴシック" charset="0"/>
              </a:rPr>
              <a:t>Each citizen had their mobile idol to carry around.</a:t>
            </a:r>
          </a:p>
          <a:p>
            <a:r>
              <a:rPr lang="en-US"/>
              <a:t>____________</a:t>
            </a:r>
          </a:p>
          <a:p>
            <a:r>
              <a:rPr lang="en-US"/>
              <a:t>OB-07-Babylonians-36</a:t>
            </a:r>
          </a:p>
          <a:p>
            <a:r>
              <a:rPr lang="en-US"/>
              <a:t>OS-15-Ezra-34</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2C294B5-13E6-CC4E-939C-6FCA09B37A7C}" type="slidenum">
              <a:rPr lang="en-US" sz="1200"/>
              <a:pPr/>
              <a:t>38</a:t>
            </a:fld>
            <a:endParaRPr lang="en-US" sz="1200"/>
          </a:p>
        </p:txBody>
      </p:sp>
      <p:sp>
        <p:nvSpPr>
          <p:cNvPr id="118786" name="Rectangle 2"/>
          <p:cNvSpPr>
            <a:spLocks noGrp="1" noRot="1" noChangeAspect="1" noChangeArrowheads="1" noTextEdit="1"/>
          </p:cNvSpPr>
          <p:nvPr>
            <p:ph type="sldImg"/>
          </p:nvPr>
        </p:nvSpPr>
        <p:spPr>
          <a:solidFill>
            <a:srgbClr val="FFFFFF"/>
          </a:solidFill>
          <a:ln/>
        </p:spPr>
      </p:sp>
      <p:sp>
        <p:nvSpPr>
          <p:cNvPr id="11878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6FEA4908-306D-E14F-A0AB-E0F1E5EFB5B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4E94BDA6-4892-0A4F-A730-62BB2DF817A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36894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1CACD36-3738-E54E-B34B-F3A1E2E93457}" type="slidenum">
              <a:rPr lang="en-US" sz="1200"/>
              <a:pPr/>
              <a:t>39</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2328DEB-E450-C347-B91A-2F32559733E6}" type="slidenum">
              <a:rPr lang="en-US" sz="1200"/>
              <a:pPr/>
              <a:t>40</a:t>
            </a:fld>
            <a:endParaRPr lang="en-US" sz="1200"/>
          </a:p>
        </p:txBody>
      </p:sp>
      <p:sp>
        <p:nvSpPr>
          <p:cNvPr id="122882" name="Rectangle 2"/>
          <p:cNvSpPr>
            <a:spLocks noGrp="1" noRot="1" noChangeAspect="1" noChangeArrowheads="1" noTextEdit="1"/>
          </p:cNvSpPr>
          <p:nvPr>
            <p:ph type="sldImg"/>
          </p:nvPr>
        </p:nvSpPr>
        <p:spPr>
          <a:xfrm>
            <a:off x="1143000" y="762000"/>
            <a:ext cx="4572000" cy="3429000"/>
          </a:xfrm>
          <a:ln/>
        </p:spPr>
      </p:sp>
      <p:sp>
        <p:nvSpPr>
          <p:cNvPr id="12288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B46C56E-8B49-554B-AB4B-A550D442AD56}" type="slidenum">
              <a:rPr lang="en-US" sz="1200"/>
              <a:pPr/>
              <a:t>41</a:t>
            </a:fld>
            <a:endParaRPr lang="en-US" sz="120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EC3EA161-CED4-654E-AC3C-C81B3041893B}" type="slidenum">
              <a:rPr lang="en-US" sz="1200"/>
              <a:pPr/>
              <a:t>42</a:t>
            </a:fld>
            <a:endParaRPr lang="en-US" sz="12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DBA984C-EFA8-B74A-A900-7642AB1BA2AB}" type="slidenum">
              <a:rPr lang="en-US" sz="1200"/>
              <a:pPr/>
              <a:t>43</a:t>
            </a:fld>
            <a:endParaRPr lang="en-US" sz="12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63136C0-002D-C74E-BD9F-C6A38DFF3298}" type="slidenum">
              <a:rPr lang="en-US" sz="1200"/>
              <a:pPr/>
              <a:t>44</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5D9549F-A745-7942-AF61-FE22764434FD}" type="slidenum">
              <a:rPr lang="en-US" sz="1200"/>
              <a:pPr/>
              <a:t>45</a:t>
            </a:fld>
            <a:endParaRPr lang="en-US" sz="120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887E9DD-955A-E443-B014-64E9824F423E}" type="slidenum">
              <a:rPr lang="en-US" sz="1200"/>
              <a:pPr/>
              <a:t>46</a:t>
            </a:fld>
            <a:endParaRPr lang="en-US" sz="1200"/>
          </a:p>
        </p:txBody>
      </p:sp>
      <p:sp>
        <p:nvSpPr>
          <p:cNvPr id="135170" name="Rectangle 2"/>
          <p:cNvSpPr>
            <a:spLocks noGrp="1" noRot="1" noChangeAspect="1" noChangeArrowheads="1" noTextEdit="1"/>
          </p:cNvSpPr>
          <p:nvPr>
            <p:ph type="sldImg"/>
          </p:nvPr>
        </p:nvSpPr>
        <p:spPr>
          <a:solidFill>
            <a:srgbClr val="FFFFFF"/>
          </a:solidFill>
          <a:ln/>
        </p:spPr>
      </p:sp>
      <p:sp>
        <p:nvSpPr>
          <p:cNvPr id="13517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A5CB874-732D-6349-8F8D-52449E01880C}" type="slidenum">
              <a:rPr lang="en-US" sz="1200"/>
              <a:pPr/>
              <a:t>47</a:t>
            </a:fld>
            <a:endParaRPr lang="en-US" sz="1200"/>
          </a:p>
        </p:txBody>
      </p:sp>
      <p:sp>
        <p:nvSpPr>
          <p:cNvPr id="137218" name="Rectangle 2"/>
          <p:cNvSpPr>
            <a:spLocks noGrp="1" noRot="1" noChangeAspect="1" noChangeArrowheads="1" noTextEdit="1"/>
          </p:cNvSpPr>
          <p:nvPr>
            <p:ph type="sldImg"/>
          </p:nvPr>
        </p:nvSpPr>
        <p:spPr>
          <a:solidFill>
            <a:srgbClr val="FFFFFF"/>
          </a:solidFill>
          <a:ln/>
        </p:spPr>
      </p:sp>
      <p:sp>
        <p:nvSpPr>
          <p:cNvPr id="1372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8DD0891-E2F1-DF43-B29C-CB5D940F8DB0}" type="slidenum">
              <a:rPr lang="en-US" sz="1200"/>
              <a:pPr/>
              <a:t>48</a:t>
            </a:fld>
            <a:endParaRPr lang="en-US" sz="1200"/>
          </a:p>
        </p:txBody>
      </p:sp>
      <p:sp>
        <p:nvSpPr>
          <p:cNvPr id="139266" name="Rectangle 2"/>
          <p:cNvSpPr>
            <a:spLocks noGrp="1" noRot="1" noChangeAspect="1" noChangeArrowheads="1" noTextEdit="1"/>
          </p:cNvSpPr>
          <p:nvPr>
            <p:ph type="sldImg"/>
          </p:nvPr>
        </p:nvSpPr>
        <p:spPr>
          <a:solidFill>
            <a:srgbClr val="FFFFFF"/>
          </a:solidFill>
          <a:ln/>
        </p:spPr>
      </p:sp>
      <p:sp>
        <p:nvSpPr>
          <p:cNvPr id="13926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577A26B2-715A-B240-8E89-374D7D82C46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36B8DBC0-221B-1F48-9A3D-EBB1980E834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90450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9CFFD-F22D-BF45-95FF-F53C2F559F45}" type="slidenum">
              <a:rPr lang="en-US" sz="1200"/>
              <a:pPr/>
              <a:t>49</a:t>
            </a:fld>
            <a:endParaRPr lang="en-US" sz="1200"/>
          </a:p>
        </p:txBody>
      </p:sp>
      <p:sp>
        <p:nvSpPr>
          <p:cNvPr id="141314" name="Rectangle 2"/>
          <p:cNvSpPr>
            <a:spLocks noGrp="1" noRot="1" noChangeAspect="1" noChangeArrowheads="1" noTextEdit="1"/>
          </p:cNvSpPr>
          <p:nvPr>
            <p:ph type="sldImg"/>
          </p:nvPr>
        </p:nvSpPr>
        <p:spPr>
          <a:solidFill>
            <a:srgbClr val="FFFFFF"/>
          </a:solidFill>
          <a:ln/>
        </p:spPr>
      </p:sp>
      <p:sp>
        <p:nvSpPr>
          <p:cNvPr id="1413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EBA5546-9479-FF4F-8378-05C72C4F6C0B}" type="slidenum">
              <a:rPr lang="en-US" sz="1200"/>
              <a:pPr/>
              <a:t>50</a:t>
            </a:fld>
            <a:endParaRPr lang="en-US" sz="1200"/>
          </a:p>
        </p:txBody>
      </p:sp>
      <p:sp>
        <p:nvSpPr>
          <p:cNvPr id="143362" name="Rectangle 2"/>
          <p:cNvSpPr>
            <a:spLocks noGrp="1" noRot="1" noChangeAspect="1" noChangeArrowheads="1" noTextEdit="1"/>
          </p:cNvSpPr>
          <p:nvPr>
            <p:ph type="sldImg"/>
          </p:nvPr>
        </p:nvSpPr>
        <p:spPr>
          <a:solidFill>
            <a:srgbClr val="FFFFFF"/>
          </a:solidFill>
          <a:ln/>
        </p:spPr>
      </p:sp>
      <p:sp>
        <p:nvSpPr>
          <p:cNvPr id="143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FB4211E-4A47-8244-8709-FCE01FDB1AF6}" type="slidenum">
              <a:rPr lang="en-US" sz="1200"/>
              <a:pPr/>
              <a:t>51</a:t>
            </a:fld>
            <a:endParaRPr lang="en-US" sz="1200"/>
          </a:p>
        </p:txBody>
      </p:sp>
      <p:sp>
        <p:nvSpPr>
          <p:cNvPr id="145410" name="Rectangle 2"/>
          <p:cNvSpPr>
            <a:spLocks noGrp="1" noRot="1" noChangeAspect="1" noChangeArrowheads="1" noTextEdit="1"/>
          </p:cNvSpPr>
          <p:nvPr>
            <p:ph type="sldImg"/>
          </p:nvPr>
        </p:nvSpPr>
        <p:spPr>
          <a:solidFill>
            <a:srgbClr val="FFFFFF"/>
          </a:solidFill>
          <a:ln/>
        </p:spPr>
      </p:sp>
      <p:sp>
        <p:nvSpPr>
          <p:cNvPr id="1454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3B0EB34E-430C-3645-9C21-2FCA9EF35572}" type="slidenum">
              <a:rPr lang="en-US" sz="1200"/>
              <a:pPr/>
              <a:t>52</a:t>
            </a:fld>
            <a:endParaRPr lang="en-US" sz="1200"/>
          </a:p>
        </p:txBody>
      </p:sp>
      <p:sp>
        <p:nvSpPr>
          <p:cNvPr id="147458" name="Rectangle 2"/>
          <p:cNvSpPr>
            <a:spLocks noGrp="1" noRot="1" noChangeAspect="1" noChangeArrowheads="1" noTextEdit="1"/>
          </p:cNvSpPr>
          <p:nvPr>
            <p:ph type="sldImg"/>
          </p:nvPr>
        </p:nvSpPr>
        <p:spPr>
          <a:solidFill>
            <a:srgbClr val="FFFFFF"/>
          </a:solidFill>
          <a:ln/>
        </p:spPr>
      </p:sp>
      <p:sp>
        <p:nvSpPr>
          <p:cNvPr id="1474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71A301CA-739D-4048-ADC9-B38949011A92}" type="slidenum">
              <a:rPr lang="en-US" sz="1200"/>
              <a:pPr/>
              <a:t>54</a:t>
            </a:fld>
            <a:endParaRPr lang="en-US" sz="1200"/>
          </a:p>
        </p:txBody>
      </p:sp>
      <p:sp>
        <p:nvSpPr>
          <p:cNvPr id="150530" name="Rectangle 2"/>
          <p:cNvSpPr>
            <a:spLocks noGrp="1" noRot="1" noChangeAspect="1" noChangeArrowheads="1" noTextEdit="1"/>
          </p:cNvSpPr>
          <p:nvPr>
            <p:ph type="sldImg"/>
          </p:nvPr>
        </p:nvSpPr>
        <p:spPr>
          <a:solidFill>
            <a:srgbClr val="FFFFFF"/>
          </a:solidFill>
          <a:ln/>
        </p:spPr>
      </p:sp>
      <p:sp>
        <p:nvSpPr>
          <p:cNvPr id="15053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87DE550-EE86-6C45-93BC-5B6AA14B173F}" type="slidenum">
              <a:rPr lang="en-US" sz="1200"/>
              <a:pPr/>
              <a:t>62</a:t>
            </a:fld>
            <a:endParaRPr lang="en-US" sz="1200"/>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1B1E3-2674-6947-1075-29AC2E36F8F9}"/>
            </a:ext>
          </a:extLst>
        </p:cNvPr>
        <p:cNvGrpSpPr/>
        <p:nvPr/>
      </p:nvGrpSpPr>
      <p:grpSpPr>
        <a:xfrm>
          <a:off x="0" y="0"/>
          <a:ext cx="0" cy="0"/>
          <a:chOff x="0" y="0"/>
          <a:chExt cx="0" cy="0"/>
        </a:xfrm>
      </p:grpSpPr>
      <p:sp>
        <p:nvSpPr>
          <p:cNvPr id="161793" name="Rectangle 7">
            <a:extLst>
              <a:ext uri="{FF2B5EF4-FFF2-40B4-BE49-F238E27FC236}">
                <a16:creationId xmlns:a16="http://schemas.microsoft.com/office/drawing/2014/main" id="{E9AC21F0-8F96-004A-09D6-A9796A3A3B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84DBF22-436E-BD4C-A042-11F678786C22}" type="slidenum">
              <a:rPr lang="en-US" sz="1200"/>
              <a:pPr/>
              <a:t>63</a:t>
            </a:fld>
            <a:endParaRPr lang="en-US" sz="1200"/>
          </a:p>
        </p:txBody>
      </p:sp>
      <p:sp>
        <p:nvSpPr>
          <p:cNvPr id="161794" name="Rectangle 2">
            <a:extLst>
              <a:ext uri="{FF2B5EF4-FFF2-40B4-BE49-F238E27FC236}">
                <a16:creationId xmlns:a16="http://schemas.microsoft.com/office/drawing/2014/main" id="{EE0D5B9A-5BC6-080A-4A21-5E9F752DAD14}"/>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06D1871B-F2C8-71D5-1C2F-AA6330D624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extLst>
      <p:ext uri="{BB962C8B-B14F-4D97-AF65-F5344CB8AC3E}">
        <p14:creationId xmlns:p14="http://schemas.microsoft.com/office/powerpoint/2010/main" val="1501981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69E37-23D8-D1C8-7F8A-50DE0BB0BF30}"/>
            </a:ext>
          </a:extLst>
        </p:cNvPr>
        <p:cNvGrpSpPr/>
        <p:nvPr/>
      </p:nvGrpSpPr>
      <p:grpSpPr>
        <a:xfrm>
          <a:off x="0" y="0"/>
          <a:ext cx="0" cy="0"/>
          <a:chOff x="0" y="0"/>
          <a:chExt cx="0" cy="0"/>
        </a:xfrm>
      </p:grpSpPr>
      <p:sp>
        <p:nvSpPr>
          <p:cNvPr id="161793" name="Rectangle 7">
            <a:extLst>
              <a:ext uri="{FF2B5EF4-FFF2-40B4-BE49-F238E27FC236}">
                <a16:creationId xmlns:a16="http://schemas.microsoft.com/office/drawing/2014/main" id="{46A7EFCF-FF14-E2FF-DEBA-01E44011CB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84DBF22-436E-BD4C-A042-11F678786C22}" type="slidenum">
              <a:rPr lang="en-US" sz="1200"/>
              <a:pPr/>
              <a:t>64</a:t>
            </a:fld>
            <a:endParaRPr lang="en-US" sz="1200"/>
          </a:p>
        </p:txBody>
      </p:sp>
      <p:sp>
        <p:nvSpPr>
          <p:cNvPr id="161794" name="Rectangle 2">
            <a:extLst>
              <a:ext uri="{FF2B5EF4-FFF2-40B4-BE49-F238E27FC236}">
                <a16:creationId xmlns:a16="http://schemas.microsoft.com/office/drawing/2014/main" id="{CB89AD41-B5E3-0FCA-EED1-5C37DEEB38EE}"/>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125EA298-9857-973D-BD08-9E16F59C63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extLst>
      <p:ext uri="{BB962C8B-B14F-4D97-AF65-F5344CB8AC3E}">
        <p14:creationId xmlns:p14="http://schemas.microsoft.com/office/powerpoint/2010/main" val="22964113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2207-FE5A-1E30-0F3B-93394C959378}"/>
            </a:ext>
          </a:extLst>
        </p:cNvPr>
        <p:cNvGrpSpPr/>
        <p:nvPr/>
      </p:nvGrpSpPr>
      <p:grpSpPr>
        <a:xfrm>
          <a:off x="0" y="0"/>
          <a:ext cx="0" cy="0"/>
          <a:chOff x="0" y="0"/>
          <a:chExt cx="0" cy="0"/>
        </a:xfrm>
      </p:grpSpPr>
      <p:sp>
        <p:nvSpPr>
          <p:cNvPr id="161793" name="Rectangle 7">
            <a:extLst>
              <a:ext uri="{FF2B5EF4-FFF2-40B4-BE49-F238E27FC236}">
                <a16:creationId xmlns:a16="http://schemas.microsoft.com/office/drawing/2014/main" id="{1607337F-FF04-0D13-6592-09C53198EA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84DBF22-436E-BD4C-A042-11F678786C22}" type="slidenum">
              <a:rPr lang="en-US" sz="1200"/>
              <a:pPr/>
              <a:t>65</a:t>
            </a:fld>
            <a:endParaRPr lang="en-US" sz="1200"/>
          </a:p>
        </p:txBody>
      </p:sp>
      <p:sp>
        <p:nvSpPr>
          <p:cNvPr id="161794" name="Rectangle 2">
            <a:extLst>
              <a:ext uri="{FF2B5EF4-FFF2-40B4-BE49-F238E27FC236}">
                <a16:creationId xmlns:a16="http://schemas.microsoft.com/office/drawing/2014/main" id="{E5D18777-7153-533D-9DE9-9020B0636375}"/>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34AC9759-621C-B3EE-A4DC-10E4FD6EEF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extLst>
      <p:ext uri="{BB962C8B-B14F-4D97-AF65-F5344CB8AC3E}">
        <p14:creationId xmlns:p14="http://schemas.microsoft.com/office/powerpoint/2010/main" val="13292424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69D12-5246-7364-D9A4-F06CA09BD218}"/>
            </a:ext>
          </a:extLst>
        </p:cNvPr>
        <p:cNvGrpSpPr/>
        <p:nvPr/>
      </p:nvGrpSpPr>
      <p:grpSpPr>
        <a:xfrm>
          <a:off x="0" y="0"/>
          <a:ext cx="0" cy="0"/>
          <a:chOff x="0" y="0"/>
          <a:chExt cx="0" cy="0"/>
        </a:xfrm>
      </p:grpSpPr>
      <p:sp>
        <p:nvSpPr>
          <p:cNvPr id="161793" name="Rectangle 7">
            <a:extLst>
              <a:ext uri="{FF2B5EF4-FFF2-40B4-BE49-F238E27FC236}">
                <a16:creationId xmlns:a16="http://schemas.microsoft.com/office/drawing/2014/main" id="{D968DE64-3859-4A00-D200-C538C97B84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84DBF22-436E-BD4C-A042-11F678786C22}" type="slidenum">
              <a:rPr lang="en-US" sz="1200"/>
              <a:pPr/>
              <a:t>66</a:t>
            </a:fld>
            <a:endParaRPr lang="en-US" sz="1200"/>
          </a:p>
        </p:txBody>
      </p:sp>
      <p:sp>
        <p:nvSpPr>
          <p:cNvPr id="161794" name="Rectangle 2">
            <a:extLst>
              <a:ext uri="{FF2B5EF4-FFF2-40B4-BE49-F238E27FC236}">
                <a16:creationId xmlns:a16="http://schemas.microsoft.com/office/drawing/2014/main" id="{D046AD9A-4A76-50D8-9A76-154B1D9A688C}"/>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75BBF095-AAD5-F6EB-9E92-D827768D96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extLst>
      <p:ext uri="{BB962C8B-B14F-4D97-AF65-F5344CB8AC3E}">
        <p14:creationId xmlns:p14="http://schemas.microsoft.com/office/powerpoint/2010/main" val="1738362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52B5F9EC-F686-EC4F-BFD3-28F5A51F4B7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37B15FB7-F952-8949-A3D4-27DBC070718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56074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1B1E3-2674-6947-1075-29AC2E36F8F9}"/>
            </a:ext>
          </a:extLst>
        </p:cNvPr>
        <p:cNvGrpSpPr/>
        <p:nvPr/>
      </p:nvGrpSpPr>
      <p:grpSpPr>
        <a:xfrm>
          <a:off x="0" y="0"/>
          <a:ext cx="0" cy="0"/>
          <a:chOff x="0" y="0"/>
          <a:chExt cx="0" cy="0"/>
        </a:xfrm>
      </p:grpSpPr>
      <p:sp>
        <p:nvSpPr>
          <p:cNvPr id="161793" name="Rectangle 7">
            <a:extLst>
              <a:ext uri="{FF2B5EF4-FFF2-40B4-BE49-F238E27FC236}">
                <a16:creationId xmlns:a16="http://schemas.microsoft.com/office/drawing/2014/main" id="{E9AC21F0-8F96-004A-09D6-A9796A3A3B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84DBF22-436E-BD4C-A042-11F678786C22}" type="slidenum">
              <a:rPr lang="en-US" sz="1200"/>
              <a:pPr/>
              <a:t>67</a:t>
            </a:fld>
            <a:endParaRPr lang="en-US" sz="1200"/>
          </a:p>
        </p:txBody>
      </p:sp>
      <p:sp>
        <p:nvSpPr>
          <p:cNvPr id="161794" name="Rectangle 2">
            <a:extLst>
              <a:ext uri="{FF2B5EF4-FFF2-40B4-BE49-F238E27FC236}">
                <a16:creationId xmlns:a16="http://schemas.microsoft.com/office/drawing/2014/main" id="{EE0D5B9A-5BC6-080A-4A21-5E9F752DAD14}"/>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06D1871B-F2C8-71D5-1C2F-AA6330D624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extLst>
      <p:ext uri="{BB962C8B-B14F-4D97-AF65-F5344CB8AC3E}">
        <p14:creationId xmlns:p14="http://schemas.microsoft.com/office/powerpoint/2010/main" val="10936040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A4742B6D-8DB2-024F-A312-D2A16E2CBE6C}" type="slidenum">
              <a:rPr lang="en-US" sz="1200"/>
              <a:pPr/>
              <a:t>68</a:t>
            </a:fld>
            <a:endParaRPr lang="en-US" sz="1200"/>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16DA16A-DEE9-8B43-B5B4-5645A867FBA7}" type="slidenum">
              <a:rPr lang="en-US" sz="1200">
                <a:solidFill>
                  <a:srgbClr val="000000"/>
                </a:solidFill>
              </a:rPr>
              <a:pPr/>
              <a:t>69</a:t>
            </a:fld>
            <a:endParaRPr lang="en-US" sz="1200">
              <a:solidFill>
                <a:srgbClr val="000000"/>
              </a:solidFill>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2633E1F-EA1A-7148-A5A9-5FD26D8C0CC3}" type="slidenum">
              <a:rPr lang="en-US" sz="1200"/>
              <a:pPr/>
              <a:t>70</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8FBFC3B-85F8-2D43-8C95-75739D6FA9D8}" type="slidenum">
              <a:rPr lang="en-US" sz="1200"/>
              <a:pPr/>
              <a:t>71</a:t>
            </a:fld>
            <a:endParaRPr lang="en-US" sz="1200"/>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B79F06A0-E11C-2B4B-B37C-C28D826F6A5B}" type="slidenum">
              <a:rPr lang="en-US" sz="1200"/>
              <a:pPr/>
              <a:t>73</a:t>
            </a:fld>
            <a:endParaRPr lang="en-US" sz="1200"/>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76C83A7-3ED5-D74F-A847-115E0D848FF9}" type="slidenum">
              <a:rPr lang="en-US" sz="1200"/>
              <a:pPr/>
              <a:t>74</a:t>
            </a:fld>
            <a:endParaRPr 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1FDF665-6AFA-E04E-9A5D-5C3CD628148A}" type="slidenum">
              <a:rPr lang="en-US" sz="1200"/>
              <a:pPr/>
              <a:t>75</a:t>
            </a:fld>
            <a:endParaRPr lang="en-US" sz="1200"/>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44B97DE-D0F2-8B40-BA9F-C41B86607E30}" type="slidenum">
              <a:rPr lang="en-US" sz="1200"/>
              <a:pPr/>
              <a:t>76</a:t>
            </a:fld>
            <a:endParaRPr lang="en-US" sz="1200"/>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8416A58-C073-2F41-8B20-38FAE074B18F}" type="slidenum">
              <a:rPr lang="en-US" sz="1200"/>
              <a:pPr/>
              <a:t>77</a:t>
            </a:fld>
            <a:endParaRPr lang="en-US" sz="1200"/>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646A399A-DDAC-744E-993D-ED26847F9A62}"/>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B3874B85-9429-4041-B3EC-8A9480D502B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404915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138611BD-E930-714A-8E7D-B5502CD5310C}" type="slidenum">
              <a:rPr lang="en-US" sz="1200"/>
              <a:pPr/>
              <a:t>78</a:t>
            </a:fld>
            <a:endParaRPr lang="en-US" sz="1200"/>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5FE497B5-2218-2E47-8BAE-122370A0B608}" type="slidenum">
              <a:rPr lang="en-US" sz="1200"/>
              <a:pPr/>
              <a:t>79</a:t>
            </a:fld>
            <a:endParaRPr lang="en-US" sz="1200"/>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Why the Exile?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7C9F5EA-4B96-F24A-9315-C8A71A450711}" type="slidenum">
              <a:rPr lang="en-US" sz="1200">
                <a:solidFill>
                  <a:srgbClr val="000000"/>
                </a:solidFill>
              </a:rPr>
              <a:pPr/>
              <a:t>90</a:t>
            </a:fld>
            <a:endParaRPr lang="en-US" sz="1200">
              <a:solidFill>
                <a:srgbClr val="000000"/>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B306BC2-18FC-2E47-AA57-CC2D54B326A5}" type="slidenum">
              <a:rPr lang="en-US" sz="1200">
                <a:solidFill>
                  <a:srgbClr val="000000"/>
                </a:solidFill>
              </a:rPr>
              <a:pPr/>
              <a:t>91</a:t>
            </a:fld>
            <a:endParaRPr lang="en-US" sz="1200">
              <a:solidFill>
                <a:srgbClr val="000000"/>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ED2A9A5-8FA9-5648-94E2-FAEB9DEB75C0}" type="slidenum">
              <a:rPr lang="en-US" sz="1200">
                <a:solidFill>
                  <a:srgbClr val="000000"/>
                </a:solidFill>
              </a:rPr>
              <a:pPr/>
              <a:t>92</a:t>
            </a:fld>
            <a:endParaRPr lang="en-US" sz="1200">
              <a:solidFill>
                <a:srgbClr val="000000"/>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822782FA-BAD9-7B47-B331-6DAC000DFD30}" type="slidenum">
              <a:rPr lang="en-US" sz="1200">
                <a:solidFill>
                  <a:srgbClr val="000000"/>
                </a:solidFill>
              </a:rPr>
              <a:pPr/>
              <a:t>93</a:t>
            </a:fld>
            <a:endParaRPr lang="en-US" sz="1200">
              <a:solidFill>
                <a:srgbClr val="000000"/>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D275D941-E9B9-FF40-8530-91198943864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68E0C941-F228-3848-A9C0-F9C44FA9D31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65554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5265E399-878E-234B-B637-F6D20C69A37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438DD713-9417-C649-A4F4-9EFBB1B8BDD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00710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551BA60D-54C3-3F45-8360-12B5801F29D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14E5761-CD54-3349-9C5E-3778FB9A09A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14495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67C5A2-E225-7B4C-87DB-44EC199A49A7}" type="slidenum">
              <a:rPr lang="en-US"/>
              <a:pPr>
                <a:defRPr/>
              </a:pPr>
              <a:t>‹#›</a:t>
            </a:fld>
            <a:endParaRPr lang="en-US"/>
          </a:p>
        </p:txBody>
      </p:sp>
    </p:spTree>
    <p:extLst>
      <p:ext uri="{BB962C8B-B14F-4D97-AF65-F5344CB8AC3E}">
        <p14:creationId xmlns:p14="http://schemas.microsoft.com/office/powerpoint/2010/main" val="4141852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1B3617-A545-224A-8B04-8A5F8EF09691}" type="slidenum">
              <a:rPr lang="en-US"/>
              <a:pPr>
                <a:defRPr/>
              </a:pPr>
              <a:t>‹#›</a:t>
            </a:fld>
            <a:endParaRPr lang="en-US"/>
          </a:p>
        </p:txBody>
      </p:sp>
    </p:spTree>
    <p:extLst>
      <p:ext uri="{BB962C8B-B14F-4D97-AF65-F5344CB8AC3E}">
        <p14:creationId xmlns:p14="http://schemas.microsoft.com/office/powerpoint/2010/main" val="98587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C5496-F0F4-8E4F-8345-7DF73D8BEA5A}" type="slidenum">
              <a:rPr lang="en-US"/>
              <a:pPr>
                <a:defRPr/>
              </a:pPr>
              <a:t>‹#›</a:t>
            </a:fld>
            <a:endParaRPr lang="en-US"/>
          </a:p>
        </p:txBody>
      </p:sp>
    </p:spTree>
    <p:extLst>
      <p:ext uri="{BB962C8B-B14F-4D97-AF65-F5344CB8AC3E}">
        <p14:creationId xmlns:p14="http://schemas.microsoft.com/office/powerpoint/2010/main" val="790680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0C4EAA-E6D3-584B-894E-900CBE881DFD}" type="slidenum">
              <a:rPr lang="en-US"/>
              <a:pPr>
                <a:defRPr/>
              </a:pPr>
              <a:t>‹#›</a:t>
            </a:fld>
            <a:endParaRPr lang="en-US"/>
          </a:p>
        </p:txBody>
      </p:sp>
    </p:spTree>
    <p:extLst>
      <p:ext uri="{BB962C8B-B14F-4D97-AF65-F5344CB8AC3E}">
        <p14:creationId xmlns:p14="http://schemas.microsoft.com/office/powerpoint/2010/main" val="3162832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C670CD-6228-5248-9825-88FC08738BC3}" type="slidenum">
              <a:rPr lang="en-US"/>
              <a:pPr>
                <a:defRPr/>
              </a:pPr>
              <a:t>‹#›</a:t>
            </a:fld>
            <a:endParaRPr lang="en-US"/>
          </a:p>
        </p:txBody>
      </p:sp>
    </p:spTree>
    <p:extLst>
      <p:ext uri="{BB962C8B-B14F-4D97-AF65-F5344CB8AC3E}">
        <p14:creationId xmlns:p14="http://schemas.microsoft.com/office/powerpoint/2010/main" val="2258821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2A2952-572E-F749-B481-85A17C96BFC6}" type="slidenum">
              <a:rPr lang="en-US"/>
              <a:pPr>
                <a:defRPr/>
              </a:pPr>
              <a:t>‹#›</a:t>
            </a:fld>
            <a:endParaRPr lang="en-US"/>
          </a:p>
        </p:txBody>
      </p:sp>
    </p:spTree>
    <p:extLst>
      <p:ext uri="{BB962C8B-B14F-4D97-AF65-F5344CB8AC3E}">
        <p14:creationId xmlns:p14="http://schemas.microsoft.com/office/powerpoint/2010/main" val="1955346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B0626E-9811-B440-B78C-18FA16EC6313}" type="slidenum">
              <a:rPr lang="en-US"/>
              <a:pPr>
                <a:defRPr/>
              </a:pPr>
              <a:t>‹#›</a:t>
            </a:fld>
            <a:endParaRPr lang="en-US"/>
          </a:p>
        </p:txBody>
      </p:sp>
    </p:spTree>
    <p:extLst>
      <p:ext uri="{BB962C8B-B14F-4D97-AF65-F5344CB8AC3E}">
        <p14:creationId xmlns:p14="http://schemas.microsoft.com/office/powerpoint/2010/main" val="328891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C2B8B-5F16-2640-9681-72702629B30C}" type="slidenum">
              <a:rPr lang="en-US"/>
              <a:pPr>
                <a:defRPr/>
              </a:pPr>
              <a:t>‹#›</a:t>
            </a:fld>
            <a:endParaRPr lang="en-US"/>
          </a:p>
        </p:txBody>
      </p:sp>
    </p:spTree>
    <p:extLst>
      <p:ext uri="{BB962C8B-B14F-4D97-AF65-F5344CB8AC3E}">
        <p14:creationId xmlns:p14="http://schemas.microsoft.com/office/powerpoint/2010/main" val="4181658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5B3608-18D7-9349-A9B1-6F4D6409EBE4}" type="slidenum">
              <a:rPr lang="en-US"/>
              <a:pPr>
                <a:defRPr/>
              </a:pPr>
              <a:t>‹#›</a:t>
            </a:fld>
            <a:endParaRPr lang="en-US"/>
          </a:p>
        </p:txBody>
      </p:sp>
    </p:spTree>
    <p:extLst>
      <p:ext uri="{BB962C8B-B14F-4D97-AF65-F5344CB8AC3E}">
        <p14:creationId xmlns:p14="http://schemas.microsoft.com/office/powerpoint/2010/main" val="1787430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6AB65D-3393-8F44-A878-C65C25DB071B}" type="slidenum">
              <a:rPr lang="en-US"/>
              <a:pPr>
                <a:defRPr/>
              </a:pPr>
              <a:t>‹#›</a:t>
            </a:fld>
            <a:endParaRPr lang="en-US"/>
          </a:p>
        </p:txBody>
      </p:sp>
    </p:spTree>
    <p:extLst>
      <p:ext uri="{BB962C8B-B14F-4D97-AF65-F5344CB8AC3E}">
        <p14:creationId xmlns:p14="http://schemas.microsoft.com/office/powerpoint/2010/main" val="748787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9D56AA-A751-0E44-80A0-36C19935D786}" type="slidenum">
              <a:rPr lang="en-US"/>
              <a:pPr>
                <a:defRPr/>
              </a:pPr>
              <a:t>‹#›</a:t>
            </a:fld>
            <a:endParaRPr lang="en-US"/>
          </a:p>
        </p:txBody>
      </p:sp>
    </p:spTree>
    <p:extLst>
      <p:ext uri="{BB962C8B-B14F-4D97-AF65-F5344CB8AC3E}">
        <p14:creationId xmlns:p14="http://schemas.microsoft.com/office/powerpoint/2010/main" val="3455516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pPr>
                <a:defRPr/>
              </a:pPr>
              <a:t>‹#›</a:t>
            </a:fld>
            <a:endParaRPr lang="en-US"/>
          </a:p>
        </p:txBody>
      </p:sp>
    </p:spTree>
    <p:extLst>
      <p:ext uri="{BB962C8B-B14F-4D97-AF65-F5344CB8AC3E}">
        <p14:creationId xmlns:p14="http://schemas.microsoft.com/office/powerpoint/2010/main" val="2487496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A5D3E-2E14-1045-8B8A-846DD5C064F1}" type="slidenum">
              <a:rPr lang="en-US"/>
              <a:pPr>
                <a:defRPr/>
              </a:pPr>
              <a:t>‹#›</a:t>
            </a:fld>
            <a:endParaRPr lang="en-US"/>
          </a:p>
        </p:txBody>
      </p:sp>
    </p:spTree>
    <p:extLst>
      <p:ext uri="{BB962C8B-B14F-4D97-AF65-F5344CB8AC3E}">
        <p14:creationId xmlns:p14="http://schemas.microsoft.com/office/powerpoint/2010/main" val="3175704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9285E4-3F8D-0A42-8DFC-4DB6BA2108FF}" type="slidenum">
              <a:rPr lang="en-US"/>
              <a:pPr>
                <a:defRPr/>
              </a:pPr>
              <a:t>‹#›</a:t>
            </a:fld>
            <a:endParaRPr lang="en-US"/>
          </a:p>
        </p:txBody>
      </p:sp>
    </p:spTree>
    <p:extLst>
      <p:ext uri="{BB962C8B-B14F-4D97-AF65-F5344CB8AC3E}">
        <p14:creationId xmlns:p14="http://schemas.microsoft.com/office/powerpoint/2010/main" val="1484549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D8063-19D4-5145-97F5-B4FD94440417}" type="slidenum">
              <a:rPr lang="en-US"/>
              <a:pPr>
                <a:defRPr/>
              </a:pPr>
              <a:t>‹#›</a:t>
            </a:fld>
            <a:endParaRPr lang="en-US"/>
          </a:p>
        </p:txBody>
      </p:sp>
    </p:spTree>
    <p:extLst>
      <p:ext uri="{BB962C8B-B14F-4D97-AF65-F5344CB8AC3E}">
        <p14:creationId xmlns:p14="http://schemas.microsoft.com/office/powerpoint/2010/main" val="1301790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59936-8F33-6740-8052-0D2D8ED60556}" type="slidenum">
              <a:rPr lang="en-US"/>
              <a:pPr>
                <a:defRPr/>
              </a:pPr>
              <a:t>‹#›</a:t>
            </a:fld>
            <a:endParaRPr lang="en-US"/>
          </a:p>
        </p:txBody>
      </p:sp>
    </p:spTree>
    <p:extLst>
      <p:ext uri="{BB962C8B-B14F-4D97-AF65-F5344CB8AC3E}">
        <p14:creationId xmlns:p14="http://schemas.microsoft.com/office/powerpoint/2010/main" val="2835671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9D8967-C427-C447-9F39-A7451528E9D8}" type="slidenum">
              <a:rPr lang="en-US"/>
              <a:pPr>
                <a:defRPr/>
              </a:pPr>
              <a:t>‹#›</a:t>
            </a:fld>
            <a:endParaRPr lang="en-US"/>
          </a:p>
        </p:txBody>
      </p:sp>
    </p:spTree>
    <p:extLst>
      <p:ext uri="{BB962C8B-B14F-4D97-AF65-F5344CB8AC3E}">
        <p14:creationId xmlns:p14="http://schemas.microsoft.com/office/powerpoint/2010/main" val="2135275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D371DC-0897-0642-A659-B1F387EABF49}" type="slidenum">
              <a:rPr lang="en-US"/>
              <a:pPr>
                <a:defRPr/>
              </a:pPr>
              <a:t>‹#›</a:t>
            </a:fld>
            <a:endParaRPr lang="en-US"/>
          </a:p>
        </p:txBody>
      </p:sp>
    </p:spTree>
    <p:extLst>
      <p:ext uri="{BB962C8B-B14F-4D97-AF65-F5344CB8AC3E}">
        <p14:creationId xmlns:p14="http://schemas.microsoft.com/office/powerpoint/2010/main" val="368708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36"/>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37"/>
          <p:cNvSpPr>
            <a:spLocks noGrp="1" noChangeArrowheads="1"/>
          </p:cNvSpPr>
          <p:nvPr>
            <p:ph type="sldNum" sz="quarter" idx="12"/>
          </p:nvPr>
        </p:nvSpPr>
        <p:spPr/>
        <p:txBody>
          <a:bodyPr/>
          <a:lstStyle>
            <a:lvl1pPr eaLnBrk="0" hangingPunct="0">
              <a:defRPr/>
            </a:lvl1pPr>
          </a:lstStyle>
          <a:p>
            <a:pPr>
              <a:defRPr/>
            </a:pPr>
            <a:fld id="{CD765975-CDFF-6844-9F95-1F8864852D6A}" type="slidenum">
              <a:rPr lang="en-US"/>
              <a:pPr>
                <a:defRPr/>
              </a:pPr>
              <a:t>‹#›</a:t>
            </a:fld>
            <a:endParaRPr lang="en-US"/>
          </a:p>
        </p:txBody>
      </p:sp>
    </p:spTree>
    <p:extLst>
      <p:ext uri="{BB962C8B-B14F-4D97-AF65-F5344CB8AC3E}">
        <p14:creationId xmlns:p14="http://schemas.microsoft.com/office/powerpoint/2010/main" val="163576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F711ECB-2309-004C-A885-D88BCE6F8253}" type="slidenum">
              <a:rPr lang="en-US"/>
              <a:pPr>
                <a:defRPr/>
              </a:pPr>
              <a:t>‹#›</a:t>
            </a:fld>
            <a:endParaRPr lang="en-US"/>
          </a:p>
        </p:txBody>
      </p:sp>
    </p:spTree>
    <p:extLst>
      <p:ext uri="{BB962C8B-B14F-4D97-AF65-F5344CB8AC3E}">
        <p14:creationId xmlns:p14="http://schemas.microsoft.com/office/powerpoint/2010/main" val="1632056776"/>
      </p:ext>
    </p:extLst>
  </p:cSld>
  <p:clrMapOvr>
    <a:masterClrMapping/>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lgn="ct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1A3750CB-AB0A-B041-BB45-47C0290D95E1}" type="slidenum">
              <a:rPr lang="en-US"/>
              <a:pPr>
                <a:defRPr/>
              </a:pPr>
              <a:t>‹#›</a:t>
            </a:fld>
            <a:endParaRPr lang="en-US"/>
          </a:p>
        </p:txBody>
      </p:sp>
    </p:spTree>
    <p:extLst>
      <p:ext uri="{BB962C8B-B14F-4D97-AF65-F5344CB8AC3E}">
        <p14:creationId xmlns:p14="http://schemas.microsoft.com/office/powerpoint/2010/main" val="3875645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lgn="ctr">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0D4374E2-FE2C-AF4D-877E-BB20274809DD}" type="slidenum">
              <a:rPr lang="en-US"/>
              <a:pPr>
                <a:defRPr/>
              </a:pPr>
              <a:t>‹#›</a:t>
            </a:fld>
            <a:endParaRPr lang="en-US"/>
          </a:p>
        </p:txBody>
      </p:sp>
    </p:spTree>
    <p:extLst>
      <p:ext uri="{BB962C8B-B14F-4D97-AF65-F5344CB8AC3E}">
        <p14:creationId xmlns:p14="http://schemas.microsoft.com/office/powerpoint/2010/main" val="551188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012606-F70A-5A4D-8453-B0AEEADDF6C8}" type="slidenum">
              <a:rPr lang="en-US"/>
              <a:pPr>
                <a:defRPr/>
              </a:pPr>
              <a:t>‹#›</a:t>
            </a:fld>
            <a:endParaRPr lang="en-US"/>
          </a:p>
        </p:txBody>
      </p:sp>
    </p:spTree>
    <p:extLst>
      <p:ext uri="{BB962C8B-B14F-4D97-AF65-F5344CB8AC3E}">
        <p14:creationId xmlns:p14="http://schemas.microsoft.com/office/powerpoint/2010/main" val="10450232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lgn="ct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820C232B-7DA0-1C4A-9BD9-97194297F663}" type="slidenum">
              <a:rPr lang="en-US" altLang="ja-JP"/>
              <a:pPr>
                <a:defRPr/>
              </a:pPr>
              <a:t>‹#›</a:t>
            </a:fld>
            <a:endParaRPr lang="en-US" altLang="ja-JP"/>
          </a:p>
        </p:txBody>
      </p:sp>
    </p:spTree>
    <p:extLst>
      <p:ext uri="{BB962C8B-B14F-4D97-AF65-F5344CB8AC3E}">
        <p14:creationId xmlns:p14="http://schemas.microsoft.com/office/powerpoint/2010/main" val="1647169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ED1F2499-6EB3-E345-BD65-D553A0DEC6CA}" type="slidenum">
              <a:rPr lang="en-US"/>
              <a:pPr>
                <a:defRPr/>
              </a:pPr>
              <a:t>‹#›</a:t>
            </a:fld>
            <a:endParaRPr lang="en-US"/>
          </a:p>
        </p:txBody>
      </p:sp>
    </p:spTree>
    <p:extLst>
      <p:ext uri="{BB962C8B-B14F-4D97-AF65-F5344CB8AC3E}">
        <p14:creationId xmlns:p14="http://schemas.microsoft.com/office/powerpoint/2010/main" val="1927840808"/>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F33E51FC-5C1C-D841-98AD-43EA501022D1}" type="slidenum">
              <a:rPr lang="en-US"/>
              <a:pPr>
                <a:defRPr/>
              </a:pPr>
              <a:t>‹#›</a:t>
            </a:fld>
            <a:endParaRPr lang="en-US"/>
          </a:p>
        </p:txBody>
      </p:sp>
    </p:spTree>
    <p:extLst>
      <p:ext uri="{BB962C8B-B14F-4D97-AF65-F5344CB8AC3E}">
        <p14:creationId xmlns:p14="http://schemas.microsoft.com/office/powerpoint/2010/main" val="2783420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36B4231-61E6-1C42-8AA8-3ED416C27273}" type="slidenum">
              <a:rPr lang="en-US"/>
              <a:pPr>
                <a:defRPr/>
              </a:pPr>
              <a:t>‹#›</a:t>
            </a:fld>
            <a:endParaRPr lang="en-US"/>
          </a:p>
        </p:txBody>
      </p:sp>
    </p:spTree>
    <p:extLst>
      <p:ext uri="{BB962C8B-B14F-4D97-AF65-F5344CB8AC3E}">
        <p14:creationId xmlns:p14="http://schemas.microsoft.com/office/powerpoint/2010/main" val="2701221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88CD5A2-FB93-8945-BA9B-B0AE378A0D9F}" type="slidenum">
              <a:rPr lang="en-US"/>
              <a:pPr>
                <a:defRPr/>
              </a:pPr>
              <a:t>‹#›</a:t>
            </a:fld>
            <a:endParaRPr lang="en-US"/>
          </a:p>
        </p:txBody>
      </p:sp>
    </p:spTree>
    <p:extLst>
      <p:ext uri="{BB962C8B-B14F-4D97-AF65-F5344CB8AC3E}">
        <p14:creationId xmlns:p14="http://schemas.microsoft.com/office/powerpoint/2010/main" val="167084810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8239418-3E58-1B45-9D4F-E6565147129F}" type="slidenum">
              <a:rPr lang="en-US"/>
              <a:pPr>
                <a:defRPr/>
              </a:pPr>
              <a:t>‹#›</a:t>
            </a:fld>
            <a:endParaRPr lang="en-US"/>
          </a:p>
        </p:txBody>
      </p:sp>
    </p:spTree>
    <p:extLst>
      <p:ext uri="{BB962C8B-B14F-4D97-AF65-F5344CB8AC3E}">
        <p14:creationId xmlns:p14="http://schemas.microsoft.com/office/powerpoint/2010/main" val="220951135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BABE7E6-66B1-0B44-A7F4-0710E893C427}" type="slidenum">
              <a:rPr lang="en-US"/>
              <a:pPr>
                <a:defRPr/>
              </a:pPr>
              <a:t>‹#›</a:t>
            </a:fld>
            <a:endParaRPr lang="en-US"/>
          </a:p>
        </p:txBody>
      </p:sp>
    </p:spTree>
    <p:extLst>
      <p:ext uri="{BB962C8B-B14F-4D97-AF65-F5344CB8AC3E}">
        <p14:creationId xmlns:p14="http://schemas.microsoft.com/office/powerpoint/2010/main" val="193322767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2C3B1D7-34B8-5A45-88A8-14D0E23800C2}" type="slidenum">
              <a:rPr lang="en-US"/>
              <a:pPr>
                <a:defRPr/>
              </a:pPr>
              <a:t>‹#›</a:t>
            </a:fld>
            <a:endParaRPr lang="en-US"/>
          </a:p>
        </p:txBody>
      </p:sp>
    </p:spTree>
    <p:extLst>
      <p:ext uri="{BB962C8B-B14F-4D97-AF65-F5344CB8AC3E}">
        <p14:creationId xmlns:p14="http://schemas.microsoft.com/office/powerpoint/2010/main" val="164772804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C1E05D3-F510-F24D-937B-DFCD7B84BDB9}" type="slidenum">
              <a:rPr lang="en-US"/>
              <a:pPr>
                <a:defRPr/>
              </a:pPr>
              <a:t>‹#›</a:t>
            </a:fld>
            <a:endParaRPr lang="en-US"/>
          </a:p>
        </p:txBody>
      </p:sp>
    </p:spTree>
    <p:extLst>
      <p:ext uri="{BB962C8B-B14F-4D97-AF65-F5344CB8AC3E}">
        <p14:creationId xmlns:p14="http://schemas.microsoft.com/office/powerpoint/2010/main" val="220822641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6EE2D83-0BE1-EC45-B2DE-DD91F6D57513}" type="slidenum">
              <a:rPr lang="en-US"/>
              <a:pPr>
                <a:defRPr/>
              </a:pPr>
              <a:t>‹#›</a:t>
            </a:fld>
            <a:endParaRPr lang="en-US"/>
          </a:p>
        </p:txBody>
      </p:sp>
    </p:spTree>
    <p:extLst>
      <p:ext uri="{BB962C8B-B14F-4D97-AF65-F5344CB8AC3E}">
        <p14:creationId xmlns:p14="http://schemas.microsoft.com/office/powerpoint/2010/main" val="403692180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EC75B1-5AA9-0545-A026-6CFB25D88CA6}" type="slidenum">
              <a:rPr lang="en-US"/>
              <a:pPr>
                <a:defRPr/>
              </a:pPr>
              <a:t>‹#›</a:t>
            </a:fld>
            <a:endParaRPr lang="en-US"/>
          </a:p>
        </p:txBody>
      </p:sp>
    </p:spTree>
    <p:extLst>
      <p:ext uri="{BB962C8B-B14F-4D97-AF65-F5344CB8AC3E}">
        <p14:creationId xmlns:p14="http://schemas.microsoft.com/office/powerpoint/2010/main" val="9333542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F7A1968-3F93-004B-B4DC-966D95FBF354}" type="slidenum">
              <a:rPr lang="en-US"/>
              <a:pPr>
                <a:defRPr/>
              </a:pPr>
              <a:t>‹#›</a:t>
            </a:fld>
            <a:endParaRPr lang="en-US"/>
          </a:p>
        </p:txBody>
      </p:sp>
    </p:spTree>
    <p:extLst>
      <p:ext uri="{BB962C8B-B14F-4D97-AF65-F5344CB8AC3E}">
        <p14:creationId xmlns:p14="http://schemas.microsoft.com/office/powerpoint/2010/main" val="34629110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B1473D6-AB79-1248-8D7F-EED6F9647A6B}" type="slidenum">
              <a:rPr lang="en-US"/>
              <a:pPr>
                <a:defRPr/>
              </a:pPr>
              <a:t>‹#›</a:t>
            </a:fld>
            <a:endParaRPr lang="en-US"/>
          </a:p>
        </p:txBody>
      </p:sp>
    </p:spTree>
    <p:extLst>
      <p:ext uri="{BB962C8B-B14F-4D97-AF65-F5344CB8AC3E}">
        <p14:creationId xmlns:p14="http://schemas.microsoft.com/office/powerpoint/2010/main" val="69593042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E83E2E8-3740-AA43-A6A7-F155E7D9A52F}" type="slidenum">
              <a:rPr lang="en-US"/>
              <a:pPr>
                <a:defRPr/>
              </a:pPr>
              <a:t>‹#›</a:t>
            </a:fld>
            <a:endParaRPr lang="en-US"/>
          </a:p>
        </p:txBody>
      </p:sp>
    </p:spTree>
    <p:extLst>
      <p:ext uri="{BB962C8B-B14F-4D97-AF65-F5344CB8AC3E}">
        <p14:creationId xmlns:p14="http://schemas.microsoft.com/office/powerpoint/2010/main" val="167068939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C4A64CB-52F4-0E43-8DC6-4F947A8890E4}" type="slidenum">
              <a:rPr lang="en-US"/>
              <a:pPr>
                <a:defRPr/>
              </a:pPr>
              <a:t>‹#›</a:t>
            </a:fld>
            <a:endParaRPr lang="en-US"/>
          </a:p>
        </p:txBody>
      </p:sp>
    </p:spTree>
    <p:extLst>
      <p:ext uri="{BB962C8B-B14F-4D97-AF65-F5344CB8AC3E}">
        <p14:creationId xmlns:p14="http://schemas.microsoft.com/office/powerpoint/2010/main" val="396411451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EC3534D-FB55-2A43-9CBD-E89B9EC22900}" type="slidenum">
              <a:rPr lang="en-US"/>
              <a:pPr>
                <a:defRPr/>
              </a:pPr>
              <a:t>‹#›</a:t>
            </a:fld>
            <a:endParaRPr lang="en-US"/>
          </a:p>
        </p:txBody>
      </p:sp>
    </p:spTree>
    <p:extLst>
      <p:ext uri="{BB962C8B-B14F-4D97-AF65-F5344CB8AC3E}">
        <p14:creationId xmlns:p14="http://schemas.microsoft.com/office/powerpoint/2010/main" val="3750036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7E46F9-E42C-2D40-9A81-E733FE75D323}" type="slidenum">
              <a:rPr lang="en-US"/>
              <a:pPr>
                <a:defRPr/>
              </a:pPr>
              <a:t>‹#›</a:t>
            </a:fld>
            <a:endParaRPr lang="en-US"/>
          </a:p>
        </p:txBody>
      </p:sp>
    </p:spTree>
    <p:extLst>
      <p:ext uri="{BB962C8B-B14F-4D97-AF65-F5344CB8AC3E}">
        <p14:creationId xmlns:p14="http://schemas.microsoft.com/office/powerpoint/2010/main" val="20051534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D0EA499-8100-0340-9B44-9934802CEA5A}" type="slidenum">
              <a:rPr lang="en-US"/>
              <a:pPr>
                <a:defRPr/>
              </a:pPr>
              <a:t>‹#›</a:t>
            </a:fld>
            <a:endParaRPr lang="en-US"/>
          </a:p>
        </p:txBody>
      </p:sp>
    </p:spTree>
    <p:extLst>
      <p:ext uri="{BB962C8B-B14F-4D97-AF65-F5344CB8AC3E}">
        <p14:creationId xmlns:p14="http://schemas.microsoft.com/office/powerpoint/2010/main" val="3490585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1B6ABE4-38CD-A449-A288-42FA5085D318}" type="slidenum">
              <a:rPr lang="en-US"/>
              <a:pPr>
                <a:defRPr/>
              </a:pPr>
              <a:t>‹#›</a:t>
            </a:fld>
            <a:endParaRPr lang="en-US"/>
          </a:p>
        </p:txBody>
      </p:sp>
    </p:spTree>
    <p:extLst>
      <p:ext uri="{BB962C8B-B14F-4D97-AF65-F5344CB8AC3E}">
        <p14:creationId xmlns:p14="http://schemas.microsoft.com/office/powerpoint/2010/main" val="20476538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423C4E8-E0E1-7544-AD57-124980BE9D93}" type="slidenum">
              <a:rPr lang="en-US"/>
              <a:pPr>
                <a:defRPr/>
              </a:pPr>
              <a:t>‹#›</a:t>
            </a:fld>
            <a:endParaRPr lang="en-US"/>
          </a:p>
        </p:txBody>
      </p:sp>
    </p:spTree>
    <p:extLst>
      <p:ext uri="{BB962C8B-B14F-4D97-AF65-F5344CB8AC3E}">
        <p14:creationId xmlns:p14="http://schemas.microsoft.com/office/powerpoint/2010/main" val="4093774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C517F0E4-17CF-D647-8382-746D00674F3F}" type="slidenum">
              <a:rPr lang="en-US"/>
              <a:pPr>
                <a:defRPr/>
              </a:pPr>
              <a:t>‹#›</a:t>
            </a:fld>
            <a:endParaRPr lang="en-US"/>
          </a:p>
        </p:txBody>
      </p:sp>
    </p:spTree>
    <p:extLst>
      <p:ext uri="{BB962C8B-B14F-4D97-AF65-F5344CB8AC3E}">
        <p14:creationId xmlns:p14="http://schemas.microsoft.com/office/powerpoint/2010/main" val="90383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57CBF3-8544-BB4D-B934-D5CE4044C3CD}" type="slidenum">
              <a:rPr lang="en-US"/>
              <a:pPr>
                <a:defRPr/>
              </a:pPr>
              <a:t>‹#›</a:t>
            </a:fld>
            <a:endParaRPr lang="en-US"/>
          </a:p>
        </p:txBody>
      </p:sp>
    </p:spTree>
    <p:extLst>
      <p:ext uri="{BB962C8B-B14F-4D97-AF65-F5344CB8AC3E}">
        <p14:creationId xmlns:p14="http://schemas.microsoft.com/office/powerpoint/2010/main" val="4977978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9E9A5E2D-F0DC-A546-834C-2961732FF28A}" type="slidenum">
              <a:rPr lang="en-US"/>
              <a:pPr>
                <a:defRPr/>
              </a:pPr>
              <a:t>‹#›</a:t>
            </a:fld>
            <a:endParaRPr lang="en-US"/>
          </a:p>
        </p:txBody>
      </p:sp>
    </p:spTree>
    <p:extLst>
      <p:ext uri="{BB962C8B-B14F-4D97-AF65-F5344CB8AC3E}">
        <p14:creationId xmlns:p14="http://schemas.microsoft.com/office/powerpoint/2010/main" val="40169294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35E330E-4222-E54B-B037-AE6F7A806C3F}" type="slidenum">
              <a:rPr lang="en-US"/>
              <a:pPr>
                <a:defRPr/>
              </a:pPr>
              <a:t>‹#›</a:t>
            </a:fld>
            <a:endParaRPr lang="en-US"/>
          </a:p>
        </p:txBody>
      </p:sp>
    </p:spTree>
    <p:extLst>
      <p:ext uri="{BB962C8B-B14F-4D97-AF65-F5344CB8AC3E}">
        <p14:creationId xmlns:p14="http://schemas.microsoft.com/office/powerpoint/2010/main" val="6249621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524E2A4-5A59-8A4B-8302-6C1CBD401F60}" type="slidenum">
              <a:rPr lang="en-US"/>
              <a:pPr>
                <a:defRPr/>
              </a:pPr>
              <a:t>‹#›</a:t>
            </a:fld>
            <a:endParaRPr lang="en-US"/>
          </a:p>
        </p:txBody>
      </p:sp>
    </p:spTree>
    <p:extLst>
      <p:ext uri="{BB962C8B-B14F-4D97-AF65-F5344CB8AC3E}">
        <p14:creationId xmlns:p14="http://schemas.microsoft.com/office/powerpoint/2010/main" val="21082183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B2B563A-EB12-F349-9E85-176FB4CC8769}" type="slidenum">
              <a:rPr lang="en-US"/>
              <a:pPr>
                <a:defRPr/>
              </a:pPr>
              <a:t>‹#›</a:t>
            </a:fld>
            <a:endParaRPr lang="en-US"/>
          </a:p>
        </p:txBody>
      </p:sp>
    </p:spTree>
    <p:extLst>
      <p:ext uri="{BB962C8B-B14F-4D97-AF65-F5344CB8AC3E}">
        <p14:creationId xmlns:p14="http://schemas.microsoft.com/office/powerpoint/2010/main" val="526516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0FD667-8ACF-0A44-8286-DFA79030657D}" type="slidenum">
              <a:rPr lang="en-US"/>
              <a:pPr>
                <a:defRPr/>
              </a:pPr>
              <a:t>‹#›</a:t>
            </a:fld>
            <a:endParaRPr lang="en-US"/>
          </a:p>
        </p:txBody>
      </p:sp>
    </p:spTree>
    <p:extLst>
      <p:ext uri="{BB962C8B-B14F-4D97-AF65-F5344CB8AC3E}">
        <p14:creationId xmlns:p14="http://schemas.microsoft.com/office/powerpoint/2010/main" val="39148684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4188D54-522F-FF4D-A10D-677ED378EE5D}" type="slidenum">
              <a:rPr lang="en-US"/>
              <a:pPr>
                <a:defRPr/>
              </a:pPr>
              <a:t>‹#›</a:t>
            </a:fld>
            <a:endParaRPr lang="en-US"/>
          </a:p>
        </p:txBody>
      </p:sp>
    </p:spTree>
    <p:extLst>
      <p:ext uri="{BB962C8B-B14F-4D97-AF65-F5344CB8AC3E}">
        <p14:creationId xmlns:p14="http://schemas.microsoft.com/office/powerpoint/2010/main" val="18607243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A8E7DD95-5355-C749-AAF3-55B82524FDC6}" type="slidenum">
              <a:rPr lang="en-US" altLang="zh-CN"/>
              <a:pPr>
                <a:defRPr/>
              </a:pPr>
              <a:t>‹#›</a:t>
            </a:fld>
            <a:endParaRPr lang="en-US" altLang="zh-CN"/>
          </a:p>
        </p:txBody>
      </p:sp>
    </p:spTree>
    <p:extLst>
      <p:ext uri="{BB962C8B-B14F-4D97-AF65-F5344CB8AC3E}">
        <p14:creationId xmlns:p14="http://schemas.microsoft.com/office/powerpoint/2010/main" val="21152472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DC9E5C49-E9F4-E641-825F-9B7AF9FC55AD}" type="slidenum">
              <a:rPr lang="en-US" altLang="zh-CN"/>
              <a:pPr>
                <a:defRPr/>
              </a:pPr>
              <a:t>‹#›</a:t>
            </a:fld>
            <a:endParaRPr lang="en-US" altLang="zh-CN"/>
          </a:p>
        </p:txBody>
      </p:sp>
    </p:spTree>
    <p:extLst>
      <p:ext uri="{BB962C8B-B14F-4D97-AF65-F5344CB8AC3E}">
        <p14:creationId xmlns:p14="http://schemas.microsoft.com/office/powerpoint/2010/main" val="1904980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F821E461-0E3A-9E47-BA02-51C8DBEA016B}" type="slidenum">
              <a:rPr lang="en-US" altLang="zh-CN"/>
              <a:pPr>
                <a:defRPr/>
              </a:pPr>
              <a:t>‹#›</a:t>
            </a:fld>
            <a:endParaRPr lang="en-US" altLang="zh-CN"/>
          </a:p>
        </p:txBody>
      </p:sp>
    </p:spTree>
    <p:extLst>
      <p:ext uri="{BB962C8B-B14F-4D97-AF65-F5344CB8AC3E}">
        <p14:creationId xmlns:p14="http://schemas.microsoft.com/office/powerpoint/2010/main" val="39363906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D7BDFDA5-E2C8-0B4E-BEC2-27B208A74A3E}" type="slidenum">
              <a:rPr lang="en-US" altLang="zh-CN"/>
              <a:pPr>
                <a:defRPr/>
              </a:pPr>
              <a:t>‹#›</a:t>
            </a:fld>
            <a:endParaRPr lang="en-US" altLang="zh-CN"/>
          </a:p>
        </p:txBody>
      </p:sp>
    </p:spTree>
    <p:extLst>
      <p:ext uri="{BB962C8B-B14F-4D97-AF65-F5344CB8AC3E}">
        <p14:creationId xmlns:p14="http://schemas.microsoft.com/office/powerpoint/2010/main" val="383011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AB5AF5-E384-544D-A802-179B46705233}" type="slidenum">
              <a:rPr lang="en-US"/>
              <a:pPr>
                <a:defRPr/>
              </a:pPr>
              <a:t>‹#›</a:t>
            </a:fld>
            <a:endParaRPr lang="en-US"/>
          </a:p>
        </p:txBody>
      </p:sp>
    </p:spTree>
    <p:extLst>
      <p:ext uri="{BB962C8B-B14F-4D97-AF65-F5344CB8AC3E}">
        <p14:creationId xmlns:p14="http://schemas.microsoft.com/office/powerpoint/2010/main" val="17788633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8" name="Rectangle 5"/>
          <p:cNvSpPr>
            <a:spLocks noGrp="1" noChangeArrowheads="1"/>
          </p:cNvSpPr>
          <p:nvPr>
            <p:ph type="ftr" sz="quarter" idx="11"/>
          </p:nvPr>
        </p:nvSpPr>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p:txBody>
          <a:bodyPr/>
          <a:lstStyle>
            <a:lvl1pPr>
              <a:defRPr/>
            </a:lvl1pPr>
          </a:lstStyle>
          <a:p>
            <a:pPr>
              <a:defRPr/>
            </a:pPr>
            <a:fld id="{2CE0F599-3C52-E349-B773-5377F1FB8869}" type="slidenum">
              <a:rPr lang="en-US" altLang="zh-CN"/>
              <a:pPr>
                <a:defRPr/>
              </a:pPr>
              <a:t>‹#›</a:t>
            </a:fld>
            <a:endParaRPr lang="en-US" altLang="zh-CN"/>
          </a:p>
        </p:txBody>
      </p:sp>
    </p:spTree>
    <p:extLst>
      <p:ext uri="{BB962C8B-B14F-4D97-AF65-F5344CB8AC3E}">
        <p14:creationId xmlns:p14="http://schemas.microsoft.com/office/powerpoint/2010/main" val="10704183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1B82C717-7242-C94F-804E-0277322F142B}" type="slidenum">
              <a:rPr lang="en-US" altLang="zh-CN"/>
              <a:pPr>
                <a:defRPr/>
              </a:pPr>
              <a:t>‹#›</a:t>
            </a:fld>
            <a:endParaRPr lang="en-US" altLang="zh-CN"/>
          </a:p>
        </p:txBody>
      </p:sp>
    </p:spTree>
    <p:extLst>
      <p:ext uri="{BB962C8B-B14F-4D97-AF65-F5344CB8AC3E}">
        <p14:creationId xmlns:p14="http://schemas.microsoft.com/office/powerpoint/2010/main" val="33837615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1AB9D4FB-8C21-B44C-9637-7ECD45B069C9}" type="slidenum">
              <a:rPr lang="en-US" altLang="zh-CN"/>
              <a:pPr>
                <a:defRPr/>
              </a:pPr>
              <a:t>‹#›</a:t>
            </a:fld>
            <a:endParaRPr lang="en-US" altLang="zh-CN"/>
          </a:p>
        </p:txBody>
      </p:sp>
    </p:spTree>
    <p:extLst>
      <p:ext uri="{BB962C8B-B14F-4D97-AF65-F5344CB8AC3E}">
        <p14:creationId xmlns:p14="http://schemas.microsoft.com/office/powerpoint/2010/main" val="20480824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E1AFCC40-5058-F244-834F-0BE8C1F78379}" type="slidenum">
              <a:rPr lang="en-US" altLang="zh-CN"/>
              <a:pPr>
                <a:defRPr/>
              </a:pPr>
              <a:t>‹#›</a:t>
            </a:fld>
            <a:endParaRPr lang="en-US" altLang="zh-CN"/>
          </a:p>
        </p:txBody>
      </p:sp>
    </p:spTree>
    <p:extLst>
      <p:ext uri="{BB962C8B-B14F-4D97-AF65-F5344CB8AC3E}">
        <p14:creationId xmlns:p14="http://schemas.microsoft.com/office/powerpoint/2010/main" val="15501314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6" name="Rectangle 5"/>
          <p:cNvSpPr>
            <a:spLocks noGrp="1" noChangeArrowheads="1"/>
          </p:cNvSpPr>
          <p:nvPr>
            <p:ph type="ftr" sz="quarter" idx="11"/>
          </p:nvPr>
        </p:nvSpPr>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p:txBody>
          <a:bodyPr/>
          <a:lstStyle>
            <a:lvl1pPr>
              <a:defRPr/>
            </a:lvl1pPr>
          </a:lstStyle>
          <a:p>
            <a:pPr>
              <a:defRPr/>
            </a:pPr>
            <a:fld id="{1F8C4347-6651-B248-8E06-2424E44C9CDA}" type="slidenum">
              <a:rPr lang="en-US" altLang="zh-CN"/>
              <a:pPr>
                <a:defRPr/>
              </a:pPr>
              <a:t>‹#›</a:t>
            </a:fld>
            <a:endParaRPr lang="en-US" altLang="zh-CN"/>
          </a:p>
        </p:txBody>
      </p:sp>
    </p:spTree>
    <p:extLst>
      <p:ext uri="{BB962C8B-B14F-4D97-AF65-F5344CB8AC3E}">
        <p14:creationId xmlns:p14="http://schemas.microsoft.com/office/powerpoint/2010/main" val="5725992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2194F856-6FBF-7240-AD9C-C29000D8BAE4}" type="slidenum">
              <a:rPr lang="en-US" altLang="zh-CN"/>
              <a:pPr>
                <a:defRPr/>
              </a:pPr>
              <a:t>‹#›</a:t>
            </a:fld>
            <a:endParaRPr lang="en-US" altLang="zh-CN"/>
          </a:p>
        </p:txBody>
      </p:sp>
    </p:spTree>
    <p:extLst>
      <p:ext uri="{BB962C8B-B14F-4D97-AF65-F5344CB8AC3E}">
        <p14:creationId xmlns:p14="http://schemas.microsoft.com/office/powerpoint/2010/main" val="13443411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FEF1F959-08AF-4A47-B6E9-5858D410DEEB}" type="slidenum">
              <a:rPr lang="en-US" altLang="zh-CN"/>
              <a:pPr>
                <a:defRPr/>
              </a:pPr>
              <a:t>‹#›</a:t>
            </a:fld>
            <a:endParaRPr lang="en-US" altLang="zh-CN"/>
          </a:p>
        </p:txBody>
      </p:sp>
    </p:spTree>
    <p:extLst>
      <p:ext uri="{BB962C8B-B14F-4D97-AF65-F5344CB8AC3E}">
        <p14:creationId xmlns:p14="http://schemas.microsoft.com/office/powerpoint/2010/main" val="3922266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CF4E-E25C-3D49-BFD8-A0855281FD44}"/>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07D431B9-D897-EB4A-88BB-3D50E26A084C}"/>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D2BA3325-CBDC-3447-888C-7EF303B5E366}"/>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67C0BB9-BB4C-B846-A640-4FF85C15769B}"/>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6C237CE-88E6-5047-BF0E-5F588BE00F19}"/>
              </a:ext>
            </a:extLst>
          </p:cNvPr>
          <p:cNvSpPr>
            <a:spLocks noGrp="1"/>
          </p:cNvSpPr>
          <p:nvPr>
            <p:ph type="sldNum" idx="12"/>
          </p:nvPr>
        </p:nvSpPr>
        <p:spPr/>
        <p:txBody>
          <a:bodyPr/>
          <a:lstStyle>
            <a:lvl1pPr>
              <a:defRPr/>
            </a:lvl1pPr>
          </a:lstStyle>
          <a:p>
            <a:fld id="{C37F1F68-A619-494A-9135-894D051FA917}" type="slidenum">
              <a:rPr lang="en-US" altLang="en-US"/>
              <a:pPr/>
              <a:t>‹#›</a:t>
            </a:fld>
            <a:endParaRPr lang="en-US" altLang="en-US"/>
          </a:p>
        </p:txBody>
      </p:sp>
    </p:spTree>
    <p:extLst>
      <p:ext uri="{BB962C8B-B14F-4D97-AF65-F5344CB8AC3E}">
        <p14:creationId xmlns:p14="http://schemas.microsoft.com/office/powerpoint/2010/main" val="270347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291D-8D26-D54A-8A9E-62DDDE389A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7048AE-6103-EA41-8241-9ED7022013F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5757B-CE3B-8544-9F1D-6223455E547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95EC1F3-3897-8C47-A0A8-5176276FB9BF}"/>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D5D171-3C61-DD49-942A-88DCE6600CA3}"/>
              </a:ext>
            </a:extLst>
          </p:cNvPr>
          <p:cNvSpPr>
            <a:spLocks noGrp="1"/>
          </p:cNvSpPr>
          <p:nvPr>
            <p:ph type="sldNum" idx="12"/>
          </p:nvPr>
        </p:nvSpPr>
        <p:spPr/>
        <p:txBody>
          <a:bodyPr/>
          <a:lstStyle>
            <a:lvl1pPr>
              <a:defRPr/>
            </a:lvl1pPr>
          </a:lstStyle>
          <a:p>
            <a:fld id="{C1D2D1F6-074F-0E41-B136-3B1BF4A45322}" type="slidenum">
              <a:rPr lang="en-US" altLang="en-US"/>
              <a:pPr/>
              <a:t>‹#›</a:t>
            </a:fld>
            <a:endParaRPr lang="en-US" altLang="en-US"/>
          </a:p>
        </p:txBody>
      </p:sp>
    </p:spTree>
    <p:extLst>
      <p:ext uri="{BB962C8B-B14F-4D97-AF65-F5344CB8AC3E}">
        <p14:creationId xmlns:p14="http://schemas.microsoft.com/office/powerpoint/2010/main" val="8183338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6E306-061F-D141-B432-702CAAC714AE}"/>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314BF550-1EE2-2F4D-8012-2144B386261C}"/>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Edit Master text styles</a:t>
            </a:r>
          </a:p>
        </p:txBody>
      </p:sp>
      <p:sp>
        <p:nvSpPr>
          <p:cNvPr id="4" name="Date Placeholder 3">
            <a:extLst>
              <a:ext uri="{FF2B5EF4-FFF2-40B4-BE49-F238E27FC236}">
                <a16:creationId xmlns:a16="http://schemas.microsoft.com/office/drawing/2014/main" id="{A61AEFFF-399C-0340-B40B-E3235AE2412D}"/>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240BC6A-1A8D-BD45-B1A4-B4B2F742A8C0}"/>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E0EA579-4736-0548-8EEA-C636E8C3EBA9}"/>
              </a:ext>
            </a:extLst>
          </p:cNvPr>
          <p:cNvSpPr>
            <a:spLocks noGrp="1"/>
          </p:cNvSpPr>
          <p:nvPr>
            <p:ph type="sldNum" idx="12"/>
          </p:nvPr>
        </p:nvSpPr>
        <p:spPr/>
        <p:txBody>
          <a:bodyPr/>
          <a:lstStyle>
            <a:lvl1pPr>
              <a:defRPr/>
            </a:lvl1pPr>
          </a:lstStyle>
          <a:p>
            <a:fld id="{D01EADB7-683D-AA44-A502-23DCCB9C2BAD}" type="slidenum">
              <a:rPr lang="en-US" altLang="en-US"/>
              <a:pPr/>
              <a:t>‹#›</a:t>
            </a:fld>
            <a:endParaRPr lang="en-US" altLang="en-US"/>
          </a:p>
        </p:txBody>
      </p:sp>
    </p:spTree>
    <p:extLst>
      <p:ext uri="{BB962C8B-B14F-4D97-AF65-F5344CB8AC3E}">
        <p14:creationId xmlns:p14="http://schemas.microsoft.com/office/powerpoint/2010/main" val="276918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AE101D-C9C2-204C-A67B-ADF7CC6FC217}" type="slidenum">
              <a:rPr lang="en-US"/>
              <a:pPr>
                <a:defRPr/>
              </a:pPr>
              <a:t>‹#›</a:t>
            </a:fld>
            <a:endParaRPr lang="en-US"/>
          </a:p>
        </p:txBody>
      </p:sp>
    </p:spTree>
    <p:extLst>
      <p:ext uri="{BB962C8B-B14F-4D97-AF65-F5344CB8AC3E}">
        <p14:creationId xmlns:p14="http://schemas.microsoft.com/office/powerpoint/2010/main" val="12130657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71826-4859-1741-BE30-CA7329912F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DF8E9-2C15-0F4F-8B60-2FDD89D10B91}"/>
              </a:ext>
            </a:extLst>
          </p:cNvPr>
          <p:cNvSpPr>
            <a:spLocks noGrp="1"/>
          </p:cNvSpPr>
          <p:nvPr>
            <p:ph sz="half" idx="1"/>
          </p:nvPr>
        </p:nvSpPr>
        <p:spPr>
          <a:xfrm>
            <a:off x="321508" y="1125324"/>
            <a:ext cx="2838871" cy="31817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8C02C8-BCEC-6A4B-9B1E-D963C9952389}"/>
              </a:ext>
            </a:extLst>
          </p:cNvPr>
          <p:cNvSpPr>
            <a:spLocks noGrp="1"/>
          </p:cNvSpPr>
          <p:nvPr>
            <p:ph sz="half" idx="2"/>
          </p:nvPr>
        </p:nvSpPr>
        <p:spPr>
          <a:xfrm>
            <a:off x="3267549" y="1125324"/>
            <a:ext cx="2839987" cy="31817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D9EBCD-5F65-2749-A31F-527D396BD579}"/>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F7029CF-FD6E-6F47-8387-23A69F5F705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003037-D80A-EA47-91C1-452969222F3E}"/>
              </a:ext>
            </a:extLst>
          </p:cNvPr>
          <p:cNvSpPr>
            <a:spLocks noGrp="1"/>
          </p:cNvSpPr>
          <p:nvPr>
            <p:ph type="sldNum" idx="12"/>
          </p:nvPr>
        </p:nvSpPr>
        <p:spPr/>
        <p:txBody>
          <a:bodyPr/>
          <a:lstStyle>
            <a:lvl1pPr>
              <a:defRPr/>
            </a:lvl1pPr>
          </a:lstStyle>
          <a:p>
            <a:fld id="{B1B5A0DD-A0CD-A147-A1B9-B8F40847E845}" type="slidenum">
              <a:rPr lang="en-US" altLang="en-US"/>
              <a:pPr/>
              <a:t>‹#›</a:t>
            </a:fld>
            <a:endParaRPr lang="en-US" altLang="en-US"/>
          </a:p>
        </p:txBody>
      </p:sp>
    </p:spTree>
    <p:extLst>
      <p:ext uri="{BB962C8B-B14F-4D97-AF65-F5344CB8AC3E}">
        <p14:creationId xmlns:p14="http://schemas.microsoft.com/office/powerpoint/2010/main" val="39555688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A329A-F356-DA4F-9941-DD1A87DA1F15}"/>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3721E6-590B-A342-862A-49FD6052D9DE}"/>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3019CC45-27CD-EC49-9B71-8120E4A6BBBB}"/>
              </a:ext>
            </a:extLst>
          </p:cNvPr>
          <p:cNvSpPr>
            <a:spLocks noGrp="1"/>
          </p:cNvSpPr>
          <p:nvPr>
            <p:ph sz="half" idx="2"/>
          </p:nvPr>
        </p:nvSpPr>
        <p:spPr>
          <a:xfrm>
            <a:off x="629620" y="2505185"/>
            <a:ext cx="3868143" cy="36840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0E160F-D882-5F48-BE3A-D40DB7D7608B}"/>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613D9645-C212-4A42-BB33-7DEE85DD3797}"/>
              </a:ext>
            </a:extLst>
          </p:cNvPr>
          <p:cNvSpPr>
            <a:spLocks noGrp="1"/>
          </p:cNvSpPr>
          <p:nvPr>
            <p:ph sz="quarter" idx="4"/>
          </p:nvPr>
        </p:nvSpPr>
        <p:spPr>
          <a:xfrm>
            <a:off x="4629492" y="2505185"/>
            <a:ext cx="3887121" cy="36840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C68660-3F45-2249-A817-C802AC495DD5}"/>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609773B-FA4E-D745-9763-552830137178}"/>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D9F0E9C-6C8B-4240-AB75-65E590F0034C}"/>
              </a:ext>
            </a:extLst>
          </p:cNvPr>
          <p:cNvSpPr>
            <a:spLocks noGrp="1"/>
          </p:cNvSpPr>
          <p:nvPr>
            <p:ph type="sldNum" idx="12"/>
          </p:nvPr>
        </p:nvSpPr>
        <p:spPr/>
        <p:txBody>
          <a:bodyPr/>
          <a:lstStyle>
            <a:lvl1pPr>
              <a:defRPr/>
            </a:lvl1pPr>
          </a:lstStyle>
          <a:p>
            <a:fld id="{942ADF5D-E9ED-1B4C-91DB-FAD43A62B159}" type="slidenum">
              <a:rPr lang="en-US" altLang="en-US"/>
              <a:pPr/>
              <a:t>‹#›</a:t>
            </a:fld>
            <a:endParaRPr lang="en-US" altLang="en-US"/>
          </a:p>
        </p:txBody>
      </p:sp>
    </p:spTree>
    <p:extLst>
      <p:ext uri="{BB962C8B-B14F-4D97-AF65-F5344CB8AC3E}">
        <p14:creationId xmlns:p14="http://schemas.microsoft.com/office/powerpoint/2010/main" val="13798954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6C9B-E6EB-9346-A816-92A321432C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EA2610-7686-2645-978A-7CD1C10ED963}"/>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2BC2AAD-B03D-3749-96C1-606ABDC9882D}"/>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A8325FC1-1E90-A54B-9092-16176AB7C613}"/>
              </a:ext>
            </a:extLst>
          </p:cNvPr>
          <p:cNvSpPr>
            <a:spLocks noGrp="1"/>
          </p:cNvSpPr>
          <p:nvPr>
            <p:ph type="sldNum" idx="12"/>
          </p:nvPr>
        </p:nvSpPr>
        <p:spPr/>
        <p:txBody>
          <a:bodyPr/>
          <a:lstStyle>
            <a:lvl1pPr>
              <a:defRPr/>
            </a:lvl1pPr>
          </a:lstStyle>
          <a:p>
            <a:fld id="{A65A7FA0-D5AB-7042-BE7B-8CBACE1B34FC}" type="slidenum">
              <a:rPr lang="en-US" altLang="en-US"/>
              <a:pPr/>
              <a:t>‹#›</a:t>
            </a:fld>
            <a:endParaRPr lang="en-US" altLang="en-US"/>
          </a:p>
        </p:txBody>
      </p:sp>
    </p:spTree>
    <p:extLst>
      <p:ext uri="{BB962C8B-B14F-4D97-AF65-F5344CB8AC3E}">
        <p14:creationId xmlns:p14="http://schemas.microsoft.com/office/powerpoint/2010/main" val="22234802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4DB2CE-904E-524D-AA3B-1A32A54167F8}"/>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2EC843B-FE4D-0A40-AB6D-E0933D6ECCED}"/>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E289771-F296-2142-B1CF-AB9D781198EE}"/>
              </a:ext>
            </a:extLst>
          </p:cNvPr>
          <p:cNvSpPr>
            <a:spLocks noGrp="1"/>
          </p:cNvSpPr>
          <p:nvPr>
            <p:ph type="sldNum" idx="12"/>
          </p:nvPr>
        </p:nvSpPr>
        <p:spPr/>
        <p:txBody>
          <a:bodyPr/>
          <a:lstStyle>
            <a:lvl1pPr>
              <a:defRPr/>
            </a:lvl1pPr>
          </a:lstStyle>
          <a:p>
            <a:fld id="{EC7BAC92-F54A-AB4A-A612-68E6A8CF26FF}" type="slidenum">
              <a:rPr lang="en-US" altLang="en-US"/>
              <a:pPr/>
              <a:t>‹#›</a:t>
            </a:fld>
            <a:endParaRPr lang="en-US" altLang="en-US"/>
          </a:p>
        </p:txBody>
      </p:sp>
    </p:spTree>
    <p:extLst>
      <p:ext uri="{BB962C8B-B14F-4D97-AF65-F5344CB8AC3E}">
        <p14:creationId xmlns:p14="http://schemas.microsoft.com/office/powerpoint/2010/main" val="605658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4587F-293F-8F45-87EC-EF1BA4D64C70}"/>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08097B4B-1916-AD48-9090-F6D77EB72F9F}"/>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CC4C63-8A79-B446-8312-A51EE71F19F6}"/>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Edit Master text styles</a:t>
            </a:r>
          </a:p>
        </p:txBody>
      </p:sp>
      <p:sp>
        <p:nvSpPr>
          <p:cNvPr id="5" name="Date Placeholder 4">
            <a:extLst>
              <a:ext uri="{FF2B5EF4-FFF2-40B4-BE49-F238E27FC236}">
                <a16:creationId xmlns:a16="http://schemas.microsoft.com/office/drawing/2014/main" id="{7FCFF6F5-C550-AD44-8873-E60E542257A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D2F4AE8-86B7-3444-A59A-C539BBD7D0A5}"/>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36505D8-0E01-6646-AEAF-B7AD550286F7}"/>
              </a:ext>
            </a:extLst>
          </p:cNvPr>
          <p:cNvSpPr>
            <a:spLocks noGrp="1"/>
          </p:cNvSpPr>
          <p:nvPr>
            <p:ph type="sldNum" idx="12"/>
          </p:nvPr>
        </p:nvSpPr>
        <p:spPr/>
        <p:txBody>
          <a:bodyPr/>
          <a:lstStyle>
            <a:lvl1pPr>
              <a:defRPr/>
            </a:lvl1pPr>
          </a:lstStyle>
          <a:p>
            <a:fld id="{1A305760-50D7-8843-A67C-5282779F66E0}" type="slidenum">
              <a:rPr lang="en-US" altLang="en-US"/>
              <a:pPr/>
              <a:t>‹#›</a:t>
            </a:fld>
            <a:endParaRPr lang="en-US" altLang="en-US"/>
          </a:p>
        </p:txBody>
      </p:sp>
    </p:spTree>
    <p:extLst>
      <p:ext uri="{BB962C8B-B14F-4D97-AF65-F5344CB8AC3E}">
        <p14:creationId xmlns:p14="http://schemas.microsoft.com/office/powerpoint/2010/main" val="19809310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CABD-208F-4641-B1AB-0358D6315AC4}"/>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6724FFF8-6593-184A-8EDC-A30591F3A67E}"/>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EF2ABABD-D73E-4746-90B1-C170273519FC}"/>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Edit Master text styles</a:t>
            </a:r>
          </a:p>
        </p:txBody>
      </p:sp>
      <p:sp>
        <p:nvSpPr>
          <p:cNvPr id="5" name="Date Placeholder 4">
            <a:extLst>
              <a:ext uri="{FF2B5EF4-FFF2-40B4-BE49-F238E27FC236}">
                <a16:creationId xmlns:a16="http://schemas.microsoft.com/office/drawing/2014/main" id="{7E167786-8CBE-E941-84CF-ABCA25F6E42C}"/>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CCA05F6-2CD4-A242-85B6-C0BAD9D9FAE4}"/>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F6D4267-9936-ED45-875A-73BF13DD767F}"/>
              </a:ext>
            </a:extLst>
          </p:cNvPr>
          <p:cNvSpPr>
            <a:spLocks noGrp="1"/>
          </p:cNvSpPr>
          <p:nvPr>
            <p:ph type="sldNum" idx="12"/>
          </p:nvPr>
        </p:nvSpPr>
        <p:spPr/>
        <p:txBody>
          <a:bodyPr/>
          <a:lstStyle>
            <a:lvl1pPr>
              <a:defRPr/>
            </a:lvl1pPr>
          </a:lstStyle>
          <a:p>
            <a:fld id="{DC32D530-F6D6-1D4E-BBC1-DF2F02B6D92A}" type="slidenum">
              <a:rPr lang="en-US" altLang="en-US"/>
              <a:pPr/>
              <a:t>‹#›</a:t>
            </a:fld>
            <a:endParaRPr lang="en-US" altLang="en-US"/>
          </a:p>
        </p:txBody>
      </p:sp>
    </p:spTree>
    <p:extLst>
      <p:ext uri="{BB962C8B-B14F-4D97-AF65-F5344CB8AC3E}">
        <p14:creationId xmlns:p14="http://schemas.microsoft.com/office/powerpoint/2010/main" val="18707318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D11A7-8715-ED4D-977D-FEA6F5B1D0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5F901B-46D1-0349-8A36-872E937E7A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12B71-861E-2E40-B69B-17D99D051BFB}"/>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5154770-C530-3144-BAF5-F038A677E03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CD80469-079B-E742-B5E6-2A26D9BED529}"/>
              </a:ext>
            </a:extLst>
          </p:cNvPr>
          <p:cNvSpPr>
            <a:spLocks noGrp="1"/>
          </p:cNvSpPr>
          <p:nvPr>
            <p:ph type="sldNum" idx="12"/>
          </p:nvPr>
        </p:nvSpPr>
        <p:spPr/>
        <p:txBody>
          <a:bodyPr/>
          <a:lstStyle>
            <a:lvl1pPr>
              <a:defRPr/>
            </a:lvl1pPr>
          </a:lstStyle>
          <a:p>
            <a:fld id="{BD187B43-638A-DD4D-8FD8-DCC1B91485DC}" type="slidenum">
              <a:rPr lang="en-US" altLang="en-US"/>
              <a:pPr/>
              <a:t>‹#›</a:t>
            </a:fld>
            <a:endParaRPr lang="en-US" altLang="en-US"/>
          </a:p>
        </p:txBody>
      </p:sp>
    </p:spTree>
    <p:extLst>
      <p:ext uri="{BB962C8B-B14F-4D97-AF65-F5344CB8AC3E}">
        <p14:creationId xmlns:p14="http://schemas.microsoft.com/office/powerpoint/2010/main" val="8844800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FF994-90E1-504C-BA9A-A3694D91A078}"/>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1A3415-0A32-8749-82AD-F145B7F38A85}"/>
              </a:ext>
            </a:extLst>
          </p:cNvPr>
          <p:cNvSpPr>
            <a:spLocks noGrp="1"/>
          </p:cNvSpPr>
          <p:nvPr>
            <p:ph type="body" orient="vert" idx="1"/>
          </p:nvPr>
        </p:nvSpPr>
        <p:spPr>
          <a:xfrm>
            <a:off x="321508" y="193137"/>
            <a:ext cx="4233188" cy="41139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8AAEB7-8882-4541-9B71-F81E7714383B}"/>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44CAD63-22B9-DD42-ABAB-6EAD1E039DE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A4526C9-ABB8-F04F-A4D9-625A3FC08BB9}"/>
              </a:ext>
            </a:extLst>
          </p:cNvPr>
          <p:cNvSpPr>
            <a:spLocks noGrp="1"/>
          </p:cNvSpPr>
          <p:nvPr>
            <p:ph type="sldNum" idx="12"/>
          </p:nvPr>
        </p:nvSpPr>
        <p:spPr/>
        <p:txBody>
          <a:bodyPr/>
          <a:lstStyle>
            <a:lvl1pPr>
              <a:defRPr/>
            </a:lvl1pPr>
          </a:lstStyle>
          <a:p>
            <a:fld id="{5C4D9FD2-AFE5-6E4B-868A-929E504E3459}" type="slidenum">
              <a:rPr lang="en-US" altLang="en-US"/>
              <a:pPr/>
              <a:t>‹#›</a:t>
            </a:fld>
            <a:endParaRPr lang="en-US" altLang="en-US"/>
          </a:p>
        </p:txBody>
      </p:sp>
    </p:spTree>
    <p:extLst>
      <p:ext uri="{BB962C8B-B14F-4D97-AF65-F5344CB8AC3E}">
        <p14:creationId xmlns:p14="http://schemas.microsoft.com/office/powerpoint/2010/main" val="388257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977487-3558-AC44-9CD3-3D00C651946D}" type="slidenum">
              <a:rPr lang="en-US"/>
              <a:pPr>
                <a:defRPr/>
              </a:pPr>
              <a:t>‹#›</a:t>
            </a:fld>
            <a:endParaRPr lang="en-US"/>
          </a:p>
        </p:txBody>
      </p:sp>
    </p:spTree>
    <p:extLst>
      <p:ext uri="{BB962C8B-B14F-4D97-AF65-F5344CB8AC3E}">
        <p14:creationId xmlns:p14="http://schemas.microsoft.com/office/powerpoint/2010/main" val="2787315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D230AA-269E-B04C-9F78-8ECAA7F003C2}" type="slidenum">
              <a:rPr lang="en-US"/>
              <a:pPr>
                <a:defRPr/>
              </a:pPr>
              <a:t>‹#›</a:t>
            </a:fld>
            <a:endParaRPr lang="en-US"/>
          </a:p>
        </p:txBody>
      </p:sp>
    </p:spTree>
    <p:extLst>
      <p:ext uri="{BB962C8B-B14F-4D97-AF65-F5344CB8AC3E}">
        <p14:creationId xmlns:p14="http://schemas.microsoft.com/office/powerpoint/2010/main" val="2649444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10.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1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1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1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7.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1.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9.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9DC586C-AE0B-BD4A-8E39-8E56DBDC32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2820283F-A56A-F841-A1DB-11062F5DEDA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49" r:id="rId1"/>
    <p:sldLayoutId id="2147484650" r:id="rId2"/>
    <p:sldLayoutId id="2147484651" r:id="rId3"/>
    <p:sldLayoutId id="2147484652" r:id="rId4"/>
    <p:sldLayoutId id="2147484653" r:id="rId5"/>
    <p:sldLayoutId id="2147484654" r:id="rId6"/>
    <p:sldLayoutId id="2147484655" r:id="rId7"/>
    <p:sldLayoutId id="2147484656" r:id="rId8"/>
    <p:sldLayoutId id="2147484657" r:id="rId9"/>
    <p:sldLayoutId id="2147484658" r:id="rId10"/>
    <p:sldLayoutId id="214748465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A0A2FAF4-9FAC-1945-8C59-822B2AFCA57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3" r:id="rId4"/>
    <p:sldLayoutId id="2147484664" r:id="rId5"/>
    <p:sldLayoutId id="2147484665" r:id="rId6"/>
    <p:sldLayoutId id="2147484666" r:id="rId7"/>
    <p:sldLayoutId id="2147484667" r:id="rId8"/>
    <p:sldLayoutId id="2147484668" r:id="rId9"/>
    <p:sldLayoutId id="2147484669" r:id="rId10"/>
    <p:sldLayoutId id="2147484670" r:id="rId11"/>
    <p:sldLayoutId id="2147484671"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16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ea typeface="ＭＳ Ｐゴシック" charset="-128"/>
                <a:cs typeface="ＭＳ Ｐゴシック" charset="-128"/>
              </a:defRPr>
            </a:lvl1pPr>
          </a:lstStyle>
          <a:p>
            <a:pPr>
              <a:defRPr/>
            </a:pPr>
            <a:endParaRPr lang="zh-CN" altLang="en-US"/>
          </a:p>
        </p:txBody>
      </p:sp>
      <p:sp>
        <p:nvSpPr>
          <p:cNvPr id="2416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a:defRPr/>
            </a:pPr>
            <a:endParaRPr lang="zh-CN" altLang="en-US"/>
          </a:p>
        </p:txBody>
      </p:sp>
      <p:sp>
        <p:nvSpPr>
          <p:cNvPr id="2416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DF4ADC1-F52C-1440-9605-982EFB7BDA1A}"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672" r:id="rId1"/>
    <p:sldLayoutId id="2147484673" r:id="rId2"/>
    <p:sldLayoutId id="2147484674" r:id="rId3"/>
    <p:sldLayoutId id="2147484675" r:id="rId4"/>
    <p:sldLayoutId id="2147484676" r:id="rId5"/>
    <p:sldLayoutId id="2147484677" r:id="rId6"/>
    <p:sldLayoutId id="2147484678" r:id="rId7"/>
    <p:sldLayoutId id="2147484679" r:id="rId8"/>
    <p:sldLayoutId id="2147484680" r:id="rId9"/>
    <p:sldLayoutId id="2147484681" r:id="rId10"/>
    <p:sldLayoutId id="214748468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9517FE2D-37FD-E347-B358-B784DB51692F}"/>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5296305F-616F-9540-AB9A-F4C9FC27CF38}"/>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A2AABF7D-070D-8C49-95D2-6102A2FD323D}"/>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B66E5964-C4BE-D64C-8B9D-1E11B77C7627}"/>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73859A1E-CE9C-3940-BB8D-DF5C83C9D90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320BDF33-0A92-2046-A899-DC90DE4DF79B}" type="slidenum">
              <a:rPr lang="en-US" altLang="en-US"/>
              <a:pPr/>
              <a:t>‹#›</a:t>
            </a:fld>
            <a:endParaRPr lang="en-US" altLang="en-US"/>
          </a:p>
        </p:txBody>
      </p:sp>
    </p:spTree>
    <p:extLst>
      <p:ext uri="{BB962C8B-B14F-4D97-AF65-F5344CB8AC3E}">
        <p14:creationId xmlns:p14="http://schemas.microsoft.com/office/powerpoint/2010/main" val="2126288451"/>
      </p:ext>
    </p:extLst>
  </p:cSld>
  <p:clrMap bg1="lt1" tx1="dk1" bg2="lt2" tx2="dk2" accent1="accent1" accent2="accent2" accent3="accent3" accent4="accent4" accent5="accent5" accent6="accent6" hlink="hlink" folHlink="folHlink"/>
  <p:sldLayoutIdLst>
    <p:sldLayoutId id="2147484684" r:id="rId1"/>
    <p:sldLayoutId id="2147484685" r:id="rId2"/>
    <p:sldLayoutId id="2147484686" r:id="rId3"/>
    <p:sldLayoutId id="2147484687" r:id="rId4"/>
    <p:sldLayoutId id="2147484688" r:id="rId5"/>
    <p:sldLayoutId id="2147484689" r:id="rId6"/>
    <p:sldLayoutId id="2147484690" r:id="rId7"/>
    <p:sldLayoutId id="2147484691" r:id="rId8"/>
    <p:sldLayoutId id="2147484692" r:id="rId9"/>
    <p:sldLayoutId id="2147484693" r:id="rId10"/>
    <p:sldLayoutId id="2147484694"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A16ECDD-270E-2840-8C46-755DFC6630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 id="2147484640" r:id="rId12"/>
    <p:sldLayoutId id="214748464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0"/>
            <a:ext cx="1085850" cy="6854825"/>
            <a:chOff x="0" y="0"/>
            <a:chExt cx="684" cy="4318"/>
          </a:xfrm>
        </p:grpSpPr>
        <p:sp>
          <p:nvSpPr>
            <p:cNvPr id="7373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l" eaLnBrk="1" hangingPunct="1">
                <a:defRPr/>
              </a:pPr>
              <a:endParaRPr lang="en-US">
                <a:solidFill>
                  <a:srgbClr val="FFFFFF"/>
                </a:solidFill>
                <a:latin typeface="Times New Roman" pitchFamily="-128" charset="0"/>
                <a:ea typeface="+mn-ea"/>
                <a:cs typeface="+mn-cs"/>
              </a:endParaRPr>
            </a:p>
          </p:txBody>
        </p:sp>
        <p:grpSp>
          <p:nvGrpSpPr>
            <p:cNvPr id="28681" name="Group 4"/>
            <p:cNvGrpSpPr>
              <a:grpSpLocks/>
            </p:cNvGrpSpPr>
            <p:nvPr/>
          </p:nvGrpSpPr>
          <p:grpSpPr bwMode="auto">
            <a:xfrm>
              <a:off x="48" y="102"/>
              <a:ext cx="96" cy="4128"/>
              <a:chOff x="48" y="102"/>
              <a:chExt cx="96" cy="4128"/>
            </a:xfrm>
          </p:grpSpPr>
          <p:sp>
            <p:nvSpPr>
              <p:cNvPr id="28682"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83"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84"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85"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86"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87"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88"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89"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90"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91"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92"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93"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94"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95"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96"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97"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98"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699"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00"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01"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02"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03"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04"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05"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06"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07"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08"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09"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sp>
            <p:nvSpPr>
              <p:cNvPr id="28710"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eaLnBrk="1" hangingPunct="1"/>
                <a:endParaRPr lang="en-US">
                  <a:solidFill>
                    <a:srgbClr val="FFFFFF"/>
                  </a:solidFill>
                </a:endParaRPr>
              </a:p>
            </p:txBody>
          </p:sp>
        </p:grpSp>
      </p:grpSp>
      <p:sp>
        <p:nvSpPr>
          <p:cNvPr id="28675"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376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eaLnBrk="1" hangingPunct="1">
              <a:defRPr sz="1400">
                <a:solidFill>
                  <a:srgbClr val="FFFFFF"/>
                </a:solidFill>
                <a:latin typeface="Times New Roman" pitchFamily="-128" charset="0"/>
                <a:ea typeface="+mn-ea"/>
                <a:cs typeface="+mn-cs"/>
              </a:defRPr>
            </a:lvl1pPr>
          </a:lstStyle>
          <a:p>
            <a:pPr>
              <a:defRPr/>
            </a:pPr>
            <a:endParaRPr lang="en-US"/>
          </a:p>
        </p:txBody>
      </p:sp>
      <p:sp>
        <p:nvSpPr>
          <p:cNvPr id="7376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FFFF"/>
                </a:solidFill>
                <a:latin typeface="Times New Roman" pitchFamily="-128" charset="0"/>
                <a:ea typeface="+mn-ea"/>
                <a:cs typeface="+mn-cs"/>
              </a:defRPr>
            </a:lvl1pPr>
          </a:lstStyle>
          <a:p>
            <a:pPr>
              <a:defRPr/>
            </a:pPr>
            <a:endParaRPr lang="en-US"/>
          </a:p>
        </p:txBody>
      </p:sp>
      <p:sp>
        <p:nvSpPr>
          <p:cNvPr id="7376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FFFF"/>
                </a:solidFill>
              </a:defRPr>
            </a:lvl1pPr>
          </a:lstStyle>
          <a:p>
            <a:pPr>
              <a:defRPr/>
            </a:pPr>
            <a:fld id="{47788F7B-6DF7-F441-B0B1-6AC1AD0F3997}" type="slidenum">
              <a:rPr lang="en-US"/>
              <a:pPr>
                <a:defRPr/>
              </a:pPr>
              <a:t>‹#›</a:t>
            </a:fld>
            <a:endParaRPr lang="en-US"/>
          </a:p>
        </p:txBody>
      </p:sp>
      <p:sp>
        <p:nvSpPr>
          <p:cNvPr id="7376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642"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pitchFamily="-112" charset="0"/>
        </a:defRPr>
      </a:lvl1pPr>
      <a:lvl2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2pPr>
      <a:lvl3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3pPr>
      <a:lvl4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4pPr>
      <a:lvl5pPr algn="l"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12" charset="0"/>
        </a:defRPr>
      </a:lvl5pPr>
      <a:lvl6pPr marL="457200" algn="l" rtl="0" fontAlgn="base">
        <a:spcBef>
          <a:spcPct val="0"/>
        </a:spcBef>
        <a:spcAft>
          <a:spcPct val="0"/>
        </a:spcAft>
        <a:defRPr sz="4400">
          <a:solidFill>
            <a:schemeClr val="tx2"/>
          </a:solidFill>
          <a:latin typeface="Times New Roman" pitchFamily="-128" charset="0"/>
        </a:defRPr>
      </a:lvl6pPr>
      <a:lvl7pPr marL="914400" algn="l" rtl="0" fontAlgn="base">
        <a:spcBef>
          <a:spcPct val="0"/>
        </a:spcBef>
        <a:spcAft>
          <a:spcPct val="0"/>
        </a:spcAft>
        <a:defRPr sz="4400">
          <a:solidFill>
            <a:schemeClr val="tx2"/>
          </a:solidFill>
          <a:latin typeface="Times New Roman" pitchFamily="-128" charset="0"/>
        </a:defRPr>
      </a:lvl7pPr>
      <a:lvl8pPr marL="1371600" algn="l" rtl="0" fontAlgn="base">
        <a:spcBef>
          <a:spcPct val="0"/>
        </a:spcBef>
        <a:spcAft>
          <a:spcPct val="0"/>
        </a:spcAft>
        <a:defRPr sz="4400">
          <a:solidFill>
            <a:schemeClr val="tx2"/>
          </a:solidFill>
          <a:latin typeface="Times New Roman" pitchFamily="-128" charset="0"/>
        </a:defRPr>
      </a:lvl8pPr>
      <a:lvl9pPr marL="1828800" algn="l"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pitchFamily="-112"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cs typeface="Geneva" pitchFamily="-112"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77A8A24-817D-FE4F-82A3-0B8EC9B5E4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3" r:id="rId1"/>
  </p:sldLayoutIdLst>
  <p:transitio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8839200" cy="6858000"/>
            <a:chOff x="0" y="0"/>
            <a:chExt cx="5568" cy="4320"/>
          </a:xfrm>
        </p:grpSpPr>
        <p:grpSp>
          <p:nvGrpSpPr>
            <p:cNvPr id="32776" name="Group 3"/>
            <p:cNvGrpSpPr>
              <a:grpSpLocks/>
            </p:cNvGrpSpPr>
            <p:nvPr userDrawn="1"/>
          </p:nvGrpSpPr>
          <p:grpSpPr bwMode="auto">
            <a:xfrm>
              <a:off x="0" y="0"/>
              <a:ext cx="3216" cy="3072"/>
              <a:chOff x="0" y="0"/>
              <a:chExt cx="2928" cy="2784"/>
            </a:xfrm>
          </p:grpSpPr>
          <p:sp>
            <p:nvSpPr>
              <p:cNvPr id="32789"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90"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91"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92"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93"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nvGrpSpPr>
            <p:cNvPr id="32777" name="Group 9"/>
            <p:cNvGrpSpPr>
              <a:grpSpLocks/>
            </p:cNvGrpSpPr>
            <p:nvPr userDrawn="1"/>
          </p:nvGrpSpPr>
          <p:grpSpPr bwMode="auto">
            <a:xfrm>
              <a:off x="2016" y="2016"/>
              <a:ext cx="2448" cy="2304"/>
              <a:chOff x="0" y="0"/>
              <a:chExt cx="2928" cy="2784"/>
            </a:xfrm>
          </p:grpSpPr>
          <p:sp>
            <p:nvSpPr>
              <p:cNvPr id="32784"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nvGrpSpPr>
            <p:cNvPr id="32778" name="Group 15"/>
            <p:cNvGrpSpPr>
              <a:grpSpLocks/>
            </p:cNvGrpSpPr>
            <p:nvPr userDrawn="1"/>
          </p:nvGrpSpPr>
          <p:grpSpPr bwMode="auto">
            <a:xfrm>
              <a:off x="2832" y="96"/>
              <a:ext cx="2736" cy="2592"/>
              <a:chOff x="0" y="0"/>
              <a:chExt cx="2928" cy="2784"/>
            </a:xfrm>
          </p:grpSpPr>
          <p:sp>
            <p:nvSpPr>
              <p:cNvPr id="32779"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0"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1"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2"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sp>
            <p:nvSpPr>
              <p:cNvPr id="32783"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l"/>
                <a:endParaRPr lang="en-US">
                  <a:solidFill>
                    <a:srgbClr val="EAEAEA"/>
                  </a:solidFill>
                  <a:latin typeface="Times" charset="0"/>
                </a:endParaRPr>
              </a:p>
            </p:txBody>
          </p:sp>
        </p:grpSp>
      </p:grpSp>
      <p:sp>
        <p:nvSpPr>
          <p:cNvPr id="3277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defRPr>
            </a:lvl1pPr>
          </a:lstStyle>
          <a:p>
            <a:pPr>
              <a:defRPr/>
            </a:pPr>
            <a:fld id="{4456D0B8-70D8-D346-ACA5-1E21589FF83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4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charset="0"/>
              </a:defRPr>
            </a:lvl1pPr>
          </a:lstStyle>
          <a:p>
            <a:pPr>
              <a:defRPr/>
            </a:pPr>
            <a:fld id="{6E587834-DCDF-BC46-B5CE-859154416A5E}" type="slidenum">
              <a:rPr lang="en-US"/>
              <a:pPr>
                <a:defRPr/>
              </a:pPr>
              <a:t>‹#›</a:t>
            </a:fld>
            <a:endParaRPr lang="en-US"/>
          </a:p>
        </p:txBody>
      </p:sp>
      <p:grpSp>
        <p:nvGrpSpPr>
          <p:cNvPr id="34823"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lgn="l">
                <a:defRPr/>
              </a:pPr>
              <a:endParaRPr lang="en-US">
                <a:solidFill>
                  <a:srgbClr val="FFFFFF"/>
                </a:solidFill>
                <a:latin typeface="Times" pitchFamily="-112" charset="0"/>
                <a:ea typeface="+mn-ea"/>
                <a:cs typeface="+mn-cs"/>
              </a:endParaRPr>
            </a:p>
          </p:txBody>
        </p:sp>
      </p:grpSp>
      <p:sp>
        <p:nvSpPr>
          <p:cNvPr id="34824"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4645"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866" name="Group 2"/>
          <p:cNvGrpSpPr>
            <a:grpSpLocks/>
          </p:cNvGrpSpPr>
          <p:nvPr/>
        </p:nvGrpSpPr>
        <p:grpSpPr bwMode="auto">
          <a:xfrm>
            <a:off x="0" y="2286000"/>
            <a:ext cx="9144000" cy="3581400"/>
            <a:chOff x="0" y="1968"/>
            <a:chExt cx="5760" cy="2256"/>
          </a:xfrm>
        </p:grpSpPr>
        <p:sp>
          <p:nvSpPr>
            <p:cNvPr id="3687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7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7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7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7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7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7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8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8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8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8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8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8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8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8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8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8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9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9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9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9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9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9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9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9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9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89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0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0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0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0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0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0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0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0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0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0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1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1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1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1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1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1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1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1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1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1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2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2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2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2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2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2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2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2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2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2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3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3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3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3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3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sp>
          <p:nvSpPr>
            <p:cNvPr id="3693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a:endParaRPr lang="en-US">
                <a:solidFill>
                  <a:srgbClr val="FFFFFF"/>
                </a:solidFill>
                <a:latin typeface="Times" charset="0"/>
                <a:ea typeface="Osaka" charset="0"/>
                <a:cs typeface="Osaka" charset="0"/>
              </a:endParaRPr>
            </a:p>
          </p:txBody>
        </p:sp>
      </p:grpSp>
      <p:sp>
        <p:nvSpPr>
          <p:cNvPr id="3686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3686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a:solidFill>
                  <a:srgbClr val="FFFFFF"/>
                </a:solidFill>
                <a:latin typeface="Helvetica" pitchFamily="-112" charset="0"/>
                <a:ea typeface="+mn-ea"/>
                <a:cs typeface="+mn-cs"/>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mn-ea"/>
                <a:cs typeface="+mn-cs"/>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charset="0"/>
                <a:ea typeface="Osaka" charset="0"/>
                <a:cs typeface="Osaka" charset="0"/>
              </a:defRPr>
            </a:lvl1pPr>
          </a:lstStyle>
          <a:p>
            <a:pPr>
              <a:defRPr/>
            </a:pPr>
            <a:fld id="{E0DA9047-13C6-AB43-93E0-F27B961413C9}" type="slidenum">
              <a:rPr lang="en-US" altLang="ja-JP"/>
              <a:pPr>
                <a:defRPr/>
              </a:pPr>
              <a:t>‹#›</a:t>
            </a:fld>
            <a:endParaRPr lang="en-US" altLang="ja-JP"/>
          </a:p>
        </p:txBody>
      </p:sp>
      <p:pic>
        <p:nvPicPr>
          <p:cNvPr id="36872"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646"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72A3A18E-5501-1D4B-8324-A7A8B2490B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7"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A9B2363-8FCB-E64D-AE43-DE135265CB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images.google.com/imgres?imgurl=www.civ3.com/images/civ_01bab-ham.gif&amp;imgrefurl=http://www.civ3.com/civoftheweek.cfm?civ=Babylonians&amp;h=156&amp;w=120&amp;prev=/images?q=Arameans&amp;svnum=10&amp;hl=en&amp;lr=&amp;ie=UTF-8&amp;oe=UTF-8" TargetMode="Externa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6.xml"/><Relationship Id="rId1" Type="http://schemas.openxmlformats.org/officeDocument/2006/relationships/slideLayout" Target="../slideLayouts/slideLayout43.xml"/><Relationship Id="rId4" Type="http://schemas.openxmlformats.org/officeDocument/2006/relationships/image" Target="../media/image8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 Target="slide17.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7.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60.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62.png"/><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6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slide" Target="slide1.xm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slide" Target="slide1.xm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slide" Target="slide1.xml"/><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slide" Target="slide1.xm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slide" Target="slide1.xm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slide" Target="slide1.xm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8.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68.png"/><Relationship Id="rId7"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3.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7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slide" Target="slide1.xml"/><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slide" Target="slide1.xm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slide" Target="slide1.xm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5.png"/><Relationship Id="rId7"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slide" Target="slide1.xml"/><Relationship Id="rId5" Type="http://schemas.openxmlformats.org/officeDocument/2006/relationships/image" Target="../media/image67.png"/><Relationship Id="rId4" Type="http://schemas.openxmlformats.org/officeDocument/2006/relationships/image" Target="../media/image66.png"/></Relationships>
</file>

<file path=ppt/slides/_rels/slide7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5.png"/><Relationship Id="rId7"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slide" Target="slide1.xml"/><Relationship Id="rId5" Type="http://schemas.openxmlformats.org/officeDocument/2006/relationships/image" Target="../media/image67.png"/><Relationship Id="rId4" Type="http://schemas.openxmlformats.org/officeDocument/2006/relationships/image" Target="../media/image66.png"/></Relationships>
</file>

<file path=ppt/slides/_rels/slide7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slide" Target="slide1.xml"/><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7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slide" Target="slide1.xml"/><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64.png"/></Relationships>
</file>

<file path=ppt/slides/_rels/slide7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slide" Target="slide1.xml"/><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1.png"/></Relationships>
</file>

<file path=ppt/slides/_rels/slide7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slide" Target="slide17.xml"/><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2.xml"/></Relationships>
</file>

<file path=ppt/slides/_rels/slide8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2.xml"/></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2.xml"/><Relationship Id="rId4" Type="http://schemas.openxmlformats.org/officeDocument/2006/relationships/image" Target="../media/image74.jpeg"/></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2.xml"/><Relationship Id="rId5" Type="http://schemas.openxmlformats.org/officeDocument/2006/relationships/image" Target="../media/image75.jpeg"/><Relationship Id="rId4" Type="http://schemas.openxmlformats.org/officeDocument/2006/relationships/image" Target="../media/image74.jpeg"/></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86.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6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8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90.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62.xml"/><Relationship Id="rId1" Type="http://schemas.openxmlformats.org/officeDocument/2006/relationships/slideLayout" Target="../slideLayouts/slideLayout31.xml"/><Relationship Id="rId4" Type="http://schemas.openxmlformats.org/officeDocument/2006/relationships/image" Target="../media/image80.jpeg"/></Relationships>
</file>

<file path=ppt/slides/_rels/slide91.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63.xml"/><Relationship Id="rId1" Type="http://schemas.openxmlformats.org/officeDocument/2006/relationships/slideLayout" Target="../slideLayouts/slideLayout32.xml"/><Relationship Id="rId6" Type="http://schemas.openxmlformats.org/officeDocument/2006/relationships/image" Target="../media/image81.png"/><Relationship Id="rId5" Type="http://schemas.openxmlformats.org/officeDocument/2006/relationships/image" Target="../media/image32.png"/><Relationship Id="rId4" Type="http://schemas.openxmlformats.org/officeDocument/2006/relationships/image" Target="../media/image63.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2.xml"/></Relationships>
</file>

<file path=ppt/slides/_rels/slide9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C:\WINDOWS\Desktop\BabylonSong.mp3" TargetMode="External"/><Relationship Id="rId1" Type="http://schemas.microsoft.com/office/2007/relationships/media" Target="file:///C:\WINDOWS\Desktop\BabylonSong.mp3" TargetMode="External"/><Relationship Id="rId5" Type="http://schemas.openxmlformats.org/officeDocument/2006/relationships/image" Target="../media/image83.png"/><Relationship Id="rId4" Type="http://schemas.openxmlformats.org/officeDocument/2006/relationships/image" Target="../media/image26.png"/></Relationships>
</file>

<file path=ppt/slides/_rels/slide9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Picture 21"/>
          <p:cNvSpPr>
            <a:spLocks noChangeAspect="1" noChangeArrowheads="1"/>
          </p:cNvSpPr>
          <p:nvPr/>
        </p:nvSpPr>
        <p:spPr bwMode="auto">
          <a:xfrm>
            <a:off x="-228600" y="0"/>
            <a:ext cx="93726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78" name="Text Box 6"/>
          <p:cNvSpPr txBox="1">
            <a:spLocks noChangeArrowheads="1"/>
          </p:cNvSpPr>
          <p:nvPr/>
        </p:nvSpPr>
        <p:spPr bwMode="auto">
          <a:xfrm>
            <a:off x="1979613" y="2033588"/>
            <a:ext cx="7011987" cy="1323975"/>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a:defRPr/>
            </a:pPr>
            <a:r>
              <a:rPr lang="en-US" sz="4000" b="1" i="1" dirty="0">
                <a:latin typeface="Arial"/>
                <a:ea typeface="+mn-ea"/>
                <a:cs typeface="Arial"/>
              </a:rPr>
              <a:t>(Neo-Babylonian Empire)</a:t>
            </a:r>
          </a:p>
          <a:p>
            <a:pPr>
              <a:defRPr/>
            </a:pPr>
            <a:r>
              <a:rPr lang="en-US" sz="4000" b="1" i="1" dirty="0">
                <a:latin typeface="Arial"/>
                <a:ea typeface="+mn-ea"/>
                <a:cs typeface="Arial"/>
              </a:rPr>
              <a:t>625-539 BC</a:t>
            </a:r>
          </a:p>
        </p:txBody>
      </p:sp>
      <p:sp>
        <p:nvSpPr>
          <p:cNvPr id="81923" name="Picture 14" descr="civ_01bab-ham">
            <a:hlinkClick r:id="rId2"/>
          </p:cNvPr>
          <p:cNvSpPr>
            <a:spLocks noChangeAspect="1" noChangeArrowheads="1"/>
          </p:cNvSpPr>
          <p:nvPr/>
        </p:nvSpPr>
        <p:spPr bwMode="auto">
          <a:xfrm>
            <a:off x="7620000" y="152400"/>
            <a:ext cx="134778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24" name="WordArt 15"/>
          <p:cNvSpPr>
            <a:spLocks noChangeArrowheads="1" noChangeShapeType="1" noTextEdit="1"/>
          </p:cNvSpPr>
          <p:nvPr/>
        </p:nvSpPr>
        <p:spPr bwMode="auto">
          <a:xfrm>
            <a:off x="609600" y="0"/>
            <a:ext cx="6019800" cy="2352675"/>
          </a:xfrm>
          <a:prstGeom prst="rect">
            <a:avLst/>
          </a:prstGeom>
        </p:spPr>
        <p:txBody>
          <a:bodyPr wrap="none" fromWordArt="1">
            <a:prstTxWarp prst="textSlantUp">
              <a:avLst>
                <a:gd name="adj" fmla="val 32056"/>
              </a:avLst>
            </a:prstTxWarp>
          </a:bodyPr>
          <a:lstStyle/>
          <a:p>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The Babylonians</a:t>
            </a:r>
          </a:p>
        </p:txBody>
      </p:sp>
      <p:pic>
        <p:nvPicPr>
          <p:cNvPr id="8192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81325" y="3735388"/>
            <a:ext cx="3602038"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735388"/>
            <a:ext cx="3030538"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510338" y="3733800"/>
            <a:ext cx="2670175"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E3C3288-94D9-73C5-BA1A-B536C694FE6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ADD92170-48BB-9947-9CC7-417734875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081452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ChangeArrowheads="1"/>
          </p:cNvSpPr>
          <p:nvPr>
            <p:ph type="ctrTitle"/>
          </p:nvPr>
        </p:nvSpPr>
        <p:spPr>
          <a:xfrm>
            <a:off x="685800" y="2286000"/>
            <a:ext cx="7772400" cy="1143000"/>
          </a:xfrm>
        </p:spPr>
        <p:txBody>
          <a:bodyPr/>
          <a:lstStyle/>
          <a:p>
            <a:endParaRPr lang="en-US">
              <a:latin typeface="Arial" charset="0"/>
              <a:ea typeface="ＭＳ Ｐゴシック" charset="0"/>
              <a:cs typeface="Arial" charset="0"/>
            </a:endParaRPr>
          </a:p>
        </p:txBody>
      </p:sp>
      <p:sp>
        <p:nvSpPr>
          <p:cNvPr id="202754" name="Rectangle 3"/>
          <p:cNvSpPr>
            <a:spLocks noGrp="1" noChangeArrowheads="1"/>
          </p:cNvSpPr>
          <p:nvPr>
            <p:ph type="subTitle" idx="1"/>
          </p:nvPr>
        </p:nvSpPr>
        <p:spPr/>
        <p:txBody>
          <a:bodyPr/>
          <a:lstStyle/>
          <a:p>
            <a:endParaRPr lang="en-US">
              <a:latin typeface="Arial" charset="0"/>
              <a:ea typeface="ＭＳ Ｐゴシック" charset="0"/>
              <a:cs typeface="Arial" charset="0"/>
            </a:endParaRPr>
          </a:p>
        </p:txBody>
      </p:sp>
      <p:sp>
        <p:nvSpPr>
          <p:cNvPr id="202755"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74085" name="Text Box 5"/>
          <p:cNvSpPr txBox="1">
            <a:spLocks noChangeArrowheads="1"/>
          </p:cNvSpPr>
          <p:nvPr/>
        </p:nvSpPr>
        <p:spPr bwMode="auto">
          <a:xfrm>
            <a:off x="539750" y="1125538"/>
            <a:ext cx="8229600" cy="4338637"/>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a:defRPr/>
            </a:pPr>
            <a:r>
              <a:rPr lang="en-US" sz="4000" b="1" dirty="0">
                <a:solidFill>
                  <a:schemeClr val="bg1"/>
                </a:solidFill>
                <a:latin typeface="Arial"/>
                <a:ea typeface="+mn-ea"/>
                <a:cs typeface="Arial"/>
              </a:rPr>
              <a:t>Adapted from the Presentation by</a:t>
            </a:r>
          </a:p>
          <a:p>
            <a:pPr>
              <a:defRPr/>
            </a:pPr>
            <a:r>
              <a:rPr lang="en-US" sz="4000" b="1" dirty="0" err="1">
                <a:solidFill>
                  <a:schemeClr val="bg1"/>
                </a:solidFill>
                <a:latin typeface="Arial"/>
                <a:ea typeface="+mn-ea"/>
                <a:cs typeface="Arial"/>
              </a:rPr>
              <a:t>Ong</a:t>
            </a:r>
            <a:r>
              <a:rPr lang="en-US" sz="4000" b="1" dirty="0">
                <a:solidFill>
                  <a:schemeClr val="bg1"/>
                </a:solidFill>
                <a:latin typeface="Arial"/>
                <a:ea typeface="+mn-ea"/>
                <a:cs typeface="Arial"/>
              </a:rPr>
              <a:t> </a:t>
            </a:r>
            <a:r>
              <a:rPr lang="en-US" sz="4000" b="1" dirty="0" err="1">
                <a:solidFill>
                  <a:schemeClr val="bg1"/>
                </a:solidFill>
                <a:latin typeface="Arial"/>
                <a:ea typeface="+mn-ea"/>
                <a:cs typeface="Arial"/>
              </a:rPr>
              <a:t>Sim</a:t>
            </a:r>
            <a:r>
              <a:rPr lang="en-US" sz="4000" b="1" dirty="0">
                <a:solidFill>
                  <a:schemeClr val="bg1"/>
                </a:solidFill>
                <a:latin typeface="Arial"/>
                <a:ea typeface="+mn-ea"/>
                <a:cs typeface="Arial"/>
              </a:rPr>
              <a:t> </a:t>
            </a:r>
            <a:r>
              <a:rPr lang="en-US" sz="4000" b="1" dirty="0" err="1">
                <a:solidFill>
                  <a:schemeClr val="bg1"/>
                </a:solidFill>
                <a:latin typeface="Arial"/>
                <a:ea typeface="+mn-ea"/>
                <a:cs typeface="Arial"/>
              </a:rPr>
              <a:t>Chuan</a:t>
            </a:r>
            <a:endParaRPr lang="en-US" sz="4000" b="1" dirty="0">
              <a:solidFill>
                <a:schemeClr val="bg1"/>
              </a:solidFill>
              <a:latin typeface="Arial"/>
              <a:ea typeface="+mn-ea"/>
              <a:cs typeface="Arial"/>
            </a:endParaRPr>
          </a:p>
          <a:p>
            <a:pPr>
              <a:defRPr/>
            </a:pPr>
            <a:r>
              <a:rPr lang="en-US" sz="4000" b="1" dirty="0">
                <a:solidFill>
                  <a:schemeClr val="bg1"/>
                </a:solidFill>
                <a:latin typeface="Arial"/>
                <a:ea typeface="+mn-ea"/>
                <a:cs typeface="Arial"/>
              </a:rPr>
              <a:t>Rick </a:t>
            </a:r>
            <a:r>
              <a:rPr lang="en-US" sz="4000" b="1" dirty="0" err="1">
                <a:solidFill>
                  <a:schemeClr val="bg1"/>
                </a:solidFill>
                <a:latin typeface="Arial"/>
                <a:ea typeface="+mn-ea"/>
                <a:cs typeface="Arial"/>
              </a:rPr>
              <a:t>Toh</a:t>
            </a:r>
            <a:endParaRPr lang="en-US" sz="4000" b="1" dirty="0">
              <a:solidFill>
                <a:schemeClr val="bg1"/>
              </a:solidFill>
              <a:latin typeface="Arial"/>
              <a:ea typeface="+mn-ea"/>
              <a:cs typeface="Arial"/>
            </a:endParaRPr>
          </a:p>
          <a:p>
            <a:pPr>
              <a:defRPr/>
            </a:pPr>
            <a:r>
              <a:rPr lang="en-US" sz="4000" b="1" dirty="0">
                <a:solidFill>
                  <a:schemeClr val="bg1"/>
                </a:solidFill>
                <a:latin typeface="Arial"/>
                <a:ea typeface="+mn-ea"/>
                <a:cs typeface="Arial"/>
              </a:rPr>
              <a:t>Michael </a:t>
            </a:r>
            <a:r>
              <a:rPr lang="en-US" sz="4000" b="1" dirty="0" err="1">
                <a:solidFill>
                  <a:schemeClr val="bg1"/>
                </a:solidFill>
                <a:latin typeface="Arial"/>
                <a:ea typeface="+mn-ea"/>
                <a:cs typeface="Arial"/>
              </a:rPr>
              <a:t>Yeong</a:t>
            </a:r>
            <a:endParaRPr lang="en-US" sz="4000" b="1" dirty="0">
              <a:solidFill>
                <a:schemeClr val="bg1"/>
              </a:solidFill>
              <a:latin typeface="Arial"/>
              <a:ea typeface="+mn-ea"/>
              <a:cs typeface="Arial"/>
            </a:endParaRPr>
          </a:p>
          <a:p>
            <a:pPr>
              <a:defRPr/>
            </a:pPr>
            <a:endParaRPr lang="en-US" sz="4000" b="1" dirty="0">
              <a:solidFill>
                <a:schemeClr val="bg1"/>
              </a:solidFill>
              <a:latin typeface="Arial"/>
              <a:ea typeface="+mn-ea"/>
              <a:cs typeface="Arial"/>
            </a:endParaRPr>
          </a:p>
          <a:p>
            <a:pPr>
              <a:defRPr/>
            </a:pPr>
            <a:r>
              <a:rPr lang="en-US" sz="3600" b="1" dirty="0">
                <a:solidFill>
                  <a:schemeClr val="bg1"/>
                </a:solidFill>
                <a:latin typeface="Arial"/>
                <a:ea typeface="+mn-ea"/>
                <a:cs typeface="Arial"/>
              </a:rPr>
              <a:t>29 September 2001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2000"/>
                                  </p:stCondLst>
                                  <p:iterate type="wd">
                                    <p:tmPct val="100000"/>
                                  </p:iterate>
                                  <p:childTnLst>
                                    <p:set>
                                      <p:cBhvr>
                                        <p:cTn id="6" dur="1" fill="hold">
                                          <p:stCondLst>
                                            <p:cond delay="0"/>
                                          </p:stCondLst>
                                        </p:cTn>
                                        <p:tgtEl>
                                          <p:spTgt spid="174085"/>
                                        </p:tgtEl>
                                        <p:attrNameLst>
                                          <p:attrName>style.visibility</p:attrName>
                                        </p:attrNameLst>
                                      </p:cBhvr>
                                      <p:to>
                                        <p:strVal val="visible"/>
                                      </p:to>
                                    </p:set>
                                    <p:anim calcmode="lin" valueType="num">
                                      <p:cBhvr>
                                        <p:cTn id="7" dur="300" fill="hold"/>
                                        <p:tgtEl>
                                          <p:spTgt spid="174085"/>
                                        </p:tgtEl>
                                        <p:attrNameLst>
                                          <p:attrName>ppt_w</p:attrName>
                                        </p:attrNameLst>
                                      </p:cBhvr>
                                      <p:tavLst>
                                        <p:tav tm="0">
                                          <p:val>
                                            <p:fltVal val="0"/>
                                          </p:val>
                                        </p:tav>
                                        <p:tav tm="100000">
                                          <p:val>
                                            <p:strVal val="#ppt_w"/>
                                          </p:val>
                                        </p:tav>
                                      </p:tavLst>
                                    </p:anim>
                                    <p:anim calcmode="lin" valueType="num">
                                      <p:cBhvr>
                                        <p:cTn id="8" dur="300" fill="hold"/>
                                        <p:tgtEl>
                                          <p:spTgt spid="17408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5"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ctrTitle"/>
          </p:nvPr>
        </p:nvSpPr>
        <p:spPr>
          <a:xfrm>
            <a:off x="685800" y="2286000"/>
            <a:ext cx="7772400" cy="1143000"/>
          </a:xfrm>
        </p:spPr>
        <p:txBody>
          <a:bodyPr/>
          <a:lstStyle/>
          <a:p>
            <a:endParaRPr lang="en-US">
              <a:latin typeface="Times New Roman" charset="0"/>
              <a:ea typeface="ＭＳ Ｐゴシック" charset="0"/>
              <a:cs typeface="ＭＳ Ｐゴシック" charset="0"/>
            </a:endParaRPr>
          </a:p>
        </p:txBody>
      </p:sp>
      <p:sp>
        <p:nvSpPr>
          <p:cNvPr id="201730" name="Rectangle 3"/>
          <p:cNvSpPr>
            <a:spLocks noGrp="1" noChangeArrowheads="1"/>
          </p:cNvSpPr>
          <p:nvPr>
            <p:ph type="subTitle" idx="1"/>
          </p:nvPr>
        </p:nvSpPr>
        <p:spPr/>
        <p:txBody>
          <a:bodyPr/>
          <a:lstStyle/>
          <a:p>
            <a:endParaRPr lang="en-US">
              <a:latin typeface="Times New Roman" charset="0"/>
              <a:ea typeface="ＭＳ Ｐゴシック" charset="0"/>
              <a:cs typeface="ＭＳ Ｐゴシック" charset="0"/>
            </a:endParaRPr>
          </a:p>
        </p:txBody>
      </p:sp>
      <p:sp>
        <p:nvSpPr>
          <p:cNvPr id="201731"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p>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1627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58AE9DAC-10CC-5045-9BCE-C6DC0C500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555596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5EA084D3-E871-FD44-979F-14C6F0256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64621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F2A10D4F-5DFF-754E-912B-48EF804CB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99601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5941785F-668A-174D-B85D-A79477814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90704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96BAE36A-DE4B-EB4D-B85D-B3F87BC5E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509870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618DB9DF-60EF-4045-860F-3F6DBEEDD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843215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8" descr="middle babylonian peo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62800" y="3200400"/>
            <a:ext cx="149701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0" name="Picture 9" descr="l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4724400"/>
            <a:ext cx="28956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10" descr="near_east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78488" y="152400"/>
            <a:ext cx="25463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11" descr="Babylon Titl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 y="228600"/>
            <a:ext cx="3886200"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Text Box 16"/>
          <p:cNvSpPr txBox="1">
            <a:spLocks noChangeArrowheads="1"/>
          </p:cNvSpPr>
          <p:nvPr/>
        </p:nvSpPr>
        <p:spPr bwMode="auto">
          <a:xfrm>
            <a:off x="334963" y="1447800"/>
            <a:ext cx="4289425" cy="64611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sz="3600" b="1">
                <a:solidFill>
                  <a:srgbClr val="660066"/>
                </a:solidFill>
                <a:latin typeface="Arial"/>
                <a:ea typeface="+mn-ea"/>
                <a:cs typeface="Arial"/>
              </a:rPr>
              <a:t>History of Babylon</a:t>
            </a:r>
          </a:p>
        </p:txBody>
      </p:sp>
      <p:sp>
        <p:nvSpPr>
          <p:cNvPr id="43025" name="Text Box 17"/>
          <p:cNvSpPr txBox="1">
            <a:spLocks noChangeArrowheads="1"/>
          </p:cNvSpPr>
          <p:nvPr/>
        </p:nvSpPr>
        <p:spPr bwMode="auto">
          <a:xfrm>
            <a:off x="3046413" y="2844800"/>
            <a:ext cx="4454525" cy="64611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sz="3600" b="1">
                <a:solidFill>
                  <a:srgbClr val="660066"/>
                </a:solidFill>
                <a:latin typeface="Arial"/>
                <a:ea typeface="+mn-ea"/>
                <a:cs typeface="Arial"/>
              </a:rPr>
              <a:t>Babylonian Society</a:t>
            </a:r>
          </a:p>
        </p:txBody>
      </p:sp>
      <p:sp>
        <p:nvSpPr>
          <p:cNvPr id="43026" name="Text Box 18"/>
          <p:cNvSpPr txBox="1">
            <a:spLocks noChangeArrowheads="1"/>
          </p:cNvSpPr>
          <p:nvPr/>
        </p:nvSpPr>
        <p:spPr bwMode="auto">
          <a:xfrm>
            <a:off x="901700" y="4241800"/>
            <a:ext cx="3803650" cy="64611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sz="3600" b="1">
                <a:solidFill>
                  <a:srgbClr val="660066"/>
                </a:solidFill>
                <a:latin typeface="Arial"/>
                <a:ea typeface="+mn-ea"/>
                <a:cs typeface="Arial"/>
              </a:rPr>
              <a:t>Israel &amp; Babylon</a:t>
            </a:r>
          </a:p>
        </p:txBody>
      </p:sp>
      <p:sp>
        <p:nvSpPr>
          <p:cNvPr id="43027" name="Text Box 19"/>
          <p:cNvSpPr txBox="1">
            <a:spLocks noChangeArrowheads="1"/>
          </p:cNvSpPr>
          <p:nvPr/>
        </p:nvSpPr>
        <p:spPr bwMode="auto">
          <a:xfrm>
            <a:off x="4595813" y="5638800"/>
            <a:ext cx="3184525" cy="646113"/>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sz="3600" b="1">
                <a:solidFill>
                  <a:srgbClr val="660066"/>
                </a:solidFill>
                <a:latin typeface="Arial"/>
                <a:ea typeface="+mn-ea"/>
                <a:cs typeface="Arial"/>
              </a:rPr>
              <a:t>Babylon &amp; Us</a:t>
            </a:r>
          </a:p>
        </p:txBody>
      </p:sp>
      <p:sp>
        <p:nvSpPr>
          <p:cNvPr id="83977" name="Text Box 20"/>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302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302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3026"/>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3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4" grpId="0" autoUpdateAnimBg="0"/>
      <p:bldP spid="43025" grpId="0" autoUpdateAnimBg="0"/>
      <p:bldP spid="43026" grpId="0" autoUpdateAnimBg="0"/>
      <p:bldP spid="43027"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near_east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36838" y="0"/>
            <a:ext cx="6507162"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Text Box 3"/>
          <p:cNvSpPr txBox="1">
            <a:spLocks noChangeArrowheads="1"/>
          </p:cNvSpPr>
          <p:nvPr/>
        </p:nvSpPr>
        <p:spPr bwMode="auto">
          <a:xfrm>
            <a:off x="76200" y="76200"/>
            <a:ext cx="6553200" cy="9239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defRPr/>
            </a:pPr>
            <a:r>
              <a:rPr lang="en-US" sz="5400" b="1">
                <a:solidFill>
                  <a:srgbClr val="660066"/>
                </a:solidFill>
                <a:latin typeface="Arial"/>
                <a:ea typeface="+mn-ea"/>
                <a:cs typeface="Arial"/>
              </a:rPr>
              <a:t>History of Babylon</a:t>
            </a:r>
          </a:p>
        </p:txBody>
      </p:sp>
      <p:sp>
        <p:nvSpPr>
          <p:cNvPr id="84995" name="Text Box 4"/>
          <p:cNvSpPr txBox="1">
            <a:spLocks noChangeArrowheads="1"/>
          </p:cNvSpPr>
          <p:nvPr/>
        </p:nvSpPr>
        <p:spPr bwMode="auto">
          <a:xfrm>
            <a:off x="8440738" y="41275"/>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latin typeface="Arial" charset="0"/>
                <a:cs typeface="Arial" charset="0"/>
              </a:rPr>
              <a:t>136</a:t>
            </a:r>
          </a:p>
        </p:txBody>
      </p:sp>
      <p:sp>
        <p:nvSpPr>
          <p:cNvPr id="84996" name="Rectangle 7"/>
          <p:cNvSpPr>
            <a:spLocks noGrp="1" noChangeArrowheads="1"/>
          </p:cNvSpPr>
          <p:nvPr>
            <p:ph type="title" idx="4294967295"/>
          </p:nvPr>
        </p:nvSpPr>
        <p:spPr>
          <a:xfrm>
            <a:off x="0" y="3657600"/>
            <a:ext cx="9144000" cy="3200400"/>
          </a:xfrm>
          <a:solidFill>
            <a:schemeClr val="tx2"/>
          </a:solidFill>
        </p:spPr>
        <p:txBody>
          <a:bodyPr/>
          <a:lstStyle/>
          <a:p>
            <a:r>
              <a:rPr lang="en-US" sz="3600">
                <a:solidFill>
                  <a:schemeClr val="bg1"/>
                </a:solidFill>
                <a:latin typeface="Arial" charset="0"/>
                <a:ea typeface="ＭＳ Ｐゴシック" charset="0"/>
                <a:cs typeface="Arial" charset="0"/>
              </a:rPr>
              <a:t>Genesis 10:8-10; 11:2, 9; Rev. 17:1-6</a:t>
            </a:r>
            <a:br>
              <a:rPr lang="en-US" sz="3600">
                <a:solidFill>
                  <a:schemeClr val="bg1"/>
                </a:solidFill>
                <a:latin typeface="Arial" charset="0"/>
                <a:ea typeface="ＭＳ Ｐゴシック" charset="0"/>
                <a:cs typeface="Arial" charset="0"/>
              </a:rPr>
            </a:br>
            <a:r>
              <a:rPr lang="en-US" sz="3600">
                <a:solidFill>
                  <a:schemeClr val="bg1"/>
                </a:solidFill>
                <a:latin typeface="Arial" charset="0"/>
                <a:ea typeface="ＭＳ Ｐゴシック" charset="0"/>
                <a:cs typeface="Arial" charset="0"/>
              </a:rPr>
              <a:t>How did Babylon start?</a:t>
            </a:r>
            <a:br>
              <a:rPr lang="en-US" sz="3600">
                <a:solidFill>
                  <a:schemeClr val="bg1"/>
                </a:solidFill>
                <a:latin typeface="Arial" charset="0"/>
                <a:ea typeface="ＭＳ Ｐゴシック" charset="0"/>
                <a:cs typeface="Arial" charset="0"/>
              </a:rPr>
            </a:br>
            <a:r>
              <a:rPr lang="en-US" sz="3600">
                <a:solidFill>
                  <a:schemeClr val="bg1"/>
                </a:solidFill>
                <a:latin typeface="Arial" charset="0"/>
                <a:ea typeface="ＭＳ Ｐゴシック" charset="0"/>
                <a:cs typeface="Arial" charset="0"/>
              </a:rPr>
              <a:t>What motivated this beginning?</a:t>
            </a:r>
            <a:br>
              <a:rPr lang="en-US" sz="3600">
                <a:solidFill>
                  <a:schemeClr val="bg1"/>
                </a:solidFill>
                <a:latin typeface="Arial" charset="0"/>
                <a:ea typeface="ＭＳ Ｐゴシック" charset="0"/>
                <a:cs typeface="Arial" charset="0"/>
              </a:rPr>
            </a:br>
            <a:r>
              <a:rPr lang="en-US" sz="3600">
                <a:solidFill>
                  <a:schemeClr val="bg1"/>
                </a:solidFill>
                <a:latin typeface="Arial" charset="0"/>
                <a:ea typeface="ＭＳ Ｐゴシック" charset="0"/>
                <a:cs typeface="Arial" charset="0"/>
              </a:rPr>
              <a:t>What resulted from its founding?</a:t>
            </a:r>
            <a:br>
              <a:rPr lang="en-US" sz="3600">
                <a:solidFill>
                  <a:schemeClr val="bg1"/>
                </a:solidFill>
                <a:latin typeface="Arial" charset="0"/>
                <a:ea typeface="ＭＳ Ｐゴシック" charset="0"/>
                <a:cs typeface="Arial" charset="0"/>
              </a:rPr>
            </a:br>
            <a:r>
              <a:rPr lang="en-US" sz="3600">
                <a:solidFill>
                  <a:schemeClr val="bg1"/>
                </a:solidFill>
                <a:latin typeface="Arial" charset="0"/>
                <a:ea typeface="ＭＳ Ｐゴシック" charset="0"/>
                <a:cs typeface="Arial" charset="0"/>
              </a:rPr>
              <a:t>What did Babylon signify?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6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2550" y="2111375"/>
            <a:ext cx="4057650" cy="2554288"/>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3200" b="1" dirty="0">
                <a:effectLst>
                  <a:outerShdw blurRad="38100" dist="38100" dir="2700000" algn="tl">
                    <a:srgbClr val="DDDDDD"/>
                  </a:outerShdw>
                </a:effectLst>
                <a:latin typeface="Arial"/>
                <a:cs typeface="Arial"/>
              </a:rPr>
              <a:t>The Name</a:t>
            </a:r>
          </a:p>
          <a:p>
            <a:pPr algn="l">
              <a:defRPr/>
            </a:pPr>
            <a:endParaRPr lang="en-US" sz="3200" b="1" dirty="0">
              <a:effectLst>
                <a:outerShdw blurRad="38100" dist="38100" dir="2700000" algn="tl">
                  <a:srgbClr val="DDDDDD"/>
                </a:outerShdw>
              </a:effectLst>
              <a:latin typeface="Arial"/>
              <a:cs typeface="Arial"/>
            </a:endParaRPr>
          </a:p>
          <a:p>
            <a:pPr algn="l">
              <a:defRPr/>
            </a:pPr>
            <a:r>
              <a:rPr lang="en-US" sz="3200" b="1" dirty="0">
                <a:effectLst>
                  <a:outerShdw blurRad="38100" dist="38100" dir="2700000" algn="tl">
                    <a:srgbClr val="DDDDDD"/>
                  </a:outerShdw>
                </a:effectLst>
                <a:latin typeface="Arial"/>
                <a:cs typeface="Arial"/>
              </a:rPr>
              <a:t>The Location</a:t>
            </a:r>
          </a:p>
          <a:p>
            <a:pPr algn="l">
              <a:defRPr/>
            </a:pPr>
            <a:endParaRPr lang="en-US" sz="3200" b="1" dirty="0">
              <a:effectLst>
                <a:outerShdw blurRad="38100" dist="38100" dir="2700000" algn="tl">
                  <a:srgbClr val="DDDDDD"/>
                </a:outerShdw>
              </a:effectLst>
              <a:latin typeface="Arial"/>
              <a:cs typeface="Arial"/>
            </a:endParaRPr>
          </a:p>
          <a:p>
            <a:pPr algn="l">
              <a:defRPr/>
            </a:pPr>
            <a:r>
              <a:rPr lang="en-US" sz="3200" b="1" dirty="0">
                <a:effectLst>
                  <a:outerShdw blurRad="38100" dist="38100" dir="2700000" algn="tl">
                    <a:srgbClr val="DDDDDD"/>
                  </a:outerShdw>
                </a:effectLst>
                <a:latin typeface="Arial"/>
                <a:cs typeface="Arial"/>
              </a:rPr>
              <a:t>The Tower of Babel</a:t>
            </a:r>
          </a:p>
        </p:txBody>
      </p:sp>
      <p:pic>
        <p:nvPicPr>
          <p:cNvPr id="8601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8913" y="1066800"/>
            <a:ext cx="51816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WordArt 5"/>
          <p:cNvSpPr>
            <a:spLocks noChangeArrowheads="1" noChangeShapeType="1" noTextEdit="1"/>
          </p:cNvSpPr>
          <p:nvPr/>
        </p:nvSpPr>
        <p:spPr bwMode="auto">
          <a:xfrm>
            <a:off x="6858000" y="228600"/>
            <a:ext cx="1343025" cy="495300"/>
          </a:xfrm>
          <a:prstGeom prst="rect">
            <a:avLst/>
          </a:prstGeom>
        </p:spPr>
        <p:txBody>
          <a:bodyPr wrap="none" fromWordArt="1">
            <a:prstTxWarp prst="textPlain">
              <a:avLst>
                <a:gd name="adj" fmla="val 50000"/>
              </a:avLst>
            </a:prstTxWarp>
          </a:bodyPr>
          <a:lstStyle/>
          <a:p>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Babylon</a:t>
            </a:r>
          </a:p>
        </p:txBody>
      </p:sp>
      <p:sp>
        <p:nvSpPr>
          <p:cNvPr id="86020" name="Line 6"/>
          <p:cNvSpPr>
            <a:spLocks noChangeShapeType="1"/>
          </p:cNvSpPr>
          <p:nvPr/>
        </p:nvSpPr>
        <p:spPr bwMode="auto">
          <a:xfrm>
            <a:off x="6477000" y="838200"/>
            <a:ext cx="1752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021" name="Text Box 7"/>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 calcmode="lin" valueType="num">
                                      <p:cBhvr additive="base">
                                        <p:cTn id="7" dur="500" fill="hold"/>
                                        <p:tgtEl>
                                          <p:spTgt spid="717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0">
                                            <p:txEl>
                                              <p:pRg st="2" end="2"/>
                                            </p:txEl>
                                          </p:spTgt>
                                        </p:tgtEl>
                                        <p:attrNameLst>
                                          <p:attrName>style.visibility</p:attrName>
                                        </p:attrNameLst>
                                      </p:cBhvr>
                                      <p:to>
                                        <p:strVal val="visible"/>
                                      </p:to>
                                    </p:set>
                                    <p:anim calcmode="lin" valueType="num">
                                      <p:cBhvr additive="base">
                                        <p:cTn id="13" dur="500" fill="hold"/>
                                        <p:tgtEl>
                                          <p:spTgt spid="717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0">
                                            <p:txEl>
                                              <p:pRg st="4" end="4"/>
                                            </p:txEl>
                                          </p:spTgt>
                                        </p:tgtEl>
                                        <p:attrNameLst>
                                          <p:attrName>style.visibility</p:attrName>
                                        </p:attrNameLst>
                                      </p:cBhvr>
                                      <p:to>
                                        <p:strVal val="visible"/>
                                      </p:to>
                                    </p:set>
                                    <p:anim calcmode="lin" valueType="num">
                                      <p:cBhvr additive="base">
                                        <p:cTn id="19" dur="500" fill="hold"/>
                                        <p:tgtEl>
                                          <p:spTgt spid="717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1"/>
          <p:cNvSpPr>
            <a:spLocks noChangeArrowheads="1"/>
          </p:cNvSpPr>
          <p:nvPr/>
        </p:nvSpPr>
        <p:spPr bwMode="auto">
          <a:xfrm>
            <a:off x="4010025" y="2571750"/>
            <a:ext cx="1125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Arial" charset="0"/>
                <a:cs typeface="Arial" charset="0"/>
                <a:hlinkClick r:id="rId2" action="ppaction://hlinksldjump"/>
              </a:rPr>
              <a:t>Slide 2</a:t>
            </a:r>
            <a:endParaRPr lang="en-US">
              <a:latin typeface="Arial" charset="0"/>
              <a:cs typeface="Arial" charset="0"/>
            </a:endParaRPr>
          </a:p>
        </p:txBody>
      </p:sp>
      <p:pic>
        <p:nvPicPr>
          <p:cNvPr id="82946"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311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901" name="Rectangle 13"/>
          <p:cNvSpPr>
            <a:spLocks noChangeArrowheads="1"/>
          </p:cNvSpPr>
          <p:nvPr/>
        </p:nvSpPr>
        <p:spPr bwMode="auto">
          <a:xfrm>
            <a:off x="4267200" y="0"/>
            <a:ext cx="4876800" cy="6858000"/>
          </a:xfrm>
          <a:prstGeom prst="rect">
            <a:avLst/>
          </a:prstGeom>
          <a:solidFill>
            <a:schemeClr val="tx2"/>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82948" name="Rectangle 14"/>
          <p:cNvSpPr>
            <a:spLocks noGrp="1" noChangeArrowheads="1"/>
          </p:cNvSpPr>
          <p:nvPr>
            <p:ph type="title" idx="4294967295"/>
          </p:nvPr>
        </p:nvSpPr>
        <p:spPr>
          <a:xfrm>
            <a:off x="4953000" y="609600"/>
            <a:ext cx="3733800" cy="5562600"/>
          </a:xfrm>
        </p:spPr>
        <p:txBody>
          <a:bodyPr/>
          <a:lstStyle/>
          <a:p>
            <a:r>
              <a:rPr lang="en-US">
                <a:solidFill>
                  <a:schemeClr val="bg1"/>
                </a:solidFill>
                <a:latin typeface="Arial" charset="0"/>
                <a:ea typeface="ＭＳ Ｐゴシック" charset="0"/>
                <a:cs typeface="Arial" charset="0"/>
              </a:rPr>
              <a:t>Babylon has been in the news daily since a Dallas Seminary professor wrote this book in 1991</a:t>
            </a:r>
            <a:endParaRPr lang="en-US">
              <a:latin typeface="Arial" charset="0"/>
              <a:ea typeface="ＭＳ Ｐゴシック" charset="0"/>
              <a:cs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50825" y="381000"/>
            <a:ext cx="813752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2000" b="1">
              <a:solidFill>
                <a:srgbClr val="000000"/>
              </a:solidFill>
              <a:latin typeface="Arial" charset="0"/>
              <a:cs typeface="Arial" charset="0"/>
            </a:endParaRPr>
          </a:p>
          <a:p>
            <a:r>
              <a:rPr lang="en-US" b="1" u="sng">
                <a:latin typeface="Arial" charset="0"/>
                <a:cs typeface="Arial" charset="0"/>
              </a:rPr>
              <a:t>Dominant Peoples in Mesopotamian History</a:t>
            </a:r>
            <a:r>
              <a:rPr lang="en-US" sz="2000" b="1" u="sng">
                <a:latin typeface="Arial" charset="0"/>
                <a:cs typeface="Arial" charset="0"/>
              </a:rPr>
              <a:t> </a:t>
            </a:r>
          </a:p>
          <a:p>
            <a:endParaRPr lang="en-US" sz="2000" b="1">
              <a:latin typeface="Arial" charset="0"/>
              <a:cs typeface="Arial" charset="0"/>
            </a:endParaRPr>
          </a:p>
          <a:p>
            <a:r>
              <a:rPr lang="en-US" sz="2000" b="1">
                <a:latin typeface="Arial" charset="0"/>
                <a:cs typeface="Arial" charset="0"/>
              </a:rPr>
              <a:t>Proto-Literate (3200-2850)</a:t>
            </a:r>
          </a:p>
          <a:p>
            <a:r>
              <a:rPr lang="en-US" sz="2000" b="1">
                <a:latin typeface="Arial" charset="0"/>
                <a:cs typeface="Arial" charset="0"/>
              </a:rPr>
              <a:t>Early Dynastic (2850-2360)</a:t>
            </a:r>
          </a:p>
          <a:p>
            <a:r>
              <a:rPr lang="en-US" sz="2000" b="1">
                <a:latin typeface="Arial" charset="0"/>
                <a:cs typeface="Arial" charset="0"/>
              </a:rPr>
              <a:t>Akkad (2360-2180)</a:t>
            </a:r>
          </a:p>
          <a:p>
            <a:r>
              <a:rPr lang="en-US" sz="2000" b="1">
                <a:latin typeface="Arial" charset="0"/>
                <a:cs typeface="Arial" charset="0"/>
              </a:rPr>
              <a:t>Guti (2180-2082)</a:t>
            </a:r>
          </a:p>
          <a:p>
            <a:r>
              <a:rPr lang="en-US" sz="2000" b="1">
                <a:latin typeface="Arial" charset="0"/>
                <a:cs typeface="Arial" charset="0"/>
              </a:rPr>
              <a:t>Ur III (2070-1960)</a:t>
            </a:r>
          </a:p>
          <a:p>
            <a:r>
              <a:rPr lang="en-US" sz="2000" b="1">
                <a:latin typeface="Arial" charset="0"/>
                <a:cs typeface="Arial" charset="0"/>
              </a:rPr>
              <a:t>Isin-Larsa (1960-1700)</a:t>
            </a:r>
            <a:endParaRPr lang="en-US" sz="2000">
              <a:latin typeface="Arial" charset="0"/>
              <a:cs typeface="Arial" charset="0"/>
            </a:endParaRPr>
          </a:p>
          <a:p>
            <a:r>
              <a:rPr lang="en-US" sz="2000" b="1">
                <a:solidFill>
                  <a:schemeClr val="accent2"/>
                </a:solidFill>
                <a:latin typeface="Arial" charset="0"/>
                <a:cs typeface="Arial" charset="0"/>
              </a:rPr>
              <a:t>Old Babylonian (1830-1531)</a:t>
            </a:r>
          </a:p>
          <a:p>
            <a:r>
              <a:rPr lang="en-US" sz="2000" b="1">
                <a:latin typeface="Arial" charset="0"/>
                <a:cs typeface="Arial" charset="0"/>
              </a:rPr>
              <a:t>Old Assyrian</a:t>
            </a:r>
          </a:p>
          <a:p>
            <a:r>
              <a:rPr lang="en-US" sz="2000" b="1">
                <a:latin typeface="Arial" charset="0"/>
                <a:cs typeface="Arial" charset="0"/>
              </a:rPr>
              <a:t>Hurrian Invasions (1700-1500)</a:t>
            </a:r>
          </a:p>
          <a:p>
            <a:r>
              <a:rPr lang="en-US" sz="2000" b="1">
                <a:latin typeface="Arial" charset="0"/>
                <a:cs typeface="Arial" charset="0"/>
              </a:rPr>
              <a:t>Kassites (1600-1150)</a:t>
            </a:r>
          </a:p>
          <a:p>
            <a:r>
              <a:rPr lang="en-US" sz="2000" b="1">
                <a:latin typeface="Arial" charset="0"/>
                <a:cs typeface="Arial" charset="0"/>
              </a:rPr>
              <a:t>Mitanni (1500-1380)</a:t>
            </a:r>
          </a:p>
          <a:p>
            <a:r>
              <a:rPr lang="en-US" sz="2000" b="1">
                <a:latin typeface="Arial" charset="0"/>
                <a:cs typeface="Arial" charset="0"/>
              </a:rPr>
              <a:t>Middle Assyrian (1366-1078)</a:t>
            </a:r>
          </a:p>
          <a:p>
            <a:r>
              <a:rPr lang="en-US" sz="2000" b="1">
                <a:latin typeface="Arial" charset="0"/>
                <a:cs typeface="Arial" charset="0"/>
              </a:rPr>
              <a:t>Aramean &amp; Chaldean (1078-935)</a:t>
            </a:r>
          </a:p>
          <a:p>
            <a:r>
              <a:rPr lang="en-US" sz="2000" b="1">
                <a:latin typeface="Arial" charset="0"/>
                <a:cs typeface="Arial" charset="0"/>
              </a:rPr>
              <a:t>Neo-Assyrian (935-612)</a:t>
            </a:r>
          </a:p>
          <a:p>
            <a:r>
              <a:rPr lang="en-US" sz="2000" b="1">
                <a:solidFill>
                  <a:schemeClr val="accent2"/>
                </a:solidFill>
                <a:latin typeface="Arial" charset="0"/>
                <a:cs typeface="Arial" charset="0"/>
              </a:rPr>
              <a:t>Neo Babylonian (625-539)</a:t>
            </a:r>
          </a:p>
          <a:p>
            <a:r>
              <a:rPr lang="en-US" sz="2000" b="1">
                <a:latin typeface="Arial" charset="0"/>
                <a:cs typeface="Arial" charset="0"/>
              </a:rPr>
              <a:t>Persian (539-332)</a:t>
            </a:r>
          </a:p>
          <a:p>
            <a:r>
              <a:rPr lang="en-US" sz="2000" b="1">
                <a:latin typeface="Arial" charset="0"/>
                <a:cs typeface="Arial" charset="0"/>
              </a:rPr>
              <a:t>Alexander (332-  )</a:t>
            </a:r>
            <a:endParaRPr lang="en-US" sz="2800">
              <a:latin typeface="Arial" charset="0"/>
              <a:cs typeface="Arial" charset="0"/>
            </a:endParaRPr>
          </a:p>
        </p:txBody>
      </p:sp>
      <p:grpSp>
        <p:nvGrpSpPr>
          <p:cNvPr id="2" name="Group 4"/>
          <p:cNvGrpSpPr>
            <a:grpSpLocks/>
          </p:cNvGrpSpPr>
          <p:nvPr/>
        </p:nvGrpSpPr>
        <p:grpSpPr bwMode="auto">
          <a:xfrm>
            <a:off x="914400" y="457200"/>
            <a:ext cx="8229600" cy="5257800"/>
            <a:chOff x="432" y="480"/>
            <a:chExt cx="5184" cy="3312"/>
          </a:xfrm>
        </p:grpSpPr>
        <p:sp>
          <p:nvSpPr>
            <p:cNvPr id="87045" name="AutoShape 5"/>
            <p:cNvSpPr>
              <a:spLocks noChangeArrowheads="1"/>
            </p:cNvSpPr>
            <p:nvPr/>
          </p:nvSpPr>
          <p:spPr bwMode="auto">
            <a:xfrm>
              <a:off x="432" y="480"/>
              <a:ext cx="5184" cy="3312"/>
            </a:xfrm>
            <a:prstGeom prst="irregularSeal2">
              <a:avLst/>
            </a:prstGeom>
            <a:solidFill>
              <a:srgbClr val="FFFF99"/>
            </a:solidFill>
            <a:ln w="9525">
              <a:solidFill>
                <a:srgbClr val="FF0000"/>
              </a:solidFill>
              <a:miter lim="800000"/>
              <a:headEnd/>
              <a:tailEnd/>
            </a:ln>
          </p:spPr>
          <p:txBody>
            <a:bodyPr wrap="none" anchor="ctr"/>
            <a:lstStyle/>
            <a:p>
              <a:endParaRPr lang="en-US">
                <a:latin typeface="Arial" charset="0"/>
                <a:cs typeface="Arial" charset="0"/>
              </a:endParaRPr>
            </a:p>
          </p:txBody>
        </p:sp>
        <p:sp>
          <p:nvSpPr>
            <p:cNvPr id="5126" name="Text Box 6"/>
            <p:cNvSpPr txBox="1">
              <a:spLocks noChangeArrowheads="1"/>
            </p:cNvSpPr>
            <p:nvPr/>
          </p:nvSpPr>
          <p:spPr bwMode="auto">
            <a:xfrm>
              <a:off x="1296" y="1776"/>
              <a:ext cx="3390" cy="826"/>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4000" b="1">
                  <a:solidFill>
                    <a:srgbClr val="FF0000"/>
                  </a:solidFill>
                  <a:effectLst>
                    <a:outerShdw blurRad="38100" dist="38100" dir="2700000" algn="tl">
                      <a:srgbClr val="DDDDDD"/>
                    </a:outerShdw>
                  </a:effectLst>
                  <a:latin typeface="Arial"/>
                  <a:cs typeface="Arial"/>
                </a:rPr>
                <a:t>Neo-Babylonian	</a:t>
              </a:r>
            </a:p>
            <a:p>
              <a:pPr>
                <a:defRPr/>
              </a:pPr>
              <a:r>
                <a:rPr lang="en-US" sz="4000" b="1">
                  <a:solidFill>
                    <a:srgbClr val="FF0000"/>
                  </a:solidFill>
                  <a:effectLst>
                    <a:outerShdw blurRad="38100" dist="38100" dir="2700000" algn="tl">
                      <a:srgbClr val="DDDDDD"/>
                    </a:outerShdw>
                  </a:effectLst>
                  <a:latin typeface="Arial"/>
                  <a:cs typeface="Arial"/>
                </a:rPr>
                <a:t> 625-539 BC</a:t>
              </a:r>
            </a:p>
          </p:txBody>
        </p:sp>
      </p:grpSp>
      <p:sp>
        <p:nvSpPr>
          <p:cNvPr id="87043" name="WordArt 7"/>
          <p:cNvSpPr>
            <a:spLocks noChangeArrowheads="1" noChangeShapeType="1" noTextEdit="1"/>
          </p:cNvSpPr>
          <p:nvPr/>
        </p:nvSpPr>
        <p:spPr bwMode="auto">
          <a:xfrm>
            <a:off x="228600" y="152400"/>
            <a:ext cx="2714625" cy="495300"/>
          </a:xfrm>
          <a:prstGeom prst="rect">
            <a:avLst/>
          </a:prstGeom>
        </p:spPr>
        <p:txBody>
          <a:bodyPr wrap="none" fromWordArt="1">
            <a:prstTxWarp prst="textPlain">
              <a:avLst>
                <a:gd name="adj" fmla="val 50000"/>
              </a:avLst>
            </a:prstTxWarp>
          </a:bodyPr>
          <a:lstStyle/>
          <a:p>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Ancient Near East</a:t>
            </a:r>
          </a:p>
        </p:txBody>
      </p:sp>
      <p:sp>
        <p:nvSpPr>
          <p:cNvPr id="87044" name="Text Box 8"/>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0" fill="hold"/>
                                        <p:tgtEl>
                                          <p:spTgt spid="5122"/>
                                        </p:tgtEl>
                                        <p:attrNameLst>
                                          <p:attrName>ppt_x</p:attrName>
                                        </p:attrNameLst>
                                      </p:cBhvr>
                                      <p:tavLst>
                                        <p:tav tm="0">
                                          <p:val>
                                            <p:strVal val="#ppt_x"/>
                                          </p:val>
                                        </p:tav>
                                        <p:tav tm="100000">
                                          <p:val>
                                            <p:strVal val="#ppt_x"/>
                                          </p:val>
                                        </p:tav>
                                      </p:tavLst>
                                    </p:anim>
                                    <p:anim calcmode="lin" valueType="num">
                                      <p:cBhvr additive="base">
                                        <p:cTn id="8" dur="50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468313" y="1609725"/>
            <a:ext cx="8675687" cy="32924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600" b="1" dirty="0" err="1">
                <a:solidFill>
                  <a:srgbClr val="008000"/>
                </a:solidFill>
                <a:effectLst>
                  <a:outerShdw blurRad="38100" dist="38100" dir="2700000" algn="tl">
                    <a:srgbClr val="DDDDDD"/>
                  </a:outerShdw>
                </a:effectLst>
                <a:latin typeface="Arial"/>
                <a:cs typeface="Arial"/>
              </a:rPr>
              <a:t>Nabopolassar</a:t>
            </a:r>
            <a:r>
              <a:rPr lang="en-US" sz="2600" b="1" dirty="0">
                <a:solidFill>
                  <a:srgbClr val="008000"/>
                </a:solidFill>
                <a:effectLst>
                  <a:outerShdw blurRad="38100" dist="38100" dir="2700000" algn="tl">
                    <a:srgbClr val="DDDDDD"/>
                  </a:outerShdw>
                </a:effectLst>
                <a:latin typeface="Arial"/>
                <a:cs typeface="Arial"/>
              </a:rPr>
              <a:t> 			– 625-605 BC </a:t>
            </a:r>
          </a:p>
          <a:p>
            <a:pPr algn="l">
              <a:defRPr/>
            </a:pPr>
            <a:r>
              <a:rPr lang="en-US" sz="2600" b="1" dirty="0">
                <a:solidFill>
                  <a:srgbClr val="008000"/>
                </a:solidFill>
                <a:effectLst>
                  <a:outerShdw blurRad="38100" dist="38100" dir="2700000" algn="tl">
                    <a:srgbClr val="DDDDDD"/>
                  </a:outerShdw>
                </a:effectLst>
                <a:latin typeface="Arial"/>
                <a:cs typeface="Arial"/>
              </a:rPr>
              <a:t>Nebuchadnezzar II (son)	– 605-568 BC </a:t>
            </a:r>
          </a:p>
          <a:p>
            <a:pPr algn="l">
              <a:defRPr/>
            </a:pPr>
            <a:r>
              <a:rPr lang="en-US" sz="2600" b="1" dirty="0">
                <a:solidFill>
                  <a:srgbClr val="008000"/>
                </a:solidFill>
                <a:effectLst>
                  <a:outerShdw blurRad="38100" dist="38100" dir="2700000" algn="tl">
                    <a:srgbClr val="DDDDDD"/>
                  </a:outerShdw>
                </a:effectLst>
                <a:latin typeface="Arial"/>
                <a:cs typeface="Arial"/>
              </a:rPr>
              <a:t>Evil-</a:t>
            </a:r>
            <a:r>
              <a:rPr lang="en-US" sz="2600" b="1" dirty="0" err="1">
                <a:solidFill>
                  <a:srgbClr val="008000"/>
                </a:solidFill>
                <a:effectLst>
                  <a:outerShdw blurRad="38100" dist="38100" dir="2700000" algn="tl">
                    <a:srgbClr val="DDDDDD"/>
                  </a:outerShdw>
                </a:effectLst>
                <a:latin typeface="Arial"/>
                <a:cs typeface="Arial"/>
              </a:rPr>
              <a:t>Merodach</a:t>
            </a:r>
            <a:r>
              <a:rPr lang="en-US" sz="2600" b="1" dirty="0">
                <a:solidFill>
                  <a:srgbClr val="008000"/>
                </a:solidFill>
                <a:effectLst>
                  <a:outerShdw blurRad="38100" dist="38100" dir="2700000" algn="tl">
                    <a:srgbClr val="DDDDDD"/>
                  </a:outerShdw>
                </a:effectLst>
                <a:latin typeface="Arial"/>
                <a:cs typeface="Arial"/>
              </a:rPr>
              <a:t> (son) 		– 561-560 BC </a:t>
            </a:r>
          </a:p>
          <a:p>
            <a:pPr algn="l">
              <a:defRPr/>
            </a:pPr>
            <a:r>
              <a:rPr lang="en-US" sz="2600" b="1" dirty="0" err="1">
                <a:solidFill>
                  <a:srgbClr val="008000"/>
                </a:solidFill>
                <a:effectLst>
                  <a:outerShdw blurRad="38100" dist="38100" dir="2700000" algn="tl">
                    <a:srgbClr val="DDDDDD"/>
                  </a:outerShdw>
                </a:effectLst>
                <a:latin typeface="Arial"/>
                <a:cs typeface="Arial"/>
              </a:rPr>
              <a:t>Neriglissar</a:t>
            </a:r>
            <a:r>
              <a:rPr lang="en-US" sz="2600" b="1" dirty="0">
                <a:solidFill>
                  <a:srgbClr val="008000"/>
                </a:solidFill>
                <a:effectLst>
                  <a:outerShdw blurRad="38100" dist="38100" dir="2700000" algn="tl">
                    <a:srgbClr val="DDDDDD"/>
                  </a:outerShdw>
                </a:effectLst>
                <a:latin typeface="Arial"/>
                <a:cs typeface="Arial"/>
              </a:rPr>
              <a:t> (brother-in-law) 	– 559-556 BC </a:t>
            </a:r>
          </a:p>
          <a:p>
            <a:pPr algn="l">
              <a:defRPr/>
            </a:pPr>
            <a:r>
              <a:rPr lang="en-US" sz="2600" b="1" dirty="0" err="1">
                <a:solidFill>
                  <a:srgbClr val="008000"/>
                </a:solidFill>
                <a:effectLst>
                  <a:outerShdw blurRad="38100" dist="38100" dir="2700000" algn="tl">
                    <a:srgbClr val="DDDDDD"/>
                  </a:outerShdw>
                </a:effectLst>
                <a:latin typeface="Arial"/>
                <a:cs typeface="Arial"/>
              </a:rPr>
              <a:t>Labosoarchad</a:t>
            </a:r>
            <a:r>
              <a:rPr lang="en-US" sz="2600" b="1" dirty="0">
                <a:solidFill>
                  <a:srgbClr val="008000"/>
                </a:solidFill>
                <a:effectLst>
                  <a:outerShdw blurRad="38100" dist="38100" dir="2700000" algn="tl">
                    <a:srgbClr val="DDDDDD"/>
                  </a:outerShdw>
                </a:effectLst>
                <a:latin typeface="Arial"/>
                <a:cs typeface="Arial"/>
              </a:rPr>
              <a:t> (son) 		– 556 BC </a:t>
            </a:r>
          </a:p>
          <a:p>
            <a:pPr algn="l">
              <a:defRPr/>
            </a:pPr>
            <a:r>
              <a:rPr lang="en-US" sz="2600" b="1" dirty="0" err="1">
                <a:solidFill>
                  <a:srgbClr val="008000"/>
                </a:solidFill>
                <a:effectLst>
                  <a:outerShdw blurRad="38100" dist="38100" dir="2700000" algn="tl">
                    <a:srgbClr val="DDDDDD"/>
                  </a:outerShdw>
                </a:effectLst>
                <a:latin typeface="Arial"/>
                <a:cs typeface="Arial"/>
              </a:rPr>
              <a:t>Nabonidus</a:t>
            </a:r>
            <a:r>
              <a:rPr lang="en-US" sz="2600" b="1" dirty="0">
                <a:solidFill>
                  <a:srgbClr val="008000"/>
                </a:solidFill>
                <a:effectLst>
                  <a:outerShdw blurRad="38100" dist="38100" dir="2700000" algn="tl">
                    <a:srgbClr val="DDDDDD"/>
                  </a:outerShdw>
                </a:effectLst>
                <a:latin typeface="Arial"/>
                <a:cs typeface="Arial"/>
              </a:rPr>
              <a:t> 				– 555-539 BC </a:t>
            </a:r>
          </a:p>
          <a:p>
            <a:pPr algn="l">
              <a:defRPr/>
            </a:pPr>
            <a:r>
              <a:rPr lang="en-US" sz="2600" b="1" dirty="0">
                <a:solidFill>
                  <a:srgbClr val="008000"/>
                </a:solidFill>
                <a:effectLst>
                  <a:outerShdw blurRad="38100" dist="38100" dir="2700000" algn="tl">
                    <a:srgbClr val="DDDDDD"/>
                  </a:outerShdw>
                </a:effectLst>
                <a:latin typeface="Arial"/>
                <a:cs typeface="Arial"/>
              </a:rPr>
              <a:t>Belshazzar 				– 539 BC </a:t>
            </a:r>
          </a:p>
          <a:p>
            <a:pPr algn="l">
              <a:defRPr/>
            </a:pPr>
            <a:endParaRPr lang="en-US" sz="2600" b="1" dirty="0">
              <a:solidFill>
                <a:srgbClr val="008000"/>
              </a:solidFill>
              <a:effectLst>
                <a:outerShdw blurRad="38100" dist="38100" dir="2700000" algn="tl">
                  <a:srgbClr val="DDDDDD"/>
                </a:outerShdw>
              </a:effectLst>
              <a:latin typeface="Arial"/>
              <a:cs typeface="Arial"/>
            </a:endParaRPr>
          </a:p>
        </p:txBody>
      </p:sp>
      <p:grpSp>
        <p:nvGrpSpPr>
          <p:cNvPr id="2" name="Group 4"/>
          <p:cNvGrpSpPr>
            <a:grpSpLocks/>
          </p:cNvGrpSpPr>
          <p:nvPr/>
        </p:nvGrpSpPr>
        <p:grpSpPr bwMode="auto">
          <a:xfrm>
            <a:off x="179388" y="981075"/>
            <a:ext cx="8229600" cy="5257800"/>
            <a:chOff x="432" y="480"/>
            <a:chExt cx="5184" cy="3312"/>
          </a:xfrm>
        </p:grpSpPr>
        <p:sp>
          <p:nvSpPr>
            <p:cNvPr id="88071" name="AutoShape 5"/>
            <p:cNvSpPr>
              <a:spLocks noChangeArrowheads="1"/>
            </p:cNvSpPr>
            <p:nvPr/>
          </p:nvSpPr>
          <p:spPr bwMode="auto">
            <a:xfrm>
              <a:off x="432" y="480"/>
              <a:ext cx="5184" cy="3312"/>
            </a:xfrm>
            <a:prstGeom prst="irregularSeal2">
              <a:avLst/>
            </a:prstGeom>
            <a:solidFill>
              <a:srgbClr val="FFFF99"/>
            </a:solidFill>
            <a:ln w="9525">
              <a:solidFill>
                <a:srgbClr val="FF0000"/>
              </a:solidFill>
              <a:miter lim="800000"/>
              <a:headEnd/>
              <a:tailEnd/>
            </a:ln>
          </p:spPr>
          <p:txBody>
            <a:bodyPr wrap="none" anchor="ctr"/>
            <a:lstStyle/>
            <a:p>
              <a:endParaRPr lang="en-US">
                <a:latin typeface="Arial" charset="0"/>
                <a:cs typeface="Arial" charset="0"/>
              </a:endParaRPr>
            </a:p>
          </p:txBody>
        </p:sp>
        <p:sp>
          <p:nvSpPr>
            <p:cNvPr id="84998" name="Text Box 6"/>
            <p:cNvSpPr txBox="1">
              <a:spLocks noChangeArrowheads="1"/>
            </p:cNvSpPr>
            <p:nvPr/>
          </p:nvSpPr>
          <p:spPr bwMode="auto">
            <a:xfrm>
              <a:off x="1296" y="1776"/>
              <a:ext cx="3390" cy="826"/>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4000" b="1">
                  <a:solidFill>
                    <a:schemeClr val="accent2"/>
                  </a:solidFill>
                  <a:effectLst>
                    <a:outerShdw blurRad="38100" dist="38100" dir="2700000" algn="tl">
                      <a:srgbClr val="DDDDDD"/>
                    </a:outerShdw>
                  </a:effectLst>
                  <a:latin typeface="Arial"/>
                  <a:cs typeface="Arial"/>
                </a:rPr>
                <a:t>Nebuchadnezzar II	</a:t>
              </a:r>
            </a:p>
            <a:p>
              <a:pPr>
                <a:defRPr/>
              </a:pPr>
              <a:r>
                <a:rPr lang="en-US" sz="4000" b="1">
                  <a:solidFill>
                    <a:schemeClr val="accent2"/>
                  </a:solidFill>
                  <a:effectLst>
                    <a:outerShdw blurRad="38100" dist="38100" dir="2700000" algn="tl">
                      <a:srgbClr val="DDDDDD"/>
                    </a:outerShdw>
                  </a:effectLst>
                  <a:latin typeface="Arial"/>
                  <a:cs typeface="Arial"/>
                </a:rPr>
                <a:t> 604-568 </a:t>
              </a:r>
              <a:r>
                <a:rPr lang="en-US" sz="3200" b="1">
                  <a:solidFill>
                    <a:schemeClr val="accent2"/>
                  </a:solidFill>
                  <a:effectLst>
                    <a:outerShdw blurRad="38100" dist="38100" dir="2700000" algn="tl">
                      <a:srgbClr val="DDDDDD"/>
                    </a:outerShdw>
                  </a:effectLst>
                  <a:latin typeface="Arial"/>
                  <a:cs typeface="Arial"/>
                </a:rPr>
                <a:t>BC</a:t>
              </a:r>
            </a:p>
          </p:txBody>
        </p:sp>
      </p:grpSp>
      <p:sp>
        <p:nvSpPr>
          <p:cNvPr id="88067" name="WordArt 7"/>
          <p:cNvSpPr>
            <a:spLocks noChangeArrowheads="1" noChangeShapeType="1" noTextEdit="1"/>
          </p:cNvSpPr>
          <p:nvPr/>
        </p:nvSpPr>
        <p:spPr bwMode="auto">
          <a:xfrm>
            <a:off x="304800" y="228600"/>
            <a:ext cx="3171825" cy="495300"/>
          </a:xfrm>
          <a:prstGeom prst="rect">
            <a:avLst/>
          </a:prstGeom>
        </p:spPr>
        <p:txBody>
          <a:bodyPr wrap="none" fromWordArt="1">
            <a:prstTxWarp prst="textPlain">
              <a:avLst>
                <a:gd name="adj" fmla="val 50000"/>
              </a:avLst>
            </a:prstTxWarp>
          </a:bodyPr>
          <a:lstStyle/>
          <a:p>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Neo-Babylonian Empire</a:t>
            </a:r>
          </a:p>
        </p:txBody>
      </p:sp>
      <p:sp>
        <p:nvSpPr>
          <p:cNvPr id="88068" name="Line 8"/>
          <p:cNvSpPr>
            <a:spLocks noChangeShapeType="1"/>
          </p:cNvSpPr>
          <p:nvPr/>
        </p:nvSpPr>
        <p:spPr bwMode="auto">
          <a:xfrm>
            <a:off x="304800" y="838200"/>
            <a:ext cx="3200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069" name="Text Box 10"/>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137</a:t>
            </a:r>
          </a:p>
        </p:txBody>
      </p:sp>
      <p:sp>
        <p:nvSpPr>
          <p:cNvPr id="85001" name="Text Box 9"/>
          <p:cNvSpPr txBox="1">
            <a:spLocks noChangeArrowheads="1"/>
          </p:cNvSpPr>
          <p:nvPr/>
        </p:nvSpPr>
        <p:spPr bwMode="auto">
          <a:xfrm>
            <a:off x="533400" y="762000"/>
            <a:ext cx="7351713" cy="70802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4000" b="1" dirty="0">
                <a:solidFill>
                  <a:schemeClr val="accent2"/>
                </a:solidFill>
                <a:effectLst>
                  <a:outerShdw blurRad="38100" dist="38100" dir="2700000" algn="tl">
                    <a:srgbClr val="DDDDDD"/>
                  </a:outerShdw>
                </a:effectLst>
                <a:latin typeface="Arial"/>
                <a:cs typeface="Arial"/>
              </a:rPr>
              <a:t>Neo-Babylonian Rulers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blinds(horizontal)">
                                      <p:cBhvr>
                                        <p:cTn id="7" dur="500"/>
                                        <p:tgtEl>
                                          <p:spTgt spid="84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ppt_x</p:attrName>
                                        </p:attrNameLst>
                                      </p:cBhvr>
                                      <p:tavLst>
                                        <p:tav tm="0">
                                          <p:val>
                                            <p:fltVal val="0.5"/>
                                          </p:val>
                                        </p:tav>
                                        <p:tav tm="100000">
                                          <p:val>
                                            <p:strVal val="#ppt_x"/>
                                          </p:val>
                                        </p:tav>
                                      </p:tavLst>
                                    </p:anim>
                                    <p:anim calcmode="lin" valueType="num">
                                      <p:cBhvr>
                                        <p:cTn id="15"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89"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algn="l"/>
            <a:endParaRPr lang="en-US" sz="2000">
              <a:solidFill>
                <a:srgbClr val="EAEAEA"/>
              </a:solidFill>
              <a:latin typeface="Arial" charset="0"/>
              <a:cs typeface="Arial" charset="0"/>
            </a:endParaRPr>
          </a:p>
        </p:txBody>
      </p:sp>
      <p:sp>
        <p:nvSpPr>
          <p:cNvPr id="89090"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algn="l"/>
            <a:endParaRPr lang="en-US" sz="2000">
              <a:solidFill>
                <a:srgbClr val="EAEAEA"/>
              </a:solidFill>
              <a:latin typeface="Arial" charset="0"/>
              <a:cs typeface="Arial" charset="0"/>
            </a:endParaRPr>
          </a:p>
        </p:txBody>
      </p:sp>
      <p:sp>
        <p:nvSpPr>
          <p:cNvPr id="89091"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l"/>
            <a:endParaRPr lang="en-US" sz="2000">
              <a:solidFill>
                <a:srgbClr val="EAEAEA"/>
              </a:solidFill>
              <a:latin typeface="Arial" charset="0"/>
              <a:cs typeface="Arial" charset="0"/>
            </a:endParaRPr>
          </a:p>
        </p:txBody>
      </p:sp>
      <p:sp>
        <p:nvSpPr>
          <p:cNvPr id="89092"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algn="l"/>
            <a:endParaRPr lang="en-US" sz="2000">
              <a:solidFill>
                <a:srgbClr val="EAEAEA"/>
              </a:solidFill>
              <a:latin typeface="Arial" charset="0"/>
              <a:cs typeface="Arial" charset="0"/>
            </a:endParaRPr>
          </a:p>
        </p:txBody>
      </p:sp>
      <p:sp>
        <p:nvSpPr>
          <p:cNvPr id="407558" name="Text Box 6"/>
          <p:cNvSpPr txBox="1">
            <a:spLocks noChangeArrowheads="1"/>
          </p:cNvSpPr>
          <p:nvPr/>
        </p:nvSpPr>
        <p:spPr bwMode="auto">
          <a:xfrm>
            <a:off x="83566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eaLnBrk="1" hangingPunct="1">
              <a:defRPr/>
            </a:pPr>
            <a:r>
              <a:rPr lang="en-US" b="1" dirty="0">
                <a:solidFill>
                  <a:srgbClr val="FFFFFF"/>
                </a:solidFill>
                <a:latin typeface="Arial"/>
                <a:ea typeface="+mn-ea"/>
                <a:cs typeface="Arial"/>
              </a:rPr>
              <a:t>232 </a:t>
            </a:r>
          </a:p>
          <a:p>
            <a:pPr eaLnBrk="1" hangingPunct="1">
              <a:defRPr/>
            </a:pPr>
            <a:r>
              <a:rPr lang="en-US" b="1" dirty="0">
                <a:solidFill>
                  <a:srgbClr val="FFFFFF"/>
                </a:solidFill>
                <a:latin typeface="Arial"/>
                <a:ea typeface="+mn-ea"/>
                <a:cs typeface="Arial"/>
              </a:rPr>
              <a:t>&amp; </a:t>
            </a:r>
          </a:p>
          <a:p>
            <a:pPr eaLnBrk="1" hangingPunct="1">
              <a:defRPr/>
            </a:pPr>
            <a:r>
              <a:rPr lang="en-US" b="1" dirty="0">
                <a:solidFill>
                  <a:srgbClr val="FFFFFF"/>
                </a:solidFill>
                <a:latin typeface="Arial"/>
                <a:ea typeface="+mn-ea"/>
                <a:cs typeface="Arial"/>
              </a:rPr>
              <a:t>342</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586</a:t>
            </a:r>
          </a:p>
        </p:txBody>
      </p:sp>
      <p:sp>
        <p:nvSpPr>
          <p:cNvPr id="407560" name="Rectangle 8"/>
          <p:cNvSpPr>
            <a:spLocks noChangeArrowheads="1"/>
          </p:cNvSpPr>
          <p:nvPr/>
        </p:nvSpPr>
        <p:spPr bwMode="auto">
          <a:xfrm>
            <a:off x="1905000" y="54102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Habakkuk</a:t>
            </a:r>
          </a:p>
        </p:txBody>
      </p:sp>
      <p:sp>
        <p:nvSpPr>
          <p:cNvPr id="407561" name="Rectangle 9"/>
          <p:cNvSpPr>
            <a:spLocks noChangeArrowheads="1"/>
          </p:cNvSpPr>
          <p:nvPr/>
        </p:nvSpPr>
        <p:spPr bwMode="auto">
          <a:xfrm>
            <a:off x="4419600" y="4953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Joel</a:t>
            </a:r>
          </a:p>
        </p:txBody>
      </p:sp>
      <p:sp>
        <p:nvSpPr>
          <p:cNvPr id="89097"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r>
              <a:rPr lang="en-US" sz="3200" kern="1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Jerusalem's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Jeremiah</a:t>
            </a: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Lamentations</a:t>
            </a:r>
          </a:p>
        </p:txBody>
      </p:sp>
      <p:sp>
        <p:nvSpPr>
          <p:cNvPr id="89100"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algn="l"/>
            <a:endParaRPr lang="en-US" sz="2000">
              <a:solidFill>
                <a:srgbClr val="EAEAEA"/>
              </a:solidFill>
              <a:latin typeface="Arial" charset="0"/>
              <a:cs typeface="Arial" charset="0"/>
            </a:endParaRPr>
          </a:p>
        </p:txBody>
      </p:sp>
      <p:sp>
        <p:nvSpPr>
          <p:cNvPr id="89101"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algn="l"/>
            <a:endParaRPr lang="en-US" sz="2000">
              <a:solidFill>
                <a:srgbClr val="EAEAEA"/>
              </a:solidFill>
              <a:latin typeface="Arial"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605</a:t>
            </a:r>
          </a:p>
        </p:txBody>
      </p:sp>
      <p:sp>
        <p:nvSpPr>
          <p:cNvPr id="407571" name="Rectangle 19"/>
          <p:cNvSpPr>
            <a:spLocks noChangeArrowheads="1"/>
          </p:cNvSpPr>
          <p:nvPr/>
        </p:nvSpPr>
        <p:spPr bwMode="auto">
          <a:xfrm>
            <a:off x="152400" y="1676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627</a:t>
            </a:r>
          </a:p>
        </p:txBody>
      </p:sp>
      <p:sp>
        <p:nvSpPr>
          <p:cNvPr id="89107"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l"/>
            <a:endParaRPr lang="en-US" sz="2000">
              <a:solidFill>
                <a:srgbClr val="EAEAEA"/>
              </a:solidFill>
              <a:latin typeface="Arial"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99CCFF"/>
              </a:buClr>
              <a:buSzPct val="110000"/>
            </a:pPr>
            <a:r>
              <a:rPr lang="en-US" sz="2800">
                <a:solidFill>
                  <a:srgbClr val="FFFFFF"/>
                </a:solidFill>
                <a:latin typeface="Arial" charset="0"/>
                <a:cs typeface="Arial" charset="0"/>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dirty="0">
                <a:latin typeface="Arial"/>
                <a:cs typeface="Arial"/>
              </a:rPr>
              <a:t>Jerusalem</a:t>
            </a:r>
            <a:r>
              <a:rPr kumimoji="1" lang="fr-FR" sz="2800" dirty="0">
                <a:latin typeface="Arial"/>
                <a:cs typeface="Arial"/>
              </a:rPr>
              <a:t>'</a:t>
            </a:r>
            <a:r>
              <a:rPr kumimoji="1" lang="en-US" sz="2800" dirty="0">
                <a:latin typeface="Arial"/>
                <a:cs typeface="Arial"/>
              </a:rPr>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Key Dates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7561"/>
                                        </p:tgtEl>
                                        <p:attrNameLst>
                                          <p:attrName>style.visibility</p:attrName>
                                        </p:attrNameLst>
                                      </p:cBhvr>
                                      <p:to>
                                        <p:strVal val="visible"/>
                                      </p:to>
                                    </p:set>
                                    <p:anim calcmode="lin" valueType="num">
                                      <p:cBhvr additive="base">
                                        <p:cTn id="13" dur="500" fill="hold"/>
                                        <p:tgtEl>
                                          <p:spTgt spid="407561"/>
                                        </p:tgtEl>
                                        <p:attrNameLst>
                                          <p:attrName>ppt_x</p:attrName>
                                        </p:attrNameLst>
                                      </p:cBhvr>
                                      <p:tavLst>
                                        <p:tav tm="0">
                                          <p:val>
                                            <p:strVal val="0-#ppt_w/2"/>
                                          </p:val>
                                        </p:tav>
                                        <p:tav tm="100000">
                                          <p:val>
                                            <p:strVal val="#ppt_x"/>
                                          </p:val>
                                        </p:tav>
                                      </p:tavLst>
                                    </p:anim>
                                    <p:anim calcmode="lin" valueType="num">
                                      <p:cBhvr additive="base">
                                        <p:cTn id="14"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7560"/>
                                        </p:tgtEl>
                                        <p:attrNameLst>
                                          <p:attrName>style.visibility</p:attrName>
                                        </p:attrNameLst>
                                      </p:cBhvr>
                                      <p:to>
                                        <p:strVal val="visible"/>
                                      </p:to>
                                    </p:set>
                                    <p:anim calcmode="lin" valueType="num">
                                      <p:cBhvr additive="base">
                                        <p:cTn id="19" dur="500" fill="hold"/>
                                        <p:tgtEl>
                                          <p:spTgt spid="407560"/>
                                        </p:tgtEl>
                                        <p:attrNameLst>
                                          <p:attrName>ppt_x</p:attrName>
                                        </p:attrNameLst>
                                      </p:cBhvr>
                                      <p:tavLst>
                                        <p:tav tm="0">
                                          <p:val>
                                            <p:strVal val="0-#ppt_w/2"/>
                                          </p:val>
                                        </p:tav>
                                        <p:tav tm="100000">
                                          <p:val>
                                            <p:strVal val="#ppt_x"/>
                                          </p:val>
                                        </p:tav>
                                      </p:tavLst>
                                    </p:anim>
                                    <p:anim calcmode="lin" valueType="num">
                                      <p:cBhvr additive="base">
                                        <p:cTn id="20"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63"/>
                                        </p:tgtEl>
                                        <p:attrNameLst>
                                          <p:attrName>style.visibility</p:attrName>
                                        </p:attrNameLst>
                                      </p:cBhvr>
                                      <p:to>
                                        <p:strVal val="visible"/>
                                      </p:to>
                                    </p:set>
                                    <p:anim calcmode="lin" valueType="num">
                                      <p:cBhvr additive="base">
                                        <p:cTn id="25" dur="500" fill="hold"/>
                                        <p:tgtEl>
                                          <p:spTgt spid="407563"/>
                                        </p:tgtEl>
                                        <p:attrNameLst>
                                          <p:attrName>ppt_x</p:attrName>
                                        </p:attrNameLst>
                                      </p:cBhvr>
                                      <p:tavLst>
                                        <p:tav tm="0">
                                          <p:val>
                                            <p:strVal val="0-#ppt_w/2"/>
                                          </p:val>
                                        </p:tav>
                                        <p:tav tm="100000">
                                          <p:val>
                                            <p:strVal val="#ppt_x"/>
                                          </p:val>
                                        </p:tav>
                                      </p:tavLst>
                                    </p:anim>
                                    <p:anim calcmode="lin" valueType="num">
                                      <p:cBhvr additive="base">
                                        <p:cTn id="26"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4"/>
                                        </p:tgtEl>
                                        <p:attrNameLst>
                                          <p:attrName>style.visibility</p:attrName>
                                        </p:attrNameLst>
                                      </p:cBhvr>
                                      <p:to>
                                        <p:strVal val="visible"/>
                                      </p:to>
                                    </p:set>
                                    <p:anim calcmode="lin" valueType="num">
                                      <p:cBhvr additive="base">
                                        <p:cTn id="31" dur="500" fill="hold"/>
                                        <p:tgtEl>
                                          <p:spTgt spid="407564"/>
                                        </p:tgtEl>
                                        <p:attrNameLst>
                                          <p:attrName>ppt_x</p:attrName>
                                        </p:attrNameLst>
                                      </p:cBhvr>
                                      <p:tavLst>
                                        <p:tav tm="0">
                                          <p:val>
                                            <p:strVal val="0-#ppt_w/2"/>
                                          </p:val>
                                        </p:tav>
                                        <p:tav tm="100000">
                                          <p:val>
                                            <p:strVal val="#ppt_x"/>
                                          </p:val>
                                        </p:tav>
                                      </p:tavLst>
                                    </p:anim>
                                    <p:anim calcmode="lin" valueType="num">
                                      <p:cBhvr additive="base">
                                        <p:cTn id="32"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68"/>
                                        </p:tgtEl>
                                        <p:attrNameLst>
                                          <p:attrName>style.visibility</p:attrName>
                                        </p:attrNameLst>
                                      </p:cBhvr>
                                      <p:to>
                                        <p:strVal val="visible"/>
                                      </p:to>
                                    </p:set>
                                    <p:anim calcmode="lin" valueType="num">
                                      <p:cBhvr additive="base">
                                        <p:cTn id="37" dur="500" fill="hold"/>
                                        <p:tgtEl>
                                          <p:spTgt spid="407568"/>
                                        </p:tgtEl>
                                        <p:attrNameLst>
                                          <p:attrName>ppt_x</p:attrName>
                                        </p:attrNameLst>
                                      </p:cBhvr>
                                      <p:tavLst>
                                        <p:tav tm="0">
                                          <p:val>
                                            <p:strVal val="0-#ppt_w/2"/>
                                          </p:val>
                                        </p:tav>
                                        <p:tav tm="100000">
                                          <p:val>
                                            <p:strVal val="#ppt_x"/>
                                          </p:val>
                                        </p:tav>
                                      </p:tavLst>
                                    </p:anim>
                                    <p:anim calcmode="lin" valueType="num">
                                      <p:cBhvr additive="base">
                                        <p:cTn id="38"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7"/>
                                        </p:tgtEl>
                                        <p:attrNameLst>
                                          <p:attrName>style.visibility</p:attrName>
                                        </p:attrNameLst>
                                      </p:cBhvr>
                                      <p:to>
                                        <p:strVal val="visible"/>
                                      </p:to>
                                    </p:set>
                                    <p:anim calcmode="lin" valueType="num">
                                      <p:cBhvr additive="base">
                                        <p:cTn id="43" dur="500" fill="hold"/>
                                        <p:tgtEl>
                                          <p:spTgt spid="407567"/>
                                        </p:tgtEl>
                                        <p:attrNameLst>
                                          <p:attrName>ppt_x</p:attrName>
                                        </p:attrNameLst>
                                      </p:cBhvr>
                                      <p:tavLst>
                                        <p:tav tm="0">
                                          <p:val>
                                            <p:strVal val="0-#ppt_w/2"/>
                                          </p:val>
                                        </p:tav>
                                        <p:tav tm="100000">
                                          <p:val>
                                            <p:strVal val="#ppt_x"/>
                                          </p:val>
                                        </p:tav>
                                      </p:tavLst>
                                    </p:anim>
                                    <p:anim calcmode="lin" valueType="num">
                                      <p:cBhvr additive="base">
                                        <p:cTn id="44"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70"/>
                                        </p:tgtEl>
                                        <p:attrNameLst>
                                          <p:attrName>style.visibility</p:attrName>
                                        </p:attrNameLst>
                                      </p:cBhvr>
                                      <p:to>
                                        <p:strVal val="visible"/>
                                      </p:to>
                                    </p:set>
                                    <p:anim calcmode="lin" valueType="num">
                                      <p:cBhvr additive="base">
                                        <p:cTn id="55" dur="500" fill="hold"/>
                                        <p:tgtEl>
                                          <p:spTgt spid="407570"/>
                                        </p:tgtEl>
                                        <p:attrNameLst>
                                          <p:attrName>ppt_x</p:attrName>
                                        </p:attrNameLst>
                                      </p:cBhvr>
                                      <p:tavLst>
                                        <p:tav tm="0">
                                          <p:val>
                                            <p:strVal val="0-#ppt_w/2"/>
                                          </p:val>
                                        </p:tav>
                                        <p:tav tm="100000">
                                          <p:val>
                                            <p:strVal val="#ppt_x"/>
                                          </p:val>
                                        </p:tav>
                                      </p:tavLst>
                                    </p:anim>
                                    <p:anim calcmode="lin" valueType="num">
                                      <p:cBhvr additive="base">
                                        <p:cTn id="56"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7571"/>
                                        </p:tgtEl>
                                        <p:attrNameLst>
                                          <p:attrName>style.visibility</p:attrName>
                                        </p:attrNameLst>
                                      </p:cBhvr>
                                      <p:to>
                                        <p:strVal val="visible"/>
                                      </p:to>
                                    </p:set>
                                    <p:anim calcmode="lin" valueType="num">
                                      <p:cBhvr additive="base">
                                        <p:cTn id="61" dur="500" fill="hold"/>
                                        <p:tgtEl>
                                          <p:spTgt spid="407571"/>
                                        </p:tgtEl>
                                        <p:attrNameLst>
                                          <p:attrName>ppt_x</p:attrName>
                                        </p:attrNameLst>
                                      </p:cBhvr>
                                      <p:tavLst>
                                        <p:tav tm="0">
                                          <p:val>
                                            <p:strVal val="0-#ppt_w/2"/>
                                          </p:val>
                                        </p:tav>
                                        <p:tav tm="100000">
                                          <p:val>
                                            <p:strVal val="#ppt_x"/>
                                          </p:val>
                                        </p:tav>
                                      </p:tavLst>
                                    </p:anim>
                                    <p:anim calcmode="lin" valueType="num">
                                      <p:cBhvr additive="base">
                                        <p:cTn id="62"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73"/>
                                        </p:tgtEl>
                                        <p:attrNameLst>
                                          <p:attrName>style.visibility</p:attrName>
                                        </p:attrNameLst>
                                      </p:cBhvr>
                                      <p:to>
                                        <p:strVal val="visible"/>
                                      </p:to>
                                    </p:set>
                                    <p:anim calcmode="lin" valueType="num">
                                      <p:cBhvr additive="base">
                                        <p:cTn id="67" dur="500" fill="hold"/>
                                        <p:tgtEl>
                                          <p:spTgt spid="407573"/>
                                        </p:tgtEl>
                                        <p:attrNameLst>
                                          <p:attrName>ppt_x</p:attrName>
                                        </p:attrNameLst>
                                      </p:cBhvr>
                                      <p:tavLst>
                                        <p:tav tm="0">
                                          <p:val>
                                            <p:strVal val="0-#ppt_w/2"/>
                                          </p:val>
                                        </p:tav>
                                        <p:tav tm="100000">
                                          <p:val>
                                            <p:strVal val="#ppt_x"/>
                                          </p:val>
                                        </p:tav>
                                      </p:tavLst>
                                    </p:anim>
                                    <p:anim calcmode="lin" valueType="num">
                                      <p:cBhvr additive="base">
                                        <p:cTn id="68"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07575"/>
                                        </p:tgtEl>
                                        <p:attrNameLst>
                                          <p:attrName>style.visibility</p:attrName>
                                        </p:attrNameLst>
                                      </p:cBhvr>
                                      <p:to>
                                        <p:strVal val="visible"/>
                                      </p:to>
                                    </p:set>
                                    <p:anim calcmode="lin" valueType="num">
                                      <p:cBhvr additive="base">
                                        <p:cTn id="73" dur="500" fill="hold"/>
                                        <p:tgtEl>
                                          <p:spTgt spid="407575"/>
                                        </p:tgtEl>
                                        <p:attrNameLst>
                                          <p:attrName>ppt_x</p:attrName>
                                        </p:attrNameLst>
                                      </p:cBhvr>
                                      <p:tavLst>
                                        <p:tav tm="0">
                                          <p:val>
                                            <p:strVal val="0-#ppt_w/2"/>
                                          </p:val>
                                        </p:tav>
                                        <p:tav tm="100000">
                                          <p:val>
                                            <p:strVal val="#ppt_x"/>
                                          </p:val>
                                        </p:tav>
                                      </p:tavLst>
                                    </p:anim>
                                    <p:anim calcmode="lin" valueType="num">
                                      <p:cBhvr additive="base">
                                        <p:cTn id="74" dur="500" fill="hold"/>
                                        <p:tgtEl>
                                          <p:spTgt spid="4075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40757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7"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algn="l"/>
            <a:endParaRPr lang="en-US" sz="2000">
              <a:solidFill>
                <a:srgbClr val="EAEAEA"/>
              </a:solidFill>
              <a:latin typeface="Arial" charset="0"/>
              <a:cs typeface="Arial" charset="0"/>
            </a:endParaRPr>
          </a:p>
        </p:txBody>
      </p:sp>
      <p:sp>
        <p:nvSpPr>
          <p:cNvPr id="29706" name="Text Box 10"/>
          <p:cNvSpPr txBox="1">
            <a:spLocks noChangeArrowheads="1"/>
          </p:cNvSpPr>
          <p:nvPr/>
        </p:nvSpPr>
        <p:spPr bwMode="auto">
          <a:xfrm>
            <a:off x="8382000" y="76200"/>
            <a:ext cx="698500" cy="83026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lgn="l" eaLnBrk="1" hangingPunct="1">
              <a:defRPr/>
            </a:pPr>
            <a:r>
              <a:rPr lang="en-US" b="1" dirty="0">
                <a:solidFill>
                  <a:srgbClr val="FFFFFF"/>
                </a:solidFill>
                <a:latin typeface="Arial"/>
                <a:ea typeface="+mn-ea"/>
                <a:cs typeface="Arial"/>
              </a:rPr>
              <a:t>232</a:t>
            </a:r>
          </a:p>
          <a:p>
            <a:pPr algn="l" eaLnBrk="1" hangingPunct="1">
              <a:defRPr/>
            </a:pPr>
            <a:r>
              <a:rPr lang="en-US" b="1" dirty="0">
                <a:solidFill>
                  <a:srgbClr val="FFFFFF"/>
                </a:solidFill>
                <a:latin typeface="Arial"/>
                <a:ea typeface="+mn-ea"/>
                <a:cs typeface="Arial"/>
              </a:rPr>
              <a:t>342</a:t>
            </a: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586</a:t>
            </a: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dirty="0">
                <a:solidFill>
                  <a:srgbClr val="FFFFFF"/>
                </a:solidFill>
                <a:latin typeface="Arial"/>
                <a:ea typeface="+mn-ea"/>
                <a:cs typeface="Arial"/>
              </a:rPr>
              <a:t>Jeremiah</a:t>
            </a:r>
          </a:p>
        </p:txBody>
      </p:sp>
      <p:sp>
        <p:nvSpPr>
          <p:cNvPr id="91141"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algn="l"/>
            <a:endParaRPr lang="en-US" sz="2000">
              <a:solidFill>
                <a:srgbClr val="EAEAEA"/>
              </a:solidFill>
              <a:latin typeface="Arial" charset="0"/>
              <a:cs typeface="Arial" charset="0"/>
            </a:endParaRPr>
          </a:p>
        </p:txBody>
      </p:sp>
      <p:sp>
        <p:nvSpPr>
          <p:cNvPr id="91142"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algn="l"/>
            <a:endParaRPr lang="en-US" sz="2000">
              <a:solidFill>
                <a:srgbClr val="EAEAEA"/>
              </a:solidFill>
              <a:latin typeface="Arial"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l" eaLnBrk="1" hangingPunct="1">
              <a:spcBef>
                <a:spcPct val="20000"/>
              </a:spcBef>
              <a:buClr>
                <a:srgbClr val="99CCFF"/>
              </a:buClr>
              <a:buSzPct val="110000"/>
              <a:defRPr/>
            </a:pPr>
            <a:r>
              <a:rPr lang="en-US" sz="2800">
                <a:solidFill>
                  <a:srgbClr val="FFFFFF"/>
                </a:solidFill>
                <a:latin typeface="Arial"/>
                <a:ea typeface="+mn-ea"/>
                <a:cs typeface="Arial"/>
              </a:rPr>
              <a:t>Ezekiel</a:t>
            </a: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Daniel</a:t>
            </a: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597</a:t>
            </a: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605</a:t>
            </a: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en-US" sz="3600" b="1" dirty="0">
                <a:latin typeface="Arial" charset="0"/>
                <a:ea typeface="ＭＳ Ｐゴシック" charset="0"/>
                <a:cs typeface="Arial" charset="0"/>
              </a:rPr>
              <a:t>Josiah</a:t>
            </a:r>
            <a:r>
              <a:rPr kumimoji="1" lang="fr-FR" altLang="ja-JP" sz="3600" b="1" dirty="0">
                <a:latin typeface="Arial" charset="0"/>
                <a:ea typeface="ＭＳ Ｐゴシック" charset="0"/>
                <a:cs typeface="Arial" charset="0"/>
              </a:rPr>
              <a:t>'</a:t>
            </a:r>
            <a:r>
              <a:rPr kumimoji="1" lang="en-US" sz="3600" b="1" dirty="0">
                <a:latin typeface="Arial" charset="0"/>
                <a:ea typeface="ＭＳ Ｐゴシック" charset="0"/>
                <a:cs typeface="Arial" charset="0"/>
              </a:rPr>
              <a:t>s Sons &amp; Prophets</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algn="l">
              <a:defRPr/>
            </a:pPr>
            <a:endParaRPr lang="en-US" sz="2000">
              <a:solidFill>
                <a:srgbClr val="EAEAEA"/>
              </a:solidFill>
              <a:latin typeface="Arial"/>
              <a:ea typeface="+mn-ea"/>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l" eaLnBrk="1" hangingPunct="1">
              <a:spcBef>
                <a:spcPct val="20000"/>
              </a:spcBef>
              <a:buClr>
                <a:srgbClr val="99CCFF"/>
              </a:buClr>
              <a:buSzPct val="110000"/>
              <a:defRPr/>
            </a:pPr>
            <a:r>
              <a:rPr lang="en-US">
                <a:solidFill>
                  <a:srgbClr val="FFFFFF"/>
                </a:solidFill>
                <a:latin typeface="Arial"/>
                <a:ea typeface="+mn-ea"/>
                <a:cs typeface="Arial"/>
              </a:rPr>
              <a:t>Brief Puppet Kings</a:t>
            </a: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99CCFF"/>
              </a:solidFill>
              <a:latin typeface="Arial"/>
              <a:ea typeface="+mn-ea"/>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99CCFF"/>
              </a:solidFill>
              <a:latin typeface="Arial"/>
              <a:ea typeface="+mn-ea"/>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defRPr/>
            </a:pPr>
            <a:endParaRPr lang="en-US" sz="2000">
              <a:solidFill>
                <a:srgbClr val="99CCFF"/>
              </a:solidFill>
              <a:latin typeface="Arial"/>
              <a:ea typeface="+mn-ea"/>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algn="r" eaLnBrk="1" hangingPunct="1">
              <a:defRPr/>
            </a:pPr>
            <a:r>
              <a:rPr kumimoji="1" lang="en-US" sz="2800">
                <a:solidFill>
                  <a:srgbClr val="FFFFFF"/>
                </a:solidFill>
                <a:latin typeface="Arial"/>
                <a:ea typeface="+mn-ea"/>
                <a:cs typeface="Arial"/>
              </a:rPr>
              <a:t>City Fell</a:t>
            </a: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Zedekiah</a:t>
            </a: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609</a:t>
            </a: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000" dirty="0">
                <a:solidFill>
                  <a:srgbClr val="FFFFFF"/>
                </a:solidFill>
                <a:latin typeface="Arial"/>
                <a:ea typeface="+mn-ea"/>
                <a:cs typeface="Arial"/>
              </a:rPr>
              <a:t>Jehoiachin</a:t>
            </a: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Jehoiakim</a:t>
            </a: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Josiah</a:t>
            </a: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(3 mos.)</a:t>
            </a: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(3 mos.)</a:t>
            </a: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(11 yrs.)</a:t>
            </a: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(11 yrs.)</a:t>
            </a:r>
          </a:p>
        </p:txBody>
      </p:sp>
      <p:sp>
        <p:nvSpPr>
          <p:cNvPr id="29760" name="Rectangle 64"/>
          <p:cNvSpPr>
            <a:spLocks noChangeArrowheads="1"/>
          </p:cNvSpPr>
          <p:nvPr/>
        </p:nvSpPr>
        <p:spPr bwMode="auto">
          <a:xfrm>
            <a:off x="-152400"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sz="2800">
                <a:solidFill>
                  <a:srgbClr val="FFFFFF"/>
                </a:solidFill>
                <a:latin typeface="Arial"/>
                <a:ea typeface="+mn-ea"/>
                <a:cs typeface="Arial"/>
              </a:rPr>
              <a:t>627</a:t>
            </a: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1" hangingPunct="1">
              <a:spcBef>
                <a:spcPct val="20000"/>
              </a:spcBef>
              <a:buClr>
                <a:srgbClr val="99CCFF"/>
              </a:buClr>
              <a:buSzPct val="110000"/>
              <a:defRPr/>
            </a:pPr>
            <a:r>
              <a:rPr lang="en-US" dirty="0">
                <a:solidFill>
                  <a:srgbClr val="FFFFFF"/>
                </a:solidFill>
                <a:latin typeface="Arial"/>
                <a:ea typeface="+mn-ea"/>
                <a:cs typeface="Arial"/>
              </a:rPr>
              <a:t>Jehoahaz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3186"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kumimoji="0" lang="en-US" sz="4000">
                <a:solidFill>
                  <a:schemeClr val="bg1"/>
                </a:solidFill>
                <a:latin typeface="Arial" charset="0"/>
                <a:ea typeface="Osaka" charset="0"/>
                <a:cs typeface="Arial" charset="0"/>
              </a:rPr>
              <a:t>Two 70-Year Exiles</a:t>
            </a:r>
          </a:p>
        </p:txBody>
      </p:sp>
      <p:sp>
        <p:nvSpPr>
          <p:cNvPr id="93187" name="Rectangle 2"/>
          <p:cNvSpPr>
            <a:spLocks noChangeArrowheads="1"/>
          </p:cNvSpPr>
          <p:nvPr/>
        </p:nvSpPr>
        <p:spPr bwMode="auto">
          <a:xfrm>
            <a:off x="5638800" y="35052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l"/>
            <a:endParaRPr lang="en-US" sz="2000">
              <a:solidFill>
                <a:srgbClr val="FFFFFF"/>
              </a:solidFill>
              <a:latin typeface="Arial" charset="0"/>
              <a:ea typeface="Osaka" charset="0"/>
              <a:cs typeface="Osaka" charset="0"/>
            </a:endParaRPr>
          </a:p>
        </p:txBody>
      </p:sp>
      <p:sp>
        <p:nvSpPr>
          <p:cNvPr id="93188" name="Rectangle 3"/>
          <p:cNvSpPr>
            <a:spLocks noChangeArrowheads="1"/>
          </p:cNvSpPr>
          <p:nvPr/>
        </p:nvSpPr>
        <p:spPr bwMode="auto">
          <a:xfrm>
            <a:off x="0" y="35052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algn="l"/>
            <a:endParaRPr lang="en-US" sz="2000">
              <a:solidFill>
                <a:srgbClr val="FFFFFF"/>
              </a:solidFill>
              <a:latin typeface="Arial" charset="0"/>
              <a:ea typeface="Osaka" charset="0"/>
              <a:cs typeface="Osaka" charset="0"/>
            </a:endParaRPr>
          </a:p>
        </p:txBody>
      </p:sp>
      <p:sp>
        <p:nvSpPr>
          <p:cNvPr id="93189"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solidFill>
                  <a:srgbClr val="FFFFFF"/>
                </a:solidFill>
                <a:latin typeface="Arial" charset="0"/>
                <a:ea typeface="Osaka" charset="0"/>
                <a:cs typeface="Osaka" charset="0"/>
              </a:rPr>
              <a:t>560</a:t>
            </a:r>
          </a:p>
        </p:txBody>
      </p:sp>
      <p:sp>
        <p:nvSpPr>
          <p:cNvPr id="14341" name="Rectangle 5"/>
          <p:cNvSpPr>
            <a:spLocks noChangeArrowheads="1"/>
          </p:cNvSpPr>
          <p:nvPr/>
        </p:nvSpPr>
        <p:spPr bwMode="auto">
          <a:xfrm>
            <a:off x="2133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99CC00"/>
              </a:buClr>
              <a:buSzPct val="110000"/>
            </a:pPr>
            <a:r>
              <a:rPr lang="en-US" sz="2800">
                <a:solidFill>
                  <a:srgbClr val="FFFFFF"/>
                </a:solidFill>
                <a:latin typeface="Arial" charset="0"/>
                <a:ea typeface="Osaka" charset="0"/>
                <a:cs typeface="Osaka" charset="0"/>
              </a:rPr>
              <a:t>586</a:t>
            </a:r>
          </a:p>
        </p:txBody>
      </p:sp>
      <p:sp>
        <p:nvSpPr>
          <p:cNvPr id="93191" name="WordArt 6"/>
          <p:cNvSpPr>
            <a:spLocks noChangeArrowheads="1" noChangeShapeType="1" noTextEdit="1"/>
          </p:cNvSpPr>
          <p:nvPr/>
        </p:nvSpPr>
        <p:spPr bwMode="auto">
          <a:xfrm>
            <a:off x="1905000" y="114300"/>
            <a:ext cx="5381625" cy="647700"/>
          </a:xfrm>
          <a:prstGeom prst="rect">
            <a:avLst/>
          </a:prstGeom>
        </p:spPr>
        <p:txBody>
          <a:bodyPr wrap="none" fromWordArt="1">
            <a:prstTxWarp prst="textPlain">
              <a:avLst>
                <a:gd name="adj" fmla="val 50000"/>
              </a:avLst>
            </a:prstTxWarp>
          </a:bodyPr>
          <a:lstStyle/>
          <a:p>
            <a:r>
              <a:rPr lang="en-US" sz="3200" kern="1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a:ea typeface="Arial"/>
                <a:cs typeface="Arial"/>
              </a:rPr>
              <a:t>Two 70-Year Exiles</a:t>
            </a:r>
          </a:p>
        </p:txBody>
      </p:sp>
      <p:sp>
        <p:nvSpPr>
          <p:cNvPr id="14343" name="Rectangle 7"/>
          <p:cNvSpPr>
            <a:spLocks noChangeArrowheads="1"/>
          </p:cNvSpPr>
          <p:nvPr/>
        </p:nvSpPr>
        <p:spPr bwMode="auto">
          <a:xfrm>
            <a:off x="1187450" y="1595438"/>
            <a:ext cx="4968875" cy="10414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eaLnBrk="1" hangingPunct="1">
              <a:spcBef>
                <a:spcPct val="20000"/>
              </a:spcBef>
              <a:buClr>
                <a:srgbClr val="99CC00"/>
              </a:buClr>
              <a:buSzPct val="110000"/>
              <a:defRPr/>
            </a:pPr>
            <a:r>
              <a:rPr lang="en-US" sz="3200" b="1" dirty="0">
                <a:solidFill>
                  <a:srgbClr val="FFFFFF"/>
                </a:solidFill>
                <a:latin typeface="Arial"/>
                <a:ea typeface="+mn-ea"/>
                <a:cs typeface="Arial"/>
              </a:rPr>
              <a:t>People Exile</a:t>
            </a:r>
            <a:br>
              <a:rPr lang="en-US" sz="3200" b="1" dirty="0">
                <a:solidFill>
                  <a:srgbClr val="FFFFFF"/>
                </a:solidFill>
                <a:latin typeface="Arial"/>
                <a:ea typeface="+mn-ea"/>
                <a:cs typeface="Arial"/>
              </a:rPr>
            </a:br>
            <a:r>
              <a:rPr lang="en-US" b="1" dirty="0">
                <a:solidFill>
                  <a:srgbClr val="FFFFFF"/>
                </a:solidFill>
                <a:latin typeface="Arial"/>
                <a:ea typeface="+mn-ea"/>
                <a:cs typeface="Arial"/>
              </a:rPr>
              <a:t>(Jer. 25:11-12; Dan. 9:2; Ezra 1:1)</a:t>
            </a:r>
          </a:p>
        </p:txBody>
      </p:sp>
      <p:sp>
        <p:nvSpPr>
          <p:cNvPr id="14344" name="Rectangle 8"/>
          <p:cNvSpPr>
            <a:spLocks noChangeArrowheads="1"/>
          </p:cNvSpPr>
          <p:nvPr/>
        </p:nvSpPr>
        <p:spPr bwMode="auto">
          <a:xfrm>
            <a:off x="3635375" y="4114800"/>
            <a:ext cx="3097213"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99CC00"/>
              </a:buClr>
              <a:buSzPct val="110000"/>
            </a:pPr>
            <a:r>
              <a:rPr lang="en-US" sz="3200" b="1">
                <a:solidFill>
                  <a:srgbClr val="FFFF00"/>
                </a:solidFill>
                <a:latin typeface="Arial" charset="0"/>
                <a:ea typeface="Osaka" charset="0"/>
                <a:cs typeface="Osaka" charset="0"/>
              </a:rPr>
              <a:t>Temple Exile</a:t>
            </a:r>
          </a:p>
        </p:txBody>
      </p:sp>
      <p:sp>
        <p:nvSpPr>
          <p:cNvPr id="14345" name="Rectangle 9"/>
          <p:cNvSpPr>
            <a:spLocks noChangeArrowheads="1"/>
          </p:cNvSpPr>
          <p:nvPr/>
        </p:nvSpPr>
        <p:spPr bwMode="auto">
          <a:xfrm>
            <a:off x="5181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99CC00"/>
              </a:buClr>
              <a:buSzPct val="110000"/>
            </a:pPr>
            <a:r>
              <a:rPr lang="en-US" sz="2800">
                <a:solidFill>
                  <a:srgbClr val="FFFFFF"/>
                </a:solidFill>
                <a:latin typeface="Arial" charset="0"/>
                <a:ea typeface="Osaka" charset="0"/>
                <a:cs typeface="Osaka" charset="0"/>
              </a:rPr>
              <a:t>539</a:t>
            </a:r>
          </a:p>
        </p:txBody>
      </p:sp>
      <p:sp>
        <p:nvSpPr>
          <p:cNvPr id="14346" name="Rectangle 10"/>
          <p:cNvSpPr>
            <a:spLocks noChangeArrowheads="1"/>
          </p:cNvSpPr>
          <p:nvPr/>
        </p:nvSpPr>
        <p:spPr bwMode="auto">
          <a:xfrm>
            <a:off x="5867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99CC00"/>
              </a:buClr>
              <a:buSzPct val="110000"/>
            </a:pPr>
            <a:r>
              <a:rPr lang="en-US" sz="2800">
                <a:solidFill>
                  <a:srgbClr val="FFFFFF"/>
                </a:solidFill>
                <a:latin typeface="Arial" charset="0"/>
                <a:ea typeface="Osaka" charset="0"/>
                <a:cs typeface="Osaka" charset="0"/>
              </a:rPr>
              <a:t>536</a:t>
            </a:r>
          </a:p>
        </p:txBody>
      </p:sp>
      <p:sp>
        <p:nvSpPr>
          <p:cNvPr id="14347" name="Rectangle 11"/>
          <p:cNvSpPr>
            <a:spLocks noChangeArrowheads="1"/>
          </p:cNvSpPr>
          <p:nvPr/>
        </p:nvSpPr>
        <p:spPr bwMode="auto">
          <a:xfrm>
            <a:off x="74676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99CC00"/>
              </a:buClr>
              <a:buSzPct val="110000"/>
            </a:pPr>
            <a:r>
              <a:rPr lang="en-US" sz="2800">
                <a:solidFill>
                  <a:srgbClr val="FFFFFF"/>
                </a:solidFill>
                <a:latin typeface="Arial" charset="0"/>
                <a:ea typeface="Osaka" charset="0"/>
                <a:cs typeface="Osaka" charset="0"/>
              </a:rPr>
              <a:t>516</a:t>
            </a:r>
          </a:p>
        </p:txBody>
      </p:sp>
      <p:sp>
        <p:nvSpPr>
          <p:cNvPr id="14348" name="Rectangle 12"/>
          <p:cNvSpPr>
            <a:spLocks noChangeArrowheads="1"/>
          </p:cNvSpPr>
          <p:nvPr/>
        </p:nvSpPr>
        <p:spPr bwMode="auto">
          <a:xfrm>
            <a:off x="533400" y="2971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buClr>
                <a:srgbClr val="99CC00"/>
              </a:buClr>
              <a:buSzPct val="110000"/>
            </a:pPr>
            <a:r>
              <a:rPr lang="en-US" sz="2800">
                <a:solidFill>
                  <a:srgbClr val="FFFFFF"/>
                </a:solidFill>
                <a:latin typeface="Arial" charset="0"/>
                <a:ea typeface="Osaka" charset="0"/>
                <a:cs typeface="Osaka" charset="0"/>
              </a:rPr>
              <a:t>605</a:t>
            </a:r>
          </a:p>
        </p:txBody>
      </p:sp>
      <p:sp>
        <p:nvSpPr>
          <p:cNvPr id="14349" name="Line 13"/>
          <p:cNvSpPr>
            <a:spLocks noChangeShapeType="1"/>
          </p:cNvSpPr>
          <p:nvPr/>
        </p:nvSpPr>
        <p:spPr bwMode="auto">
          <a:xfrm>
            <a:off x="990600" y="26670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algn="l">
              <a:defRPr/>
            </a:pPr>
            <a:endParaRPr lang="en-US" sz="2000">
              <a:solidFill>
                <a:srgbClr val="FFFFFF"/>
              </a:solidFill>
              <a:latin typeface="Arial"/>
              <a:ea typeface="+mn-ea"/>
              <a:cs typeface="Arial"/>
            </a:endParaRPr>
          </a:p>
        </p:txBody>
      </p:sp>
      <p:sp>
        <p:nvSpPr>
          <p:cNvPr id="14350" name="Line 14"/>
          <p:cNvSpPr>
            <a:spLocks noChangeShapeType="1"/>
          </p:cNvSpPr>
          <p:nvPr/>
        </p:nvSpPr>
        <p:spPr bwMode="auto">
          <a:xfrm>
            <a:off x="2590800" y="4191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7" name="Rectangle 11"/>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defRPr/>
            </a:pPr>
            <a:endParaRPr lang="en-US">
              <a:solidFill>
                <a:srgbClr val="000000"/>
              </a:solidFill>
              <a:latin typeface="Arial" charset="0"/>
              <a:cs typeface="Arial" charset="0"/>
            </a:endParaRPr>
          </a:p>
        </p:txBody>
      </p:sp>
      <p:sp>
        <p:nvSpPr>
          <p:cNvPr id="95234" name="Text Box 8"/>
          <p:cNvSpPr txBox="1">
            <a:spLocks noChangeArrowheads="1"/>
          </p:cNvSpPr>
          <p:nvPr/>
        </p:nvSpPr>
        <p:spPr bwMode="auto">
          <a:xfrm>
            <a:off x="8353425" y="41275"/>
            <a:ext cx="78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110f</a:t>
            </a:r>
          </a:p>
        </p:txBody>
      </p:sp>
      <p:pic>
        <p:nvPicPr>
          <p:cNvPr id="95235" name="Picture 1" descr="Screen Shot 2011-12-13 at 5.28.19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0975" y="603250"/>
            <a:ext cx="5707063" cy="58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12"/>
          <p:cNvSpPr>
            <a:spLocks noGrp="1" noChangeArrowheads="1"/>
          </p:cNvSpPr>
          <p:nvPr>
            <p:ph type="title" idx="4294967295"/>
          </p:nvPr>
        </p:nvSpPr>
        <p:spPr>
          <a:xfrm>
            <a:off x="609600" y="115888"/>
            <a:ext cx="7772400" cy="1152525"/>
          </a:xfrm>
          <a:solidFill>
            <a:schemeClr val="tx1"/>
          </a:solidFill>
        </p:spPr>
        <p:txBody>
          <a:bodyPr/>
          <a:lstStyle/>
          <a:p>
            <a:r>
              <a:rPr lang="en-US" altLang="zh-CN" sz="3600" b="1">
                <a:solidFill>
                  <a:srgbClr val="FFFFFF"/>
                </a:solidFill>
                <a:latin typeface="Arial" charset="0"/>
                <a:ea typeface="ＭＳ Ｐゴシック" charset="0"/>
                <a:cs typeface="Arial" charset="0"/>
              </a:rPr>
              <a:t>1986 Babylon International Festival Medallion</a:t>
            </a:r>
            <a:endParaRPr lang="en-US" sz="3600" b="1">
              <a:solidFill>
                <a:srgbClr val="FFFFFF"/>
              </a:solidFill>
              <a:latin typeface="Arial" charset="0"/>
              <a:ea typeface="ＭＳ Ｐゴシック" charset="0"/>
              <a:cs typeface="Arial" charset="0"/>
            </a:endParaRPr>
          </a:p>
        </p:txBody>
      </p:sp>
      <p:sp>
        <p:nvSpPr>
          <p:cNvPr id="95237" name="Right Triangle 2"/>
          <p:cNvSpPr>
            <a:spLocks noChangeArrowheads="1"/>
          </p:cNvSpPr>
          <p:nvPr/>
        </p:nvSpPr>
        <p:spPr bwMode="auto">
          <a:xfrm rot="-5400000">
            <a:off x="3707606" y="3717132"/>
            <a:ext cx="2879725" cy="2592388"/>
          </a:xfrm>
          <a:prstGeom prst="rtTriangl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8" name="Rectangle 12"/>
          <p:cNvSpPr txBox="1">
            <a:spLocks noChangeArrowheads="1"/>
          </p:cNvSpPr>
          <p:nvPr/>
        </p:nvSpPr>
        <p:spPr bwMode="auto">
          <a:xfrm>
            <a:off x="-3175" y="6165850"/>
            <a:ext cx="9147175" cy="627063"/>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altLang="zh-CN" sz="3600" b="1" dirty="0">
                <a:solidFill>
                  <a:srgbClr val="FF0000"/>
                </a:solidFill>
                <a:effectLst>
                  <a:outerShdw blurRad="38100" dist="38100" dir="2700000" algn="tl">
                    <a:srgbClr val="000000">
                      <a:alpha val="43137"/>
                    </a:srgbClr>
                  </a:outerShdw>
                </a:effectLst>
                <a:latin typeface="Arial"/>
                <a:ea typeface="ＭＳ Ｐゴシック"/>
                <a:cs typeface="Arial"/>
              </a:rPr>
              <a:t>BABYLON: Prelude to Armageddon?</a:t>
            </a:r>
            <a:endParaRPr lang="en-US" sz="3600" b="1" dirty="0">
              <a:solidFill>
                <a:srgbClr val="FF0000"/>
              </a:solidFill>
              <a:effectLst>
                <a:outerShdw blurRad="38100" dist="38100" dir="2700000" algn="tl">
                  <a:srgbClr val="000000">
                    <a:alpha val="43137"/>
                  </a:srgbClr>
                </a:outerShdw>
              </a:effectLst>
              <a:latin typeface="Arial"/>
              <a:ea typeface="ＭＳ Ｐゴシック"/>
              <a:cs typeface="Arial"/>
            </a:endParaRPr>
          </a:p>
        </p:txBody>
      </p:sp>
      <p:sp>
        <p:nvSpPr>
          <p:cNvPr id="95239" name="Rectangle 12"/>
          <p:cNvSpPr txBox="1">
            <a:spLocks noChangeArrowheads="1"/>
          </p:cNvSpPr>
          <p:nvPr/>
        </p:nvSpPr>
        <p:spPr bwMode="auto">
          <a:xfrm>
            <a:off x="5435600" y="1196975"/>
            <a:ext cx="36703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0000"/>
                </a:solidFill>
                <a:latin typeface="Arial" charset="0"/>
                <a:cs typeface="Arial" charset="0"/>
              </a:rPr>
              <a:t>SADDAM HUSSEIN and the ancient world conqueror Nebuchadnezzar.  Not only do they look alike, but their mission was the same—to control the world.  And the symbol of this world dominion is an ancient city…</a:t>
            </a:r>
          </a:p>
        </p:txBody>
      </p:sp>
      <p:sp>
        <p:nvSpPr>
          <p:cNvPr id="95240" name="Text Box 37"/>
          <p:cNvSpPr txBox="1">
            <a:spLocks noChangeArrowheads="1"/>
          </p:cNvSpPr>
          <p:nvPr/>
        </p:nvSpPr>
        <p:spPr bwMode="auto">
          <a:xfrm>
            <a:off x="8474075" y="2381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Arial" charset="0"/>
              </a:rPr>
              <a:t>137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a:solidFill>
                  <a:schemeClr val="tx1"/>
                </a:solidFill>
                <a:cs typeface="Arial"/>
              </a:rPr>
              <a:t>An Evil End to Judah</a:t>
            </a:r>
          </a:p>
        </p:txBody>
      </p:sp>
      <p:sp>
        <p:nvSpPr>
          <p:cNvPr id="507912" name="Text Box 8"/>
          <p:cNvSpPr txBox="1">
            <a:spLocks noChangeArrowheads="1"/>
          </p:cNvSpPr>
          <p:nvPr/>
        </p:nvSpPr>
        <p:spPr bwMode="auto">
          <a:xfrm>
            <a:off x="4629150" y="2957513"/>
            <a:ext cx="2100263" cy="1570037"/>
          </a:xfrm>
          <a:prstGeom prst="rect">
            <a:avLst/>
          </a:prstGeom>
          <a:noFill/>
          <a:ln w="9525">
            <a:noFill/>
            <a:miter lim="800000"/>
            <a:headEnd/>
            <a:tailEnd/>
          </a:ln>
          <a:effectLst/>
        </p:spPr>
        <p:txBody>
          <a:bodyPr wrap="none">
            <a:spAutoFit/>
          </a:bodyPr>
          <a:lstStyle/>
          <a:p>
            <a:pPr>
              <a:defRPr/>
            </a:pPr>
            <a:r>
              <a:rPr lang="en-US" sz="2800" b="1">
                <a:solidFill>
                  <a:srgbClr val="F3B600"/>
                </a:solidFill>
                <a:latin typeface="Arial"/>
                <a:ea typeface="+mn-ea"/>
                <a:cs typeface="Arial"/>
              </a:rPr>
              <a:t>Zedekiah</a:t>
            </a:r>
            <a:br>
              <a:rPr lang="en-US" sz="2800" b="1">
                <a:solidFill>
                  <a:srgbClr val="F3B600"/>
                </a:solidFill>
                <a:latin typeface="Arial"/>
                <a:ea typeface="+mn-ea"/>
                <a:cs typeface="Arial"/>
              </a:rPr>
            </a:br>
            <a:r>
              <a:rPr lang="en-US" sz="2800" b="1">
                <a:solidFill>
                  <a:srgbClr val="F3B600"/>
                </a:solidFill>
                <a:latin typeface="Arial"/>
                <a:ea typeface="+mn-ea"/>
                <a:cs typeface="Arial"/>
              </a:rPr>
              <a:t>(Mattaniah)</a:t>
            </a:r>
            <a:br>
              <a:rPr lang="en-US" sz="2800" b="1">
                <a:solidFill>
                  <a:srgbClr val="F3B600"/>
                </a:solidFill>
                <a:latin typeface="Arial"/>
                <a:ea typeface="+mn-ea"/>
                <a:cs typeface="Arial"/>
              </a:rPr>
            </a:br>
            <a:r>
              <a:rPr lang="en-US" sz="2000" b="1">
                <a:solidFill>
                  <a:srgbClr val="F3B600"/>
                </a:solidFill>
                <a:latin typeface="Arial"/>
                <a:ea typeface="+mn-ea"/>
                <a:cs typeface="Arial"/>
              </a:rPr>
              <a:t>597-586</a:t>
            </a:r>
            <a:br>
              <a:rPr lang="en-US" sz="2000" b="1">
                <a:solidFill>
                  <a:srgbClr val="F3B600"/>
                </a:solidFill>
                <a:latin typeface="Arial"/>
                <a:ea typeface="+mn-ea"/>
                <a:cs typeface="Arial"/>
              </a:rPr>
            </a:br>
            <a:r>
              <a:rPr lang="en-US" sz="2000" b="1">
                <a:solidFill>
                  <a:srgbClr val="F3B600"/>
                </a:solidFill>
                <a:latin typeface="Arial"/>
                <a:ea typeface="+mn-ea"/>
                <a:cs typeface="Arial"/>
              </a:rPr>
              <a:t>(11 yrs.)</a:t>
            </a:r>
          </a:p>
        </p:txBody>
      </p:sp>
      <p:sp>
        <p:nvSpPr>
          <p:cNvPr id="507914" name="Text Box 10"/>
          <p:cNvSpPr txBox="1">
            <a:spLocks noChangeArrowheads="1"/>
          </p:cNvSpPr>
          <p:nvPr/>
        </p:nvSpPr>
        <p:spPr bwMode="auto">
          <a:xfrm>
            <a:off x="6902450" y="2957513"/>
            <a:ext cx="1820863" cy="1570037"/>
          </a:xfrm>
          <a:prstGeom prst="rect">
            <a:avLst/>
          </a:prstGeom>
          <a:noFill/>
          <a:ln w="9525">
            <a:noFill/>
            <a:miter lim="800000"/>
            <a:headEnd/>
            <a:tailEnd/>
          </a:ln>
          <a:effectLst/>
        </p:spPr>
        <p:txBody>
          <a:bodyPr wrap="none">
            <a:spAutoFit/>
          </a:bodyPr>
          <a:lstStyle/>
          <a:p>
            <a:pPr>
              <a:defRPr/>
            </a:pPr>
            <a:r>
              <a:rPr lang="en-US" sz="2800" b="1" dirty="0">
                <a:solidFill>
                  <a:srgbClr val="F3B600"/>
                </a:solidFill>
                <a:latin typeface="Arial"/>
                <a:ea typeface="+mn-ea"/>
                <a:cs typeface="Arial"/>
              </a:rPr>
              <a:t>Jehoahaz</a:t>
            </a:r>
            <a:br>
              <a:rPr lang="en-US" sz="2800" b="1" dirty="0">
                <a:solidFill>
                  <a:srgbClr val="F3B600"/>
                </a:solidFill>
                <a:latin typeface="Arial"/>
                <a:ea typeface="+mn-ea"/>
                <a:cs typeface="Arial"/>
              </a:rPr>
            </a:br>
            <a:r>
              <a:rPr lang="en-US" sz="2800" b="1" dirty="0">
                <a:solidFill>
                  <a:srgbClr val="F3B600"/>
                </a:solidFill>
                <a:latin typeface="Arial"/>
                <a:ea typeface="+mn-ea"/>
                <a:cs typeface="Arial"/>
              </a:rPr>
              <a:t>(</a:t>
            </a:r>
            <a:r>
              <a:rPr lang="en-US" sz="2800" b="1" dirty="0" err="1">
                <a:solidFill>
                  <a:srgbClr val="F3B600"/>
                </a:solidFill>
                <a:latin typeface="Arial"/>
                <a:ea typeface="+mn-ea"/>
                <a:cs typeface="Arial"/>
              </a:rPr>
              <a:t>Shallum</a:t>
            </a:r>
            <a:r>
              <a:rPr lang="en-US" sz="2800" b="1" dirty="0">
                <a:solidFill>
                  <a:srgbClr val="F3B600"/>
                </a:solidFill>
                <a:latin typeface="Arial"/>
                <a:ea typeface="+mn-ea"/>
                <a:cs typeface="Arial"/>
              </a:rPr>
              <a:t>)</a:t>
            </a:r>
            <a:br>
              <a:rPr lang="en-US" sz="2800" b="1" dirty="0">
                <a:solidFill>
                  <a:srgbClr val="F3B600"/>
                </a:solidFill>
                <a:latin typeface="Arial"/>
                <a:ea typeface="+mn-ea"/>
                <a:cs typeface="Arial"/>
              </a:rPr>
            </a:br>
            <a:r>
              <a:rPr lang="en-US" sz="2000" b="1" dirty="0">
                <a:solidFill>
                  <a:srgbClr val="F3B600"/>
                </a:solidFill>
                <a:latin typeface="Arial"/>
                <a:ea typeface="+mn-ea"/>
                <a:cs typeface="Arial"/>
              </a:rPr>
              <a:t>609</a:t>
            </a:r>
            <a:br>
              <a:rPr lang="en-US" sz="2000" b="1" dirty="0">
                <a:solidFill>
                  <a:srgbClr val="F3B600"/>
                </a:solidFill>
                <a:latin typeface="Arial"/>
                <a:ea typeface="+mn-ea"/>
                <a:cs typeface="Arial"/>
              </a:rPr>
            </a:br>
            <a:r>
              <a:rPr lang="en-US" sz="2000" b="1" dirty="0">
                <a:solidFill>
                  <a:srgbClr val="F3B600"/>
                </a:solidFill>
                <a:latin typeface="Arial"/>
                <a:ea typeface="+mn-ea"/>
                <a:cs typeface="Arial"/>
              </a:rPr>
              <a:t>(3 mos.)</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p:spPr>
        <p:txBody>
          <a:bodyPr wrap="none" anchor="ctr"/>
          <a:lstStyle/>
          <a:p>
            <a:pPr algn="l">
              <a:defRPr/>
            </a:pPr>
            <a:endParaRPr lang="en-US" sz="2000">
              <a:solidFill>
                <a:srgbClr val="FFFFFF"/>
              </a:solidFill>
              <a:latin typeface="Arial"/>
              <a:ea typeface="+mn-ea"/>
              <a:cs typeface="Arial"/>
            </a:endParaRPr>
          </a:p>
        </p:txBody>
      </p:sp>
      <p:sp>
        <p:nvSpPr>
          <p:cNvPr id="507920" name="Text Box 16"/>
          <p:cNvSpPr txBox="1">
            <a:spLocks noChangeArrowheads="1"/>
          </p:cNvSpPr>
          <p:nvPr/>
        </p:nvSpPr>
        <p:spPr bwMode="auto">
          <a:xfrm>
            <a:off x="1844675" y="5060950"/>
            <a:ext cx="3295650" cy="1570038"/>
          </a:xfrm>
          <a:prstGeom prst="rect">
            <a:avLst/>
          </a:prstGeom>
          <a:noFill/>
          <a:ln w="9525">
            <a:noFill/>
            <a:miter lim="800000"/>
            <a:headEnd/>
            <a:tailEnd/>
          </a:ln>
          <a:effectLst/>
        </p:spPr>
        <p:txBody>
          <a:bodyPr wrap="none">
            <a:spAutoFit/>
          </a:bodyPr>
          <a:lstStyle/>
          <a:p>
            <a:pPr>
              <a:defRPr/>
            </a:pPr>
            <a:r>
              <a:rPr lang="en-US" sz="2800" b="1" dirty="0">
                <a:solidFill>
                  <a:srgbClr val="F3B600"/>
                </a:solidFill>
                <a:latin typeface="Arial"/>
                <a:ea typeface="+mn-ea"/>
                <a:cs typeface="Arial"/>
              </a:rPr>
              <a:t>Jehoiachin</a:t>
            </a:r>
            <a:br>
              <a:rPr lang="en-US" sz="2800" b="1" dirty="0">
                <a:solidFill>
                  <a:srgbClr val="F3B600"/>
                </a:solidFill>
                <a:latin typeface="Arial"/>
                <a:ea typeface="+mn-ea"/>
                <a:cs typeface="Arial"/>
              </a:rPr>
            </a:br>
            <a:r>
              <a:rPr lang="en-US" sz="2800" b="1" dirty="0">
                <a:solidFill>
                  <a:srgbClr val="F3B600"/>
                </a:solidFill>
                <a:latin typeface="Arial"/>
                <a:ea typeface="+mn-ea"/>
                <a:cs typeface="Arial"/>
              </a:rPr>
              <a:t>(</a:t>
            </a:r>
            <a:r>
              <a:rPr lang="en-US" sz="2800" b="1" dirty="0" err="1">
                <a:solidFill>
                  <a:srgbClr val="F3B600"/>
                </a:solidFill>
                <a:latin typeface="Arial"/>
                <a:ea typeface="+mn-ea"/>
                <a:cs typeface="Arial"/>
              </a:rPr>
              <a:t>Jeconiah/Coniah</a:t>
            </a:r>
            <a:r>
              <a:rPr lang="en-US" sz="2800" b="1" dirty="0">
                <a:solidFill>
                  <a:srgbClr val="F3B600"/>
                </a:solidFill>
                <a:latin typeface="Arial"/>
                <a:ea typeface="+mn-ea"/>
                <a:cs typeface="Arial"/>
              </a:rPr>
              <a:t>)</a:t>
            </a:r>
            <a:br>
              <a:rPr lang="en-US" sz="2800" b="1" dirty="0">
                <a:solidFill>
                  <a:srgbClr val="F3B600"/>
                </a:solidFill>
                <a:latin typeface="Arial"/>
                <a:ea typeface="+mn-ea"/>
                <a:cs typeface="Arial"/>
              </a:rPr>
            </a:br>
            <a:r>
              <a:rPr lang="en-US" sz="2000" b="1" dirty="0">
                <a:solidFill>
                  <a:srgbClr val="F3B600"/>
                </a:solidFill>
                <a:latin typeface="Arial"/>
                <a:ea typeface="+mn-ea"/>
                <a:cs typeface="Arial"/>
              </a:rPr>
              <a:t>597</a:t>
            </a:r>
            <a:br>
              <a:rPr lang="en-US" sz="2000" b="1" dirty="0">
                <a:solidFill>
                  <a:srgbClr val="F3B600"/>
                </a:solidFill>
                <a:latin typeface="Arial"/>
                <a:ea typeface="+mn-ea"/>
                <a:cs typeface="Arial"/>
              </a:rPr>
            </a:br>
            <a:r>
              <a:rPr lang="en-US" sz="2000" b="1" dirty="0">
                <a:solidFill>
                  <a:srgbClr val="F3B600"/>
                </a:solidFill>
                <a:latin typeface="Arial"/>
                <a:ea typeface="+mn-ea"/>
                <a:cs typeface="Arial"/>
              </a:rPr>
              <a:t>(3 mos.)</a:t>
            </a:r>
          </a:p>
        </p:txBody>
      </p:sp>
      <p:sp>
        <p:nvSpPr>
          <p:cNvPr id="507922" name="Text Box 18"/>
          <p:cNvSpPr txBox="1">
            <a:spLocks noChangeArrowheads="1"/>
          </p:cNvSpPr>
          <p:nvPr/>
        </p:nvSpPr>
        <p:spPr bwMode="auto">
          <a:xfrm>
            <a:off x="3946525" y="838200"/>
            <a:ext cx="1322388" cy="11382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800" b="1">
                <a:solidFill>
                  <a:srgbClr val="FFFFFF"/>
                </a:solidFill>
                <a:latin typeface="Arial" charset="0"/>
                <a:cs typeface="Arial" charset="0"/>
              </a:rPr>
              <a:t>Josiah</a:t>
            </a:r>
          </a:p>
          <a:p>
            <a:pPr>
              <a:defRPr/>
            </a:pPr>
            <a:r>
              <a:rPr lang="en-US" sz="2000" b="1">
                <a:solidFill>
                  <a:srgbClr val="FFFFFF"/>
                </a:solidFill>
                <a:latin typeface="Arial" charset="0"/>
                <a:cs typeface="Arial" charset="0"/>
              </a:rPr>
              <a:t>640-609</a:t>
            </a:r>
          </a:p>
          <a:p>
            <a:pPr>
              <a:defRPr/>
            </a:pPr>
            <a:r>
              <a:rPr lang="en-US" sz="2000" b="1">
                <a:solidFill>
                  <a:srgbClr val="FFFFFF"/>
                </a:solidFill>
                <a:latin typeface="Arial" charset="0"/>
                <a:cs typeface="Arial" charset="0"/>
              </a:rPr>
              <a:t>(31 yrs.)</a:t>
            </a:r>
            <a:endParaRPr lang="en-US" sz="2000">
              <a:solidFill>
                <a:srgbClr val="FFFFFF"/>
              </a:solidFill>
              <a:latin typeface="Arial" charset="0"/>
              <a:cs typeface="Arial" charset="0"/>
            </a:endParaRPr>
          </a:p>
        </p:txBody>
      </p:sp>
      <p:sp>
        <p:nvSpPr>
          <p:cNvPr id="507924" name="Text Box 20"/>
          <p:cNvSpPr txBox="1">
            <a:spLocks noChangeArrowheads="1"/>
          </p:cNvSpPr>
          <p:nvPr/>
        </p:nvSpPr>
        <p:spPr bwMode="auto">
          <a:xfrm>
            <a:off x="2346325" y="2957513"/>
            <a:ext cx="2057400" cy="1570037"/>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800" b="1">
                <a:solidFill>
                  <a:srgbClr val="F3B600"/>
                </a:solidFill>
                <a:latin typeface="Arial" charset="0"/>
                <a:cs typeface="Arial" charset="0"/>
              </a:rPr>
              <a:t>Jehoiakim (Eliakim)</a:t>
            </a:r>
            <a:br>
              <a:rPr lang="en-US" sz="2800" b="1">
                <a:solidFill>
                  <a:srgbClr val="F3B600"/>
                </a:solidFill>
                <a:latin typeface="Arial" charset="0"/>
                <a:cs typeface="Arial" charset="0"/>
              </a:rPr>
            </a:br>
            <a:r>
              <a:rPr lang="en-US" sz="2000" b="1">
                <a:solidFill>
                  <a:srgbClr val="F3B600"/>
                </a:solidFill>
                <a:latin typeface="Arial" charset="0"/>
                <a:cs typeface="Arial" charset="0"/>
              </a:rPr>
              <a:t>609-597</a:t>
            </a:r>
            <a:br>
              <a:rPr lang="en-US" sz="2000" b="1">
                <a:solidFill>
                  <a:srgbClr val="F3B600"/>
                </a:solidFill>
                <a:latin typeface="Arial" charset="0"/>
                <a:cs typeface="Arial" charset="0"/>
              </a:rPr>
            </a:br>
            <a:r>
              <a:rPr lang="en-US" sz="2000" b="1">
                <a:solidFill>
                  <a:srgbClr val="F3B600"/>
                </a:solidFill>
                <a:latin typeface="Arial" charset="0"/>
                <a:cs typeface="Arial" charset="0"/>
              </a:rPr>
              <a:t>(11 yrs.)</a:t>
            </a:r>
            <a:endParaRPr lang="en-US" sz="2800" b="1">
              <a:solidFill>
                <a:srgbClr val="F3B600"/>
              </a:solidFill>
              <a:latin typeface="Arial" charset="0"/>
              <a:cs typeface="Arial" charset="0"/>
            </a:endParaRPr>
          </a:p>
        </p:txBody>
      </p:sp>
      <p:sp>
        <p:nvSpPr>
          <p:cNvPr id="507925" name="Text Box 21"/>
          <p:cNvSpPr txBox="1">
            <a:spLocks noChangeArrowheads="1"/>
          </p:cNvSpPr>
          <p:nvPr/>
        </p:nvSpPr>
        <p:spPr bwMode="auto">
          <a:xfrm>
            <a:off x="457200" y="2957513"/>
            <a:ext cx="1660525" cy="954087"/>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800" b="1">
                <a:solidFill>
                  <a:srgbClr val="5DBACA"/>
                </a:solidFill>
                <a:latin typeface="Arial" charset="0"/>
                <a:cs typeface="Arial" charset="0"/>
              </a:rPr>
              <a:t>Johanan</a:t>
            </a:r>
            <a:br>
              <a:rPr lang="en-US" sz="2800" b="1">
                <a:solidFill>
                  <a:srgbClr val="5DBACA"/>
                </a:solidFill>
                <a:latin typeface="Arial" charset="0"/>
                <a:cs typeface="Arial" charset="0"/>
              </a:rPr>
            </a:br>
            <a:r>
              <a:rPr lang="en-US" sz="2800" b="1">
                <a:solidFill>
                  <a:srgbClr val="5DBACA"/>
                </a:solidFill>
                <a:latin typeface="Arial" charset="0"/>
                <a:cs typeface="Arial" charset="0"/>
              </a:rPr>
              <a:t>(no rule)</a:t>
            </a:r>
            <a:endParaRPr lang="en-US" sz="2000">
              <a:solidFill>
                <a:srgbClr val="FFFF00"/>
              </a:solidFill>
              <a:latin typeface="Arial" charset="0"/>
              <a:cs typeface="Arial" charset="0"/>
            </a:endParaRPr>
          </a:p>
        </p:txBody>
      </p:sp>
      <p:grpSp>
        <p:nvGrpSpPr>
          <p:cNvPr id="97289" name="Group 29"/>
          <p:cNvGrpSpPr>
            <a:grpSpLocks/>
          </p:cNvGrpSpPr>
          <p:nvPr/>
        </p:nvGrpSpPr>
        <p:grpSpPr bwMode="auto">
          <a:xfrm>
            <a:off x="1295400" y="2135188"/>
            <a:ext cx="6405563" cy="930275"/>
            <a:chOff x="816" y="1296"/>
            <a:chExt cx="4035" cy="586"/>
          </a:xfrm>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BCF0"/>
                </a:solidFill>
                <a:latin typeface="Arial" charset="0"/>
                <a:cs typeface="Arial" charset="0"/>
              </a:rPr>
              <a:t>Exiled</a:t>
            </a:r>
            <a:endParaRPr lang="en-US" sz="2000" i="1">
              <a:solidFill>
                <a:srgbClr val="FFBCF0"/>
              </a:solidFill>
              <a:latin typeface="Arial" charset="0"/>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Lst>
        </p:spPr>
        <p:txBody>
          <a:bodyPr wrap="none" anchor="ctr"/>
          <a:lstStyle/>
          <a:p>
            <a:endParaRPr lang="en-US"/>
          </a:p>
        </p:txBody>
      </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b="1">
                <a:solidFill>
                  <a:srgbClr val="FFFFFF"/>
                </a:solidFill>
                <a:latin typeface="Arial" charset="0"/>
                <a:cs typeface="Arial" charset="0"/>
              </a:rPr>
              <a:t>256</a:t>
            </a:r>
            <a:endParaRPr lang="en-US">
              <a:solidFill>
                <a:srgbClr val="FFFFFF"/>
              </a:solidFill>
              <a:latin typeface="Arial" charset="0"/>
              <a:cs typeface="Arial" charset="0"/>
            </a:endParaRPr>
          </a:p>
        </p:txBody>
      </p:sp>
      <p:sp>
        <p:nvSpPr>
          <p:cNvPr id="507931" name="Text Box 27"/>
          <p:cNvSpPr txBox="1">
            <a:spLocks noChangeArrowheads="1"/>
          </p:cNvSpPr>
          <p:nvPr/>
        </p:nvSpPr>
        <p:spPr bwMode="auto">
          <a:xfrm>
            <a:off x="6248400" y="1066800"/>
            <a:ext cx="2478088"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000" b="1">
                <a:solidFill>
                  <a:srgbClr val="FFFFFF"/>
                </a:solidFill>
                <a:latin typeface="Arial" charset="0"/>
                <a:cs typeface="Arial" charset="0"/>
              </a:rPr>
              <a:t>Good king in white</a:t>
            </a:r>
            <a:endParaRPr lang="en-US" sz="1600">
              <a:solidFill>
                <a:srgbClr val="FFFFFF"/>
              </a:solidFill>
              <a:latin typeface="Arial" charset="0"/>
              <a:cs typeface="Arial" charset="0"/>
            </a:endParaRPr>
          </a:p>
        </p:txBody>
      </p:sp>
      <p:sp>
        <p:nvSpPr>
          <p:cNvPr id="507932" name="Text Box 28"/>
          <p:cNvSpPr txBox="1">
            <a:spLocks noChangeArrowheads="1"/>
          </p:cNvSpPr>
          <p:nvPr/>
        </p:nvSpPr>
        <p:spPr bwMode="auto">
          <a:xfrm>
            <a:off x="6248400" y="1447800"/>
            <a:ext cx="2536825"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000" b="1">
                <a:solidFill>
                  <a:srgbClr val="F3B600"/>
                </a:solidFill>
                <a:latin typeface="Arial" charset="0"/>
                <a:cs typeface="Arial" charset="0"/>
              </a:rPr>
              <a:t>Evil kings in yellow</a:t>
            </a:r>
            <a:endParaRPr lang="en-US" sz="1600">
              <a:solidFill>
                <a:srgbClr val="F3B600"/>
              </a:solidFill>
              <a:latin typeface="Arial" charset="0"/>
              <a:cs typeface="Arial"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BCF0"/>
                </a:solidFill>
                <a:latin typeface="Arial" charset="0"/>
                <a:cs typeface="Arial" charset="0"/>
              </a:rPr>
              <a:t>Babylon</a:t>
            </a:r>
            <a:endParaRPr lang="en-US" sz="2000" i="1">
              <a:solidFill>
                <a:srgbClr val="FFBCF0"/>
              </a:solidFill>
              <a:latin typeface="Arial" charset="0"/>
              <a:cs typeface="Arial"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000" b="1">
                  <a:solidFill>
                    <a:srgbClr val="FFFFFF"/>
                  </a:solidFill>
                  <a:latin typeface="Arial" charset="0"/>
                  <a:cs typeface="Arial" charset="0"/>
                </a:rPr>
                <a:t>1</a:t>
              </a:r>
              <a:endParaRPr lang="en-US" sz="2000">
                <a:solidFill>
                  <a:srgbClr val="FFFFFF"/>
                </a:solidFill>
                <a:latin typeface="Arial" charset="0"/>
                <a:cs typeface="Arial" charset="0"/>
              </a:endParaRPr>
            </a:p>
          </p:txBody>
        </p:sp>
      </p:grpSp>
      <p:grpSp>
        <p:nvGrpSpPr>
          <p:cNvPr id="4" name="Group 36"/>
          <p:cNvGrpSpPr>
            <a:grpSpLocks/>
          </p:cNvGrpSpPr>
          <p:nvPr/>
        </p:nvGrpSpPr>
        <p:grpSpPr bwMode="auto">
          <a:xfrm>
            <a:off x="6705600" y="2774950"/>
            <a:ext cx="381000" cy="420688"/>
            <a:chOff x="146" y="806"/>
            <a:chExt cx="240" cy="265"/>
          </a:xfrm>
          <a:effectLst/>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a:solidFill>
                    <a:srgbClr val="FFFFFF"/>
                  </a:solidFill>
                  <a:latin typeface="Arial"/>
                  <a:ea typeface="+mn-ea"/>
                  <a:cs typeface="Arial"/>
                </a:rPr>
                <a:t>2</a:t>
              </a:r>
            </a:p>
          </p:txBody>
        </p:sp>
      </p:grpSp>
      <p:grpSp>
        <p:nvGrpSpPr>
          <p:cNvPr id="5" name="Group 39"/>
          <p:cNvGrpSpPr>
            <a:grpSpLocks/>
          </p:cNvGrpSpPr>
          <p:nvPr/>
        </p:nvGrpSpPr>
        <p:grpSpPr bwMode="auto">
          <a:xfrm>
            <a:off x="2133600" y="2774950"/>
            <a:ext cx="381000" cy="420688"/>
            <a:chOff x="146" y="806"/>
            <a:chExt cx="240" cy="265"/>
          </a:xfrm>
          <a:effectLst/>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a:solidFill>
                    <a:srgbClr val="FFFFFF"/>
                  </a:solidFill>
                  <a:latin typeface="Arial"/>
                  <a:ea typeface="+mn-ea"/>
                  <a:cs typeface="Arial"/>
                </a:rPr>
                <a:t>3</a:t>
              </a:r>
            </a:p>
          </p:txBody>
        </p:sp>
      </p:grpSp>
      <p:grpSp>
        <p:nvGrpSpPr>
          <p:cNvPr id="6" name="Group 42"/>
          <p:cNvGrpSpPr>
            <a:grpSpLocks/>
          </p:cNvGrpSpPr>
          <p:nvPr/>
        </p:nvGrpSpPr>
        <p:grpSpPr bwMode="auto">
          <a:xfrm>
            <a:off x="2209800" y="4832350"/>
            <a:ext cx="381000" cy="420688"/>
            <a:chOff x="146" y="806"/>
            <a:chExt cx="240" cy="265"/>
          </a:xfrm>
          <a:effectLst/>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a:solidFill>
                    <a:srgbClr val="FFFFFF"/>
                  </a:solidFill>
                  <a:latin typeface="Arial"/>
                  <a:ea typeface="+mn-ea"/>
                  <a:cs typeface="Arial"/>
                </a:rPr>
                <a:t>4</a:t>
              </a:r>
            </a:p>
          </p:txBody>
        </p:sp>
      </p:grpSp>
      <p:grpSp>
        <p:nvGrpSpPr>
          <p:cNvPr id="7" name="Group 45"/>
          <p:cNvGrpSpPr>
            <a:grpSpLocks/>
          </p:cNvGrpSpPr>
          <p:nvPr/>
        </p:nvGrpSpPr>
        <p:grpSpPr bwMode="auto">
          <a:xfrm>
            <a:off x="4495800" y="2774950"/>
            <a:ext cx="381000" cy="420688"/>
            <a:chOff x="146" y="806"/>
            <a:chExt cx="240" cy="265"/>
          </a:xfrm>
          <a:effectLst/>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l">
                <a:defRPr/>
              </a:pPr>
              <a:endParaRPr lang="en-US" sz="2000">
                <a:solidFill>
                  <a:srgbClr val="FFFFFF"/>
                </a:solidFill>
                <a:latin typeface="Arial"/>
                <a:ea typeface="+mn-ea"/>
                <a:cs typeface="Arial"/>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2000">
                  <a:solidFill>
                    <a:srgbClr val="FFFFFF"/>
                  </a:solidFill>
                  <a:latin typeface="Arial"/>
                  <a:ea typeface="+mn-ea"/>
                  <a:cs typeface="Arial"/>
                </a:rPr>
                <a:t>5</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07927">
                                            <p:txEl>
                                              <p:pRg st="0" end="0"/>
                                            </p:txEl>
                                          </p:spTgt>
                                        </p:tgtEl>
                                        <p:attrNameLst>
                                          <p:attrName>style.visibility</p:attrName>
                                        </p:attrNameLst>
                                      </p:cBhvr>
                                      <p:to>
                                        <p:strVal val="visible"/>
                                      </p:to>
                                    </p:set>
                                    <p:animEffect transition="in" filter="dissolve">
                                      <p:cBhvr>
                                        <p:cTn id="42" dur="500"/>
                                        <p:tgtEl>
                                          <p:spTgt spid="507927">
                                            <p:txEl>
                                              <p:pRg st="0" end="0"/>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507929"/>
                                        </p:tgtEl>
                                        <p:attrNameLst>
                                          <p:attrName>style.visibility</p:attrName>
                                        </p:attrNameLst>
                                      </p:cBhvr>
                                      <p:to>
                                        <p:strVal val="visible"/>
                                      </p:to>
                                    </p:set>
                                    <p:animEffect transition="in" filter="dissolve">
                                      <p:cBhvr>
                                        <p:cTn id="45" dur="500"/>
                                        <p:tgtEl>
                                          <p:spTgt spid="5079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07934">
                                            <p:txEl>
                                              <p:pRg st="0" end="0"/>
                                            </p:txEl>
                                          </p:spTgt>
                                        </p:tgtEl>
                                        <p:attrNameLst>
                                          <p:attrName>style.visibility</p:attrName>
                                        </p:attrNameLst>
                                      </p:cBhvr>
                                      <p:to>
                                        <p:strVal val="visible"/>
                                      </p:to>
                                    </p:set>
                                    <p:animEffect transition="in" filter="dissolve">
                                      <p:cBhvr>
                                        <p:cTn id="48" dur="500"/>
                                        <p:tgtEl>
                                          <p:spTgt spid="507934">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07912">
                                            <p:txEl>
                                              <p:pRg st="0" end="0"/>
                                            </p:txEl>
                                          </p:spTgt>
                                        </p:tgtEl>
                                        <p:attrNameLst>
                                          <p:attrName>style.visibility</p:attrName>
                                        </p:attrNameLst>
                                      </p:cBhvr>
                                      <p:to>
                                        <p:strVal val="visible"/>
                                      </p:to>
                                    </p:set>
                                    <p:animEffect transition="in" filter="dissolve">
                                      <p:cBhvr>
                                        <p:cTn id="53" dur="500"/>
                                        <p:tgtEl>
                                          <p:spTgt spid="507912">
                                            <p:txEl>
                                              <p:pRg st="0" end="0"/>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29" grpId="0" animBg="1"/>
      <p:bldP spid="507934"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457200"/>
            <a:ext cx="48799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ext Box 10"/>
          <p:cNvSpPr txBox="1">
            <a:spLocks noChangeArrowheads="1"/>
          </p:cNvSpPr>
          <p:nvPr/>
        </p:nvSpPr>
        <p:spPr bwMode="auto">
          <a:xfrm>
            <a:off x="946150" y="5715000"/>
            <a:ext cx="3735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latin typeface="Arial" charset="0"/>
                <a:cs typeface="Arial" charset="0"/>
              </a:rPr>
              <a:t>Map of Mesopotamia </a:t>
            </a:r>
          </a:p>
        </p:txBody>
      </p:sp>
      <p:sp>
        <p:nvSpPr>
          <p:cNvPr id="4099" name="Text Box 3"/>
          <p:cNvSpPr txBox="1">
            <a:spLocks noChangeArrowheads="1"/>
          </p:cNvSpPr>
          <p:nvPr/>
        </p:nvSpPr>
        <p:spPr bwMode="auto">
          <a:xfrm>
            <a:off x="5013325" y="1524000"/>
            <a:ext cx="4133850" cy="1816100"/>
          </a:xfrm>
          <a:prstGeom prst="rect">
            <a:avLst/>
          </a:prstGeom>
          <a:solidFill>
            <a:srgbClr val="CCFFFF">
              <a:alpha val="50000"/>
            </a:srgbClr>
          </a:solid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800" b="1">
                <a:solidFill>
                  <a:srgbClr val="CC3399"/>
                </a:solidFill>
                <a:effectLst>
                  <a:outerShdw blurRad="38100" dist="38100" dir="2700000" algn="tl">
                    <a:srgbClr val="000000"/>
                  </a:outerShdw>
                </a:effectLst>
                <a:latin typeface="Arial"/>
                <a:cs typeface="Arial"/>
              </a:rPr>
              <a:t>Babylonian Geography</a:t>
            </a:r>
          </a:p>
          <a:p>
            <a:pPr>
              <a:defRPr/>
            </a:pPr>
            <a:endParaRPr lang="en-US" sz="2800" b="1">
              <a:solidFill>
                <a:srgbClr val="CC3399"/>
              </a:solidFill>
              <a:effectLst>
                <a:outerShdw blurRad="38100" dist="38100" dir="2700000" algn="tl">
                  <a:srgbClr val="000000"/>
                </a:outerShdw>
              </a:effectLst>
              <a:latin typeface="Arial"/>
              <a:cs typeface="Arial"/>
            </a:endParaRPr>
          </a:p>
          <a:p>
            <a:pPr>
              <a:defRPr/>
            </a:pPr>
            <a:r>
              <a:rPr lang="en-US" sz="2800" b="1">
                <a:solidFill>
                  <a:srgbClr val="CC3399"/>
                </a:solidFill>
                <a:effectLst>
                  <a:outerShdw blurRad="38100" dist="38100" dir="2700000" algn="tl">
                    <a:srgbClr val="000000"/>
                  </a:outerShdw>
                </a:effectLst>
                <a:latin typeface="Arial"/>
                <a:cs typeface="Arial"/>
              </a:rPr>
              <a:t>Where was Babylonia?</a:t>
            </a:r>
          </a:p>
          <a:p>
            <a:pPr>
              <a:defRPr/>
            </a:pPr>
            <a:endParaRPr lang="en-US" sz="2800" b="1">
              <a:solidFill>
                <a:srgbClr val="CC3399"/>
              </a:solidFill>
              <a:effectLst>
                <a:outerShdw blurRad="38100" dist="38100" dir="2700000" algn="tl">
                  <a:srgbClr val="000000"/>
                </a:outerShdw>
              </a:effectLst>
              <a:latin typeface="Arial"/>
              <a:cs typeface="Arial"/>
            </a:endParaRPr>
          </a:p>
        </p:txBody>
      </p:sp>
      <p:sp>
        <p:nvSpPr>
          <p:cNvPr id="99332" name="Text Box 5"/>
          <p:cNvSpPr txBox="1">
            <a:spLocks noChangeArrowheads="1"/>
          </p:cNvSpPr>
          <p:nvPr/>
        </p:nvSpPr>
        <p:spPr bwMode="auto">
          <a:xfrm>
            <a:off x="5791200" y="76200"/>
            <a:ext cx="327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endParaRPr lang="en-US" sz="2800" b="1" i="1" u="sng">
              <a:latin typeface="Arial" charset="0"/>
              <a:cs typeface="Arial" charset="0"/>
            </a:endParaRPr>
          </a:p>
        </p:txBody>
      </p:sp>
      <p:sp>
        <p:nvSpPr>
          <p:cNvPr id="99333" name="WordArt 6"/>
          <p:cNvSpPr>
            <a:spLocks noChangeArrowheads="1" noChangeShapeType="1" noTextEdit="1"/>
          </p:cNvSpPr>
          <p:nvPr/>
        </p:nvSpPr>
        <p:spPr bwMode="auto">
          <a:xfrm>
            <a:off x="6172200" y="228600"/>
            <a:ext cx="1647825" cy="495300"/>
          </a:xfrm>
          <a:prstGeom prst="rect">
            <a:avLst/>
          </a:prstGeom>
        </p:spPr>
        <p:txBody>
          <a:bodyPr wrap="none" fromWordArt="1">
            <a:prstTxWarp prst="textPlain">
              <a:avLst>
                <a:gd name="adj" fmla="val 50000"/>
              </a:avLst>
            </a:prstTxWarp>
          </a:bodyPr>
          <a:lstStyle/>
          <a:p>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Babylonia</a:t>
            </a:r>
          </a:p>
        </p:txBody>
      </p:sp>
      <p:sp>
        <p:nvSpPr>
          <p:cNvPr id="99334" name="Line 7"/>
          <p:cNvSpPr>
            <a:spLocks noChangeShapeType="1"/>
          </p:cNvSpPr>
          <p:nvPr/>
        </p:nvSpPr>
        <p:spPr bwMode="auto">
          <a:xfrm>
            <a:off x="6096000" y="838200"/>
            <a:ext cx="1752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5" name="Oval 9"/>
          <p:cNvSpPr>
            <a:spLocks noChangeArrowheads="1"/>
          </p:cNvSpPr>
          <p:nvPr/>
        </p:nvSpPr>
        <p:spPr bwMode="auto">
          <a:xfrm>
            <a:off x="2667000" y="1981200"/>
            <a:ext cx="2209800" cy="1905000"/>
          </a:xfrm>
          <a:prstGeom prst="ellipse">
            <a:avLst/>
          </a:prstGeom>
          <a:noFill/>
          <a:ln w="38100" cmpd="dbl">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800">
              <a:latin typeface="Arial" charset="0"/>
              <a:cs typeface="Arial" charset="0"/>
            </a:endParaRPr>
          </a:p>
        </p:txBody>
      </p:sp>
      <p:sp>
        <p:nvSpPr>
          <p:cNvPr id="4107" name="Text Box 11"/>
          <p:cNvSpPr txBox="1">
            <a:spLocks noChangeArrowheads="1"/>
          </p:cNvSpPr>
          <p:nvPr/>
        </p:nvSpPr>
        <p:spPr bwMode="auto">
          <a:xfrm>
            <a:off x="5181600" y="3048000"/>
            <a:ext cx="3798888" cy="2246313"/>
          </a:xfrm>
          <a:prstGeom prst="rect">
            <a:avLst/>
          </a:prstGeom>
          <a:solidFill>
            <a:srgbClr val="CCFFFF">
              <a:alpha val="50000"/>
            </a:srgbClr>
          </a:solid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800" b="1">
                <a:solidFill>
                  <a:srgbClr val="CC3399"/>
                </a:solidFill>
                <a:effectLst>
                  <a:outerShdw blurRad="38100" dist="38100" dir="2700000" algn="tl">
                    <a:srgbClr val="000000"/>
                  </a:outerShdw>
                </a:effectLst>
                <a:latin typeface="Arial"/>
                <a:cs typeface="Arial"/>
              </a:rPr>
              <a:t>Tigris &amp; Euphrates</a:t>
            </a:r>
          </a:p>
          <a:p>
            <a:pPr>
              <a:defRPr/>
            </a:pPr>
            <a:endParaRPr lang="en-US" sz="2800" b="1">
              <a:solidFill>
                <a:srgbClr val="CC3399"/>
              </a:solidFill>
              <a:effectLst>
                <a:outerShdw blurRad="38100" dist="38100" dir="2700000" algn="tl">
                  <a:srgbClr val="000000"/>
                </a:outerShdw>
              </a:effectLst>
              <a:latin typeface="Arial"/>
              <a:cs typeface="Arial"/>
            </a:endParaRPr>
          </a:p>
          <a:p>
            <a:pPr>
              <a:defRPr/>
            </a:pPr>
            <a:r>
              <a:rPr lang="en-US" sz="2800" b="1">
                <a:solidFill>
                  <a:srgbClr val="CC3399"/>
                </a:solidFill>
                <a:effectLst>
                  <a:outerShdw blurRad="38100" dist="38100" dir="2700000" algn="tl">
                    <a:srgbClr val="000000"/>
                  </a:outerShdw>
                </a:effectLst>
                <a:latin typeface="Arial"/>
                <a:cs typeface="Arial"/>
              </a:rPr>
              <a:t>Climate</a:t>
            </a:r>
          </a:p>
          <a:p>
            <a:pPr>
              <a:defRPr/>
            </a:pPr>
            <a:endParaRPr lang="en-US" sz="2800" b="1">
              <a:solidFill>
                <a:srgbClr val="CC3399"/>
              </a:solidFill>
              <a:effectLst>
                <a:outerShdw blurRad="38100" dist="38100" dir="2700000" algn="tl">
                  <a:srgbClr val="000000"/>
                </a:outerShdw>
              </a:effectLst>
              <a:latin typeface="Arial"/>
              <a:cs typeface="Arial"/>
            </a:endParaRPr>
          </a:p>
          <a:p>
            <a:pPr>
              <a:defRPr/>
            </a:pPr>
            <a:r>
              <a:rPr lang="en-US" sz="2800" b="1">
                <a:solidFill>
                  <a:srgbClr val="CC3399"/>
                </a:solidFill>
                <a:effectLst>
                  <a:outerShdw blurRad="38100" dist="38100" dir="2700000" algn="tl">
                    <a:srgbClr val="000000"/>
                  </a:outerShdw>
                </a:effectLst>
                <a:latin typeface="Arial"/>
                <a:cs typeface="Arial"/>
              </a:rPr>
              <a:t>Ideal for Trade</a:t>
            </a:r>
          </a:p>
        </p:txBody>
      </p:sp>
      <p:sp>
        <p:nvSpPr>
          <p:cNvPr id="99337" name="Text Box 13"/>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099">
                                            <p:bg/>
                                          </p:spTgt>
                                        </p:tgtEl>
                                        <p:attrNameLst>
                                          <p:attrName>style.visibility</p:attrName>
                                        </p:attrNameLst>
                                      </p:cBhvr>
                                      <p:to>
                                        <p:strVal val="visible"/>
                                      </p:to>
                                    </p:set>
                                    <p:anim calcmode="lin" valueType="num">
                                      <p:cBhvr>
                                        <p:cTn id="7" dur="500" fill="hold"/>
                                        <p:tgtEl>
                                          <p:spTgt spid="4099">
                                            <p:bg/>
                                          </p:spTgt>
                                        </p:tgtEl>
                                        <p:attrNameLst>
                                          <p:attrName>ppt_w</p:attrName>
                                        </p:attrNameLst>
                                      </p:cBhvr>
                                      <p:tavLst>
                                        <p:tav tm="0">
                                          <p:val>
                                            <p:fltVal val="0"/>
                                          </p:val>
                                        </p:tav>
                                        <p:tav tm="100000">
                                          <p:val>
                                            <p:strVal val="#ppt_w"/>
                                          </p:val>
                                        </p:tav>
                                      </p:tavLst>
                                    </p:anim>
                                    <p:anim calcmode="lin" valueType="num">
                                      <p:cBhvr>
                                        <p:cTn id="8" dur="500" fill="hold"/>
                                        <p:tgtEl>
                                          <p:spTgt spid="4099">
                                            <p:bg/>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 calcmode="lin" valueType="num">
                                      <p:cBhvr>
                                        <p:cTn id="12" dur="500" fill="hold"/>
                                        <p:tgtEl>
                                          <p:spTgt spid="409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099">
                                            <p:txEl>
                                              <p:pRg st="0" end="0"/>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 calcmode="lin" valueType="num">
                                      <p:cBhvr>
                                        <p:cTn id="17" dur="500" fill="hold"/>
                                        <p:tgtEl>
                                          <p:spTgt spid="409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09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4105"/>
                                        </p:tgtEl>
                                        <p:attrNameLst>
                                          <p:attrName>style.visibility</p:attrName>
                                        </p:attrNameLst>
                                      </p:cBhvr>
                                      <p:to>
                                        <p:strVal val="visible"/>
                                      </p:to>
                                    </p:set>
                                    <p:anim calcmode="lin" valueType="num">
                                      <p:cBhvr>
                                        <p:cTn id="23" dur="500" fill="hold"/>
                                        <p:tgtEl>
                                          <p:spTgt spid="4105"/>
                                        </p:tgtEl>
                                        <p:attrNameLst>
                                          <p:attrName>ppt_w</p:attrName>
                                        </p:attrNameLst>
                                      </p:cBhvr>
                                      <p:tavLst>
                                        <p:tav tm="0">
                                          <p:val>
                                            <p:fltVal val="0"/>
                                          </p:val>
                                        </p:tav>
                                        <p:tav tm="100000">
                                          <p:val>
                                            <p:strVal val="#ppt_w"/>
                                          </p:val>
                                        </p:tav>
                                      </p:tavLst>
                                    </p:anim>
                                    <p:anim calcmode="lin" valueType="num">
                                      <p:cBhvr>
                                        <p:cTn id="24" dur="500" fill="hold"/>
                                        <p:tgtEl>
                                          <p:spTgt spid="4105"/>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4107">
                                            <p:bg/>
                                          </p:spTgt>
                                        </p:tgtEl>
                                        <p:attrNameLst>
                                          <p:attrName>style.visibility</p:attrName>
                                        </p:attrNameLst>
                                      </p:cBhvr>
                                      <p:to>
                                        <p:strVal val="visible"/>
                                      </p:to>
                                    </p:set>
                                    <p:anim calcmode="lin" valueType="num">
                                      <p:cBhvr>
                                        <p:cTn id="29" dur="500" fill="hold"/>
                                        <p:tgtEl>
                                          <p:spTgt spid="4107">
                                            <p:bg/>
                                          </p:spTgt>
                                        </p:tgtEl>
                                        <p:attrNameLst>
                                          <p:attrName>ppt_w</p:attrName>
                                        </p:attrNameLst>
                                      </p:cBhvr>
                                      <p:tavLst>
                                        <p:tav tm="0">
                                          <p:val>
                                            <p:fltVal val="0"/>
                                          </p:val>
                                        </p:tav>
                                        <p:tav tm="100000">
                                          <p:val>
                                            <p:strVal val="#ppt_w"/>
                                          </p:val>
                                        </p:tav>
                                      </p:tavLst>
                                    </p:anim>
                                    <p:anim calcmode="lin" valueType="num">
                                      <p:cBhvr>
                                        <p:cTn id="30" dur="500" fill="hold"/>
                                        <p:tgtEl>
                                          <p:spTgt spid="4107">
                                            <p:bg/>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4107">
                                            <p:txEl>
                                              <p:pRg st="0" end="0"/>
                                            </p:txEl>
                                          </p:spTgt>
                                        </p:tgtEl>
                                        <p:attrNameLst>
                                          <p:attrName>style.visibility</p:attrName>
                                        </p:attrNameLst>
                                      </p:cBhvr>
                                      <p:to>
                                        <p:strVal val="visible"/>
                                      </p:to>
                                    </p:set>
                                    <p:anim calcmode="lin" valueType="num">
                                      <p:cBhvr>
                                        <p:cTn id="35" dur="500" fill="hold"/>
                                        <p:tgtEl>
                                          <p:spTgt spid="4107">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410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0" fill="hold" grpId="0" nodeType="clickEffect">
                                  <p:stCondLst>
                                    <p:cond delay="0"/>
                                  </p:stCondLst>
                                  <p:childTnLst>
                                    <p:set>
                                      <p:cBhvr>
                                        <p:cTn id="40" dur="1" fill="hold">
                                          <p:stCondLst>
                                            <p:cond delay="0"/>
                                          </p:stCondLst>
                                        </p:cTn>
                                        <p:tgtEl>
                                          <p:spTgt spid="4107">
                                            <p:txEl>
                                              <p:pRg st="2" end="2"/>
                                            </p:txEl>
                                          </p:spTgt>
                                        </p:tgtEl>
                                        <p:attrNameLst>
                                          <p:attrName>style.visibility</p:attrName>
                                        </p:attrNameLst>
                                      </p:cBhvr>
                                      <p:to>
                                        <p:strVal val="visible"/>
                                      </p:to>
                                    </p:set>
                                    <p:anim calcmode="lin" valueType="num">
                                      <p:cBhvr>
                                        <p:cTn id="41" dur="500" fill="hold"/>
                                        <p:tgtEl>
                                          <p:spTgt spid="4107">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410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10" fill="hold" grpId="0" nodeType="clickEffect">
                                  <p:stCondLst>
                                    <p:cond delay="0"/>
                                  </p:stCondLst>
                                  <p:childTnLst>
                                    <p:set>
                                      <p:cBhvr>
                                        <p:cTn id="46" dur="1" fill="hold">
                                          <p:stCondLst>
                                            <p:cond delay="0"/>
                                          </p:stCondLst>
                                        </p:cTn>
                                        <p:tgtEl>
                                          <p:spTgt spid="4107">
                                            <p:txEl>
                                              <p:pRg st="4" end="4"/>
                                            </p:txEl>
                                          </p:spTgt>
                                        </p:tgtEl>
                                        <p:attrNameLst>
                                          <p:attrName>style.visibility</p:attrName>
                                        </p:attrNameLst>
                                      </p:cBhvr>
                                      <p:to>
                                        <p:strVal val="visible"/>
                                      </p:to>
                                    </p:set>
                                    <p:anim calcmode="lin" valueType="num">
                                      <p:cBhvr>
                                        <p:cTn id="47" dur="500" fill="hold"/>
                                        <p:tgtEl>
                                          <p:spTgt spid="4107">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410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nimBg="1" autoUpdateAnimBg="0" advAuto="0"/>
      <p:bldP spid="4105" grpId="0" animBg="1"/>
      <p:bldP spid="4107" grpId="0" build="p"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936750"/>
            <a:ext cx="942975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WordArt 6"/>
          <p:cNvSpPr>
            <a:spLocks noChangeArrowheads="1" noChangeShapeType="1" noTextEdit="1"/>
          </p:cNvSpPr>
          <p:nvPr/>
        </p:nvSpPr>
        <p:spPr bwMode="auto">
          <a:xfrm>
            <a:off x="4267200" y="228600"/>
            <a:ext cx="4086225" cy="495300"/>
          </a:xfrm>
          <a:prstGeom prst="rect">
            <a:avLst/>
          </a:prstGeom>
        </p:spPr>
        <p:txBody>
          <a:bodyPr wrap="none" fromWordArt="1">
            <a:prstTxWarp prst="textPlain">
              <a:avLst>
                <a:gd name="adj" fmla="val 50000"/>
              </a:avLst>
            </a:prstTxWarp>
          </a:bodyPr>
          <a:lstStyle/>
          <a:p>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Nebuchadnezzar's Babylon</a:t>
            </a:r>
          </a:p>
        </p:txBody>
      </p:sp>
      <p:sp>
        <p:nvSpPr>
          <p:cNvPr id="100355" name="Line 7"/>
          <p:cNvSpPr>
            <a:spLocks noChangeShapeType="1"/>
          </p:cNvSpPr>
          <p:nvPr/>
        </p:nvSpPr>
        <p:spPr bwMode="auto">
          <a:xfrm>
            <a:off x="4267200" y="838200"/>
            <a:ext cx="4114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76200"/>
            <a:ext cx="27432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 Box 8"/>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1000" fill="hold"/>
                                        <p:tgtEl>
                                          <p:spTgt spid="9219"/>
                                        </p:tgtEl>
                                        <p:attrNameLst>
                                          <p:attrName>ppt_w</p:attrName>
                                        </p:attrNameLst>
                                      </p:cBhvr>
                                      <p:tavLst>
                                        <p:tav tm="0">
                                          <p:val>
                                            <p:fltVal val="0"/>
                                          </p:val>
                                        </p:tav>
                                        <p:tav tm="100000">
                                          <p:val>
                                            <p:strVal val="#ppt_w"/>
                                          </p:val>
                                        </p:tav>
                                      </p:tavLst>
                                    </p:anim>
                                    <p:anim calcmode="lin" valueType="num">
                                      <p:cBhvr>
                                        <p:cTn id="8" dur="1000" fill="hold"/>
                                        <p:tgtEl>
                                          <p:spTgt spid="9219"/>
                                        </p:tgtEl>
                                        <p:attrNameLst>
                                          <p:attrName>ppt_h</p:attrName>
                                        </p:attrNameLst>
                                      </p:cBhvr>
                                      <p:tavLst>
                                        <p:tav tm="0">
                                          <p:val>
                                            <p:fltVal val="0"/>
                                          </p:val>
                                        </p:tav>
                                        <p:tav tm="100000">
                                          <p:val>
                                            <p:strVal val="#ppt_h"/>
                                          </p:val>
                                        </p:tav>
                                      </p:tavLst>
                                    </p:anim>
                                    <p:anim calcmode="lin" valueType="num">
                                      <p:cBhvr>
                                        <p:cTn id="9" dur="1000" fill="hold"/>
                                        <p:tgtEl>
                                          <p:spTgt spid="92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2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9220"/>
                                        </p:tgtEl>
                                        <p:attrNameLst>
                                          <p:attrName>style.visibility</p:attrName>
                                        </p:attrNameLst>
                                      </p:cBhvr>
                                      <p:to>
                                        <p:strVal val="visible"/>
                                      </p:to>
                                    </p:set>
                                    <p:anim calcmode="lin" valueType="num">
                                      <p:cBhvr>
                                        <p:cTn id="15" dur="1000" fill="hold"/>
                                        <p:tgtEl>
                                          <p:spTgt spid="9220"/>
                                        </p:tgtEl>
                                        <p:attrNameLst>
                                          <p:attrName>ppt_w</p:attrName>
                                        </p:attrNameLst>
                                      </p:cBhvr>
                                      <p:tavLst>
                                        <p:tav tm="0">
                                          <p:val>
                                            <p:fltVal val="0"/>
                                          </p:val>
                                        </p:tav>
                                        <p:tav tm="100000">
                                          <p:val>
                                            <p:strVal val="#ppt_w"/>
                                          </p:val>
                                        </p:tav>
                                      </p:tavLst>
                                    </p:anim>
                                    <p:anim calcmode="lin" valueType="num">
                                      <p:cBhvr>
                                        <p:cTn id="16" dur="1000" fill="hold"/>
                                        <p:tgtEl>
                                          <p:spTgt spid="9220"/>
                                        </p:tgtEl>
                                        <p:attrNameLst>
                                          <p:attrName>ppt_h</p:attrName>
                                        </p:attrNameLst>
                                      </p:cBhvr>
                                      <p:tavLst>
                                        <p:tav tm="0">
                                          <p:val>
                                            <p:fltVal val="0"/>
                                          </p:val>
                                        </p:tav>
                                        <p:tav tm="100000">
                                          <p:val>
                                            <p:strVal val="#ppt_h"/>
                                          </p:val>
                                        </p:tav>
                                      </p:tavLst>
                                    </p:anim>
                                    <p:anim calcmode="lin" valueType="num">
                                      <p:cBhvr>
                                        <p:cTn id="17" dur="1000" fill="hold"/>
                                        <p:tgtEl>
                                          <p:spTgt spid="922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2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body" sz="half" idx="1"/>
          </p:nvPr>
        </p:nvSpPr>
        <p:spPr>
          <a:xfrm>
            <a:off x="381000" y="1524000"/>
            <a:ext cx="8305800" cy="990600"/>
          </a:xfrm>
        </p:spPr>
        <p:txBody>
          <a:bodyPr/>
          <a:lstStyle/>
          <a:p>
            <a:pPr algn="ctr" eaLnBrk="1" hangingPunct="1">
              <a:lnSpc>
                <a:spcPct val="80000"/>
              </a:lnSpc>
              <a:buFontTx/>
              <a:buNone/>
            </a:pPr>
            <a:r>
              <a:rPr lang="en-US" sz="2400" b="1">
                <a:latin typeface="Arial" charset="0"/>
                <a:ea typeface="ＭＳ Ｐゴシック" charset="0"/>
                <a:cs typeface="ＭＳ Ｐゴシック" charset="0"/>
              </a:rPr>
              <a:t>Babylonians had </a:t>
            </a:r>
            <a:r>
              <a:rPr lang="en-US" sz="2400" b="1" u="sng">
                <a:latin typeface="Arial" charset="0"/>
                <a:ea typeface="ＭＳ Ｐゴシック" charset="0"/>
                <a:cs typeface="ＭＳ Ｐゴシック" charset="0"/>
              </a:rPr>
              <a:t>many</a:t>
            </a:r>
            <a:r>
              <a:rPr lang="en-US" sz="2400" b="1">
                <a:latin typeface="Arial" charset="0"/>
                <a:ea typeface="ＭＳ Ｐゴシック" charset="0"/>
                <a:cs typeface="ＭＳ Ｐゴシック" charset="0"/>
              </a:rPr>
              <a:t> gods – Sumerian, Akkadian, imports from mountainous regions (N &amp; E of Meso.) – which reflected their needs and fears</a:t>
            </a:r>
          </a:p>
          <a:p>
            <a:pPr eaLnBrk="1" hangingPunct="1">
              <a:lnSpc>
                <a:spcPct val="80000"/>
              </a:lnSpc>
              <a:buFontTx/>
              <a:buNone/>
            </a:pPr>
            <a:endParaRPr lang="en-US" sz="2000" b="1">
              <a:latin typeface="Arial" charset="0"/>
              <a:ea typeface="ＭＳ Ｐゴシック" charset="0"/>
              <a:cs typeface="ＭＳ Ｐゴシック" charset="0"/>
            </a:endParaRPr>
          </a:p>
        </p:txBody>
      </p:sp>
      <p:sp>
        <p:nvSpPr>
          <p:cNvPr id="124931" name="Text Box 3"/>
          <p:cNvSpPr txBox="1">
            <a:spLocks noChangeArrowheads="1"/>
          </p:cNvSpPr>
          <p:nvPr/>
        </p:nvSpPr>
        <p:spPr bwMode="auto">
          <a:xfrm>
            <a:off x="304800" y="2819400"/>
            <a:ext cx="60960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2800" b="1">
                <a:latin typeface="Arial" charset="0"/>
              </a:rPr>
              <a:t>Marduk (Bel / Baal) </a:t>
            </a:r>
          </a:p>
          <a:p>
            <a:pPr algn="l"/>
            <a:r>
              <a:rPr lang="en-US" b="1">
                <a:latin typeface="Arial" charset="0"/>
              </a:rPr>
              <a:t>   1. Son of Ea (wisdom) </a:t>
            </a:r>
          </a:p>
          <a:p>
            <a:pPr algn="l"/>
            <a:r>
              <a:rPr lang="en-US" b="1">
                <a:latin typeface="Arial" charset="0"/>
              </a:rPr>
              <a:t>   2. Chief of Babylon</a:t>
            </a:r>
            <a:r>
              <a:rPr lang="fr-FR" altLang="ja-JP" b="1">
                <a:latin typeface="Arial" charset="0"/>
              </a:rPr>
              <a:t>'</a:t>
            </a:r>
            <a:r>
              <a:rPr lang="en-US" b="1">
                <a:latin typeface="Arial" charset="0"/>
              </a:rPr>
              <a:t>s gods (rising sun)</a:t>
            </a:r>
          </a:p>
          <a:p>
            <a:pPr algn="l"/>
            <a:r>
              <a:rPr lang="en-US" b="1">
                <a:latin typeface="Arial" charset="0"/>
              </a:rPr>
              <a:t>   3. Temples &amp; a huge ziggurat (the temple of Esgalia)</a:t>
            </a:r>
          </a:p>
          <a:p>
            <a:pPr algn="l"/>
            <a:r>
              <a:rPr lang="en-US" b="1">
                <a:latin typeface="Arial" charset="0"/>
              </a:rPr>
              <a:t>   4. Wife called Sarpanitu / Son - Nabu</a:t>
            </a:r>
          </a:p>
          <a:p>
            <a:pPr algn="l"/>
            <a:r>
              <a:rPr lang="en-US" b="1">
                <a:latin typeface="Arial" charset="0"/>
              </a:rPr>
              <a:t>   5. Sacred number 10 / Planet Jupiter</a:t>
            </a:r>
          </a:p>
          <a:p>
            <a:pPr algn="l"/>
            <a:r>
              <a:rPr lang="en-US" b="1">
                <a:latin typeface="Arial" charset="0"/>
              </a:rPr>
              <a:t>   6. Statue of pure gold – Babylon</a:t>
            </a:r>
          </a:p>
          <a:p>
            <a:pPr algn="l"/>
            <a:r>
              <a:rPr lang="en-US" b="1">
                <a:latin typeface="Arial" charset="0"/>
              </a:rPr>
              <a:t>   7. Made men and fashioned the world</a:t>
            </a:r>
          </a:p>
        </p:txBody>
      </p:sp>
      <p:pic>
        <p:nvPicPr>
          <p:cNvPr id="124932" name="Picture 4" descr="BAB9.gif"/>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934200" y="3581400"/>
            <a:ext cx="1792288" cy="2438400"/>
          </a:xfrm>
          <a:noFill/>
        </p:spPr>
      </p:pic>
      <p:sp>
        <p:nvSpPr>
          <p:cNvPr id="101380" name="WordArt 5"/>
          <p:cNvSpPr>
            <a:spLocks noChangeArrowheads="1" noChangeShapeType="1" noTextEdit="1"/>
          </p:cNvSpPr>
          <p:nvPr/>
        </p:nvSpPr>
        <p:spPr bwMode="auto">
          <a:xfrm>
            <a:off x="4716463" y="228600"/>
            <a:ext cx="32766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101381" name="Text Box 6"/>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4930"/>
                                        </p:tgtEl>
                                        <p:attrNameLst>
                                          <p:attrName>style.visibility</p:attrName>
                                        </p:attrNameLst>
                                      </p:cBhvr>
                                      <p:to>
                                        <p:strVal val="visible"/>
                                      </p:to>
                                    </p:set>
                                    <p:anim calcmode="lin" valueType="num">
                                      <p:cBhvr>
                                        <p:cTn id="7" dur="500" fill="hold"/>
                                        <p:tgtEl>
                                          <p:spTgt spid="124930"/>
                                        </p:tgtEl>
                                        <p:attrNameLst>
                                          <p:attrName>ppt_w</p:attrName>
                                        </p:attrNameLst>
                                      </p:cBhvr>
                                      <p:tavLst>
                                        <p:tav tm="0">
                                          <p:val>
                                            <p:fltVal val="0"/>
                                          </p:val>
                                        </p:tav>
                                        <p:tav tm="100000">
                                          <p:val>
                                            <p:strVal val="#ppt_w"/>
                                          </p:val>
                                        </p:tav>
                                      </p:tavLst>
                                    </p:anim>
                                    <p:anim calcmode="lin" valueType="num">
                                      <p:cBhvr>
                                        <p:cTn id="8" dur="500" fill="hold"/>
                                        <p:tgtEl>
                                          <p:spTgt spid="12493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124932"/>
                                        </p:tgtEl>
                                        <p:attrNameLst>
                                          <p:attrName>style.visibility</p:attrName>
                                        </p:attrNameLst>
                                      </p:cBhvr>
                                      <p:to>
                                        <p:strVal val="visible"/>
                                      </p:to>
                                    </p:set>
                                    <p:anim calcmode="lin" valueType="num">
                                      <p:cBhvr>
                                        <p:cTn id="13" dur="1000" fill="hold"/>
                                        <p:tgtEl>
                                          <p:spTgt spid="124932"/>
                                        </p:tgtEl>
                                        <p:attrNameLst>
                                          <p:attrName>ppt_w</p:attrName>
                                        </p:attrNameLst>
                                      </p:cBhvr>
                                      <p:tavLst>
                                        <p:tav tm="0">
                                          <p:val>
                                            <p:fltVal val="0"/>
                                          </p:val>
                                        </p:tav>
                                        <p:tav tm="100000">
                                          <p:val>
                                            <p:strVal val="#ppt_w"/>
                                          </p:val>
                                        </p:tav>
                                      </p:tavLst>
                                    </p:anim>
                                    <p:anim calcmode="lin" valueType="num">
                                      <p:cBhvr>
                                        <p:cTn id="14" dur="1000" fill="hold"/>
                                        <p:tgtEl>
                                          <p:spTgt spid="124932"/>
                                        </p:tgtEl>
                                        <p:attrNameLst>
                                          <p:attrName>ppt_h</p:attrName>
                                        </p:attrNameLst>
                                      </p:cBhvr>
                                      <p:tavLst>
                                        <p:tav tm="0">
                                          <p:val>
                                            <p:fltVal val="0"/>
                                          </p:val>
                                        </p:tav>
                                        <p:tav tm="100000">
                                          <p:val>
                                            <p:strVal val="#ppt_h"/>
                                          </p:val>
                                        </p:tav>
                                      </p:tavLst>
                                    </p:anim>
                                    <p:anim calcmode="lin" valueType="num">
                                      <p:cBhvr>
                                        <p:cTn id="15" dur="1000" fill="hold"/>
                                        <p:tgtEl>
                                          <p:spTgt spid="12493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249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4" fill="hold" grpId="0" nodeType="clickEffect">
                                  <p:stCondLst>
                                    <p:cond delay="0"/>
                                  </p:stCondLst>
                                  <p:childTnLst>
                                    <p:set>
                                      <p:cBhvr>
                                        <p:cTn id="20" dur="1" fill="hold">
                                          <p:stCondLst>
                                            <p:cond delay="0"/>
                                          </p:stCondLst>
                                        </p:cTn>
                                        <p:tgtEl>
                                          <p:spTgt spid="124931"/>
                                        </p:tgtEl>
                                        <p:attrNameLst>
                                          <p:attrName>style.visibility</p:attrName>
                                        </p:attrNameLst>
                                      </p:cBhvr>
                                      <p:to>
                                        <p:strVal val="visible"/>
                                      </p:to>
                                    </p:set>
                                    <p:anim calcmode="lin" valueType="num">
                                      <p:cBhvr additive="base">
                                        <p:cTn id="21" dur="5000" fill="hold"/>
                                        <p:tgtEl>
                                          <p:spTgt spid="124931"/>
                                        </p:tgtEl>
                                        <p:attrNameLst>
                                          <p:attrName>ppt_x</p:attrName>
                                        </p:attrNameLst>
                                      </p:cBhvr>
                                      <p:tavLst>
                                        <p:tav tm="0">
                                          <p:val>
                                            <p:strVal val="#ppt_x"/>
                                          </p:val>
                                        </p:tav>
                                        <p:tav tm="100000">
                                          <p:val>
                                            <p:strVal val="#ppt_x"/>
                                          </p:val>
                                        </p:tav>
                                      </p:tavLst>
                                    </p:anim>
                                    <p:anim calcmode="lin" valueType="num">
                                      <p:cBhvr additive="base">
                                        <p:cTn id="22" dur="5000" fill="hold"/>
                                        <p:tgtEl>
                                          <p:spTgt spid="1249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autoUpdateAnimBg="0"/>
      <p:bldP spid="12493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FC1A4DCE-B329-FB44-89EB-A2683C575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79512" y="4788525"/>
            <a:ext cx="8945290" cy="769296"/>
          </a:xfrm>
          <a:prstGeom prst="rect">
            <a:avLst/>
          </a:prstGeom>
          <a:noFill/>
        </p:spPr>
        <p:txBody>
          <a:bodyPr wrap="square"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NEBUCHADNEZZAR’S DREAM</a:t>
            </a:r>
            <a:endParaRPr kumimoji="0" lang="en-US" sz="3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Daniel 2:1-49</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
        <p:nvSpPr>
          <p:cNvPr id="18" name="TextBox 17">
            <a:extLst>
              <a:ext uri="{FF2B5EF4-FFF2-40B4-BE49-F238E27FC236}">
                <a16:creationId xmlns:a16="http://schemas.microsoft.com/office/drawing/2014/main" id="{D271A66F-DD4B-334E-8EBD-88369225E911}"/>
              </a:ext>
            </a:extLst>
          </p:cNvPr>
          <p:cNvSpPr txBox="1"/>
          <p:nvPr/>
        </p:nvSpPr>
        <p:spPr>
          <a:xfrm>
            <a:off x="179512" y="4312507"/>
            <a:ext cx="8945290" cy="399964"/>
          </a:xfrm>
          <a:prstGeom prst="rect">
            <a:avLst/>
          </a:prstGeom>
          <a:noFill/>
        </p:spPr>
        <p:txBody>
          <a:bodyPr wrap="square" lIns="91294" tIns="45648" rIns="91294" bIns="45648">
            <a:spAutoFit/>
          </a:bodyPr>
          <a:lstStyle/>
          <a:p>
            <a:pPr marL="0" marR="0" lvl="0" indent="0" algn="l" defTabSz="91341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REVELATION TV</a:t>
            </a:r>
          </a:p>
        </p:txBody>
      </p:sp>
    </p:spTree>
    <p:extLst>
      <p:ext uri="{BB962C8B-B14F-4D97-AF65-F5344CB8AC3E}">
        <p14:creationId xmlns:p14="http://schemas.microsoft.com/office/powerpoint/2010/main" val="716155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304800" y="1295400"/>
            <a:ext cx="5114925" cy="5019675"/>
          </a:xfrm>
          <a:noFill/>
        </p:spPr>
      </p:pic>
      <p:sp>
        <p:nvSpPr>
          <p:cNvPr id="126979" name="WordArt 3"/>
          <p:cNvSpPr>
            <a:spLocks noChangeArrowheads="1" noChangeShapeType="1" noTextEdit="1"/>
          </p:cNvSpPr>
          <p:nvPr/>
        </p:nvSpPr>
        <p:spPr bwMode="auto">
          <a:xfrm>
            <a:off x="457200" y="609600"/>
            <a:ext cx="4724400" cy="685800"/>
          </a:xfrm>
          <a:prstGeom prst="rect">
            <a:avLst/>
          </a:prstGeom>
        </p:spPr>
        <p:txBody>
          <a:bodyPr wrap="none" fromWordArt="1">
            <a:prstTxWarp prst="textFadeUp">
              <a:avLst>
                <a:gd name="adj" fmla="val 9991"/>
              </a:avLst>
            </a:prstTxWarp>
          </a:bodyPr>
          <a:lstStyle/>
          <a:p>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latin typeface="Arial Black"/>
                <a:ea typeface="Arial Black"/>
                <a:cs typeface="Arial Black"/>
              </a:rPr>
              <a:t>Worship of MARDUK</a:t>
            </a:r>
          </a:p>
        </p:txBody>
      </p:sp>
      <p:sp>
        <p:nvSpPr>
          <p:cNvPr id="126980" name="Rectangle 4"/>
          <p:cNvSpPr>
            <a:spLocks noChangeArrowheads="1"/>
          </p:cNvSpPr>
          <p:nvPr/>
        </p:nvSpPr>
        <p:spPr bwMode="auto">
          <a:xfrm>
            <a:off x="5638800" y="1641475"/>
            <a:ext cx="3200400" cy="4473575"/>
          </a:xfrm>
          <a:prstGeom prst="rect">
            <a:avLst/>
          </a:prstGeom>
          <a:noFill/>
          <a:ln w="9525">
            <a:noFill/>
            <a:miter lim="800000"/>
            <a:headEnd/>
            <a:tailEnd/>
          </a:ln>
          <a:effectLst/>
        </p:spPr>
        <p:txBody>
          <a:bodyPr anchor="ctr">
            <a:spAutoFit/>
          </a:bodyPr>
          <a:lstStyle/>
          <a:p>
            <a:pPr algn="l">
              <a:defRPr/>
            </a:pPr>
            <a:r>
              <a:rPr lang="en-US" b="1">
                <a:effectLst>
                  <a:outerShdw blurRad="38100" dist="38100" dir="2700000" algn="tl">
                    <a:srgbClr val="DDDDDD"/>
                  </a:outerShdw>
                </a:effectLst>
                <a:latin typeface="Arial" charset="0"/>
              </a:rPr>
              <a:t>Babylon -  time of Nebuchadnezzar II</a:t>
            </a:r>
            <a:br>
              <a:rPr lang="en-US" b="1">
                <a:effectLst>
                  <a:outerShdw blurRad="38100" dist="38100" dir="2700000" algn="tl">
                    <a:srgbClr val="DDDDDD"/>
                  </a:outerShdw>
                </a:effectLst>
                <a:latin typeface="Arial" charset="0"/>
              </a:rPr>
            </a:br>
            <a:r>
              <a:rPr lang="en-US" b="1">
                <a:solidFill>
                  <a:srgbClr val="FF0000"/>
                </a:solidFill>
                <a:effectLst>
                  <a:outerShdw blurRad="38100" dist="38100" dir="2700000" algn="tl">
                    <a:srgbClr val="DDDDDD"/>
                  </a:outerShdw>
                </a:effectLst>
                <a:latin typeface="Arial" charset="0"/>
              </a:rPr>
              <a:t>Esagila - a huge sanctuary </a:t>
            </a:r>
            <a:br>
              <a:rPr lang="en-US" b="1">
                <a:solidFill>
                  <a:srgbClr val="FF0000"/>
                </a:solidFill>
                <a:effectLst>
                  <a:outerShdw blurRad="38100" dist="38100" dir="2700000" algn="tl">
                    <a:srgbClr val="DDDDDD"/>
                  </a:outerShdw>
                </a:effectLst>
                <a:latin typeface="Arial" charset="0"/>
              </a:rPr>
            </a:br>
            <a:r>
              <a:rPr lang="en-US" b="1">
                <a:solidFill>
                  <a:srgbClr val="FF0000"/>
                </a:solidFill>
                <a:effectLst>
                  <a:outerShdw blurRad="38100" dist="38100" dir="2700000" algn="tl">
                    <a:srgbClr val="DDDDDD"/>
                  </a:outerShdw>
                </a:effectLst>
                <a:latin typeface="Arial" charset="0"/>
              </a:rPr>
              <a:t>complex</a:t>
            </a:r>
            <a:r>
              <a:rPr lang="en-US" b="1">
                <a:effectLst>
                  <a:outerShdw blurRad="38100" dist="38100" dir="2700000" algn="tl">
                    <a:srgbClr val="DDDDDD"/>
                  </a:outerShdw>
                </a:effectLst>
                <a:latin typeface="Arial" charset="0"/>
              </a:rPr>
              <a:t>  </a:t>
            </a:r>
            <a:r>
              <a:rPr lang="en-US" b="1">
                <a:solidFill>
                  <a:srgbClr val="FF0000"/>
                </a:solidFill>
                <a:effectLst>
                  <a:outerShdw blurRad="38100" dist="38100" dir="2700000" algn="tl">
                    <a:srgbClr val="DDDDDD"/>
                  </a:outerShdw>
                </a:effectLst>
                <a:latin typeface="Arial" charset="0"/>
              </a:rPr>
              <a:t>/ temple of Marduk, </a:t>
            </a:r>
            <a:br>
              <a:rPr lang="en-US" b="1">
                <a:solidFill>
                  <a:srgbClr val="FF0000"/>
                </a:solidFill>
                <a:effectLst>
                  <a:outerShdw blurRad="38100" dist="38100" dir="2700000" algn="tl">
                    <a:srgbClr val="DDDDDD"/>
                  </a:outerShdw>
                </a:effectLst>
                <a:latin typeface="Arial" charset="0"/>
              </a:rPr>
            </a:br>
            <a:r>
              <a:rPr lang="en-US" b="1">
                <a:effectLst>
                  <a:outerShdw blurRad="38100" dist="38100" dir="2700000" algn="tl">
                    <a:srgbClr val="DDDDDD"/>
                  </a:outerShdw>
                </a:effectLst>
                <a:latin typeface="Arial" charset="0"/>
              </a:rPr>
              <a:t>and E-Temen-an-ki, the great ziggurat of Babylon, </a:t>
            </a:r>
            <a:br>
              <a:rPr lang="en-US" b="1">
                <a:effectLst>
                  <a:outerShdw blurRad="38100" dist="38100" dir="2700000" algn="tl">
                    <a:srgbClr val="DDDDDD"/>
                  </a:outerShdw>
                </a:effectLst>
                <a:latin typeface="Arial" charset="0"/>
              </a:rPr>
            </a:br>
            <a:r>
              <a:rPr lang="en-US" b="1">
                <a:effectLst>
                  <a:outerShdw blurRad="38100" dist="38100" dir="2700000" algn="tl">
                    <a:srgbClr val="DDDDDD"/>
                  </a:outerShdw>
                </a:effectLst>
                <a:latin typeface="Arial" charset="0"/>
              </a:rPr>
              <a:t>probably the prototype of the Tower of Babel</a:t>
            </a:r>
            <a:endParaRPr lang="en-US">
              <a:effectLst>
                <a:outerShdw blurRad="38100" dist="38100" dir="2700000" algn="tl">
                  <a:srgbClr val="DDDDDD"/>
                </a:outerShdw>
              </a:effectLst>
            </a:endParaRPr>
          </a:p>
        </p:txBody>
      </p:sp>
      <p:sp>
        <p:nvSpPr>
          <p:cNvPr id="103428" name="WordArt 5"/>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103429"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30"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26979"/>
                                        </p:tgtEl>
                                        <p:attrNameLst>
                                          <p:attrName>style.visibility</p:attrName>
                                        </p:attrNameLst>
                                      </p:cBhvr>
                                      <p:to>
                                        <p:strVal val="visible"/>
                                      </p:to>
                                    </p:set>
                                    <p:animEffect transition="in" filter="checkerboard(across)">
                                      <p:cBhvr>
                                        <p:cTn id="7" dur="500"/>
                                        <p:tgtEl>
                                          <p:spTgt spid="126979"/>
                                        </p:tgtEl>
                                      </p:cBhvr>
                                    </p:animEffect>
                                  </p:childTnLst>
                                </p:cTn>
                              </p:par>
                            </p:childTnLst>
                          </p:cTn>
                        </p:par>
                        <p:par>
                          <p:cTn id="8" fill="hold" nodeType="afterGroup">
                            <p:stCondLst>
                              <p:cond delay="500"/>
                            </p:stCondLst>
                            <p:childTnLst>
                              <p:par>
                                <p:cTn id="9" presetID="2" presetClass="entr" presetSubtype="8" fill="hold" nodeType="afterEffect">
                                  <p:stCondLst>
                                    <p:cond delay="1000"/>
                                  </p:stCondLst>
                                  <p:childTnLst>
                                    <p:set>
                                      <p:cBhvr>
                                        <p:cTn id="10" dur="1" fill="hold">
                                          <p:stCondLst>
                                            <p:cond delay="0"/>
                                          </p:stCondLst>
                                        </p:cTn>
                                        <p:tgtEl>
                                          <p:spTgt spid="126978"/>
                                        </p:tgtEl>
                                        <p:attrNameLst>
                                          <p:attrName>style.visibility</p:attrName>
                                        </p:attrNameLst>
                                      </p:cBhvr>
                                      <p:to>
                                        <p:strVal val="visible"/>
                                      </p:to>
                                    </p:set>
                                    <p:anim calcmode="lin" valueType="num">
                                      <p:cBhvr additive="base">
                                        <p:cTn id="11" dur="500" fill="hold"/>
                                        <p:tgtEl>
                                          <p:spTgt spid="126978"/>
                                        </p:tgtEl>
                                        <p:attrNameLst>
                                          <p:attrName>ppt_x</p:attrName>
                                        </p:attrNameLst>
                                      </p:cBhvr>
                                      <p:tavLst>
                                        <p:tav tm="0">
                                          <p:val>
                                            <p:strVal val="0-#ppt_w/2"/>
                                          </p:val>
                                        </p:tav>
                                        <p:tav tm="100000">
                                          <p:val>
                                            <p:strVal val="#ppt_x"/>
                                          </p:val>
                                        </p:tav>
                                      </p:tavLst>
                                    </p:anim>
                                    <p:anim calcmode="lin" valueType="num">
                                      <p:cBhvr additive="base">
                                        <p:cTn id="12" dur="500" fill="hold"/>
                                        <p:tgtEl>
                                          <p:spTgt spid="126978"/>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26980"/>
                                        </p:tgtEl>
                                        <p:attrNameLst>
                                          <p:attrName>style.visibility</p:attrName>
                                        </p:attrNameLst>
                                      </p:cBhvr>
                                      <p:to>
                                        <p:strVal val="visible"/>
                                      </p:to>
                                    </p:set>
                                    <p:anim calcmode="lin" valueType="num">
                                      <p:cBhvr additive="base">
                                        <p:cTn id="17" dur="500" fill="hold"/>
                                        <p:tgtEl>
                                          <p:spTgt spid="126980"/>
                                        </p:tgtEl>
                                        <p:attrNameLst>
                                          <p:attrName>ppt_x</p:attrName>
                                        </p:attrNameLst>
                                      </p:cBhvr>
                                      <p:tavLst>
                                        <p:tav tm="0">
                                          <p:val>
                                            <p:strVal val="1+#ppt_w/2"/>
                                          </p:val>
                                        </p:tav>
                                        <p:tav tm="100000">
                                          <p:val>
                                            <p:strVal val="#ppt_x"/>
                                          </p:val>
                                        </p:tav>
                                      </p:tavLst>
                                    </p:anim>
                                    <p:anim calcmode="lin" valueType="num">
                                      <p:cBhvr additive="base">
                                        <p:cTn id="18" dur="500" fill="hold"/>
                                        <p:tgtEl>
                                          <p:spTgt spid="1269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nimBg="1"/>
      <p:bldP spid="126980"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WordArt 2"/>
          <p:cNvSpPr>
            <a:spLocks noChangeArrowheads="1" noChangeShapeType="1" noTextEdit="1"/>
          </p:cNvSpPr>
          <p:nvPr/>
        </p:nvSpPr>
        <p:spPr bwMode="auto">
          <a:xfrm>
            <a:off x="457200" y="838200"/>
            <a:ext cx="5029200" cy="914400"/>
          </a:xfrm>
          <a:prstGeom prst="rect">
            <a:avLst/>
          </a:prstGeom>
        </p:spPr>
        <p:txBody>
          <a:bodyPr wrap="none" fromWordArt="1">
            <a:prstTxWarp prst="textFadeUp">
              <a:avLst>
                <a:gd name="adj" fmla="val 9991"/>
              </a:avLst>
            </a:prstTxWarp>
          </a:bodyPr>
          <a:lstStyle/>
          <a:p>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latin typeface="Arial Black"/>
                <a:ea typeface="Arial Black"/>
                <a:cs typeface="Arial Black"/>
              </a:rPr>
              <a:t>Worship of MARDUK</a:t>
            </a:r>
          </a:p>
        </p:txBody>
      </p:sp>
      <p:pic>
        <p:nvPicPr>
          <p:cNvPr id="129027" name="Picture 3" descr="rec_babylon_marduk_temple.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762000" y="1905000"/>
            <a:ext cx="8001000" cy="4175125"/>
          </a:xfrm>
          <a:noFill/>
        </p:spPr>
      </p:pic>
      <p:sp>
        <p:nvSpPr>
          <p:cNvPr id="105475"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105476"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477"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additive="base">
                                        <p:cTn id="7" dur="500" fill="hold"/>
                                        <p:tgtEl>
                                          <p:spTgt spid="129026"/>
                                        </p:tgtEl>
                                        <p:attrNameLst>
                                          <p:attrName>ppt_x</p:attrName>
                                        </p:attrNameLst>
                                      </p:cBhvr>
                                      <p:tavLst>
                                        <p:tav tm="0">
                                          <p:val>
                                            <p:strVal val="0-#ppt_w/2"/>
                                          </p:val>
                                        </p:tav>
                                        <p:tav tm="100000">
                                          <p:val>
                                            <p:strVal val="#ppt_x"/>
                                          </p:val>
                                        </p:tav>
                                      </p:tavLst>
                                    </p:anim>
                                    <p:anim calcmode="lin" valueType="num">
                                      <p:cBhvr additive="base">
                                        <p:cTn id="8" dur="500" fill="hold"/>
                                        <p:tgtEl>
                                          <p:spTgt spid="1290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9027"/>
                                        </p:tgtEl>
                                        <p:attrNameLst>
                                          <p:attrName>style.visibility</p:attrName>
                                        </p:attrNameLst>
                                      </p:cBhvr>
                                      <p:to>
                                        <p:strVal val="visible"/>
                                      </p:to>
                                    </p:set>
                                    <p:anim calcmode="lin" valueType="num">
                                      <p:cBhvr additive="base">
                                        <p:cTn id="13" dur="500" fill="hold"/>
                                        <p:tgtEl>
                                          <p:spTgt spid="129027"/>
                                        </p:tgtEl>
                                        <p:attrNameLst>
                                          <p:attrName>ppt_x</p:attrName>
                                        </p:attrNameLst>
                                      </p:cBhvr>
                                      <p:tavLst>
                                        <p:tav tm="0">
                                          <p:val>
                                            <p:strVal val="#ppt_x"/>
                                          </p:val>
                                        </p:tav>
                                        <p:tav tm="100000">
                                          <p:val>
                                            <p:strVal val="#ppt_x"/>
                                          </p:val>
                                        </p:tav>
                                      </p:tavLst>
                                    </p:anim>
                                    <p:anim calcmode="lin" valueType="num">
                                      <p:cBhvr additive="base">
                                        <p:cTn id="14" dur="500" fill="hold"/>
                                        <p:tgtEl>
                                          <p:spTgt spid="129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body" sz="half" idx="1"/>
          </p:nvPr>
        </p:nvSpPr>
        <p:spPr>
          <a:xfrm>
            <a:off x="685800" y="1371600"/>
            <a:ext cx="8077200" cy="1295400"/>
          </a:xfrm>
        </p:spPr>
        <p:txBody>
          <a:bodyPr/>
          <a:lstStyle/>
          <a:p>
            <a:pPr algn="ctr" eaLnBrk="1" hangingPunct="1">
              <a:lnSpc>
                <a:spcPct val="90000"/>
              </a:lnSpc>
              <a:buFontTx/>
              <a:buNone/>
            </a:pPr>
            <a:r>
              <a:rPr lang="en-US" sz="2800" b="1">
                <a:latin typeface="Arial" charset="0"/>
                <a:ea typeface="ＭＳ Ｐゴシック" charset="0"/>
                <a:cs typeface="ＭＳ Ｐゴシック" charset="0"/>
              </a:rPr>
              <a:t>OTHER BABYLONIAN GODS</a:t>
            </a:r>
          </a:p>
          <a:p>
            <a:pPr algn="ctr" eaLnBrk="1" hangingPunct="1">
              <a:lnSpc>
                <a:spcPct val="90000"/>
              </a:lnSpc>
              <a:buFontTx/>
              <a:buNone/>
            </a:pPr>
            <a:r>
              <a:rPr lang="en-US" sz="2400" b="1">
                <a:latin typeface="Arial" charset="0"/>
                <a:ea typeface="ＭＳ Ｐゴシック" charset="0"/>
                <a:cs typeface="ＭＳ Ｐゴシック" charset="0"/>
              </a:rPr>
              <a:t>Pantheons – overlapped many cities</a:t>
            </a:r>
          </a:p>
          <a:p>
            <a:pPr algn="ctr" eaLnBrk="1" hangingPunct="1">
              <a:lnSpc>
                <a:spcPct val="90000"/>
              </a:lnSpc>
              <a:buFontTx/>
              <a:buNone/>
            </a:pPr>
            <a:r>
              <a:rPr lang="en-US" sz="2400" b="1">
                <a:latin typeface="Arial" charset="0"/>
                <a:ea typeface="ＭＳ Ｐゴシック" charset="0"/>
                <a:cs typeface="ＭＳ Ｐゴシック" charset="0"/>
              </a:rPr>
              <a:t>Every street bore the name of one of the gods </a:t>
            </a:r>
          </a:p>
        </p:txBody>
      </p:sp>
      <p:sp>
        <p:nvSpPr>
          <p:cNvPr id="131075" name="Text Box 3"/>
          <p:cNvSpPr txBox="1">
            <a:spLocks noChangeArrowheads="1"/>
          </p:cNvSpPr>
          <p:nvPr/>
        </p:nvSpPr>
        <p:spPr bwMode="auto">
          <a:xfrm rot="-1423173">
            <a:off x="838200" y="3733800"/>
            <a:ext cx="6858000" cy="457200"/>
          </a:xfrm>
          <a:prstGeom prst="rect">
            <a:avLst/>
          </a:prstGeom>
          <a:noFill/>
          <a:ln w="9525">
            <a:noFill/>
            <a:miter lim="800000"/>
            <a:headEnd/>
            <a:tailEnd/>
          </a:ln>
          <a:effectLst/>
        </p:spPr>
        <p:txBody>
          <a:bodyPr>
            <a:spAutoFit/>
          </a:bodyPr>
          <a:lstStyle/>
          <a:p>
            <a:pPr marL="457200" indent="-457200" algn="l">
              <a:defRPr/>
            </a:pPr>
            <a:r>
              <a:rPr lang="en-US" b="1">
                <a:solidFill>
                  <a:srgbClr val="FF0000"/>
                </a:solidFill>
                <a:effectLst>
                  <a:glow rad="101600">
                    <a:schemeClr val="bg1">
                      <a:alpha val="75000"/>
                    </a:schemeClr>
                  </a:glow>
                  <a:outerShdw blurRad="38100" dist="38100" dir="2700000" algn="tl">
                    <a:srgbClr val="DDDDDD"/>
                  </a:outerShdw>
                </a:effectLst>
                <a:latin typeface="Arial" pitchFamily="-112" charset="0"/>
                <a:ea typeface="+mn-ea"/>
                <a:cs typeface="+mn-cs"/>
              </a:rPr>
              <a:t>SHAMASH</a:t>
            </a:r>
            <a:r>
              <a:rPr lang="en-US" b="1">
                <a:effectLst>
                  <a:glow rad="101600">
                    <a:schemeClr val="bg1">
                      <a:alpha val="75000"/>
                    </a:schemeClr>
                  </a:glow>
                </a:effectLst>
                <a:latin typeface="Arial" pitchFamily="-112" charset="0"/>
                <a:ea typeface="+mn-ea"/>
                <a:cs typeface="+mn-cs"/>
              </a:rPr>
              <a:t> (sun god) - In charge of justice</a:t>
            </a:r>
          </a:p>
        </p:txBody>
      </p:sp>
      <p:sp>
        <p:nvSpPr>
          <p:cNvPr id="131076" name="Text Box 4"/>
          <p:cNvSpPr txBox="1">
            <a:spLocks noChangeArrowheads="1"/>
          </p:cNvSpPr>
          <p:nvPr/>
        </p:nvSpPr>
        <p:spPr bwMode="auto">
          <a:xfrm rot="940369">
            <a:off x="1066800" y="3657600"/>
            <a:ext cx="6832600" cy="457200"/>
          </a:xfrm>
          <a:prstGeom prst="rect">
            <a:avLst/>
          </a:prstGeom>
          <a:noFill/>
          <a:ln w="9525">
            <a:noFill/>
            <a:miter lim="800000"/>
            <a:headEnd/>
            <a:tailEnd/>
          </a:ln>
          <a:effectLst/>
        </p:spPr>
        <p:txBody>
          <a:bodyPr>
            <a:spAutoFit/>
          </a:bodyPr>
          <a:lstStyle/>
          <a:p>
            <a:pPr marL="457200" indent="-457200" algn="l">
              <a:defRPr/>
            </a:pPr>
            <a:r>
              <a:rPr lang="en-US" b="1">
                <a:solidFill>
                  <a:srgbClr val="6600CC"/>
                </a:solidFill>
                <a:effectLst>
                  <a:glow rad="101600">
                    <a:schemeClr val="bg1">
                      <a:alpha val="75000"/>
                    </a:schemeClr>
                  </a:glow>
                  <a:outerShdw blurRad="38100" dist="38100" dir="2700000" algn="tl">
                    <a:srgbClr val="DDDDDD"/>
                  </a:outerShdw>
                </a:effectLst>
                <a:latin typeface="Arial" pitchFamily="-112" charset="0"/>
                <a:ea typeface="+mn-ea"/>
                <a:cs typeface="+mn-cs"/>
              </a:rPr>
              <a:t>ISHTAR</a:t>
            </a:r>
            <a:r>
              <a:rPr lang="en-US" b="1">
                <a:effectLst>
                  <a:glow rad="101600">
                    <a:schemeClr val="bg1">
                      <a:alpha val="75000"/>
                    </a:schemeClr>
                  </a:glow>
                </a:effectLst>
                <a:latin typeface="Arial" pitchFamily="-112" charset="0"/>
                <a:ea typeface="+mn-ea"/>
                <a:cs typeface="+mn-cs"/>
              </a:rPr>
              <a:t> (goddess of Venus) – war and love</a:t>
            </a:r>
          </a:p>
        </p:txBody>
      </p:sp>
      <p:sp>
        <p:nvSpPr>
          <p:cNvPr id="131077" name="Text Box 5"/>
          <p:cNvSpPr txBox="1">
            <a:spLocks noChangeArrowheads="1"/>
          </p:cNvSpPr>
          <p:nvPr/>
        </p:nvSpPr>
        <p:spPr bwMode="auto">
          <a:xfrm rot="-1431749">
            <a:off x="1752600" y="4038600"/>
            <a:ext cx="6858000" cy="457200"/>
          </a:xfrm>
          <a:prstGeom prst="rect">
            <a:avLst/>
          </a:prstGeom>
          <a:noFill/>
          <a:ln w="9525">
            <a:noFill/>
            <a:miter lim="800000"/>
            <a:headEnd/>
            <a:tailEnd/>
          </a:ln>
          <a:effectLst/>
        </p:spPr>
        <p:txBody>
          <a:bodyPr>
            <a:spAutoFit/>
          </a:bodyPr>
          <a:lstStyle/>
          <a:p>
            <a:pPr marL="457200" indent="-457200" algn="l">
              <a:defRPr/>
            </a:pPr>
            <a:r>
              <a:rPr lang="en-US" b="1">
                <a:solidFill>
                  <a:srgbClr val="0000FF"/>
                </a:solidFill>
                <a:effectLst>
                  <a:glow rad="101600">
                    <a:schemeClr val="bg1">
                      <a:alpha val="75000"/>
                    </a:schemeClr>
                  </a:glow>
                  <a:outerShdw blurRad="38100" dist="38100" dir="2700000" algn="tl">
                    <a:srgbClr val="DDDDDD"/>
                  </a:outerShdw>
                </a:effectLst>
                <a:latin typeface="Arial" pitchFamily="-112" charset="0"/>
                <a:ea typeface="+mn-ea"/>
                <a:cs typeface="+mn-cs"/>
              </a:rPr>
              <a:t>ANU</a:t>
            </a:r>
            <a:r>
              <a:rPr lang="en-US" b="1">
                <a:effectLst>
                  <a:glow rad="101600">
                    <a:schemeClr val="bg1">
                      <a:alpha val="75000"/>
                    </a:schemeClr>
                  </a:glow>
                </a:effectLst>
                <a:latin typeface="Arial" pitchFamily="-112" charset="0"/>
                <a:ea typeface="+mn-ea"/>
                <a:cs typeface="+mn-cs"/>
              </a:rPr>
              <a:t> (Sumerian An) – god of heavens</a:t>
            </a:r>
          </a:p>
        </p:txBody>
      </p:sp>
      <p:sp>
        <p:nvSpPr>
          <p:cNvPr id="131078" name="Text Box 6"/>
          <p:cNvSpPr txBox="1">
            <a:spLocks noChangeArrowheads="1"/>
          </p:cNvSpPr>
          <p:nvPr/>
        </p:nvSpPr>
        <p:spPr bwMode="auto">
          <a:xfrm rot="1005551">
            <a:off x="1143000" y="4495800"/>
            <a:ext cx="6858000" cy="457200"/>
          </a:xfrm>
          <a:prstGeom prst="rect">
            <a:avLst/>
          </a:prstGeom>
          <a:noFill/>
          <a:ln w="9525">
            <a:noFill/>
            <a:miter lim="800000"/>
            <a:headEnd/>
            <a:tailEnd/>
          </a:ln>
          <a:effectLst/>
        </p:spPr>
        <p:txBody>
          <a:bodyPr>
            <a:spAutoFit/>
          </a:bodyPr>
          <a:lstStyle/>
          <a:p>
            <a:pPr marL="457200" indent="-457200" algn="l">
              <a:defRPr/>
            </a:pPr>
            <a:r>
              <a:rPr lang="en-US" b="1">
                <a:solidFill>
                  <a:srgbClr val="990000"/>
                </a:solidFill>
                <a:effectLst>
                  <a:glow rad="101600">
                    <a:schemeClr val="bg1">
                      <a:alpha val="75000"/>
                    </a:schemeClr>
                  </a:glow>
                  <a:outerShdw blurRad="38100" dist="38100" dir="2700000" algn="tl">
                    <a:srgbClr val="DDDDDD"/>
                  </a:outerShdw>
                </a:effectLst>
                <a:latin typeface="Arial" pitchFamily="-112" charset="0"/>
                <a:ea typeface="+mn-ea"/>
                <a:cs typeface="+mn-cs"/>
              </a:rPr>
              <a:t>ENLIL</a:t>
            </a:r>
            <a:r>
              <a:rPr lang="en-US" b="1">
                <a:effectLst>
                  <a:glow rad="101600">
                    <a:schemeClr val="bg1">
                      <a:alpha val="75000"/>
                    </a:schemeClr>
                  </a:glow>
                </a:effectLst>
                <a:latin typeface="Arial" pitchFamily="-112" charset="0"/>
                <a:ea typeface="+mn-ea"/>
                <a:cs typeface="+mn-cs"/>
              </a:rPr>
              <a:t> – King of the lands</a:t>
            </a:r>
          </a:p>
        </p:txBody>
      </p:sp>
      <p:sp>
        <p:nvSpPr>
          <p:cNvPr id="131079" name="Text Box 7"/>
          <p:cNvSpPr txBox="1">
            <a:spLocks noChangeArrowheads="1"/>
          </p:cNvSpPr>
          <p:nvPr/>
        </p:nvSpPr>
        <p:spPr bwMode="auto">
          <a:xfrm rot="989556">
            <a:off x="1143000" y="5257800"/>
            <a:ext cx="6858000" cy="457200"/>
          </a:xfrm>
          <a:prstGeom prst="rect">
            <a:avLst/>
          </a:prstGeom>
          <a:noFill/>
          <a:ln w="9525">
            <a:noFill/>
            <a:miter lim="800000"/>
            <a:headEnd/>
            <a:tailEnd/>
          </a:ln>
          <a:effectLst/>
        </p:spPr>
        <p:txBody>
          <a:bodyPr>
            <a:spAutoFit/>
          </a:bodyPr>
          <a:lstStyle/>
          <a:p>
            <a:pPr marL="457200" indent="-457200" algn="l">
              <a:defRPr/>
            </a:pPr>
            <a:r>
              <a:rPr lang="en-US" b="1">
                <a:solidFill>
                  <a:srgbClr val="00FF00"/>
                </a:solidFill>
                <a:effectLst>
                  <a:glow rad="101600">
                    <a:schemeClr val="bg1">
                      <a:alpha val="75000"/>
                    </a:schemeClr>
                  </a:glow>
                  <a:outerShdw blurRad="38100" dist="38100" dir="2700000" algn="tl">
                    <a:srgbClr val="DDDDDD"/>
                  </a:outerShdw>
                </a:effectLst>
                <a:latin typeface="Arial" pitchFamily="-112" charset="0"/>
                <a:ea typeface="+mn-ea"/>
                <a:cs typeface="+mn-cs"/>
              </a:rPr>
              <a:t>EA</a:t>
            </a:r>
            <a:r>
              <a:rPr lang="en-US" b="1">
                <a:solidFill>
                  <a:srgbClr val="00FF00"/>
                </a:solidFill>
                <a:effectLst>
                  <a:glow rad="101600">
                    <a:schemeClr val="bg1">
                      <a:alpha val="75000"/>
                    </a:schemeClr>
                  </a:glow>
                </a:effectLst>
                <a:latin typeface="Arial" pitchFamily="-112" charset="0"/>
                <a:ea typeface="+mn-ea"/>
                <a:cs typeface="+mn-cs"/>
              </a:rPr>
              <a:t> </a:t>
            </a:r>
            <a:r>
              <a:rPr lang="en-US" b="1">
                <a:effectLst>
                  <a:glow rad="101600">
                    <a:schemeClr val="bg1">
                      <a:alpha val="75000"/>
                    </a:schemeClr>
                  </a:glow>
                </a:effectLst>
                <a:latin typeface="Arial" pitchFamily="-112" charset="0"/>
                <a:ea typeface="+mn-ea"/>
                <a:cs typeface="+mn-cs"/>
              </a:rPr>
              <a:t>(Sumerian Enki) – god of wisdom &amp; magic</a:t>
            </a:r>
          </a:p>
        </p:txBody>
      </p:sp>
      <p:sp>
        <p:nvSpPr>
          <p:cNvPr id="131080" name="Text Box 8"/>
          <p:cNvSpPr txBox="1">
            <a:spLocks noChangeArrowheads="1"/>
          </p:cNvSpPr>
          <p:nvPr/>
        </p:nvSpPr>
        <p:spPr bwMode="auto">
          <a:xfrm rot="-1349310">
            <a:off x="304800" y="3276600"/>
            <a:ext cx="6858000" cy="457200"/>
          </a:xfrm>
          <a:prstGeom prst="rect">
            <a:avLst/>
          </a:prstGeom>
          <a:noFill/>
          <a:ln w="9525">
            <a:noFill/>
            <a:miter lim="800000"/>
            <a:headEnd/>
            <a:tailEnd/>
          </a:ln>
          <a:effectLst/>
        </p:spPr>
        <p:txBody>
          <a:bodyPr>
            <a:spAutoFit/>
          </a:bodyPr>
          <a:lstStyle/>
          <a:p>
            <a:pPr marL="457200" indent="-457200" algn="l">
              <a:defRPr/>
            </a:pPr>
            <a:r>
              <a:rPr lang="en-US" b="1">
                <a:solidFill>
                  <a:srgbClr val="660066"/>
                </a:solidFill>
                <a:effectLst>
                  <a:glow rad="101600">
                    <a:schemeClr val="bg1">
                      <a:alpha val="75000"/>
                    </a:schemeClr>
                  </a:glow>
                  <a:outerShdw blurRad="38100" dist="38100" dir="2700000" algn="tl">
                    <a:srgbClr val="DDDDDD"/>
                  </a:outerShdw>
                </a:effectLst>
                <a:latin typeface="Arial" pitchFamily="-112" charset="0"/>
                <a:ea typeface="+mn-ea"/>
                <a:cs typeface="+mn-cs"/>
              </a:rPr>
              <a:t>SIN</a:t>
            </a:r>
            <a:r>
              <a:rPr lang="en-US" b="1">
                <a:effectLst>
                  <a:glow rad="101600">
                    <a:schemeClr val="bg1">
                      <a:alpha val="75000"/>
                    </a:schemeClr>
                  </a:glow>
                </a:effectLst>
                <a:latin typeface="Arial" pitchFamily="-112" charset="0"/>
                <a:ea typeface="+mn-ea"/>
                <a:cs typeface="+mn-cs"/>
              </a:rPr>
              <a:t> (Sumerian Nanna) – moon god</a:t>
            </a:r>
          </a:p>
        </p:txBody>
      </p:sp>
      <p:sp>
        <p:nvSpPr>
          <p:cNvPr id="131081" name="Text Box 9"/>
          <p:cNvSpPr txBox="1">
            <a:spLocks noChangeArrowheads="1"/>
          </p:cNvSpPr>
          <p:nvPr/>
        </p:nvSpPr>
        <p:spPr bwMode="auto">
          <a:xfrm rot="-1338935">
            <a:off x="2209800" y="4800600"/>
            <a:ext cx="6934200" cy="457200"/>
          </a:xfrm>
          <a:prstGeom prst="rect">
            <a:avLst/>
          </a:prstGeom>
          <a:noFill/>
          <a:ln w="9525">
            <a:noFill/>
            <a:miter lim="800000"/>
            <a:headEnd/>
            <a:tailEnd/>
          </a:ln>
          <a:effectLst/>
        </p:spPr>
        <p:txBody>
          <a:bodyPr>
            <a:spAutoFit/>
          </a:bodyPr>
          <a:lstStyle/>
          <a:p>
            <a:pPr marL="457200" indent="-457200" algn="l">
              <a:defRPr/>
            </a:pPr>
            <a:r>
              <a:rPr lang="en-US" b="1">
                <a:solidFill>
                  <a:srgbClr val="996600"/>
                </a:solidFill>
                <a:effectLst>
                  <a:glow rad="101600">
                    <a:schemeClr val="bg1">
                      <a:alpha val="75000"/>
                    </a:schemeClr>
                  </a:glow>
                  <a:outerShdw blurRad="38100" dist="38100" dir="2700000" algn="tl">
                    <a:srgbClr val="DDDDDD"/>
                  </a:outerShdw>
                </a:effectLst>
                <a:latin typeface="Arial" pitchFamily="-112" charset="0"/>
                <a:ea typeface="+mn-ea"/>
                <a:cs typeface="+mn-cs"/>
              </a:rPr>
              <a:t>ADAD</a:t>
            </a:r>
            <a:r>
              <a:rPr lang="en-US" b="1">
                <a:effectLst>
                  <a:glow rad="101600">
                    <a:schemeClr val="bg1">
                      <a:alpha val="75000"/>
                    </a:schemeClr>
                  </a:glow>
                </a:effectLst>
                <a:latin typeface="Arial" pitchFamily="-112" charset="0"/>
                <a:ea typeface="+mn-ea"/>
                <a:cs typeface="+mn-cs"/>
              </a:rPr>
              <a:t> (weather god) - In charge of the weather</a:t>
            </a:r>
          </a:p>
        </p:txBody>
      </p:sp>
      <p:sp>
        <p:nvSpPr>
          <p:cNvPr id="107529" name="WordArt 10"/>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107530" name="Line 11"/>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1"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131074">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131074">
                                            <p:txEl>
                                              <p:pRg st="1" end="1"/>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grpId="0" nodeType="afterEffect">
                                  <p:stCondLst>
                                    <p:cond delay="0"/>
                                  </p:stCondLst>
                                  <p:childTnLst>
                                    <p:set>
                                      <p:cBhvr>
                                        <p:cTn id="12" dur="1" fill="hold">
                                          <p:stCondLst>
                                            <p:cond delay="499"/>
                                          </p:stCondLst>
                                        </p:cTn>
                                        <p:tgtEl>
                                          <p:spTgt spid="13107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31075"/>
                                        </p:tgtEl>
                                        <p:attrNameLst>
                                          <p:attrName>style.visibility</p:attrName>
                                        </p:attrNameLst>
                                      </p:cBhvr>
                                      <p:to>
                                        <p:strVal val="visible"/>
                                      </p:to>
                                    </p:set>
                                    <p:animEffect transition="in" filter="wipe(down)">
                                      <p:cBhvr>
                                        <p:cTn id="17" dur="500"/>
                                        <p:tgtEl>
                                          <p:spTgt spid="13107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131076"/>
                                        </p:tgtEl>
                                        <p:attrNameLst>
                                          <p:attrName>style.visibility</p:attrName>
                                        </p:attrNameLst>
                                      </p:cBhvr>
                                      <p:to>
                                        <p:strVal val="visible"/>
                                      </p:to>
                                    </p:set>
                                    <p:animEffect transition="in" filter="wipe(up)">
                                      <p:cBhvr>
                                        <p:cTn id="22" dur="500"/>
                                        <p:tgtEl>
                                          <p:spTgt spid="1310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131077"/>
                                        </p:tgtEl>
                                        <p:attrNameLst>
                                          <p:attrName>style.visibility</p:attrName>
                                        </p:attrNameLst>
                                      </p:cBhvr>
                                      <p:to>
                                        <p:strVal val="visible"/>
                                      </p:to>
                                    </p:set>
                                    <p:animEffect transition="in" filter="wipe(right)">
                                      <p:cBhvr>
                                        <p:cTn id="27" dur="500"/>
                                        <p:tgtEl>
                                          <p:spTgt spid="13107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31078"/>
                                        </p:tgtEl>
                                        <p:attrNameLst>
                                          <p:attrName>style.visibility</p:attrName>
                                        </p:attrNameLst>
                                      </p:cBhvr>
                                      <p:to>
                                        <p:strVal val="visible"/>
                                      </p:to>
                                    </p:set>
                                    <p:animEffect transition="in" filter="wipe(left)">
                                      <p:cBhvr>
                                        <p:cTn id="32" dur="500"/>
                                        <p:tgtEl>
                                          <p:spTgt spid="13107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131079"/>
                                        </p:tgtEl>
                                        <p:attrNameLst>
                                          <p:attrName>style.visibility</p:attrName>
                                        </p:attrNameLst>
                                      </p:cBhvr>
                                      <p:to>
                                        <p:strVal val="visible"/>
                                      </p:to>
                                    </p:set>
                                    <p:animEffect transition="in" filter="wipe(up)">
                                      <p:cBhvr>
                                        <p:cTn id="37" dur="500"/>
                                        <p:tgtEl>
                                          <p:spTgt spid="13107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131080"/>
                                        </p:tgtEl>
                                        <p:attrNameLst>
                                          <p:attrName>style.visibility</p:attrName>
                                        </p:attrNameLst>
                                      </p:cBhvr>
                                      <p:to>
                                        <p:strVal val="visible"/>
                                      </p:to>
                                    </p:set>
                                    <p:animEffect transition="in" filter="wipe(up)">
                                      <p:cBhvr>
                                        <p:cTn id="42" dur="500"/>
                                        <p:tgtEl>
                                          <p:spTgt spid="13108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131081"/>
                                        </p:tgtEl>
                                        <p:attrNameLst>
                                          <p:attrName>style.visibility</p:attrName>
                                        </p:attrNameLst>
                                      </p:cBhvr>
                                      <p:to>
                                        <p:strVal val="visible"/>
                                      </p:to>
                                    </p:set>
                                    <p:animEffect transition="in" filter="wipe(left)">
                                      <p:cBhvr>
                                        <p:cTn id="47" dur="500"/>
                                        <p:tgtEl>
                                          <p:spTgt spid="131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build="p" autoUpdateAnimBg="0"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457200" y="533400"/>
            <a:ext cx="6172200" cy="6057900"/>
          </a:xfrm>
          <a:noFill/>
        </p:spPr>
      </p:pic>
      <p:sp>
        <p:nvSpPr>
          <p:cNvPr id="133123" name="Rectangle 3"/>
          <p:cNvSpPr>
            <a:spLocks noChangeArrowheads="1"/>
          </p:cNvSpPr>
          <p:nvPr/>
        </p:nvSpPr>
        <p:spPr bwMode="auto">
          <a:xfrm>
            <a:off x="6443663" y="3810000"/>
            <a:ext cx="2395537" cy="1524000"/>
          </a:xfrm>
          <a:prstGeom prst="rect">
            <a:avLst/>
          </a:prstGeom>
          <a:noFill/>
          <a:ln w="9525">
            <a:noFill/>
            <a:miter lim="800000"/>
            <a:headEnd/>
            <a:tailEnd/>
          </a:ln>
          <a:effectLst/>
        </p:spPr>
        <p:txBody>
          <a:bodyPr/>
          <a:lstStyle/>
          <a:p>
            <a:pPr algn="r">
              <a:lnSpc>
                <a:spcPct val="90000"/>
              </a:lnSpc>
              <a:spcBef>
                <a:spcPct val="20000"/>
              </a:spcBef>
              <a:defRPr/>
            </a:pPr>
            <a:r>
              <a:rPr lang="en-US" sz="3600" b="1" dirty="0">
                <a:effectLst>
                  <a:outerShdw blurRad="38100" dist="38100" dir="2700000" algn="tl">
                    <a:srgbClr val="DDDDDD"/>
                  </a:outerShdw>
                </a:effectLst>
                <a:latin typeface="Arial" pitchFamily="-112" charset="0"/>
                <a:ea typeface="+mn-ea"/>
                <a:cs typeface="+mn-cs"/>
              </a:rPr>
              <a:t>Where were the gods?</a:t>
            </a:r>
            <a:r>
              <a:rPr lang="en-US" sz="3600" b="1" dirty="0">
                <a:latin typeface="Arial" pitchFamily="-112" charset="0"/>
                <a:ea typeface="+mn-ea"/>
                <a:cs typeface="+mn-cs"/>
              </a:rPr>
              <a:t> </a:t>
            </a:r>
          </a:p>
        </p:txBody>
      </p:sp>
      <p:sp>
        <p:nvSpPr>
          <p:cNvPr id="109571"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109572"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127" name="Rectangle 7"/>
          <p:cNvSpPr>
            <a:spLocks noChangeArrowheads="1"/>
          </p:cNvSpPr>
          <p:nvPr/>
        </p:nvSpPr>
        <p:spPr bwMode="auto">
          <a:xfrm rot="20572892">
            <a:off x="5086350" y="5605463"/>
            <a:ext cx="4124325"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algn="r">
              <a:lnSpc>
                <a:spcPct val="90000"/>
              </a:lnSpc>
              <a:spcBef>
                <a:spcPct val="20000"/>
              </a:spcBef>
              <a:defRPr/>
            </a:pPr>
            <a:r>
              <a:rPr lang="en-US" sz="4800" b="1" dirty="0">
                <a:solidFill>
                  <a:srgbClr val="FF0000"/>
                </a:solidFill>
                <a:effectLst>
                  <a:outerShdw blurRad="38100" dist="38100" dir="2700000" algn="tl">
                    <a:srgbClr val="DDDDDD"/>
                  </a:outerShdw>
                </a:effectLst>
                <a:latin typeface="Arial" charset="0"/>
              </a:rPr>
              <a:t>Everywhere!</a:t>
            </a:r>
            <a:endParaRPr lang="en-US" sz="4800" b="1" dirty="0">
              <a:solidFill>
                <a:srgbClr val="FF0000"/>
              </a:solidFill>
              <a:latin typeface="Arial" charset="0"/>
            </a:endParaRPr>
          </a:p>
        </p:txBody>
      </p:sp>
      <p:sp>
        <p:nvSpPr>
          <p:cNvPr id="109574"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33122"/>
                                        </p:tgtEl>
                                        <p:attrNameLst>
                                          <p:attrName>style.visibility</p:attrName>
                                        </p:attrNameLst>
                                      </p:cBhvr>
                                      <p:to>
                                        <p:strVal val="visible"/>
                                      </p:to>
                                    </p:set>
                                    <p:anim calcmode="lin" valueType="num">
                                      <p:cBhvr additive="base">
                                        <p:cTn id="7" dur="500" fill="hold"/>
                                        <p:tgtEl>
                                          <p:spTgt spid="133122"/>
                                        </p:tgtEl>
                                        <p:attrNameLst>
                                          <p:attrName>ppt_x</p:attrName>
                                        </p:attrNameLst>
                                      </p:cBhvr>
                                      <p:tavLst>
                                        <p:tav tm="0">
                                          <p:val>
                                            <p:strVal val="0-#ppt_w/2"/>
                                          </p:val>
                                        </p:tav>
                                        <p:tav tm="100000">
                                          <p:val>
                                            <p:strVal val="#ppt_x"/>
                                          </p:val>
                                        </p:tav>
                                      </p:tavLst>
                                    </p:anim>
                                    <p:anim calcmode="lin" valueType="num">
                                      <p:cBhvr additive="base">
                                        <p:cTn id="8" dur="500" fill="hold"/>
                                        <p:tgtEl>
                                          <p:spTgt spid="1331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1000"/>
                                  </p:stCondLst>
                                  <p:childTnLst>
                                    <p:set>
                                      <p:cBhvr>
                                        <p:cTn id="11" dur="1" fill="hold">
                                          <p:stCondLst>
                                            <p:cond delay="0"/>
                                          </p:stCondLst>
                                        </p:cTn>
                                        <p:tgtEl>
                                          <p:spTgt spid="133123"/>
                                        </p:tgtEl>
                                        <p:attrNameLst>
                                          <p:attrName>style.visibility</p:attrName>
                                        </p:attrNameLst>
                                      </p:cBhvr>
                                      <p:to>
                                        <p:strVal val="visible"/>
                                      </p:to>
                                    </p:set>
                                    <p:anim calcmode="lin" valueType="num">
                                      <p:cBhvr additive="base">
                                        <p:cTn id="12" dur="500" fill="hold"/>
                                        <p:tgtEl>
                                          <p:spTgt spid="133123"/>
                                        </p:tgtEl>
                                        <p:attrNameLst>
                                          <p:attrName>ppt_x</p:attrName>
                                        </p:attrNameLst>
                                      </p:cBhvr>
                                      <p:tavLst>
                                        <p:tav tm="0">
                                          <p:val>
                                            <p:strVal val="1+#ppt_w/2"/>
                                          </p:val>
                                        </p:tav>
                                        <p:tav tm="100000">
                                          <p:val>
                                            <p:strVal val="#ppt_x"/>
                                          </p:val>
                                        </p:tav>
                                      </p:tavLst>
                                    </p:anim>
                                    <p:anim calcmode="lin" valueType="num">
                                      <p:cBhvr additive="base">
                                        <p:cTn id="13" dur="500" fill="hold"/>
                                        <p:tgtEl>
                                          <p:spTgt spid="13312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9" presetClass="entr" presetSubtype="10" fill="hold" grpId="0" nodeType="clickEffect">
                                  <p:stCondLst>
                                    <p:cond delay="0"/>
                                  </p:stCondLst>
                                  <p:childTnLst>
                                    <p:set>
                                      <p:cBhvr>
                                        <p:cTn id="17" dur="1" fill="hold">
                                          <p:stCondLst>
                                            <p:cond delay="0"/>
                                          </p:stCondLst>
                                        </p:cTn>
                                        <p:tgtEl>
                                          <p:spTgt spid="133127"/>
                                        </p:tgtEl>
                                        <p:attrNameLst>
                                          <p:attrName>style.visibility</p:attrName>
                                        </p:attrNameLst>
                                      </p:cBhvr>
                                      <p:to>
                                        <p:strVal val="visible"/>
                                      </p:to>
                                    </p:set>
                                    <p:anim calcmode="lin" valueType="num">
                                      <p:cBhvr>
                                        <p:cTn id="18" dur="5000" fill="hold"/>
                                        <p:tgtEl>
                                          <p:spTgt spid="133127"/>
                                        </p:tgtEl>
                                        <p:attrNameLst>
                                          <p:attrName>ppt_w</p:attrName>
                                        </p:attrNameLst>
                                      </p:cBhvr>
                                      <p:tavLst>
                                        <p:tav tm="0" fmla="#ppt_w*sin(2.5*pi*$)">
                                          <p:val>
                                            <p:fltVal val="0"/>
                                          </p:val>
                                        </p:tav>
                                        <p:tav tm="100000">
                                          <p:val>
                                            <p:fltVal val="1"/>
                                          </p:val>
                                        </p:tav>
                                      </p:tavLst>
                                    </p:anim>
                                    <p:anim calcmode="lin" valueType="num">
                                      <p:cBhvr>
                                        <p:cTn id="19" dur="5000" fill="hold"/>
                                        <p:tgtEl>
                                          <p:spTgt spid="1331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utoUpdateAnimBg="0"/>
      <p:bldP spid="133127"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932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9" name="Rectangle 11"/>
          <p:cNvSpPr>
            <a:spLocks noChangeArrowheads="1"/>
          </p:cNvSpPr>
          <p:nvPr/>
        </p:nvSpPr>
        <p:spPr bwMode="auto">
          <a:xfrm>
            <a:off x="0" y="0"/>
            <a:ext cx="9144000" cy="71628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35170" name="Rectangle 2"/>
          <p:cNvSpPr>
            <a:spLocks noGrp="1" noChangeArrowheads="1"/>
          </p:cNvSpPr>
          <p:nvPr>
            <p:ph type="body" sz="half" idx="1"/>
          </p:nvPr>
        </p:nvSpPr>
        <p:spPr>
          <a:xfrm>
            <a:off x="990600" y="1143000"/>
            <a:ext cx="6913563" cy="474663"/>
          </a:xfrm>
          <a:effectLst/>
        </p:spPr>
        <p:txBody>
          <a:bodyPr/>
          <a:lstStyle/>
          <a:p>
            <a:pPr algn="ctr" eaLnBrk="1" hangingPunct="1">
              <a:lnSpc>
                <a:spcPct val="90000"/>
              </a:lnSpc>
              <a:buFontTx/>
              <a:buNone/>
              <a:defRPr/>
            </a:pPr>
            <a:r>
              <a:rPr lang="en-US" sz="4800" b="1" dirty="0">
                <a:solidFill>
                  <a:schemeClr val="bg1"/>
                </a:solidFill>
                <a:latin typeface="Arial" pitchFamily="-112" charset="0"/>
                <a:ea typeface="+mn-ea"/>
                <a:cs typeface="+mn-cs"/>
              </a:rPr>
              <a:t>Temples and Rituals</a:t>
            </a:r>
          </a:p>
        </p:txBody>
      </p:sp>
      <p:sp>
        <p:nvSpPr>
          <p:cNvPr id="135171" name="Text Box 3"/>
          <p:cNvSpPr txBox="1">
            <a:spLocks noChangeArrowheads="1"/>
          </p:cNvSpPr>
          <p:nvPr/>
        </p:nvSpPr>
        <p:spPr bwMode="auto">
          <a:xfrm>
            <a:off x="1143000" y="1860550"/>
            <a:ext cx="6808788" cy="4765675"/>
          </a:xfrm>
          <a:prstGeom prst="rect">
            <a:avLst/>
          </a:prstGeom>
          <a:noFill/>
          <a:ln w="9525">
            <a:noFill/>
            <a:miter lim="800000"/>
            <a:headEnd/>
            <a:tailEnd/>
          </a:ln>
          <a:effectLst/>
        </p:spPr>
        <p:txBody>
          <a:bodyPr wrap="none">
            <a:spAutoFit/>
          </a:bodyPr>
          <a:lstStyle/>
          <a:p>
            <a:pPr algn="l">
              <a:lnSpc>
                <a:spcPct val="120000"/>
              </a:lnSpc>
              <a:defRPr/>
            </a:pPr>
            <a:r>
              <a:rPr lang="en-US" sz="3200" b="1" i="1" u="sng">
                <a:solidFill>
                  <a:schemeClr val="bg1"/>
                </a:solidFill>
                <a:latin typeface="Arial" pitchFamily="-112" charset="0"/>
                <a:ea typeface="+mn-ea"/>
                <a:cs typeface="+mn-cs"/>
              </a:rPr>
              <a:t> A RELIGIOUS METROPOLIS</a:t>
            </a:r>
          </a:p>
          <a:p>
            <a:pPr algn="l">
              <a:lnSpc>
                <a:spcPct val="120000"/>
              </a:lnSpc>
              <a:buFontTx/>
              <a:buChar char="•"/>
              <a:defRPr/>
            </a:pPr>
            <a:r>
              <a:rPr lang="en-US" sz="3200" b="1">
                <a:solidFill>
                  <a:schemeClr val="bg1"/>
                </a:solidFill>
                <a:latin typeface="Arial" pitchFamily="-112" charset="0"/>
                <a:ea typeface="+mn-ea"/>
                <a:cs typeface="+mn-cs"/>
              </a:rPr>
              <a:t>  53 temples of the chief gods</a:t>
            </a:r>
          </a:p>
          <a:p>
            <a:pPr algn="l">
              <a:lnSpc>
                <a:spcPct val="120000"/>
              </a:lnSpc>
              <a:buFontTx/>
              <a:buChar char="•"/>
              <a:defRPr/>
            </a:pPr>
            <a:r>
              <a:rPr lang="en-US" sz="3200" b="1">
                <a:solidFill>
                  <a:schemeClr val="bg1"/>
                </a:solidFill>
                <a:latin typeface="Arial" pitchFamily="-112" charset="0"/>
                <a:ea typeface="+mn-ea"/>
                <a:cs typeface="+mn-cs"/>
              </a:rPr>
              <a:t>  55 chapels of Marduk</a:t>
            </a:r>
          </a:p>
          <a:p>
            <a:pPr algn="l">
              <a:lnSpc>
                <a:spcPct val="120000"/>
              </a:lnSpc>
              <a:buFontTx/>
              <a:buChar char="•"/>
              <a:defRPr/>
            </a:pPr>
            <a:r>
              <a:rPr lang="en-US" sz="3200" b="1">
                <a:solidFill>
                  <a:schemeClr val="bg1"/>
                </a:solidFill>
                <a:latin typeface="Arial" pitchFamily="-112" charset="0"/>
                <a:ea typeface="+mn-ea"/>
                <a:cs typeface="+mn-cs"/>
              </a:rPr>
              <a:t>  300 chapels for earthly deities</a:t>
            </a:r>
          </a:p>
          <a:p>
            <a:pPr algn="l">
              <a:lnSpc>
                <a:spcPct val="120000"/>
              </a:lnSpc>
              <a:buFontTx/>
              <a:buChar char="•"/>
              <a:defRPr/>
            </a:pPr>
            <a:r>
              <a:rPr lang="en-US" sz="3200" b="1">
                <a:solidFill>
                  <a:schemeClr val="bg1"/>
                </a:solidFill>
                <a:latin typeface="Arial" pitchFamily="-112" charset="0"/>
                <a:ea typeface="+mn-ea"/>
                <a:cs typeface="+mn-cs"/>
              </a:rPr>
              <a:t>  600 for heavenly deities </a:t>
            </a:r>
          </a:p>
          <a:p>
            <a:pPr algn="l">
              <a:lnSpc>
                <a:spcPct val="120000"/>
              </a:lnSpc>
              <a:buFontTx/>
              <a:buChar char="•"/>
              <a:defRPr/>
            </a:pPr>
            <a:r>
              <a:rPr lang="en-US" sz="3200" b="1">
                <a:solidFill>
                  <a:schemeClr val="bg1"/>
                </a:solidFill>
                <a:latin typeface="Arial" pitchFamily="-112" charset="0"/>
                <a:ea typeface="+mn-ea"/>
                <a:cs typeface="+mn-cs"/>
              </a:rPr>
              <a:t>  180 altars for the goddess Ishtar</a:t>
            </a:r>
          </a:p>
          <a:p>
            <a:pPr algn="l">
              <a:lnSpc>
                <a:spcPct val="120000"/>
              </a:lnSpc>
              <a:buFontTx/>
              <a:buChar char="•"/>
              <a:defRPr/>
            </a:pPr>
            <a:r>
              <a:rPr lang="en-US" sz="3200" b="1">
                <a:solidFill>
                  <a:schemeClr val="bg1"/>
                </a:solidFill>
                <a:latin typeface="Arial" pitchFamily="-112" charset="0"/>
                <a:ea typeface="+mn-ea"/>
                <a:cs typeface="+mn-cs"/>
              </a:rPr>
              <a:t>  180 for gods Nergal and Adad </a:t>
            </a:r>
          </a:p>
          <a:p>
            <a:pPr algn="l">
              <a:lnSpc>
                <a:spcPct val="120000"/>
              </a:lnSpc>
              <a:buFontTx/>
              <a:buChar char="•"/>
              <a:defRPr/>
            </a:pPr>
            <a:r>
              <a:rPr lang="en-US" sz="3200" b="1">
                <a:solidFill>
                  <a:schemeClr val="bg1"/>
                </a:solidFill>
                <a:latin typeface="Arial" pitchFamily="-112" charset="0"/>
                <a:ea typeface="+mn-ea"/>
                <a:cs typeface="+mn-cs"/>
              </a:rPr>
              <a:t>  12 other altars for different gods</a:t>
            </a:r>
          </a:p>
        </p:txBody>
      </p:sp>
      <p:sp>
        <p:nvSpPr>
          <p:cNvPr id="111622" name="WordArt 5"/>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111623"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175" name="Text Box 7"/>
          <p:cNvSpPr txBox="1">
            <a:spLocks noChangeArrowheads="1"/>
          </p:cNvSpPr>
          <p:nvPr/>
        </p:nvSpPr>
        <p:spPr bwMode="auto">
          <a:xfrm>
            <a:off x="8321675" y="152400"/>
            <a:ext cx="6985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defRPr/>
            </a:pPr>
            <a:r>
              <a:rPr lang="en-US" b="1">
                <a:solidFill>
                  <a:schemeClr val="bg1"/>
                </a:solidFill>
                <a:latin typeface="Arial"/>
                <a:ea typeface="+mn-ea"/>
                <a:cs typeface="Arial"/>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51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35170">
                                            <p:txEl>
                                              <p:pRg st="0" end="0"/>
                                            </p:txEl>
                                          </p:spTgt>
                                        </p:tgtEl>
                                        <p:attrNameLst>
                                          <p:attrName>style.visibility</p:attrName>
                                        </p:attrNameLst>
                                      </p:cBhvr>
                                      <p:to>
                                        <p:strVal val="visible"/>
                                      </p:to>
                                    </p:set>
                                    <p:anim calcmode="lin" valueType="num">
                                      <p:cBhvr additive="base">
                                        <p:cTn id="11" dur="500" fill="hold"/>
                                        <p:tgtEl>
                                          <p:spTgt spid="13517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51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5171">
                                            <p:txEl>
                                              <p:pRg st="0" end="0"/>
                                            </p:txEl>
                                          </p:spTgt>
                                        </p:tgtEl>
                                        <p:attrNameLst>
                                          <p:attrName>style.visibility</p:attrName>
                                        </p:attrNameLst>
                                      </p:cBhvr>
                                      <p:to>
                                        <p:strVal val="visible"/>
                                      </p:to>
                                    </p:set>
                                    <p:anim calcmode="lin" valueType="num">
                                      <p:cBhvr additive="base">
                                        <p:cTn id="17" dur="500" fill="hold"/>
                                        <p:tgtEl>
                                          <p:spTgt spid="13517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5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5171">
                                            <p:txEl>
                                              <p:pRg st="1" end="1"/>
                                            </p:txEl>
                                          </p:spTgt>
                                        </p:tgtEl>
                                        <p:attrNameLst>
                                          <p:attrName>style.visibility</p:attrName>
                                        </p:attrNameLst>
                                      </p:cBhvr>
                                      <p:to>
                                        <p:strVal val="visible"/>
                                      </p:to>
                                    </p:set>
                                    <p:anim calcmode="lin" valueType="num">
                                      <p:cBhvr additive="base">
                                        <p:cTn id="23" dur="500" fill="hold"/>
                                        <p:tgtEl>
                                          <p:spTgt spid="13517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5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5171">
                                            <p:txEl>
                                              <p:pRg st="2" end="2"/>
                                            </p:txEl>
                                          </p:spTgt>
                                        </p:tgtEl>
                                        <p:attrNameLst>
                                          <p:attrName>style.visibility</p:attrName>
                                        </p:attrNameLst>
                                      </p:cBhvr>
                                      <p:to>
                                        <p:strVal val="visible"/>
                                      </p:to>
                                    </p:set>
                                    <p:anim calcmode="lin" valueType="num">
                                      <p:cBhvr additive="base">
                                        <p:cTn id="29" dur="500" fill="hold"/>
                                        <p:tgtEl>
                                          <p:spTgt spid="135171">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5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5171">
                                            <p:txEl>
                                              <p:pRg st="3" end="3"/>
                                            </p:txEl>
                                          </p:spTgt>
                                        </p:tgtEl>
                                        <p:attrNameLst>
                                          <p:attrName>style.visibility</p:attrName>
                                        </p:attrNameLst>
                                      </p:cBhvr>
                                      <p:to>
                                        <p:strVal val="visible"/>
                                      </p:to>
                                    </p:set>
                                    <p:anim calcmode="lin" valueType="num">
                                      <p:cBhvr additive="base">
                                        <p:cTn id="35" dur="500" fill="hold"/>
                                        <p:tgtEl>
                                          <p:spTgt spid="135171">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51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5171">
                                            <p:txEl>
                                              <p:pRg st="4" end="4"/>
                                            </p:txEl>
                                          </p:spTgt>
                                        </p:tgtEl>
                                        <p:attrNameLst>
                                          <p:attrName>style.visibility</p:attrName>
                                        </p:attrNameLst>
                                      </p:cBhvr>
                                      <p:to>
                                        <p:strVal val="visible"/>
                                      </p:to>
                                    </p:set>
                                    <p:anim calcmode="lin" valueType="num">
                                      <p:cBhvr additive="base">
                                        <p:cTn id="41" dur="500" fill="hold"/>
                                        <p:tgtEl>
                                          <p:spTgt spid="135171">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5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35171">
                                            <p:txEl>
                                              <p:pRg st="5" end="5"/>
                                            </p:txEl>
                                          </p:spTgt>
                                        </p:tgtEl>
                                        <p:attrNameLst>
                                          <p:attrName>style.visibility</p:attrName>
                                        </p:attrNameLst>
                                      </p:cBhvr>
                                      <p:to>
                                        <p:strVal val="visible"/>
                                      </p:to>
                                    </p:set>
                                    <p:anim calcmode="lin" valueType="num">
                                      <p:cBhvr additive="base">
                                        <p:cTn id="47" dur="500" fill="hold"/>
                                        <p:tgtEl>
                                          <p:spTgt spid="135171">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51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5171">
                                            <p:txEl>
                                              <p:pRg st="6" end="6"/>
                                            </p:txEl>
                                          </p:spTgt>
                                        </p:tgtEl>
                                        <p:attrNameLst>
                                          <p:attrName>style.visibility</p:attrName>
                                        </p:attrNameLst>
                                      </p:cBhvr>
                                      <p:to>
                                        <p:strVal val="visible"/>
                                      </p:to>
                                    </p:set>
                                    <p:anim calcmode="lin" valueType="num">
                                      <p:cBhvr additive="base">
                                        <p:cTn id="53" dur="500" fill="hold"/>
                                        <p:tgtEl>
                                          <p:spTgt spid="135171">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51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35171">
                                            <p:txEl>
                                              <p:pRg st="7" end="7"/>
                                            </p:txEl>
                                          </p:spTgt>
                                        </p:tgtEl>
                                        <p:attrNameLst>
                                          <p:attrName>style.visibility</p:attrName>
                                        </p:attrNameLst>
                                      </p:cBhvr>
                                      <p:to>
                                        <p:strVal val="visible"/>
                                      </p:to>
                                    </p:set>
                                    <p:anim calcmode="lin" valueType="num">
                                      <p:cBhvr additive="base">
                                        <p:cTn id="59" dur="500" fill="hold"/>
                                        <p:tgtEl>
                                          <p:spTgt spid="135171">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3517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9" grpId="0" animBg="1"/>
      <p:bldP spid="135170" grpId="0" build="p" autoUpdateAnimBg="0"/>
      <p:bldP spid="135171"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E69E9-F100-5470-89A8-B8F8E0A0B928}"/>
            </a:ext>
          </a:extLst>
        </p:cNvPr>
        <p:cNvGrpSpPr/>
        <p:nvPr/>
      </p:nvGrpSpPr>
      <p:grpSpPr>
        <a:xfrm>
          <a:off x="0" y="0"/>
          <a:ext cx="0" cy="0"/>
          <a:chOff x="0" y="0"/>
          <a:chExt cx="0" cy="0"/>
        </a:xfrm>
      </p:grpSpPr>
      <p:pic>
        <p:nvPicPr>
          <p:cNvPr id="111617" name="Picture 10">
            <a:extLst>
              <a:ext uri="{FF2B5EF4-FFF2-40B4-BE49-F238E27FC236}">
                <a16:creationId xmlns:a16="http://schemas.microsoft.com/office/drawing/2014/main" id="{65A75237-8EB4-0D12-CA48-7C474C6594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932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9" name="Rectangle 11">
            <a:extLst>
              <a:ext uri="{FF2B5EF4-FFF2-40B4-BE49-F238E27FC236}">
                <a16:creationId xmlns:a16="http://schemas.microsoft.com/office/drawing/2014/main" id="{381240ED-E84D-DAF2-10CB-AEB524D51908}"/>
              </a:ext>
            </a:extLst>
          </p:cNvPr>
          <p:cNvSpPr>
            <a:spLocks noChangeArrowheads="1"/>
          </p:cNvSpPr>
          <p:nvPr/>
        </p:nvSpPr>
        <p:spPr bwMode="auto">
          <a:xfrm>
            <a:off x="0" y="0"/>
            <a:ext cx="9144000" cy="71628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35170" name="Rectangle 2">
            <a:extLst>
              <a:ext uri="{FF2B5EF4-FFF2-40B4-BE49-F238E27FC236}">
                <a16:creationId xmlns:a16="http://schemas.microsoft.com/office/drawing/2014/main" id="{8DC45FBA-2E32-381D-BA68-46B02756104B}"/>
              </a:ext>
            </a:extLst>
          </p:cNvPr>
          <p:cNvSpPr>
            <a:spLocks noGrp="1" noChangeArrowheads="1"/>
          </p:cNvSpPr>
          <p:nvPr>
            <p:ph type="body" sz="half" idx="1"/>
          </p:nvPr>
        </p:nvSpPr>
        <p:spPr>
          <a:xfrm>
            <a:off x="990600" y="1143000"/>
            <a:ext cx="6913563" cy="474663"/>
          </a:xfrm>
          <a:effectLst/>
        </p:spPr>
        <p:txBody>
          <a:bodyPr/>
          <a:lstStyle/>
          <a:p>
            <a:pPr algn="ctr" eaLnBrk="1" hangingPunct="1">
              <a:lnSpc>
                <a:spcPct val="90000"/>
              </a:lnSpc>
              <a:buFontTx/>
              <a:buNone/>
              <a:defRPr/>
            </a:pPr>
            <a:r>
              <a:rPr lang="en-US" sz="4800" b="1" dirty="0">
                <a:solidFill>
                  <a:schemeClr val="bg1"/>
                </a:solidFill>
                <a:latin typeface="Arial" pitchFamily="-112" charset="0"/>
                <a:ea typeface="+mn-ea"/>
                <a:cs typeface="+mn-cs"/>
              </a:rPr>
              <a:t>Temples and Rituals</a:t>
            </a:r>
          </a:p>
        </p:txBody>
      </p:sp>
      <p:sp>
        <p:nvSpPr>
          <p:cNvPr id="135171" name="Text Box 3">
            <a:extLst>
              <a:ext uri="{FF2B5EF4-FFF2-40B4-BE49-F238E27FC236}">
                <a16:creationId xmlns:a16="http://schemas.microsoft.com/office/drawing/2014/main" id="{56E70BC6-B1DF-6457-7C7E-44AA92CF86DA}"/>
              </a:ext>
            </a:extLst>
          </p:cNvPr>
          <p:cNvSpPr txBox="1">
            <a:spLocks noChangeArrowheads="1"/>
          </p:cNvSpPr>
          <p:nvPr/>
        </p:nvSpPr>
        <p:spPr bwMode="auto">
          <a:xfrm>
            <a:off x="1143000" y="1860550"/>
            <a:ext cx="6808788" cy="4765675"/>
          </a:xfrm>
          <a:prstGeom prst="rect">
            <a:avLst/>
          </a:prstGeom>
          <a:noFill/>
          <a:ln w="9525">
            <a:noFill/>
            <a:miter lim="800000"/>
            <a:headEnd/>
            <a:tailEnd/>
          </a:ln>
          <a:effectLst/>
        </p:spPr>
        <p:txBody>
          <a:bodyPr wrap="none">
            <a:spAutoFit/>
          </a:bodyPr>
          <a:lstStyle/>
          <a:p>
            <a:pPr algn="l">
              <a:lnSpc>
                <a:spcPct val="120000"/>
              </a:lnSpc>
              <a:defRPr/>
            </a:pPr>
            <a:r>
              <a:rPr lang="en-US" sz="3200" b="1" i="1" u="sng">
                <a:solidFill>
                  <a:schemeClr val="bg1"/>
                </a:solidFill>
                <a:latin typeface="Arial" pitchFamily="-112" charset="0"/>
                <a:ea typeface="+mn-ea"/>
                <a:cs typeface="+mn-cs"/>
              </a:rPr>
              <a:t> A RELIGIOUS METROPOLIS</a:t>
            </a:r>
          </a:p>
          <a:p>
            <a:pPr algn="l">
              <a:lnSpc>
                <a:spcPct val="120000"/>
              </a:lnSpc>
              <a:buFontTx/>
              <a:buChar char="•"/>
              <a:defRPr/>
            </a:pPr>
            <a:r>
              <a:rPr lang="en-US" sz="3200" b="1">
                <a:solidFill>
                  <a:schemeClr val="bg1"/>
                </a:solidFill>
                <a:latin typeface="Arial" pitchFamily="-112" charset="0"/>
                <a:ea typeface="+mn-ea"/>
                <a:cs typeface="+mn-cs"/>
              </a:rPr>
              <a:t>  53 temples of the chief gods</a:t>
            </a:r>
          </a:p>
          <a:p>
            <a:pPr algn="l">
              <a:lnSpc>
                <a:spcPct val="120000"/>
              </a:lnSpc>
              <a:buFontTx/>
              <a:buChar char="•"/>
              <a:defRPr/>
            </a:pPr>
            <a:r>
              <a:rPr lang="en-US" sz="3200" b="1">
                <a:solidFill>
                  <a:schemeClr val="bg1"/>
                </a:solidFill>
                <a:latin typeface="Arial" pitchFamily="-112" charset="0"/>
                <a:ea typeface="+mn-ea"/>
                <a:cs typeface="+mn-cs"/>
              </a:rPr>
              <a:t>  55 chapels of Marduk</a:t>
            </a:r>
          </a:p>
          <a:p>
            <a:pPr algn="l">
              <a:lnSpc>
                <a:spcPct val="120000"/>
              </a:lnSpc>
              <a:buFontTx/>
              <a:buChar char="•"/>
              <a:defRPr/>
            </a:pPr>
            <a:r>
              <a:rPr lang="en-US" sz="3200" b="1">
                <a:solidFill>
                  <a:schemeClr val="bg1"/>
                </a:solidFill>
                <a:latin typeface="Arial" pitchFamily="-112" charset="0"/>
                <a:ea typeface="+mn-ea"/>
                <a:cs typeface="+mn-cs"/>
              </a:rPr>
              <a:t>  300 chapels for earthly deities</a:t>
            </a:r>
          </a:p>
          <a:p>
            <a:pPr algn="l">
              <a:lnSpc>
                <a:spcPct val="120000"/>
              </a:lnSpc>
              <a:buFontTx/>
              <a:buChar char="•"/>
              <a:defRPr/>
            </a:pPr>
            <a:r>
              <a:rPr lang="en-US" sz="3200" b="1">
                <a:solidFill>
                  <a:schemeClr val="bg1"/>
                </a:solidFill>
                <a:latin typeface="Arial" pitchFamily="-112" charset="0"/>
                <a:ea typeface="+mn-ea"/>
                <a:cs typeface="+mn-cs"/>
              </a:rPr>
              <a:t>  600 for heavenly deities </a:t>
            </a:r>
          </a:p>
          <a:p>
            <a:pPr algn="l">
              <a:lnSpc>
                <a:spcPct val="120000"/>
              </a:lnSpc>
              <a:buFontTx/>
              <a:buChar char="•"/>
              <a:defRPr/>
            </a:pPr>
            <a:r>
              <a:rPr lang="en-US" sz="3200" b="1">
                <a:solidFill>
                  <a:schemeClr val="bg1"/>
                </a:solidFill>
                <a:latin typeface="Arial" pitchFamily="-112" charset="0"/>
                <a:ea typeface="+mn-ea"/>
                <a:cs typeface="+mn-cs"/>
              </a:rPr>
              <a:t>  180 altars for the goddess Ishtar</a:t>
            </a:r>
          </a:p>
          <a:p>
            <a:pPr algn="l">
              <a:lnSpc>
                <a:spcPct val="120000"/>
              </a:lnSpc>
              <a:buFontTx/>
              <a:buChar char="•"/>
              <a:defRPr/>
            </a:pPr>
            <a:r>
              <a:rPr lang="en-US" sz="3200" b="1">
                <a:solidFill>
                  <a:schemeClr val="bg1"/>
                </a:solidFill>
                <a:latin typeface="Arial" pitchFamily="-112" charset="0"/>
                <a:ea typeface="+mn-ea"/>
                <a:cs typeface="+mn-cs"/>
              </a:rPr>
              <a:t>  180 for gods Nergal and Adad </a:t>
            </a:r>
          </a:p>
          <a:p>
            <a:pPr algn="l">
              <a:lnSpc>
                <a:spcPct val="120000"/>
              </a:lnSpc>
              <a:buFontTx/>
              <a:buChar char="•"/>
              <a:defRPr/>
            </a:pPr>
            <a:r>
              <a:rPr lang="en-US" sz="3200" b="1">
                <a:solidFill>
                  <a:schemeClr val="bg1"/>
                </a:solidFill>
                <a:latin typeface="Arial" pitchFamily="-112" charset="0"/>
                <a:ea typeface="+mn-ea"/>
                <a:cs typeface="+mn-cs"/>
              </a:rPr>
              <a:t>  12 other altars for different gods</a:t>
            </a:r>
          </a:p>
        </p:txBody>
      </p:sp>
      <p:sp>
        <p:nvSpPr>
          <p:cNvPr id="135172" name="Text Box 4">
            <a:extLst>
              <a:ext uri="{FF2B5EF4-FFF2-40B4-BE49-F238E27FC236}">
                <a16:creationId xmlns:a16="http://schemas.microsoft.com/office/drawing/2014/main" id="{30A82DA7-30AD-6085-2413-1C6EC26E70E3}"/>
              </a:ext>
            </a:extLst>
          </p:cNvPr>
          <p:cNvSpPr txBox="1">
            <a:spLocks noChangeArrowheads="1"/>
          </p:cNvSpPr>
          <p:nvPr/>
        </p:nvSpPr>
        <p:spPr bwMode="auto">
          <a:xfrm rot="-1791417">
            <a:off x="471466" y="3033583"/>
            <a:ext cx="8878327" cy="18446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nSpc>
                <a:spcPct val="120000"/>
              </a:lnSpc>
            </a:pPr>
            <a:r>
              <a:rPr lang="en-US" sz="3200" b="1" dirty="0">
                <a:solidFill>
                  <a:srgbClr val="FF0000"/>
                </a:solidFill>
                <a:latin typeface="Kristen ITC" charset="0"/>
              </a:rPr>
              <a:t>Babylon, the mother of prostitutes and of the abominations of the earth</a:t>
            </a:r>
          </a:p>
          <a:p>
            <a:pPr>
              <a:lnSpc>
                <a:spcPct val="120000"/>
              </a:lnSpc>
            </a:pPr>
            <a:r>
              <a:rPr lang="en-US" sz="3200" b="1" dirty="0">
                <a:solidFill>
                  <a:srgbClr val="FF0000"/>
                </a:solidFill>
                <a:latin typeface="Kristen ITC" charset="0"/>
              </a:rPr>
              <a:t> (Revelation 17:5)</a:t>
            </a:r>
          </a:p>
        </p:txBody>
      </p:sp>
      <p:sp>
        <p:nvSpPr>
          <p:cNvPr id="111622" name="WordArt 5">
            <a:extLst>
              <a:ext uri="{FF2B5EF4-FFF2-40B4-BE49-F238E27FC236}">
                <a16:creationId xmlns:a16="http://schemas.microsoft.com/office/drawing/2014/main" id="{424A60C5-8518-AB75-9E9A-37DE320FA616}"/>
              </a:ext>
            </a:extLst>
          </p:cNvPr>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111623" name="Line 6">
            <a:extLst>
              <a:ext uri="{FF2B5EF4-FFF2-40B4-BE49-F238E27FC236}">
                <a16:creationId xmlns:a16="http://schemas.microsoft.com/office/drawing/2014/main" id="{8017BC6A-6117-A761-0AA4-39C2260E114E}"/>
              </a:ext>
            </a:extLst>
          </p:cNvPr>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175" name="Text Box 7">
            <a:extLst>
              <a:ext uri="{FF2B5EF4-FFF2-40B4-BE49-F238E27FC236}">
                <a16:creationId xmlns:a16="http://schemas.microsoft.com/office/drawing/2014/main" id="{A389D306-F243-C30A-7F71-CCF22D87F320}"/>
              </a:ext>
            </a:extLst>
          </p:cNvPr>
          <p:cNvSpPr txBox="1">
            <a:spLocks noChangeArrowheads="1"/>
          </p:cNvSpPr>
          <p:nvPr/>
        </p:nvSpPr>
        <p:spPr bwMode="auto">
          <a:xfrm>
            <a:off x="8321675" y="152400"/>
            <a:ext cx="6985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defRPr/>
            </a:pPr>
            <a:r>
              <a:rPr lang="en-US" b="1">
                <a:solidFill>
                  <a:schemeClr val="bg1"/>
                </a:solidFill>
                <a:latin typeface="Arial"/>
                <a:ea typeface="+mn-ea"/>
                <a:cs typeface="Arial"/>
              </a:rPr>
              <a:t>139</a:t>
            </a:r>
          </a:p>
        </p:txBody>
      </p:sp>
    </p:spTree>
    <p:extLst>
      <p:ext uri="{BB962C8B-B14F-4D97-AF65-F5344CB8AC3E}">
        <p14:creationId xmlns:p14="http://schemas.microsoft.com/office/powerpoint/2010/main" val="1593221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7"/>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3124200" y="0"/>
            <a:ext cx="60198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6" name="Picture 8"/>
          <p:cNvPicPr>
            <a:picLocks noChangeAspect="1" noChangeArrowheads="1"/>
          </p:cNvPicPr>
          <p:nvPr/>
        </p:nvPicPr>
        <p:blipFill>
          <a:blip r:embed="rId4">
            <a:lum bright="-36000"/>
            <a:extLst>
              <a:ext uri="{28A0092B-C50C-407E-A947-70E740481C1C}">
                <a14:useLocalDpi xmlns:a14="http://schemas.microsoft.com/office/drawing/2010/main"/>
              </a:ext>
            </a:extLst>
          </a:blip>
          <a:srcRect/>
          <a:stretch>
            <a:fillRect/>
          </a:stretch>
        </p:blipFill>
        <p:spPr bwMode="auto">
          <a:xfrm>
            <a:off x="0" y="0"/>
            <a:ext cx="39878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5" name="Rectangle 9"/>
          <p:cNvSpPr>
            <a:spLocks noChangeArrowheads="1"/>
          </p:cNvSpPr>
          <p:nvPr/>
        </p:nvSpPr>
        <p:spPr bwMode="auto">
          <a:xfrm>
            <a:off x="0" y="0"/>
            <a:ext cx="9144000" cy="36576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37218" name="Text Box 2"/>
          <p:cNvSpPr txBox="1">
            <a:spLocks noChangeArrowheads="1"/>
          </p:cNvSpPr>
          <p:nvPr/>
        </p:nvSpPr>
        <p:spPr bwMode="auto">
          <a:xfrm>
            <a:off x="914400" y="1371600"/>
            <a:ext cx="6721475" cy="19177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defRPr/>
            </a:pPr>
            <a:r>
              <a:rPr lang="en-US" b="1">
                <a:solidFill>
                  <a:schemeClr val="bg1"/>
                </a:solidFill>
                <a:latin typeface="Arial" pitchFamily="-112" charset="0"/>
                <a:ea typeface="+mn-ea"/>
                <a:cs typeface="+mn-cs"/>
              </a:rPr>
              <a:t>RITUALS</a:t>
            </a:r>
          </a:p>
          <a:p>
            <a:pPr algn="l">
              <a:buFontTx/>
              <a:buChar char="•"/>
              <a:defRPr/>
            </a:pPr>
            <a:r>
              <a:rPr lang="en-US" b="1">
                <a:solidFill>
                  <a:schemeClr val="bg1"/>
                </a:solidFill>
                <a:latin typeface="Arial" pitchFamily="-112" charset="0"/>
                <a:ea typeface="+mn-ea"/>
                <a:cs typeface="+mn-cs"/>
              </a:rPr>
              <a:t> Daily presentation of offerings</a:t>
            </a:r>
          </a:p>
          <a:p>
            <a:pPr algn="l">
              <a:buFontTx/>
              <a:buChar char="•"/>
              <a:defRPr/>
            </a:pPr>
            <a:r>
              <a:rPr lang="en-US" b="1">
                <a:solidFill>
                  <a:schemeClr val="bg1"/>
                </a:solidFill>
                <a:latin typeface="Arial" pitchFamily="-112" charset="0"/>
                <a:ea typeface="+mn-ea"/>
                <a:cs typeface="+mn-cs"/>
              </a:rPr>
              <a:t> Cleaning garments of divine statues</a:t>
            </a:r>
          </a:p>
          <a:p>
            <a:pPr algn="l">
              <a:buFontTx/>
              <a:buChar char="•"/>
              <a:defRPr/>
            </a:pPr>
            <a:r>
              <a:rPr lang="en-US" b="1">
                <a:solidFill>
                  <a:schemeClr val="bg1"/>
                </a:solidFill>
                <a:latin typeface="Arial" pitchFamily="-112" charset="0"/>
                <a:ea typeface="+mn-ea"/>
                <a:cs typeface="+mn-cs"/>
              </a:rPr>
              <a:t> Purification of temples</a:t>
            </a:r>
          </a:p>
          <a:p>
            <a:pPr algn="l">
              <a:buFontTx/>
              <a:buChar char="•"/>
              <a:defRPr/>
            </a:pPr>
            <a:r>
              <a:rPr lang="en-US" b="1">
                <a:solidFill>
                  <a:schemeClr val="bg1"/>
                </a:solidFill>
                <a:latin typeface="Arial" pitchFamily="-112" charset="0"/>
                <a:ea typeface="+mn-ea"/>
                <a:cs typeface="+mn-cs"/>
              </a:rPr>
              <a:t> Special festivals  (Akitu – New Year)</a:t>
            </a:r>
          </a:p>
        </p:txBody>
      </p:sp>
      <p:sp>
        <p:nvSpPr>
          <p:cNvPr id="137219" name="Text Box 3"/>
          <p:cNvSpPr txBox="1">
            <a:spLocks noChangeArrowheads="1"/>
          </p:cNvSpPr>
          <p:nvPr/>
        </p:nvSpPr>
        <p:spPr bwMode="auto">
          <a:xfrm>
            <a:off x="914400" y="3733800"/>
            <a:ext cx="8001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1">
                <a:latin typeface="Arial" charset="0"/>
              </a:rPr>
              <a:t>TEMPLES</a:t>
            </a:r>
          </a:p>
          <a:p>
            <a:pPr algn="l">
              <a:buFontTx/>
              <a:buChar char="•"/>
            </a:pPr>
            <a:r>
              <a:rPr lang="en-US" b="1">
                <a:latin typeface="Arial" charset="0"/>
              </a:rPr>
              <a:t> Each city had its own god and temple</a:t>
            </a:r>
          </a:p>
          <a:p>
            <a:pPr algn="l">
              <a:buFontTx/>
              <a:buChar char="•"/>
            </a:pPr>
            <a:r>
              <a:rPr lang="en-US" b="1">
                <a:latin typeface="Arial" charset="0"/>
              </a:rPr>
              <a:t> Had own land, slaves, animals &amp; precious stones</a:t>
            </a:r>
          </a:p>
          <a:p>
            <a:pPr algn="l">
              <a:buFontTx/>
              <a:buChar char="•"/>
            </a:pPr>
            <a:r>
              <a:rPr lang="en-US" b="1">
                <a:latin typeface="Arial" charset="0"/>
              </a:rPr>
              <a:t> Priests foretold by reading nature &amp; other elements</a:t>
            </a:r>
          </a:p>
          <a:p>
            <a:pPr algn="l">
              <a:buFontTx/>
              <a:buChar char="•"/>
            </a:pPr>
            <a:r>
              <a:rPr lang="en-US" b="1">
                <a:latin typeface="Arial" charset="0"/>
              </a:rPr>
              <a:t> Selling of charms and magical formulae</a:t>
            </a:r>
          </a:p>
        </p:txBody>
      </p:sp>
      <p:sp>
        <p:nvSpPr>
          <p:cNvPr id="113670"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113671"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Text Box 7"/>
          <p:cNvSpPr txBox="1">
            <a:spLocks noChangeArrowheads="1"/>
          </p:cNvSpPr>
          <p:nvPr/>
        </p:nvSpPr>
        <p:spPr bwMode="auto">
          <a:xfrm>
            <a:off x="8321675" y="152400"/>
            <a:ext cx="6985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defRPr/>
            </a:pPr>
            <a:r>
              <a:rPr lang="en-US" b="1">
                <a:solidFill>
                  <a:schemeClr val="bg1"/>
                </a:solidFill>
                <a:latin typeface="Arial"/>
                <a:ea typeface="+mn-ea"/>
                <a:cs typeface="Arial"/>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37225"/>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8" fill="hold" grpId="0" nodeType="afterEffect">
                                  <p:stCondLst>
                                    <p:cond delay="0"/>
                                  </p:stCondLst>
                                  <p:childTnLst>
                                    <p:set>
                                      <p:cBhvr>
                                        <p:cTn id="9" dur="1" fill="hold">
                                          <p:stCondLst>
                                            <p:cond delay="0"/>
                                          </p:stCondLst>
                                        </p:cTn>
                                        <p:tgtEl>
                                          <p:spTgt spid="137218">
                                            <p:txEl>
                                              <p:pRg st="0" end="0"/>
                                            </p:txEl>
                                          </p:spTgt>
                                        </p:tgtEl>
                                        <p:attrNameLst>
                                          <p:attrName>style.visibility</p:attrName>
                                        </p:attrNameLst>
                                      </p:cBhvr>
                                      <p:to>
                                        <p:strVal val="visible"/>
                                      </p:to>
                                    </p:set>
                                    <p:anim calcmode="lin" valueType="num">
                                      <p:cBhvr additive="base">
                                        <p:cTn id="10" dur="500" fill="hold"/>
                                        <p:tgtEl>
                                          <p:spTgt spid="137218">
                                            <p:txEl>
                                              <p:pRg st="0" end="0"/>
                                            </p:txEl>
                                          </p:spTgt>
                                        </p:tgtEl>
                                        <p:attrNameLst>
                                          <p:attrName>ppt_x</p:attrName>
                                        </p:attrNameLst>
                                      </p:cBhvr>
                                      <p:tavLst>
                                        <p:tav tm="0">
                                          <p:val>
                                            <p:strVal val="0-#ppt_w/2"/>
                                          </p:val>
                                        </p:tav>
                                        <p:tav tm="100000">
                                          <p:val>
                                            <p:strVal val="#ppt_x"/>
                                          </p:val>
                                        </p:tav>
                                      </p:tavLst>
                                    </p:anim>
                                    <p:anim calcmode="lin" valueType="num">
                                      <p:cBhvr additive="base">
                                        <p:cTn id="11" dur="500" fill="hold"/>
                                        <p:tgtEl>
                                          <p:spTgt spid="137218">
                                            <p:txEl>
                                              <p:pRg st="0" end="0"/>
                                            </p:txEl>
                                          </p:spTgt>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137218">
                                            <p:txEl>
                                              <p:pRg st="1" end="1"/>
                                            </p:txEl>
                                          </p:spTgt>
                                        </p:tgtEl>
                                        <p:attrNameLst>
                                          <p:attrName>style.visibility</p:attrName>
                                        </p:attrNameLst>
                                      </p:cBhvr>
                                      <p:to>
                                        <p:strVal val="visible"/>
                                      </p:to>
                                    </p:set>
                                    <p:anim calcmode="lin" valueType="num">
                                      <p:cBhvr additive="base">
                                        <p:cTn id="15" dur="500" fill="hold"/>
                                        <p:tgtEl>
                                          <p:spTgt spid="137218">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37218">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137218">
                                            <p:txEl>
                                              <p:pRg st="2" end="2"/>
                                            </p:txEl>
                                          </p:spTgt>
                                        </p:tgtEl>
                                        <p:attrNameLst>
                                          <p:attrName>style.visibility</p:attrName>
                                        </p:attrNameLst>
                                      </p:cBhvr>
                                      <p:to>
                                        <p:strVal val="visible"/>
                                      </p:to>
                                    </p:set>
                                    <p:anim calcmode="lin" valueType="num">
                                      <p:cBhvr additive="base">
                                        <p:cTn id="20" dur="500" fill="hold"/>
                                        <p:tgtEl>
                                          <p:spTgt spid="137218">
                                            <p:txEl>
                                              <p:pRg st="2" end="2"/>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37218">
                                            <p:txEl>
                                              <p:pRg st="2" end="2"/>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137218">
                                            <p:txEl>
                                              <p:pRg st="3" end="3"/>
                                            </p:txEl>
                                          </p:spTgt>
                                        </p:tgtEl>
                                        <p:attrNameLst>
                                          <p:attrName>style.visibility</p:attrName>
                                        </p:attrNameLst>
                                      </p:cBhvr>
                                      <p:to>
                                        <p:strVal val="visible"/>
                                      </p:to>
                                    </p:set>
                                    <p:anim calcmode="lin" valueType="num">
                                      <p:cBhvr additive="base">
                                        <p:cTn id="25" dur="500" fill="hold"/>
                                        <p:tgtEl>
                                          <p:spTgt spid="13721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7218">
                                            <p:txEl>
                                              <p:pRg st="3" end="3"/>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2500"/>
                            </p:stCondLst>
                            <p:childTnLst>
                              <p:par>
                                <p:cTn id="28" presetID="2" presetClass="entr" presetSubtype="8" fill="hold" grpId="0" nodeType="afterEffect">
                                  <p:stCondLst>
                                    <p:cond delay="0"/>
                                  </p:stCondLst>
                                  <p:childTnLst>
                                    <p:set>
                                      <p:cBhvr>
                                        <p:cTn id="29" dur="1" fill="hold">
                                          <p:stCondLst>
                                            <p:cond delay="0"/>
                                          </p:stCondLst>
                                        </p:cTn>
                                        <p:tgtEl>
                                          <p:spTgt spid="137218">
                                            <p:txEl>
                                              <p:pRg st="4" end="4"/>
                                            </p:txEl>
                                          </p:spTgt>
                                        </p:tgtEl>
                                        <p:attrNameLst>
                                          <p:attrName>style.visibility</p:attrName>
                                        </p:attrNameLst>
                                      </p:cBhvr>
                                      <p:to>
                                        <p:strVal val="visible"/>
                                      </p:to>
                                    </p:set>
                                    <p:anim calcmode="lin" valueType="num">
                                      <p:cBhvr additive="base">
                                        <p:cTn id="30" dur="500" fill="hold"/>
                                        <p:tgtEl>
                                          <p:spTgt spid="137218">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3721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37219">
                                            <p:txEl>
                                              <p:pRg st="0" end="0"/>
                                            </p:txEl>
                                          </p:spTgt>
                                        </p:tgtEl>
                                        <p:attrNameLst>
                                          <p:attrName>style.visibility</p:attrName>
                                        </p:attrNameLst>
                                      </p:cBhvr>
                                      <p:to>
                                        <p:strVal val="visible"/>
                                      </p:to>
                                    </p:set>
                                    <p:anim calcmode="lin" valueType="num">
                                      <p:cBhvr additive="base">
                                        <p:cTn id="36" dur="500" fill="hold"/>
                                        <p:tgtEl>
                                          <p:spTgt spid="137219">
                                            <p:txEl>
                                              <p:pRg st="0" end="0"/>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37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37219">
                                            <p:txEl>
                                              <p:pRg st="1" end="1"/>
                                            </p:txEl>
                                          </p:spTgt>
                                        </p:tgtEl>
                                        <p:attrNameLst>
                                          <p:attrName>style.visibility</p:attrName>
                                        </p:attrNameLst>
                                      </p:cBhvr>
                                      <p:to>
                                        <p:strVal val="visible"/>
                                      </p:to>
                                    </p:set>
                                    <p:anim calcmode="lin" valueType="num">
                                      <p:cBhvr additive="base">
                                        <p:cTn id="42" dur="500" fill="hold"/>
                                        <p:tgtEl>
                                          <p:spTgt spid="137219">
                                            <p:txEl>
                                              <p:pRg st="1" end="1"/>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37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37219">
                                            <p:txEl>
                                              <p:pRg st="2" end="2"/>
                                            </p:txEl>
                                          </p:spTgt>
                                        </p:tgtEl>
                                        <p:attrNameLst>
                                          <p:attrName>style.visibility</p:attrName>
                                        </p:attrNameLst>
                                      </p:cBhvr>
                                      <p:to>
                                        <p:strVal val="visible"/>
                                      </p:to>
                                    </p:set>
                                    <p:anim calcmode="lin" valueType="num">
                                      <p:cBhvr additive="base">
                                        <p:cTn id="48" dur="500" fill="hold"/>
                                        <p:tgtEl>
                                          <p:spTgt spid="137219">
                                            <p:txEl>
                                              <p:pRg st="2" end="2"/>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37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37219">
                                            <p:txEl>
                                              <p:pRg st="3" end="3"/>
                                            </p:txEl>
                                          </p:spTgt>
                                        </p:tgtEl>
                                        <p:attrNameLst>
                                          <p:attrName>style.visibility</p:attrName>
                                        </p:attrNameLst>
                                      </p:cBhvr>
                                      <p:to>
                                        <p:strVal val="visible"/>
                                      </p:to>
                                    </p:set>
                                    <p:anim calcmode="lin" valueType="num">
                                      <p:cBhvr additive="base">
                                        <p:cTn id="54" dur="500" fill="hold"/>
                                        <p:tgtEl>
                                          <p:spTgt spid="137219">
                                            <p:txEl>
                                              <p:pRg st="3" end="3"/>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37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37219">
                                            <p:txEl>
                                              <p:pRg st="4" end="4"/>
                                            </p:txEl>
                                          </p:spTgt>
                                        </p:tgtEl>
                                        <p:attrNameLst>
                                          <p:attrName>style.visibility</p:attrName>
                                        </p:attrNameLst>
                                      </p:cBhvr>
                                      <p:to>
                                        <p:strVal val="visible"/>
                                      </p:to>
                                    </p:set>
                                    <p:anim calcmode="lin" valueType="num">
                                      <p:cBhvr additive="base">
                                        <p:cTn id="60" dur="500" fill="hold"/>
                                        <p:tgtEl>
                                          <p:spTgt spid="137219">
                                            <p:txEl>
                                              <p:pRg st="4" end="4"/>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1372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5" grpId="0" animBg="1"/>
      <p:bldP spid="137218" grpId="0" build="p" autoUpdateAnimBg="0" advAuto="0"/>
      <p:bldP spid="137219"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304800" y="990600"/>
            <a:ext cx="8839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1">
                <a:latin typeface="Arial" charset="0"/>
              </a:rPr>
              <a:t>PERSONAL IDOLS </a:t>
            </a:r>
          </a:p>
          <a:p>
            <a:pPr algn="l">
              <a:buFontTx/>
              <a:buChar char="•"/>
            </a:pPr>
            <a:r>
              <a:rPr lang="en-US" b="1">
                <a:latin typeface="Arial" charset="0"/>
              </a:rPr>
              <a:t> Each Babylonian citizen had a </a:t>
            </a:r>
            <a:r>
              <a:rPr lang="fr-FR" altLang="ja-JP" b="1">
                <a:latin typeface="Arial" charset="0"/>
              </a:rPr>
              <a:t>'</a:t>
            </a:r>
            <a:r>
              <a:rPr lang="en-US" b="1">
                <a:latin typeface="Arial" charset="0"/>
              </a:rPr>
              <a:t>personal</a:t>
            </a:r>
            <a:r>
              <a:rPr lang="fr-FR" altLang="ja-JP" b="1">
                <a:latin typeface="Arial" charset="0"/>
              </a:rPr>
              <a:t>'</a:t>
            </a:r>
            <a:r>
              <a:rPr lang="en-US" b="1">
                <a:latin typeface="Arial" charset="0"/>
              </a:rPr>
              <a:t> god</a:t>
            </a:r>
          </a:p>
          <a:p>
            <a:pPr algn="l">
              <a:buFontTx/>
              <a:buChar char="•"/>
            </a:pPr>
            <a:r>
              <a:rPr lang="en-US" b="1">
                <a:latin typeface="Arial" charset="0"/>
              </a:rPr>
              <a:t> Individuals made special requests (e.g., relief from illness)</a:t>
            </a:r>
          </a:p>
          <a:p>
            <a:pPr algn="l">
              <a:buFontTx/>
              <a:buChar char="•"/>
            </a:pPr>
            <a:r>
              <a:rPr lang="en-US" b="1">
                <a:latin typeface="Arial" charset="0"/>
              </a:rPr>
              <a:t> Acted as mediators from devotees to higher gods</a:t>
            </a:r>
          </a:p>
          <a:p>
            <a:pPr algn="l">
              <a:buFontTx/>
              <a:buChar char="•"/>
            </a:pPr>
            <a:r>
              <a:rPr lang="en-US" b="1">
                <a:latin typeface="Arial" charset="0"/>
              </a:rPr>
              <a:t> Benefit-driven so one would often abandon his god</a:t>
            </a:r>
          </a:p>
        </p:txBody>
      </p:sp>
      <p:sp>
        <p:nvSpPr>
          <p:cNvPr id="139267" name="Text Box 3"/>
          <p:cNvSpPr txBox="1">
            <a:spLocks noChangeArrowheads="1"/>
          </p:cNvSpPr>
          <p:nvPr/>
        </p:nvSpPr>
        <p:spPr bwMode="auto">
          <a:xfrm>
            <a:off x="381000" y="3352800"/>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1">
                <a:latin typeface="Arial" charset="0"/>
              </a:rPr>
              <a:t>Ziggurats</a:t>
            </a:r>
          </a:p>
          <a:p>
            <a:pPr algn="l">
              <a:buFontTx/>
              <a:buChar char="•"/>
            </a:pPr>
            <a:r>
              <a:rPr lang="en-US" b="1">
                <a:latin typeface="Arial" charset="0"/>
              </a:rPr>
              <a:t> Shows the city and king</a:t>
            </a:r>
            <a:r>
              <a:rPr lang="fr-FR" altLang="ja-JP" b="1">
                <a:latin typeface="Arial" charset="0"/>
              </a:rPr>
              <a:t>'</a:t>
            </a:r>
            <a:r>
              <a:rPr lang="en-US" b="1">
                <a:latin typeface="Arial" charset="0"/>
              </a:rPr>
              <a:t>s devotion to their city god</a:t>
            </a:r>
          </a:p>
          <a:p>
            <a:pPr algn="l">
              <a:buFontTx/>
              <a:buChar char="•"/>
            </a:pPr>
            <a:r>
              <a:rPr lang="en-US" b="1">
                <a:latin typeface="Arial" charset="0"/>
              </a:rPr>
              <a:t> Huge stepped structure</a:t>
            </a:r>
          </a:p>
        </p:txBody>
      </p:sp>
      <p:pic>
        <p:nvPicPr>
          <p:cNvPr id="115715" name="Picture 4" descr="ziggurat_stairs1.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6477000" y="4229100"/>
            <a:ext cx="2667000" cy="2628900"/>
          </a:xfrm>
          <a:noFill/>
        </p:spPr>
      </p:pic>
      <p:sp>
        <p:nvSpPr>
          <p:cNvPr id="115716" name="WordArt 5"/>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115717" name="Line 6"/>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718" name="Text Box 7"/>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266">
                                            <p:txEl>
                                              <p:pRg st="0" end="0"/>
                                            </p:txEl>
                                          </p:spTgt>
                                        </p:tgtEl>
                                        <p:attrNameLst>
                                          <p:attrName>style.visibility</p:attrName>
                                        </p:attrNameLst>
                                      </p:cBhvr>
                                      <p:to>
                                        <p:strVal val="visible"/>
                                      </p:to>
                                    </p:set>
                                    <p:anim calcmode="lin" valueType="num">
                                      <p:cBhvr additive="base">
                                        <p:cTn id="7" dur="500" fill="hold"/>
                                        <p:tgtEl>
                                          <p:spTgt spid="13926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926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9266">
                                            <p:txEl>
                                              <p:pRg st="1" end="1"/>
                                            </p:txEl>
                                          </p:spTgt>
                                        </p:tgtEl>
                                        <p:attrNameLst>
                                          <p:attrName>style.visibility</p:attrName>
                                        </p:attrNameLst>
                                      </p:cBhvr>
                                      <p:to>
                                        <p:strVal val="visible"/>
                                      </p:to>
                                    </p:set>
                                    <p:anim calcmode="lin" valueType="num">
                                      <p:cBhvr additive="base">
                                        <p:cTn id="13" dur="500" fill="hold"/>
                                        <p:tgtEl>
                                          <p:spTgt spid="13926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926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9266">
                                            <p:txEl>
                                              <p:pRg st="2" end="2"/>
                                            </p:txEl>
                                          </p:spTgt>
                                        </p:tgtEl>
                                        <p:attrNameLst>
                                          <p:attrName>style.visibility</p:attrName>
                                        </p:attrNameLst>
                                      </p:cBhvr>
                                      <p:to>
                                        <p:strVal val="visible"/>
                                      </p:to>
                                    </p:set>
                                    <p:anim calcmode="lin" valueType="num">
                                      <p:cBhvr additive="base">
                                        <p:cTn id="19" dur="500" fill="hold"/>
                                        <p:tgtEl>
                                          <p:spTgt spid="13926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926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9266">
                                            <p:txEl>
                                              <p:pRg st="3" end="3"/>
                                            </p:txEl>
                                          </p:spTgt>
                                        </p:tgtEl>
                                        <p:attrNameLst>
                                          <p:attrName>style.visibility</p:attrName>
                                        </p:attrNameLst>
                                      </p:cBhvr>
                                      <p:to>
                                        <p:strVal val="visible"/>
                                      </p:to>
                                    </p:set>
                                    <p:anim calcmode="lin" valueType="num">
                                      <p:cBhvr additive="base">
                                        <p:cTn id="25" dur="500" fill="hold"/>
                                        <p:tgtEl>
                                          <p:spTgt spid="13926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926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39266">
                                            <p:txEl>
                                              <p:pRg st="4" end="4"/>
                                            </p:txEl>
                                          </p:spTgt>
                                        </p:tgtEl>
                                        <p:attrNameLst>
                                          <p:attrName>style.visibility</p:attrName>
                                        </p:attrNameLst>
                                      </p:cBhvr>
                                      <p:to>
                                        <p:strVal val="visible"/>
                                      </p:to>
                                    </p:set>
                                    <p:anim calcmode="lin" valueType="num">
                                      <p:cBhvr additive="base">
                                        <p:cTn id="31" dur="500" fill="hold"/>
                                        <p:tgtEl>
                                          <p:spTgt spid="13926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3926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9267">
                                            <p:txEl>
                                              <p:pRg st="0" end="0"/>
                                            </p:txEl>
                                          </p:spTgt>
                                        </p:tgtEl>
                                        <p:attrNameLst>
                                          <p:attrName>style.visibility</p:attrName>
                                        </p:attrNameLst>
                                      </p:cBhvr>
                                      <p:to>
                                        <p:strVal val="visible"/>
                                      </p:to>
                                    </p:set>
                                    <p:anim calcmode="lin" valueType="num">
                                      <p:cBhvr additive="base">
                                        <p:cTn id="37" dur="500" fill="hold"/>
                                        <p:tgtEl>
                                          <p:spTgt spid="13926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9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9267">
                                            <p:txEl>
                                              <p:pRg st="1" end="1"/>
                                            </p:txEl>
                                          </p:spTgt>
                                        </p:tgtEl>
                                        <p:attrNameLst>
                                          <p:attrName>style.visibility</p:attrName>
                                        </p:attrNameLst>
                                      </p:cBhvr>
                                      <p:to>
                                        <p:strVal val="visible"/>
                                      </p:to>
                                    </p:set>
                                    <p:anim calcmode="lin" valueType="num">
                                      <p:cBhvr additive="base">
                                        <p:cTn id="43" dur="500" fill="hold"/>
                                        <p:tgtEl>
                                          <p:spTgt spid="139267">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9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9267">
                                            <p:txEl>
                                              <p:pRg st="2" end="2"/>
                                            </p:txEl>
                                          </p:spTgt>
                                        </p:tgtEl>
                                        <p:attrNameLst>
                                          <p:attrName>style.visibility</p:attrName>
                                        </p:attrNameLst>
                                      </p:cBhvr>
                                      <p:to>
                                        <p:strVal val="visible"/>
                                      </p:to>
                                    </p:set>
                                    <p:anim calcmode="lin" valueType="num">
                                      <p:cBhvr additive="base">
                                        <p:cTn id="49" dur="500" fill="hold"/>
                                        <p:tgtEl>
                                          <p:spTgt spid="139267">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9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build="p" autoUpdateAnimBg="0"/>
      <p:bldP spid="139267"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Text Box 3"/>
          <p:cNvSpPr txBox="1">
            <a:spLocks noChangeArrowheads="1"/>
          </p:cNvSpPr>
          <p:nvPr/>
        </p:nvSpPr>
        <p:spPr bwMode="auto">
          <a:xfrm>
            <a:off x="838200" y="533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1">
                <a:latin typeface="Arial" charset="0"/>
              </a:rPr>
              <a:t>Ziggurats </a:t>
            </a:r>
          </a:p>
        </p:txBody>
      </p:sp>
      <p:sp>
        <p:nvSpPr>
          <p:cNvPr id="117763"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117764"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765" name="Text Box 6"/>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139</a:t>
            </a:r>
          </a:p>
        </p:txBody>
      </p:sp>
      <p:sp>
        <p:nvSpPr>
          <p:cNvPr id="117766" name="Rectangle 7"/>
          <p:cNvSpPr>
            <a:spLocks noGrp="1" noChangeArrowheads="1"/>
          </p:cNvSpPr>
          <p:nvPr>
            <p:ph type="title" idx="4294967295"/>
          </p:nvPr>
        </p:nvSpPr>
        <p:spPr>
          <a:xfrm>
            <a:off x="3657600" y="6248400"/>
            <a:ext cx="5410200" cy="457200"/>
          </a:xfrm>
          <a:solidFill>
            <a:schemeClr val="tx2"/>
          </a:solidFill>
        </p:spPr>
        <p:txBody>
          <a:bodyPr/>
          <a:lstStyle/>
          <a:p>
            <a:pPr algn="r" eaLnBrk="1" hangingPunct="1"/>
            <a:r>
              <a:rPr lang="en-US" sz="3600">
                <a:solidFill>
                  <a:schemeClr val="bg1"/>
                </a:solidFill>
                <a:latin typeface="Arial" charset="0"/>
                <a:ea typeface="ＭＳ Ｐゴシック" charset="0"/>
                <a:cs typeface="Arial" charset="0"/>
              </a:rPr>
              <a:t>Tower of Babel (Gen. 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563"/>
                                        </p:tgtEl>
                                        <p:attrNameLst>
                                          <p:attrName>style.visibility</p:attrName>
                                        </p:attrNameLst>
                                      </p:cBhvr>
                                      <p:to>
                                        <p:strVal val="visible"/>
                                      </p:to>
                                    </p:set>
                                    <p:anim calcmode="lin" valueType="num">
                                      <p:cBhvr additive="base">
                                        <p:cTn id="7" dur="500" fill="hold"/>
                                        <p:tgtEl>
                                          <p:spTgt spid="194563"/>
                                        </p:tgtEl>
                                        <p:attrNameLst>
                                          <p:attrName>ppt_x</p:attrName>
                                        </p:attrNameLst>
                                      </p:cBhvr>
                                      <p:tavLst>
                                        <p:tav tm="0">
                                          <p:val>
                                            <p:strVal val="0-#ppt_w/2"/>
                                          </p:val>
                                        </p:tav>
                                        <p:tav tm="100000">
                                          <p:val>
                                            <p:strVal val="#ppt_x"/>
                                          </p:val>
                                        </p:tav>
                                      </p:tavLst>
                                    </p:anim>
                                    <p:anim calcmode="lin" valueType="num">
                                      <p:cBhvr additive="base">
                                        <p:cTn id="8" dur="500" fill="hold"/>
                                        <p:tgtEl>
                                          <p:spTgt spid="1945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body" sz="half" idx="1"/>
          </p:nvPr>
        </p:nvSpPr>
        <p:spPr>
          <a:xfrm>
            <a:off x="457200" y="1676400"/>
            <a:ext cx="8458200" cy="4038600"/>
          </a:xfrm>
          <a:solidFill>
            <a:srgbClr val="FFFF99">
              <a:alpha val="50195"/>
            </a:srgbClr>
          </a:solidFill>
        </p:spPr>
        <p:txBody>
          <a:bodyPr/>
          <a:lstStyle/>
          <a:p>
            <a:pPr algn="ctr" eaLnBrk="1" hangingPunct="1">
              <a:buFontTx/>
              <a:buNone/>
            </a:pPr>
            <a:r>
              <a:rPr lang="en-US" sz="2400" b="1">
                <a:solidFill>
                  <a:srgbClr val="006600"/>
                </a:solidFill>
                <a:latin typeface="Kristen ITC" charset="0"/>
                <a:ea typeface="ＭＳ Ｐゴシック" charset="0"/>
                <a:cs typeface="ＭＳ Ｐゴシック" charset="0"/>
              </a:rPr>
              <a:t>Babylon, the jewel of the kingdoms, the glory of the Babylonians</a:t>
            </a:r>
            <a:r>
              <a:rPr lang="fr-FR" altLang="ja-JP" sz="2400" b="1">
                <a:solidFill>
                  <a:srgbClr val="006600"/>
                </a:solidFill>
                <a:latin typeface="Kristen ITC" charset="0"/>
                <a:ea typeface="ＭＳ Ｐゴシック" charset="0"/>
                <a:cs typeface="ＭＳ Ｐゴシック" charset="0"/>
              </a:rPr>
              <a:t>'</a:t>
            </a:r>
            <a:r>
              <a:rPr lang="en-US" sz="2400" b="1">
                <a:solidFill>
                  <a:srgbClr val="006600"/>
                </a:solidFill>
                <a:latin typeface="Kristen ITC" charset="0"/>
                <a:ea typeface="ＭＳ Ｐゴシック" charset="0"/>
                <a:cs typeface="ＭＳ Ｐゴシック" charset="0"/>
              </a:rPr>
              <a:t> pride, will be overthrown by God like Sodom and Gomorrah. She will never be inhabited or lived in through all generations; But desert creatures will lie there, jackals will fill her houses;</a:t>
            </a:r>
          </a:p>
          <a:p>
            <a:pPr algn="ctr" eaLnBrk="1" hangingPunct="1">
              <a:buFontTx/>
              <a:buNone/>
            </a:pPr>
            <a:r>
              <a:rPr lang="en-US" sz="2400" b="1">
                <a:solidFill>
                  <a:srgbClr val="006600"/>
                </a:solidFill>
                <a:latin typeface="Kristen ITC" charset="0"/>
                <a:ea typeface="ＭＳ Ｐゴシック" charset="0"/>
                <a:cs typeface="ＭＳ Ｐゴシック" charset="0"/>
              </a:rPr>
              <a:t>There the owls will dwell, hyenas will howl in her strongholds, jackals in her luxurious palaces.</a:t>
            </a:r>
          </a:p>
          <a:p>
            <a:pPr algn="ctr" eaLnBrk="1" hangingPunct="1">
              <a:buFontTx/>
              <a:buNone/>
            </a:pPr>
            <a:r>
              <a:rPr lang="en-US" sz="2400" b="1">
                <a:solidFill>
                  <a:srgbClr val="006600"/>
                </a:solidFill>
                <a:latin typeface="Kristen ITC" charset="0"/>
                <a:ea typeface="ＭＳ Ｐゴシック" charset="0"/>
                <a:cs typeface="ＭＳ Ｐゴシック" charset="0"/>
              </a:rPr>
              <a:t>- Isaiah 13:19-23</a:t>
            </a:r>
          </a:p>
        </p:txBody>
      </p:sp>
      <p:pic>
        <p:nvPicPr>
          <p:cNvPr id="143363" name="Picture 3" descr="ziggurat_ur.gif"/>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76200" y="1171575"/>
            <a:ext cx="9220200" cy="4924425"/>
          </a:xfrm>
          <a:noFill/>
        </p:spPr>
      </p:pic>
      <p:sp>
        <p:nvSpPr>
          <p:cNvPr id="119811" name="WordArt 4"/>
          <p:cNvSpPr>
            <a:spLocks noChangeArrowheads="1" noChangeShapeType="1" noTextEdit="1"/>
          </p:cNvSpPr>
          <p:nvPr/>
        </p:nvSpPr>
        <p:spPr bwMode="auto">
          <a:xfrm>
            <a:off x="6705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RELIGION</a:t>
            </a:r>
          </a:p>
        </p:txBody>
      </p:sp>
      <p:sp>
        <p:nvSpPr>
          <p:cNvPr id="119812" name="Line 5"/>
          <p:cNvSpPr>
            <a:spLocks noChangeShapeType="1"/>
          </p:cNvSpPr>
          <p:nvPr/>
        </p:nvSpPr>
        <p:spPr bwMode="auto">
          <a:xfrm>
            <a:off x="6629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43363"/>
                                        </p:tgtEl>
                                        <p:attrNameLst>
                                          <p:attrName>style.visibility</p:attrName>
                                        </p:attrNameLst>
                                      </p:cBhvr>
                                      <p:to>
                                        <p:strVal val="visible"/>
                                      </p:to>
                                    </p:set>
                                    <p:anim calcmode="lin" valueType="num">
                                      <p:cBhvr>
                                        <p:cTn id="7" dur="1000" fill="hold"/>
                                        <p:tgtEl>
                                          <p:spTgt spid="143363"/>
                                        </p:tgtEl>
                                        <p:attrNameLst>
                                          <p:attrName>ppt_w</p:attrName>
                                        </p:attrNameLst>
                                      </p:cBhvr>
                                      <p:tavLst>
                                        <p:tav tm="0">
                                          <p:val>
                                            <p:fltVal val="0"/>
                                          </p:val>
                                        </p:tav>
                                        <p:tav tm="100000">
                                          <p:val>
                                            <p:strVal val="#ppt_w"/>
                                          </p:val>
                                        </p:tav>
                                      </p:tavLst>
                                    </p:anim>
                                    <p:anim calcmode="lin" valueType="num">
                                      <p:cBhvr>
                                        <p:cTn id="8" dur="1000" fill="hold"/>
                                        <p:tgtEl>
                                          <p:spTgt spid="143363"/>
                                        </p:tgtEl>
                                        <p:attrNameLst>
                                          <p:attrName>ppt_h</p:attrName>
                                        </p:attrNameLst>
                                      </p:cBhvr>
                                      <p:tavLst>
                                        <p:tav tm="0">
                                          <p:val>
                                            <p:fltVal val="0"/>
                                          </p:val>
                                        </p:tav>
                                        <p:tav tm="100000">
                                          <p:val>
                                            <p:strVal val="#ppt_h"/>
                                          </p:val>
                                        </p:tav>
                                      </p:tavLst>
                                    </p:anim>
                                    <p:anim calcmode="lin" valueType="num">
                                      <p:cBhvr>
                                        <p:cTn id="9" dur="1000" fill="hold"/>
                                        <p:tgtEl>
                                          <p:spTgt spid="14336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3363"/>
                                        </p:tgtEl>
                                        <p:attrNameLst>
                                          <p:attrName>ppt_y</p:attrName>
                                        </p:attrNameLst>
                                      </p:cBhvr>
                                      <p:tavLst>
                                        <p:tav tm="0" fmla="#ppt_y+(sin(-2*pi*(1-$))*-#ppt_x+cos(-2*pi*(1-$))*(1-#ppt_y))*(1-$)">
                                          <p:val>
                                            <p:fltVal val="0"/>
                                          </p:val>
                                        </p:tav>
                                        <p:tav tm="100000">
                                          <p:val>
                                            <p:fltVal val="1"/>
                                          </p:val>
                                        </p:tav>
                                      </p:tavLst>
                                    </p:anim>
                                  </p:childTnLst>
                                  <p:subTnLst>
                                    <p:set>
                                      <p:cBhvr override="childStyle">
                                        <p:cTn dur="1" fill="hold" display="0" masterRel="nextClick" afterEffect="1"/>
                                        <p:tgtEl>
                                          <p:spTgt spid="143363"/>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143362">
                                            <p:txEl>
                                              <p:charRg st="4294967295" end="4294967295"/>
                                            </p:txEl>
                                          </p:spTgt>
                                        </p:tgtEl>
                                        <p:attrNameLst>
                                          <p:attrName>style.visibility</p:attrName>
                                        </p:attrNameLst>
                                      </p:cBhvr>
                                      <p:to>
                                        <p:strVal val="visible"/>
                                      </p:to>
                                    </p:set>
                                    <p:animEffect transition="in" filter="barn(inHorizontal)">
                                      <p:cBhvr>
                                        <p:cTn id="15" dur="500"/>
                                        <p:tgtEl>
                                          <p:spTgt spid="143362">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12AB0616-4593-954B-8BEC-65FD55D70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9959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sz="half" idx="1"/>
          </p:nvPr>
        </p:nvSpPr>
        <p:spPr>
          <a:xfrm>
            <a:off x="457200" y="1752600"/>
            <a:ext cx="8077200" cy="3733800"/>
          </a:xfrm>
        </p:spPr>
        <p:txBody>
          <a:bodyPr/>
          <a:lstStyle/>
          <a:p>
            <a:pPr>
              <a:buFontTx/>
              <a:buNone/>
            </a:pPr>
            <a:r>
              <a:rPr lang="en-US" sz="2400" b="1" i="1" u="sng">
                <a:latin typeface="Arial" charset="0"/>
                <a:ea typeface="ＭＳ Ｐゴシック" charset="0"/>
                <a:cs typeface="ＭＳ Ｐゴシック" charset="0"/>
              </a:rPr>
              <a:t>IMPACT OF SUMERIA</a:t>
            </a:r>
            <a:endParaRPr lang="en-US" sz="2400" b="1">
              <a:latin typeface="Arial" charset="0"/>
              <a:ea typeface="ＭＳ Ｐゴシック" charset="0"/>
              <a:cs typeface="ＭＳ Ｐゴシック" charset="0"/>
            </a:endParaRPr>
          </a:p>
          <a:p>
            <a:r>
              <a:rPr lang="en-US" sz="2400" b="1">
                <a:latin typeface="Arial" charset="0"/>
                <a:ea typeface="ＭＳ Ｐゴシック" charset="0"/>
                <a:cs typeface="ＭＳ Ｐゴシック" charset="0"/>
              </a:rPr>
              <a:t>Immersed in Sumerian culture since 3000 BC </a:t>
            </a:r>
          </a:p>
          <a:p>
            <a:r>
              <a:rPr lang="en-US" sz="2400" b="1">
                <a:latin typeface="Arial" charset="0"/>
                <a:ea typeface="ＭＳ Ｐゴシック" charset="0"/>
                <a:cs typeface="ＭＳ Ｐゴシック" charset="0"/>
              </a:rPr>
              <a:t>Adopted Sumerian system of formal education</a:t>
            </a:r>
          </a:p>
          <a:p>
            <a:r>
              <a:rPr lang="en-US" sz="2400" b="1">
                <a:latin typeface="Arial" charset="0"/>
                <a:ea typeface="ＭＳ Ｐゴシック" charset="0"/>
                <a:cs typeface="ＭＳ Ｐゴシック" charset="0"/>
              </a:rPr>
              <a:t>Nabu – god of scribal arts gave Babylon cuneiform</a:t>
            </a:r>
          </a:p>
          <a:p>
            <a:r>
              <a:rPr lang="en-US" sz="2400" b="1">
                <a:latin typeface="Arial" charset="0"/>
                <a:ea typeface="ＭＳ Ｐゴシック" charset="0"/>
                <a:cs typeface="ＭＳ Ｐゴシック" charset="0"/>
              </a:rPr>
              <a:t>Cuneiform in Latin – </a:t>
            </a:r>
            <a:r>
              <a:rPr lang="fr-FR" altLang="ja-JP" sz="2400" b="1">
                <a:latin typeface="Arial" charset="0"/>
                <a:ea typeface="ＭＳ Ｐゴシック" charset="0"/>
                <a:cs typeface="ＭＳ Ｐゴシック" charset="0"/>
              </a:rPr>
              <a:t>'</a:t>
            </a:r>
            <a:r>
              <a:rPr lang="en-US" sz="2400" b="1">
                <a:latin typeface="Arial" charset="0"/>
                <a:ea typeface="ＭＳ Ｐゴシック" charset="0"/>
                <a:cs typeface="ＭＳ Ｐゴシック" charset="0"/>
              </a:rPr>
              <a:t>cuneus</a:t>
            </a:r>
            <a:r>
              <a:rPr lang="fr-FR" altLang="ja-JP" sz="2400" b="1">
                <a:latin typeface="Arial" charset="0"/>
                <a:ea typeface="ＭＳ Ｐゴシック" charset="0"/>
                <a:cs typeface="ＭＳ Ｐゴシック" charset="0"/>
              </a:rPr>
              <a:t>'</a:t>
            </a:r>
            <a:r>
              <a:rPr lang="en-US" sz="2400" b="1">
                <a:latin typeface="Arial" charset="0"/>
                <a:ea typeface="ＭＳ Ｐゴシック" charset="0"/>
                <a:cs typeface="ＭＳ Ｐゴシック" charset="0"/>
              </a:rPr>
              <a:t> (wedge) / ideogramatical script (symbols)</a:t>
            </a:r>
          </a:p>
          <a:p>
            <a:r>
              <a:rPr lang="en-US" sz="2400" b="1">
                <a:latin typeface="Arial" charset="0"/>
                <a:ea typeface="ＭＳ Ｐゴシック" charset="0"/>
                <a:cs typeface="ＭＳ Ｐゴシック" charset="0"/>
              </a:rPr>
              <a:t>Transformed later to syllogrammatical </a:t>
            </a:r>
          </a:p>
          <a:p>
            <a:pPr>
              <a:buFontTx/>
              <a:buNone/>
            </a:pPr>
            <a:r>
              <a:rPr lang="en-US" sz="2400" b="1">
                <a:latin typeface="Arial" charset="0"/>
                <a:ea typeface="ＭＳ Ｐゴシック" charset="0"/>
                <a:cs typeface="ＭＳ Ｐゴシック" charset="0"/>
              </a:rPr>
              <a:t>	script (simplified symbols) on clay tablets</a:t>
            </a:r>
          </a:p>
          <a:p>
            <a:endParaRPr lang="en-US" sz="2400" b="1">
              <a:latin typeface="Arial" charset="0"/>
              <a:ea typeface="ＭＳ Ｐゴシック" charset="0"/>
              <a:cs typeface="ＭＳ Ｐゴシック" charset="0"/>
            </a:endParaRPr>
          </a:p>
        </p:txBody>
      </p:sp>
      <p:sp>
        <p:nvSpPr>
          <p:cNvPr id="121858" name="WordArt 3"/>
          <p:cNvSpPr>
            <a:spLocks noChangeArrowheads="1" noChangeShapeType="1" noTextEdit="1"/>
          </p:cNvSpPr>
          <p:nvPr/>
        </p:nvSpPr>
        <p:spPr bwMode="auto">
          <a:xfrm>
            <a:off x="4267200" y="228600"/>
            <a:ext cx="4114800"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a:t>
            </a:r>
          </a:p>
        </p:txBody>
      </p:sp>
      <p:pic>
        <p:nvPicPr>
          <p:cNvPr id="44037" name="Picture 5" descr="cuneifor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58025" y="3733800"/>
            <a:ext cx="2009775"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 Box 6"/>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 calcmode="lin" valueType="num">
                                      <p:cBhvr additive="base">
                                        <p:cTn id="7" dur="500" fill="hold"/>
                                        <p:tgtEl>
                                          <p:spTgt spid="4403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0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4034">
                                            <p:txEl>
                                              <p:pRg st="1" end="1"/>
                                            </p:txEl>
                                          </p:spTgt>
                                        </p:tgtEl>
                                        <p:attrNameLst>
                                          <p:attrName>style.visibility</p:attrName>
                                        </p:attrNameLst>
                                      </p:cBhvr>
                                      <p:to>
                                        <p:strVal val="visible"/>
                                      </p:to>
                                    </p:set>
                                    <p:anim calcmode="lin" valueType="num">
                                      <p:cBhvr additive="base">
                                        <p:cTn id="13" dur="500" fill="hold"/>
                                        <p:tgtEl>
                                          <p:spTgt spid="4403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403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034">
                                            <p:txEl>
                                              <p:pRg st="2" end="2"/>
                                            </p:txEl>
                                          </p:spTgt>
                                        </p:tgtEl>
                                        <p:attrNameLst>
                                          <p:attrName>style.visibility</p:attrName>
                                        </p:attrNameLst>
                                      </p:cBhvr>
                                      <p:to>
                                        <p:strVal val="visible"/>
                                      </p:to>
                                    </p:set>
                                    <p:anim calcmode="lin" valueType="num">
                                      <p:cBhvr additive="base">
                                        <p:cTn id="19" dur="500" fill="hold"/>
                                        <p:tgtEl>
                                          <p:spTgt spid="4403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403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4034">
                                            <p:txEl>
                                              <p:pRg st="3" end="3"/>
                                            </p:txEl>
                                          </p:spTgt>
                                        </p:tgtEl>
                                        <p:attrNameLst>
                                          <p:attrName>style.visibility</p:attrName>
                                        </p:attrNameLst>
                                      </p:cBhvr>
                                      <p:to>
                                        <p:strVal val="visible"/>
                                      </p:to>
                                    </p:set>
                                    <p:anim calcmode="lin" valueType="num">
                                      <p:cBhvr additive="base">
                                        <p:cTn id="25" dur="500" fill="hold"/>
                                        <p:tgtEl>
                                          <p:spTgt spid="4403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4034">
                                            <p:txEl>
                                              <p:pRg st="3" end="3"/>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44034">
                                            <p:txEl>
                                              <p:pRg st="4" end="4"/>
                                            </p:txEl>
                                          </p:spTgt>
                                        </p:tgtEl>
                                        <p:attrNameLst>
                                          <p:attrName>style.visibility</p:attrName>
                                        </p:attrNameLst>
                                      </p:cBhvr>
                                      <p:to>
                                        <p:strVal val="visible"/>
                                      </p:to>
                                    </p:set>
                                    <p:anim calcmode="lin" valueType="num">
                                      <p:cBhvr additive="base">
                                        <p:cTn id="30" dur="500" fill="hold"/>
                                        <p:tgtEl>
                                          <p:spTgt spid="44034">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44034">
                                            <p:txEl>
                                              <p:pRg st="4" end="4"/>
                                            </p:txEl>
                                          </p:spTgt>
                                        </p:tgtEl>
                                        <p:attrNameLst>
                                          <p:attrName>ppt_y</p:attrName>
                                        </p:attrNameLst>
                                      </p:cBhvr>
                                      <p:tavLst>
                                        <p:tav tm="0">
                                          <p:val>
                                            <p:strVal val="#ppt_y"/>
                                          </p:val>
                                        </p:tav>
                                        <p:tav tm="100000">
                                          <p:val>
                                            <p:strVal val="#ppt_y"/>
                                          </p:val>
                                        </p:tav>
                                      </p:tavLst>
                                    </p:anim>
                                  </p:childTnLst>
                                </p:cTn>
                              </p:par>
                              <p:par>
                                <p:cTn id="32" presetID="5" presetClass="entr" presetSubtype="10" fill="hold" nodeType="withEffect">
                                  <p:stCondLst>
                                    <p:cond delay="0"/>
                                  </p:stCondLst>
                                  <p:childTnLst>
                                    <p:set>
                                      <p:cBhvr>
                                        <p:cTn id="33" dur="1" fill="hold">
                                          <p:stCondLst>
                                            <p:cond delay="0"/>
                                          </p:stCondLst>
                                        </p:cTn>
                                        <p:tgtEl>
                                          <p:spTgt spid="44037"/>
                                        </p:tgtEl>
                                        <p:attrNameLst>
                                          <p:attrName>style.visibility</p:attrName>
                                        </p:attrNameLst>
                                      </p:cBhvr>
                                      <p:to>
                                        <p:strVal val="visible"/>
                                      </p:to>
                                    </p:set>
                                    <p:animEffect transition="in" filter="checkerboard(across)">
                                      <p:cBhvr>
                                        <p:cTn id="34" dur="500"/>
                                        <p:tgtEl>
                                          <p:spTgt spid="4403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4034">
                                            <p:txEl>
                                              <p:pRg st="5" end="5"/>
                                            </p:txEl>
                                          </p:spTgt>
                                        </p:tgtEl>
                                        <p:attrNameLst>
                                          <p:attrName>style.visibility</p:attrName>
                                        </p:attrNameLst>
                                      </p:cBhvr>
                                      <p:to>
                                        <p:strVal val="visible"/>
                                      </p:to>
                                    </p:set>
                                    <p:anim calcmode="lin" valueType="num">
                                      <p:cBhvr additive="base">
                                        <p:cTn id="39" dur="500" fill="hold"/>
                                        <p:tgtEl>
                                          <p:spTgt spid="44034">
                                            <p:txEl>
                                              <p:pRg st="5" end="5"/>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44034">
                                            <p:txEl>
                                              <p:pRg st="5" end="5"/>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 presetClass="entr" presetSubtype="8" fill="hold" grpId="0" nodeType="afterEffect">
                                  <p:stCondLst>
                                    <p:cond delay="0"/>
                                  </p:stCondLst>
                                  <p:childTnLst>
                                    <p:set>
                                      <p:cBhvr>
                                        <p:cTn id="43" dur="1" fill="hold">
                                          <p:stCondLst>
                                            <p:cond delay="0"/>
                                          </p:stCondLst>
                                        </p:cTn>
                                        <p:tgtEl>
                                          <p:spTgt spid="44034">
                                            <p:txEl>
                                              <p:pRg st="6" end="6"/>
                                            </p:txEl>
                                          </p:spTgt>
                                        </p:tgtEl>
                                        <p:attrNameLst>
                                          <p:attrName>style.visibility</p:attrName>
                                        </p:attrNameLst>
                                      </p:cBhvr>
                                      <p:to>
                                        <p:strVal val="visible"/>
                                      </p:to>
                                    </p:set>
                                    <p:anim calcmode="lin" valueType="num">
                                      <p:cBhvr additive="base">
                                        <p:cTn id="44" dur="500" fill="hold"/>
                                        <p:tgtEl>
                                          <p:spTgt spid="44034">
                                            <p:txEl>
                                              <p:pRg st="6" end="6"/>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44034">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writing_cun.gif"/>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57200" y="1143000"/>
            <a:ext cx="7924800" cy="5314950"/>
          </a:xfrm>
          <a:noFill/>
        </p:spPr>
      </p:pic>
      <p:sp>
        <p:nvSpPr>
          <p:cNvPr id="123906" name="Line 5"/>
          <p:cNvSpPr>
            <a:spLocks noChangeShapeType="1"/>
          </p:cNvSpPr>
          <p:nvPr/>
        </p:nvSpPr>
        <p:spPr bwMode="auto">
          <a:xfrm>
            <a:off x="6629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07" name="WordArt 6"/>
          <p:cNvSpPr>
            <a:spLocks noChangeArrowheads="1" noChangeShapeType="1" noTextEdit="1"/>
          </p:cNvSpPr>
          <p:nvPr/>
        </p:nvSpPr>
        <p:spPr bwMode="auto">
          <a:xfrm>
            <a:off x="6629400" y="228600"/>
            <a:ext cx="22098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a:t>
            </a:r>
          </a:p>
        </p:txBody>
      </p:sp>
      <p:sp>
        <p:nvSpPr>
          <p:cNvPr id="123908" name="WordArt 7"/>
          <p:cNvSpPr>
            <a:spLocks noChangeArrowheads="1" noChangeShapeType="1" noTextEdit="1"/>
          </p:cNvSpPr>
          <p:nvPr/>
        </p:nvSpPr>
        <p:spPr bwMode="auto">
          <a:xfrm>
            <a:off x="381000" y="0"/>
            <a:ext cx="2819400" cy="1524000"/>
          </a:xfrm>
          <a:prstGeom prst="rect">
            <a:avLst/>
          </a:prstGeom>
        </p:spPr>
        <p:txBody>
          <a:bodyPr wrap="none" fromWordArt="1">
            <a:prstTxWarp prst="textSlantUp">
              <a:avLst>
                <a:gd name="adj" fmla="val 32056"/>
              </a:avLst>
            </a:prstTxWarp>
          </a:bodyPr>
          <a:lstStyle/>
          <a:p>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CUNEIFORM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p:cTn id="7" dur="500" fill="hold"/>
                                        <p:tgtEl>
                                          <p:spTgt spid="46083"/>
                                        </p:tgtEl>
                                        <p:attrNameLst>
                                          <p:attrName>ppt_w</p:attrName>
                                        </p:attrNameLst>
                                      </p:cBhvr>
                                      <p:tavLst>
                                        <p:tav tm="0">
                                          <p:val>
                                            <p:fltVal val="0"/>
                                          </p:val>
                                        </p:tav>
                                        <p:tav tm="100000">
                                          <p:val>
                                            <p:strVal val="#ppt_w"/>
                                          </p:val>
                                        </p:tav>
                                      </p:tavLst>
                                    </p:anim>
                                    <p:anim calcmode="lin" valueType="num">
                                      <p:cBhvr>
                                        <p:cTn id="8" dur="500" fill="hold"/>
                                        <p:tgtEl>
                                          <p:spTgt spid="4608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609600" y="1371600"/>
            <a:ext cx="7772400" cy="4648200"/>
          </a:xfrm>
        </p:spPr>
        <p:txBody>
          <a:bodyPr/>
          <a:lstStyle/>
          <a:p>
            <a:pPr>
              <a:buFontTx/>
              <a:buNone/>
            </a:pPr>
            <a:r>
              <a:rPr lang="en-US" sz="2400" b="1" i="1" u="sng">
                <a:latin typeface="Arial" charset="0"/>
                <a:ea typeface="ＭＳ Ｐゴシック" charset="0"/>
                <a:cs typeface="ＭＳ Ｐゴシック" charset="0"/>
              </a:rPr>
              <a:t>IMPACT OF SUMERIA (continued)</a:t>
            </a:r>
            <a:endParaRPr lang="en-US" sz="2400" b="1">
              <a:latin typeface="Arial" charset="0"/>
              <a:ea typeface="ＭＳ Ｐゴシック" charset="0"/>
              <a:cs typeface="ＭＳ Ｐゴシック" charset="0"/>
            </a:endParaRPr>
          </a:p>
          <a:p>
            <a:pPr>
              <a:lnSpc>
                <a:spcPct val="110000"/>
              </a:lnSpc>
            </a:pPr>
            <a:r>
              <a:rPr lang="en-US" sz="2400" b="1">
                <a:latin typeface="Arial" charset="0"/>
                <a:ea typeface="ＭＳ Ｐゴシック" charset="0"/>
                <a:cs typeface="ＭＳ Ｐゴシック" charset="0"/>
              </a:rPr>
              <a:t>Sumerian writings incorporated - translation to Akkadian (</a:t>
            </a:r>
            <a:r>
              <a:rPr lang="en-US" sz="2400" b="1" i="1">
                <a:latin typeface="Arial" charset="0"/>
                <a:ea typeface="ＭＳ Ｐゴシック" charset="0"/>
                <a:cs typeface="ＭＳ Ｐゴシック" charset="0"/>
              </a:rPr>
              <a:t>lingua franca</a:t>
            </a:r>
            <a:r>
              <a:rPr lang="en-US" sz="2400" b="1">
                <a:latin typeface="Arial" charset="0"/>
                <a:ea typeface="ＭＳ Ｐゴシック" charset="0"/>
                <a:cs typeface="ＭＳ Ｐゴシック" charset="0"/>
              </a:rPr>
              <a:t> of ANE) </a:t>
            </a:r>
          </a:p>
          <a:p>
            <a:pPr>
              <a:lnSpc>
                <a:spcPct val="110000"/>
              </a:lnSpc>
            </a:pPr>
            <a:r>
              <a:rPr lang="en-US" sz="2400" b="1">
                <a:latin typeface="Arial" charset="0"/>
                <a:ea typeface="ＭＳ Ｐゴシック" charset="0"/>
                <a:cs typeface="ＭＳ Ｐゴシック" charset="0"/>
              </a:rPr>
              <a:t>Schools of scribes copied compositions and created catalogs</a:t>
            </a:r>
          </a:p>
          <a:p>
            <a:pPr>
              <a:lnSpc>
                <a:spcPct val="110000"/>
              </a:lnSpc>
            </a:pPr>
            <a:r>
              <a:rPr lang="en-US" sz="2400" b="1">
                <a:latin typeface="Arial" charset="0"/>
                <a:ea typeface="ＭＳ Ｐゴシック" charset="0"/>
                <a:cs typeface="ＭＳ Ｐゴシック" charset="0"/>
              </a:rPr>
              <a:t>Sumero-Babylonian dictionaries popularized the myths, epics, hymns, etc.</a:t>
            </a:r>
          </a:p>
          <a:p>
            <a:pPr>
              <a:lnSpc>
                <a:spcPct val="110000"/>
              </a:lnSpc>
            </a:pPr>
            <a:r>
              <a:rPr lang="en-US" sz="2400" b="1">
                <a:latin typeface="Arial" charset="0"/>
                <a:ea typeface="ＭＳ Ｐゴシック" charset="0"/>
                <a:cs typeface="ＭＳ Ｐゴシック" charset="0"/>
              </a:rPr>
              <a:t>After fall of Babylon in 539 BC, Aramaic and Greek became the common languages</a:t>
            </a:r>
          </a:p>
        </p:txBody>
      </p:sp>
      <p:sp>
        <p:nvSpPr>
          <p:cNvPr id="125954" name="Line 5"/>
          <p:cNvSpPr>
            <a:spLocks noChangeShapeType="1"/>
          </p:cNvSpPr>
          <p:nvPr/>
        </p:nvSpPr>
        <p:spPr bwMode="auto">
          <a:xfrm>
            <a:off x="61722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955" name="WordArt 6"/>
          <p:cNvSpPr>
            <a:spLocks noChangeArrowheads="1" noChangeShapeType="1" noTextEdit="1"/>
          </p:cNvSpPr>
          <p:nvPr/>
        </p:nvSpPr>
        <p:spPr bwMode="auto">
          <a:xfrm>
            <a:off x="6172200" y="228600"/>
            <a:ext cx="22098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a:t>
            </a:r>
          </a:p>
        </p:txBody>
      </p:sp>
      <p:sp>
        <p:nvSpPr>
          <p:cNvPr id="125956" name="Text Box 6"/>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 calcmode="lin" valueType="num">
                                      <p:cBhvr additive="base">
                                        <p:cTn id="7" dur="500" fill="hold"/>
                                        <p:tgtEl>
                                          <p:spTgt spid="481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8130">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8130">
                                            <p:txEl>
                                              <p:pRg st="1" end="1"/>
                                            </p:txEl>
                                          </p:spTgt>
                                        </p:tgtEl>
                                        <p:attrNameLst>
                                          <p:attrName>style.visibility</p:attrName>
                                        </p:attrNameLst>
                                      </p:cBhvr>
                                      <p:to>
                                        <p:strVal val="visible"/>
                                      </p:to>
                                    </p:set>
                                    <p:anim calcmode="lin" valueType="num">
                                      <p:cBhvr additive="base">
                                        <p:cTn id="12" dur="500" fill="hold"/>
                                        <p:tgtEl>
                                          <p:spTgt spid="48130">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8130">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8130">
                                            <p:txEl>
                                              <p:pRg st="2" end="2"/>
                                            </p:txEl>
                                          </p:spTgt>
                                        </p:tgtEl>
                                        <p:attrNameLst>
                                          <p:attrName>style.visibility</p:attrName>
                                        </p:attrNameLst>
                                      </p:cBhvr>
                                      <p:to>
                                        <p:strVal val="visible"/>
                                      </p:to>
                                    </p:set>
                                    <p:anim calcmode="lin" valueType="num">
                                      <p:cBhvr additive="base">
                                        <p:cTn id="17" dur="500" fill="hold"/>
                                        <p:tgtEl>
                                          <p:spTgt spid="4813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8130">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48130">
                                            <p:txEl>
                                              <p:pRg st="3" end="3"/>
                                            </p:txEl>
                                          </p:spTgt>
                                        </p:tgtEl>
                                        <p:attrNameLst>
                                          <p:attrName>style.visibility</p:attrName>
                                        </p:attrNameLst>
                                      </p:cBhvr>
                                      <p:to>
                                        <p:strVal val="visible"/>
                                      </p:to>
                                    </p:set>
                                    <p:anim calcmode="lin" valueType="num">
                                      <p:cBhvr additive="base">
                                        <p:cTn id="22" dur="500" fill="hold"/>
                                        <p:tgtEl>
                                          <p:spTgt spid="48130">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8130">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48130">
                                            <p:txEl>
                                              <p:pRg st="4" end="4"/>
                                            </p:txEl>
                                          </p:spTgt>
                                        </p:tgtEl>
                                        <p:attrNameLst>
                                          <p:attrName>style.visibility</p:attrName>
                                        </p:attrNameLst>
                                      </p:cBhvr>
                                      <p:to>
                                        <p:strVal val="visible"/>
                                      </p:to>
                                    </p:set>
                                    <p:anim calcmode="lin" valueType="num">
                                      <p:cBhvr additive="base">
                                        <p:cTn id="27" dur="500" fill="hold"/>
                                        <p:tgtEl>
                                          <p:spTgt spid="48130">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813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609600" y="1219200"/>
            <a:ext cx="7772400" cy="2819400"/>
          </a:xfrm>
        </p:spPr>
        <p:txBody>
          <a:bodyPr/>
          <a:lstStyle/>
          <a:p>
            <a:pPr>
              <a:lnSpc>
                <a:spcPct val="90000"/>
              </a:lnSpc>
              <a:buFontTx/>
              <a:buNone/>
            </a:pPr>
            <a:r>
              <a:rPr lang="en-US" sz="2400" b="1" i="1" u="sng">
                <a:latin typeface="Arial" charset="0"/>
                <a:ea typeface="ＭＳ Ｐゴシック" charset="0"/>
                <a:cs typeface="ＭＳ Ｐゴシック" charset="0"/>
              </a:rPr>
              <a:t>POETRY</a:t>
            </a:r>
            <a:endParaRPr lang="en-US" sz="2400" b="1">
              <a:latin typeface="Arial" charset="0"/>
              <a:ea typeface="ＭＳ Ｐゴシック" charset="0"/>
              <a:cs typeface="ＭＳ Ｐゴシック" charset="0"/>
            </a:endParaRPr>
          </a:p>
          <a:p>
            <a:pPr>
              <a:lnSpc>
                <a:spcPct val="90000"/>
              </a:lnSpc>
            </a:pPr>
            <a:r>
              <a:rPr lang="en-US" sz="2400" b="1">
                <a:latin typeface="Arial" charset="0"/>
                <a:ea typeface="ＭＳ Ｐゴシック" charset="0"/>
                <a:cs typeface="ＭＳ Ｐゴシック" charset="0"/>
              </a:rPr>
              <a:t>Parallelism rendered ideas 2 different ways side by side</a:t>
            </a:r>
          </a:p>
          <a:p>
            <a:pPr>
              <a:lnSpc>
                <a:spcPct val="90000"/>
              </a:lnSpc>
            </a:pPr>
            <a:r>
              <a:rPr lang="en-US" sz="2400" b="1">
                <a:latin typeface="Arial" charset="0"/>
                <a:ea typeface="ＭＳ Ｐゴシック" charset="0"/>
                <a:cs typeface="ＭＳ Ｐゴシック" charset="0"/>
              </a:rPr>
              <a:t>Couplets, singlets and triplets</a:t>
            </a:r>
          </a:p>
          <a:p>
            <a:pPr>
              <a:lnSpc>
                <a:spcPct val="90000"/>
              </a:lnSpc>
            </a:pPr>
            <a:r>
              <a:rPr lang="en-US" sz="2400" b="1">
                <a:latin typeface="Arial" charset="0"/>
                <a:ea typeface="ＭＳ Ｐゴシック" charset="0"/>
                <a:cs typeface="ＭＳ Ｐゴシック" charset="0"/>
              </a:rPr>
              <a:t>No rhyme and meter </a:t>
            </a:r>
          </a:p>
          <a:p>
            <a:pPr>
              <a:lnSpc>
                <a:spcPct val="90000"/>
              </a:lnSpc>
            </a:pPr>
            <a:r>
              <a:rPr lang="en-US" sz="2400" b="1">
                <a:latin typeface="Arial" charset="0"/>
                <a:ea typeface="ＭＳ Ｐゴシック" charset="0"/>
                <a:cs typeface="ＭＳ Ｐゴシック" charset="0"/>
              </a:rPr>
              <a:t>Several Epics - </a:t>
            </a:r>
            <a:r>
              <a:rPr lang="en-US" sz="2400" b="1" i="1">
                <a:latin typeface="Arial" charset="0"/>
                <a:ea typeface="ＭＳ Ｐゴシック" charset="0"/>
                <a:cs typeface="ＭＳ Ｐゴシック" charset="0"/>
              </a:rPr>
              <a:t>Enuma Elish</a:t>
            </a:r>
            <a:r>
              <a:rPr lang="en-US" sz="2400" b="1">
                <a:latin typeface="Arial" charset="0"/>
                <a:ea typeface="ＭＳ Ｐゴシック" charset="0"/>
                <a:cs typeface="ＭＳ Ｐゴシック" charset="0"/>
              </a:rPr>
              <a:t> &amp; </a:t>
            </a:r>
            <a:r>
              <a:rPr lang="en-US" sz="2400" b="1" i="1">
                <a:latin typeface="Arial" charset="0"/>
                <a:ea typeface="ＭＳ Ｐゴシック" charset="0"/>
                <a:cs typeface="ＭＳ Ｐゴシック" charset="0"/>
              </a:rPr>
              <a:t>Gilgamesh Epic</a:t>
            </a:r>
          </a:p>
          <a:p>
            <a:pPr>
              <a:lnSpc>
                <a:spcPct val="90000"/>
              </a:lnSpc>
            </a:pPr>
            <a:endParaRPr lang="en-US" sz="2400" b="1">
              <a:latin typeface="Arial" charset="0"/>
              <a:ea typeface="ＭＳ Ｐゴシック" charset="0"/>
              <a:cs typeface="ＭＳ Ｐゴシック" charset="0"/>
            </a:endParaRPr>
          </a:p>
        </p:txBody>
      </p:sp>
      <p:sp>
        <p:nvSpPr>
          <p:cNvPr id="50180" name="Text Box 4"/>
          <p:cNvSpPr txBox="1">
            <a:spLocks noChangeArrowheads="1"/>
          </p:cNvSpPr>
          <p:nvPr/>
        </p:nvSpPr>
        <p:spPr bwMode="auto">
          <a:xfrm>
            <a:off x="685800" y="4267200"/>
            <a:ext cx="7239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b="1" i="1" u="sng">
                <a:latin typeface="Arial" charset="0"/>
              </a:rPr>
              <a:t>MUSIC</a:t>
            </a:r>
            <a:endParaRPr lang="en-US" b="1">
              <a:latin typeface="Arial" charset="0"/>
            </a:endParaRPr>
          </a:p>
          <a:p>
            <a:pPr algn="l">
              <a:buFontTx/>
              <a:buChar char="•"/>
            </a:pPr>
            <a:r>
              <a:rPr lang="en-US" b="1">
                <a:latin typeface="Arial" charset="0"/>
              </a:rPr>
              <a:t>  Story telling or chanting of a verse - religious         </a:t>
            </a:r>
          </a:p>
          <a:p>
            <a:pPr algn="l"/>
            <a:r>
              <a:rPr lang="en-US" b="1">
                <a:latin typeface="Arial" charset="0"/>
              </a:rPr>
              <a:t>   ceremonies &amp; entertainment</a:t>
            </a:r>
          </a:p>
          <a:p>
            <a:pPr algn="l">
              <a:buFontTx/>
              <a:buChar char="•"/>
            </a:pPr>
            <a:r>
              <a:rPr lang="en-US" b="1">
                <a:latin typeface="Arial" charset="0"/>
              </a:rPr>
              <a:t>  Used reed, flute, lyre, drum, trumpet and harp</a:t>
            </a:r>
            <a:endParaRPr lang="en-US"/>
          </a:p>
        </p:txBody>
      </p:sp>
      <p:sp>
        <p:nvSpPr>
          <p:cNvPr id="128003" name="Line 6"/>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004" name="WordArt 7"/>
          <p:cNvSpPr>
            <a:spLocks noChangeArrowheads="1" noChangeShapeType="1" noTextEdit="1"/>
          </p:cNvSpPr>
          <p:nvPr/>
        </p:nvSpPr>
        <p:spPr bwMode="auto">
          <a:xfrm>
            <a:off x="5486400" y="228600"/>
            <a:ext cx="26670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 TYPES</a:t>
            </a:r>
          </a:p>
        </p:txBody>
      </p:sp>
      <p:sp>
        <p:nvSpPr>
          <p:cNvPr id="128005" name="Text Box 6"/>
          <p:cNvSpPr txBox="1">
            <a:spLocks noChangeArrowheads="1"/>
          </p:cNvSpPr>
          <p:nvPr/>
        </p:nvSpPr>
        <p:spPr bwMode="auto">
          <a:xfrm>
            <a:off x="8397875" y="41275"/>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 calcmode="lin" valueType="num">
                                      <p:cBhvr additive="base">
                                        <p:cTn id="7" dur="500" fill="hold"/>
                                        <p:tgtEl>
                                          <p:spTgt spid="5017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78">
                                            <p:txEl>
                                              <p:pRg st="1" end="1"/>
                                            </p:txEl>
                                          </p:spTgt>
                                        </p:tgtEl>
                                        <p:attrNameLst>
                                          <p:attrName>style.visibility</p:attrName>
                                        </p:attrNameLst>
                                      </p:cBhvr>
                                      <p:to>
                                        <p:strVal val="visible"/>
                                      </p:to>
                                    </p:set>
                                    <p:anim calcmode="lin" valueType="num">
                                      <p:cBhvr additive="base">
                                        <p:cTn id="13" dur="500" fill="hold"/>
                                        <p:tgtEl>
                                          <p:spTgt spid="5017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78">
                                            <p:txEl>
                                              <p:pRg st="2" end="2"/>
                                            </p:txEl>
                                          </p:spTgt>
                                        </p:tgtEl>
                                        <p:attrNameLst>
                                          <p:attrName>style.visibility</p:attrName>
                                        </p:attrNameLst>
                                      </p:cBhvr>
                                      <p:to>
                                        <p:strVal val="visible"/>
                                      </p:to>
                                    </p:set>
                                    <p:anim calcmode="lin" valueType="num">
                                      <p:cBhvr additive="base">
                                        <p:cTn id="19" dur="500" fill="hold"/>
                                        <p:tgtEl>
                                          <p:spTgt spid="5017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17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78">
                                            <p:txEl>
                                              <p:pRg st="3" end="3"/>
                                            </p:txEl>
                                          </p:spTgt>
                                        </p:tgtEl>
                                        <p:attrNameLst>
                                          <p:attrName>style.visibility</p:attrName>
                                        </p:attrNameLst>
                                      </p:cBhvr>
                                      <p:to>
                                        <p:strVal val="visible"/>
                                      </p:to>
                                    </p:set>
                                    <p:anim calcmode="lin" valueType="num">
                                      <p:cBhvr additive="base">
                                        <p:cTn id="25" dur="500" fill="hold"/>
                                        <p:tgtEl>
                                          <p:spTgt spid="5017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017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0178">
                                            <p:txEl>
                                              <p:pRg st="4" end="4"/>
                                            </p:txEl>
                                          </p:spTgt>
                                        </p:tgtEl>
                                        <p:attrNameLst>
                                          <p:attrName>style.visibility</p:attrName>
                                        </p:attrNameLst>
                                      </p:cBhvr>
                                      <p:to>
                                        <p:strVal val="visible"/>
                                      </p:to>
                                    </p:set>
                                    <p:anim calcmode="lin" valueType="num">
                                      <p:cBhvr additive="base">
                                        <p:cTn id="31" dur="500" fill="hold"/>
                                        <p:tgtEl>
                                          <p:spTgt spid="5017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017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0180">
                                            <p:txEl>
                                              <p:pRg st="0" end="0"/>
                                            </p:txEl>
                                          </p:spTgt>
                                        </p:tgtEl>
                                        <p:attrNameLst>
                                          <p:attrName>style.visibility</p:attrName>
                                        </p:attrNameLst>
                                      </p:cBhvr>
                                      <p:to>
                                        <p:strVal val="visible"/>
                                      </p:to>
                                    </p:set>
                                    <p:anim calcmode="lin" valueType="num">
                                      <p:cBhvr additive="base">
                                        <p:cTn id="37" dur="500" fill="hold"/>
                                        <p:tgtEl>
                                          <p:spTgt spid="50180">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018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0180">
                                            <p:txEl>
                                              <p:pRg st="1" end="1"/>
                                            </p:txEl>
                                          </p:spTgt>
                                        </p:tgtEl>
                                        <p:attrNameLst>
                                          <p:attrName>style.visibility</p:attrName>
                                        </p:attrNameLst>
                                      </p:cBhvr>
                                      <p:to>
                                        <p:strVal val="visible"/>
                                      </p:to>
                                    </p:set>
                                    <p:anim calcmode="lin" valueType="num">
                                      <p:cBhvr additive="base">
                                        <p:cTn id="43" dur="500" fill="hold"/>
                                        <p:tgtEl>
                                          <p:spTgt spid="50180">
                                            <p:txEl>
                                              <p:pRg st="1" end="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0180">
                                            <p:txEl>
                                              <p:pRg st="1" end="1"/>
                                            </p:txEl>
                                          </p:spTgt>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500"/>
                            </p:stCondLst>
                            <p:childTnLst>
                              <p:par>
                                <p:cTn id="46" presetID="2" presetClass="entr" presetSubtype="8" fill="hold" grpId="0" nodeType="afterEffect">
                                  <p:stCondLst>
                                    <p:cond delay="0"/>
                                  </p:stCondLst>
                                  <p:childTnLst>
                                    <p:set>
                                      <p:cBhvr>
                                        <p:cTn id="47" dur="1" fill="hold">
                                          <p:stCondLst>
                                            <p:cond delay="0"/>
                                          </p:stCondLst>
                                        </p:cTn>
                                        <p:tgtEl>
                                          <p:spTgt spid="50180">
                                            <p:txEl>
                                              <p:pRg st="2" end="2"/>
                                            </p:txEl>
                                          </p:spTgt>
                                        </p:tgtEl>
                                        <p:attrNameLst>
                                          <p:attrName>style.visibility</p:attrName>
                                        </p:attrNameLst>
                                      </p:cBhvr>
                                      <p:to>
                                        <p:strVal val="visible"/>
                                      </p:to>
                                    </p:set>
                                    <p:anim calcmode="lin" valueType="num">
                                      <p:cBhvr additive="base">
                                        <p:cTn id="48" dur="500" fill="hold"/>
                                        <p:tgtEl>
                                          <p:spTgt spid="50180">
                                            <p:txEl>
                                              <p:pRg st="2" end="2"/>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5018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50180">
                                            <p:txEl>
                                              <p:pRg st="3" end="3"/>
                                            </p:txEl>
                                          </p:spTgt>
                                        </p:tgtEl>
                                        <p:attrNameLst>
                                          <p:attrName>style.visibility</p:attrName>
                                        </p:attrNameLst>
                                      </p:cBhvr>
                                      <p:to>
                                        <p:strVal val="visible"/>
                                      </p:to>
                                    </p:set>
                                    <p:anim calcmode="lin" valueType="num">
                                      <p:cBhvr additive="base">
                                        <p:cTn id="54" dur="500" fill="hold"/>
                                        <p:tgtEl>
                                          <p:spTgt spid="50180">
                                            <p:txEl>
                                              <p:pRg st="3" end="3"/>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5018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P spid="50180"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228600" y="2286000"/>
            <a:ext cx="4419600" cy="3733800"/>
          </a:xfrm>
        </p:spPr>
        <p:txBody>
          <a:bodyPr/>
          <a:lstStyle/>
          <a:p>
            <a:pPr>
              <a:buFontTx/>
              <a:buNone/>
            </a:pPr>
            <a:r>
              <a:rPr lang="en-US" sz="2800" b="1" i="1" u="sng">
                <a:latin typeface="Arial" charset="0"/>
                <a:ea typeface="ＭＳ Ｐゴシック" charset="0"/>
                <a:cs typeface="ＭＳ Ｐゴシック" charset="0"/>
              </a:rPr>
              <a:t>Babylonian Mythology</a:t>
            </a:r>
            <a:endParaRPr lang="en-US" sz="2800" b="1">
              <a:latin typeface="Arial" charset="0"/>
              <a:ea typeface="ＭＳ Ｐゴシック" charset="0"/>
              <a:cs typeface="ＭＳ Ｐゴシック" charset="0"/>
            </a:endParaRPr>
          </a:p>
          <a:p>
            <a:r>
              <a:rPr lang="en-US" sz="2400" b="1">
                <a:latin typeface="Arial" charset="0"/>
                <a:ea typeface="ＭＳ Ｐゴシック" charset="0"/>
                <a:cs typeface="ＭＳ Ｐゴシック" charset="0"/>
              </a:rPr>
              <a:t>Many gods (Polytheism)</a:t>
            </a:r>
          </a:p>
          <a:p>
            <a:r>
              <a:rPr lang="en-US" sz="2400" b="1">
                <a:latin typeface="Arial" charset="0"/>
                <a:ea typeface="ＭＳ Ｐゴシック" charset="0"/>
                <a:cs typeface="ＭＳ Ｐゴシック" charset="0"/>
              </a:rPr>
              <a:t>Gods quarrel /disagree </a:t>
            </a:r>
          </a:p>
          <a:p>
            <a:r>
              <a:rPr lang="en-US" sz="2400" b="1">
                <a:latin typeface="Arial" charset="0"/>
                <a:ea typeface="ＭＳ Ｐゴシック" charset="0"/>
                <a:cs typeface="ＭＳ Ｐゴシック" charset="0"/>
              </a:rPr>
              <a:t>Confusion as to why the Flood came</a:t>
            </a:r>
          </a:p>
          <a:p>
            <a:r>
              <a:rPr lang="en-US" sz="2400" b="1">
                <a:latin typeface="Arial" charset="0"/>
                <a:ea typeface="ＭＳ Ｐゴシック" charset="0"/>
                <a:cs typeface="ＭＳ Ｐゴシック" charset="0"/>
              </a:rPr>
              <a:t>Adad - thunder </a:t>
            </a:r>
          </a:p>
          <a:p>
            <a:pPr>
              <a:buFontTx/>
              <a:buNone/>
            </a:pPr>
            <a:r>
              <a:rPr lang="en-US" sz="2400" b="1">
                <a:latin typeface="Arial" charset="0"/>
                <a:ea typeface="ＭＳ Ｐゴシック" charset="0"/>
                <a:cs typeface="ＭＳ Ｐゴシック" charset="0"/>
              </a:rPr>
              <a:t>    Ninurta- winds </a:t>
            </a:r>
          </a:p>
          <a:p>
            <a:pPr>
              <a:buFontTx/>
              <a:buNone/>
            </a:pPr>
            <a:r>
              <a:rPr lang="en-US" sz="2400" b="1">
                <a:latin typeface="Arial" charset="0"/>
                <a:ea typeface="ＭＳ Ｐゴシック" charset="0"/>
                <a:cs typeface="ＭＳ Ｐゴシック" charset="0"/>
              </a:rPr>
              <a:t>    Annunaki - lightning</a:t>
            </a:r>
            <a:endParaRPr lang="en-US" sz="2800" b="1">
              <a:latin typeface="Arial" charset="0"/>
              <a:ea typeface="ＭＳ Ｐゴシック" charset="0"/>
              <a:cs typeface="ＭＳ Ｐゴシック" charset="0"/>
            </a:endParaRPr>
          </a:p>
        </p:txBody>
      </p:sp>
      <p:sp>
        <p:nvSpPr>
          <p:cNvPr id="52228" name="Rectangle 4"/>
          <p:cNvSpPr>
            <a:spLocks noChangeArrowheads="1"/>
          </p:cNvSpPr>
          <p:nvPr/>
        </p:nvSpPr>
        <p:spPr bwMode="auto">
          <a:xfrm>
            <a:off x="4419600" y="2286000"/>
            <a:ext cx="4724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pPr>
            <a:r>
              <a:rPr lang="en-US" sz="2800" b="1" i="1" u="sng">
                <a:latin typeface="Arial" charset="0"/>
              </a:rPr>
              <a:t>Biblical Account</a:t>
            </a:r>
            <a:endParaRPr lang="en-US" sz="2800" b="1">
              <a:latin typeface="Arial" charset="0"/>
            </a:endParaRPr>
          </a:p>
          <a:p>
            <a:pPr marL="342900" indent="-342900" algn="l">
              <a:spcBef>
                <a:spcPct val="20000"/>
              </a:spcBef>
              <a:buFontTx/>
              <a:buChar char="•"/>
            </a:pPr>
            <a:r>
              <a:rPr lang="en-US" b="1">
                <a:latin typeface="Arial" charset="0"/>
              </a:rPr>
              <a:t>One God (Monotheism)</a:t>
            </a:r>
          </a:p>
          <a:p>
            <a:pPr marL="342900" indent="-342900" algn="l">
              <a:spcBef>
                <a:spcPct val="20000"/>
              </a:spcBef>
              <a:buFontTx/>
              <a:buChar char="•"/>
            </a:pPr>
            <a:r>
              <a:rPr lang="en-US" b="1">
                <a:latin typeface="Arial" charset="0"/>
              </a:rPr>
              <a:t>A Holy God</a:t>
            </a:r>
          </a:p>
          <a:p>
            <a:pPr marL="342900" indent="-342900" algn="l">
              <a:spcBef>
                <a:spcPct val="20000"/>
              </a:spcBef>
              <a:buFontTx/>
              <a:buChar char="•"/>
            </a:pPr>
            <a:r>
              <a:rPr lang="en-US" b="1">
                <a:latin typeface="Arial" charset="0"/>
              </a:rPr>
              <a:t>God saw evil and punished the corrupt people</a:t>
            </a:r>
          </a:p>
          <a:p>
            <a:pPr marL="342900" indent="-342900" algn="l">
              <a:spcBef>
                <a:spcPct val="20000"/>
              </a:spcBef>
              <a:buFontTx/>
              <a:buChar char="•"/>
            </a:pPr>
            <a:r>
              <a:rPr lang="en-US" b="1">
                <a:latin typeface="Arial" charset="0"/>
              </a:rPr>
              <a:t>Yahweh:</a:t>
            </a:r>
          </a:p>
          <a:p>
            <a:pPr marL="742950" lvl="1" indent="-285750" algn="l">
              <a:spcBef>
                <a:spcPct val="20000"/>
              </a:spcBef>
              <a:buFontTx/>
              <a:buChar char="–"/>
            </a:pPr>
            <a:r>
              <a:rPr lang="en-US" sz="2000" b="1">
                <a:latin typeface="Arial" charset="0"/>
              </a:rPr>
              <a:t>Creator</a:t>
            </a:r>
          </a:p>
          <a:p>
            <a:pPr marL="742950" lvl="1" indent="-285750" algn="l">
              <a:spcBef>
                <a:spcPct val="20000"/>
              </a:spcBef>
              <a:buFontTx/>
              <a:buChar char="–"/>
            </a:pPr>
            <a:r>
              <a:rPr lang="en-US" sz="2000" b="1">
                <a:latin typeface="Arial" charset="0"/>
              </a:rPr>
              <a:t>Sustainer</a:t>
            </a:r>
          </a:p>
          <a:p>
            <a:pPr marL="742950" lvl="1" indent="-285750" algn="l">
              <a:spcBef>
                <a:spcPct val="20000"/>
              </a:spcBef>
              <a:buFontTx/>
              <a:buChar char="–"/>
            </a:pPr>
            <a:r>
              <a:rPr lang="en-US" sz="2000" b="1">
                <a:latin typeface="Arial" charset="0"/>
              </a:rPr>
              <a:t>Judge</a:t>
            </a:r>
            <a:endParaRPr lang="en-US" b="1">
              <a:latin typeface="Arial" charset="0"/>
            </a:endParaRPr>
          </a:p>
        </p:txBody>
      </p:sp>
      <p:sp>
        <p:nvSpPr>
          <p:cNvPr id="52229" name="Text Box 5"/>
          <p:cNvSpPr txBox="1">
            <a:spLocks noChangeArrowheads="1"/>
          </p:cNvSpPr>
          <p:nvPr/>
        </p:nvSpPr>
        <p:spPr bwMode="auto">
          <a:xfrm>
            <a:off x="250825" y="1243013"/>
            <a:ext cx="87391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2800" b="1">
                <a:latin typeface="Arial" charset="0"/>
              </a:rPr>
              <a:t>BABYLONIAN VERSION OF THE FLOOD (2000 BC)</a:t>
            </a:r>
            <a:endParaRPr lang="en-US" sz="2800"/>
          </a:p>
        </p:txBody>
      </p:sp>
      <p:sp>
        <p:nvSpPr>
          <p:cNvPr id="52234" name="WordArt 10"/>
          <p:cNvSpPr>
            <a:spLocks noChangeArrowheads="1" noChangeShapeType="1" noTextEdit="1"/>
          </p:cNvSpPr>
          <p:nvPr/>
        </p:nvSpPr>
        <p:spPr bwMode="auto">
          <a:xfrm>
            <a:off x="304800" y="685800"/>
            <a:ext cx="3733800" cy="1143000"/>
          </a:xfrm>
          <a:prstGeom prst="rect">
            <a:avLst/>
          </a:prstGeom>
        </p:spPr>
        <p:txBody>
          <a:bodyPr wrap="none" fromWordArt="1">
            <a:prstTxWarp prst="textPlain">
              <a:avLst>
                <a:gd name="adj" fmla="val 50000"/>
              </a:avLst>
            </a:prstTxWarp>
          </a:bodyPr>
          <a:lstStyle/>
          <a:p>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Gilgamesh Epic</a:t>
            </a:r>
          </a:p>
          <a:p>
            <a:endPar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30053" name="Line 11"/>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054" name="WordArt 12"/>
          <p:cNvSpPr>
            <a:spLocks noChangeArrowheads="1" noChangeShapeType="1" noTextEdit="1"/>
          </p:cNvSpPr>
          <p:nvPr/>
        </p:nvSpPr>
        <p:spPr bwMode="auto">
          <a:xfrm>
            <a:off x="5486400" y="228600"/>
            <a:ext cx="26670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 TYPES</a:t>
            </a:r>
          </a:p>
        </p:txBody>
      </p:sp>
      <p:sp>
        <p:nvSpPr>
          <p:cNvPr id="130055" name="Text Box 13"/>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2234"/>
                                        </p:tgtEl>
                                        <p:attrNameLst>
                                          <p:attrName>style.visibility</p:attrName>
                                        </p:attrNameLst>
                                      </p:cBhvr>
                                      <p:to>
                                        <p:strVal val="visible"/>
                                      </p:to>
                                    </p:set>
                                    <p:anim calcmode="lin" valueType="num">
                                      <p:cBhvr>
                                        <p:cTn id="7" dur="5000" fill="hold"/>
                                        <p:tgtEl>
                                          <p:spTgt spid="52234"/>
                                        </p:tgtEl>
                                        <p:attrNameLst>
                                          <p:attrName>ppt_w</p:attrName>
                                        </p:attrNameLst>
                                      </p:cBhvr>
                                      <p:tavLst>
                                        <p:tav tm="0" fmla="#ppt_w*sin(2.5*pi*$)">
                                          <p:val>
                                            <p:fltVal val="0"/>
                                          </p:val>
                                        </p:tav>
                                        <p:tav tm="100000">
                                          <p:val>
                                            <p:fltVal val="1"/>
                                          </p:val>
                                        </p:tav>
                                      </p:tavLst>
                                    </p:anim>
                                    <p:anim calcmode="lin" valueType="num">
                                      <p:cBhvr>
                                        <p:cTn id="8" dur="5000" fill="hold"/>
                                        <p:tgtEl>
                                          <p:spTgt spid="52234"/>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5222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2226"/>
                                        </p:tgtEl>
                                        <p:attrNameLst>
                                          <p:attrName>style.visibility</p:attrName>
                                        </p:attrNameLst>
                                      </p:cBhvr>
                                      <p:to>
                                        <p:strVal val="visible"/>
                                      </p:to>
                                    </p:set>
                                    <p:anim calcmode="lin" valueType="num">
                                      <p:cBhvr additive="base">
                                        <p:cTn id="17" dur="500" fill="hold"/>
                                        <p:tgtEl>
                                          <p:spTgt spid="52226"/>
                                        </p:tgtEl>
                                        <p:attrNameLst>
                                          <p:attrName>ppt_x</p:attrName>
                                        </p:attrNameLst>
                                      </p:cBhvr>
                                      <p:tavLst>
                                        <p:tav tm="0">
                                          <p:val>
                                            <p:strVal val="0-#ppt_w/2"/>
                                          </p:val>
                                        </p:tav>
                                        <p:tav tm="100000">
                                          <p:val>
                                            <p:strVal val="#ppt_x"/>
                                          </p:val>
                                        </p:tav>
                                      </p:tavLst>
                                    </p:anim>
                                    <p:anim calcmode="lin" valueType="num">
                                      <p:cBhvr additive="base">
                                        <p:cTn id="18" dur="500" fill="hold"/>
                                        <p:tgtEl>
                                          <p:spTgt spid="52226"/>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52228"/>
                                        </p:tgtEl>
                                        <p:attrNameLst>
                                          <p:attrName>style.visibility</p:attrName>
                                        </p:attrNameLst>
                                      </p:cBhvr>
                                      <p:to>
                                        <p:strVal val="visible"/>
                                      </p:to>
                                    </p:set>
                                    <p:anim calcmode="lin" valueType="num">
                                      <p:cBhvr additive="base">
                                        <p:cTn id="23" dur="500" fill="hold"/>
                                        <p:tgtEl>
                                          <p:spTgt spid="52228"/>
                                        </p:tgtEl>
                                        <p:attrNameLst>
                                          <p:attrName>ppt_x</p:attrName>
                                        </p:attrNameLst>
                                      </p:cBhvr>
                                      <p:tavLst>
                                        <p:tav tm="0">
                                          <p:val>
                                            <p:strVal val="1+#ppt_w/2"/>
                                          </p:val>
                                        </p:tav>
                                        <p:tav tm="100000">
                                          <p:val>
                                            <p:strVal val="#ppt_x"/>
                                          </p:val>
                                        </p:tav>
                                      </p:tavLst>
                                    </p:anim>
                                    <p:anim calcmode="lin" valueType="num">
                                      <p:cBhvr additive="base">
                                        <p:cTn id="24" dur="500" fill="hold"/>
                                        <p:tgtEl>
                                          <p:spTgt spid="522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utoUpdateAnimBg="0"/>
      <p:bldP spid="52228" grpId="0" autoUpdateAnimBg="0"/>
      <p:bldP spid="52229" grpId="0" autoUpdateAnimBg="0"/>
      <p:bldP spid="5223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762000" y="1600200"/>
            <a:ext cx="7772400" cy="1905000"/>
          </a:xfrm>
        </p:spPr>
        <p:txBody>
          <a:bodyPr/>
          <a:lstStyle/>
          <a:p>
            <a:pPr>
              <a:buFontTx/>
              <a:buNone/>
            </a:pPr>
            <a:r>
              <a:rPr lang="en-US" sz="2400" b="1" i="1">
                <a:latin typeface="Arial" charset="0"/>
                <a:ea typeface="ＭＳ Ｐゴシック" charset="0"/>
                <a:cs typeface="ＭＳ Ｐゴシック" charset="0"/>
              </a:rPr>
              <a:t>WISDOM LITERATURE</a:t>
            </a:r>
          </a:p>
          <a:p>
            <a:r>
              <a:rPr lang="en-US" sz="2400" b="1">
                <a:latin typeface="Arial" charset="0"/>
                <a:ea typeface="ＭＳ Ｐゴシック" charset="0"/>
                <a:cs typeface="ＭＳ Ｐゴシック" charset="0"/>
              </a:rPr>
              <a:t>Many such writings – problem of evil and suffering / devout pious observers </a:t>
            </a:r>
          </a:p>
          <a:p>
            <a:r>
              <a:rPr lang="en-US" sz="2400" b="1">
                <a:latin typeface="Arial" charset="0"/>
                <a:ea typeface="ＭＳ Ｐゴシック" charset="0"/>
                <a:cs typeface="ＭＳ Ｐゴシック" charset="0"/>
              </a:rPr>
              <a:t>Examples – The Theodicy, Dialogue of Pessimism</a:t>
            </a:r>
          </a:p>
        </p:txBody>
      </p:sp>
      <p:sp>
        <p:nvSpPr>
          <p:cNvPr id="54276" name="Rectangle 4"/>
          <p:cNvSpPr>
            <a:spLocks noChangeArrowheads="1"/>
          </p:cNvSpPr>
          <p:nvPr/>
        </p:nvSpPr>
        <p:spPr bwMode="auto">
          <a:xfrm>
            <a:off x="762000" y="3581400"/>
            <a:ext cx="7696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spcBef>
                <a:spcPct val="20000"/>
              </a:spcBef>
            </a:pPr>
            <a:r>
              <a:rPr lang="en-US" b="1" i="1">
                <a:latin typeface="Arial" charset="0"/>
              </a:rPr>
              <a:t>PROPHECY</a:t>
            </a:r>
          </a:p>
          <a:p>
            <a:pPr marL="342900" indent="-342900" algn="l">
              <a:spcBef>
                <a:spcPct val="20000"/>
              </a:spcBef>
              <a:buFontTx/>
              <a:buChar char="•"/>
            </a:pPr>
            <a:r>
              <a:rPr lang="en-US" b="1">
                <a:latin typeface="Arial" charset="0"/>
              </a:rPr>
              <a:t>Babylonian prophecy – forerunner of many occult religions and mystical books</a:t>
            </a:r>
          </a:p>
          <a:p>
            <a:pPr marL="342900" indent="-342900" algn="l">
              <a:spcBef>
                <a:spcPct val="20000"/>
              </a:spcBef>
              <a:buFontTx/>
              <a:buChar char="•"/>
            </a:pPr>
            <a:r>
              <a:rPr lang="en-US" b="1">
                <a:latin typeface="Arial" charset="0"/>
              </a:rPr>
              <a:t>Described past events in prophetic terms to validate their foretelling other events</a:t>
            </a:r>
          </a:p>
        </p:txBody>
      </p:sp>
      <p:sp>
        <p:nvSpPr>
          <p:cNvPr id="132099" name="Line 7"/>
          <p:cNvSpPr>
            <a:spLocks noChangeShapeType="1"/>
          </p:cNvSpPr>
          <p:nvPr/>
        </p:nvSpPr>
        <p:spPr bwMode="auto">
          <a:xfrm>
            <a:off x="5562600" y="838200"/>
            <a:ext cx="2667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100" name="WordArt 8"/>
          <p:cNvSpPr>
            <a:spLocks noChangeArrowheads="1" noChangeShapeType="1" noTextEdit="1"/>
          </p:cNvSpPr>
          <p:nvPr/>
        </p:nvSpPr>
        <p:spPr bwMode="auto">
          <a:xfrm>
            <a:off x="5486400" y="228600"/>
            <a:ext cx="26670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Garamond"/>
                <a:ea typeface="Garamond"/>
                <a:cs typeface="Garamond"/>
              </a:rPr>
              <a:t>LITERATURE TYPES</a:t>
            </a:r>
          </a:p>
        </p:txBody>
      </p:sp>
      <p:sp>
        <p:nvSpPr>
          <p:cNvPr id="132101" name="Text Box 13"/>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anim calcmode="lin" valueType="num">
                                      <p:cBhvr additive="base">
                                        <p:cTn id="7" dur="500" fill="hold"/>
                                        <p:tgtEl>
                                          <p:spTgt spid="5427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4">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4274">
                                            <p:txEl>
                                              <p:pRg st="1" end="1"/>
                                            </p:txEl>
                                          </p:spTgt>
                                        </p:tgtEl>
                                        <p:attrNameLst>
                                          <p:attrName>style.visibility</p:attrName>
                                        </p:attrNameLst>
                                      </p:cBhvr>
                                      <p:to>
                                        <p:strVal val="visible"/>
                                      </p:to>
                                    </p:set>
                                    <p:anim calcmode="lin" valueType="num">
                                      <p:cBhvr additive="base">
                                        <p:cTn id="12" dur="500" fill="hold"/>
                                        <p:tgtEl>
                                          <p:spTgt spid="5427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4274">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54274">
                                            <p:txEl>
                                              <p:pRg st="2" end="2"/>
                                            </p:txEl>
                                          </p:spTgt>
                                        </p:tgtEl>
                                        <p:attrNameLst>
                                          <p:attrName>style.visibility</p:attrName>
                                        </p:attrNameLst>
                                      </p:cBhvr>
                                      <p:to>
                                        <p:strVal val="visible"/>
                                      </p:to>
                                    </p:set>
                                    <p:anim calcmode="lin" valueType="num">
                                      <p:cBhvr additive="base">
                                        <p:cTn id="17" dur="500" fill="hold"/>
                                        <p:tgtEl>
                                          <p:spTgt spid="5427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427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4276">
                                            <p:txEl>
                                              <p:pRg st="0" end="0"/>
                                            </p:txEl>
                                          </p:spTgt>
                                        </p:tgtEl>
                                        <p:attrNameLst>
                                          <p:attrName>style.visibility</p:attrName>
                                        </p:attrNameLst>
                                      </p:cBhvr>
                                      <p:to>
                                        <p:strVal val="visible"/>
                                      </p:to>
                                    </p:set>
                                    <p:anim calcmode="lin" valueType="num">
                                      <p:cBhvr additive="base">
                                        <p:cTn id="23"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4276">
                                            <p:txEl>
                                              <p:pRg st="1" end="1"/>
                                            </p:txEl>
                                          </p:spTgt>
                                        </p:tgtEl>
                                        <p:attrNameLst>
                                          <p:attrName>style.visibility</p:attrName>
                                        </p:attrNameLst>
                                      </p:cBhvr>
                                      <p:to>
                                        <p:strVal val="visible"/>
                                      </p:to>
                                    </p:set>
                                    <p:anim calcmode="lin" valueType="num">
                                      <p:cBhvr additive="base">
                                        <p:cTn id="29" dur="500" fill="hold"/>
                                        <p:tgtEl>
                                          <p:spTgt spid="54276">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427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54276">
                                            <p:txEl>
                                              <p:pRg st="2" end="2"/>
                                            </p:txEl>
                                          </p:spTgt>
                                        </p:tgtEl>
                                        <p:attrNameLst>
                                          <p:attrName>style.visibility</p:attrName>
                                        </p:attrNameLst>
                                      </p:cBhvr>
                                      <p:to>
                                        <p:strVal val="visible"/>
                                      </p:to>
                                    </p:set>
                                    <p:anim calcmode="lin" valueType="num">
                                      <p:cBhvr additive="base">
                                        <p:cTn id="35" dur="500" fill="hold"/>
                                        <p:tgtEl>
                                          <p:spTgt spid="54276">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5427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autoUpdateAnimBg="0" advAuto="0"/>
      <p:bldP spid="54276"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0113" y="1430338"/>
            <a:ext cx="7392987"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WordArt 4"/>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34147" name="Line 5"/>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148" name="Text Box 9"/>
          <p:cNvSpPr txBox="1">
            <a:spLocks noChangeArrowheads="1"/>
          </p:cNvSpPr>
          <p:nvPr/>
        </p:nvSpPr>
        <p:spPr bwMode="auto">
          <a:xfrm>
            <a:off x="8418513"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140</a:t>
            </a:r>
          </a:p>
        </p:txBody>
      </p:sp>
      <p:sp>
        <p:nvSpPr>
          <p:cNvPr id="134149" name="Text Box 11"/>
          <p:cNvSpPr txBox="1">
            <a:spLocks noChangeArrowheads="1"/>
          </p:cNvSpPr>
          <p:nvPr/>
        </p:nvSpPr>
        <p:spPr bwMode="auto">
          <a:xfrm>
            <a:off x="393700" y="765175"/>
            <a:ext cx="8469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cs typeface="Arial" charset="0"/>
              </a:rPr>
              <a:t>Who is the Woman on the Beast (Rev. 17)?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WordArt 2"/>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36194" name="Line 3"/>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195" name="Text Box 4"/>
          <p:cNvSpPr txBox="1">
            <a:spLocks noChangeArrowheads="1"/>
          </p:cNvSpPr>
          <p:nvPr/>
        </p:nvSpPr>
        <p:spPr bwMode="auto">
          <a:xfrm>
            <a:off x="83534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140</a:t>
            </a:r>
          </a:p>
        </p:txBody>
      </p:sp>
      <p:sp>
        <p:nvSpPr>
          <p:cNvPr id="136196" name="Text Box 5"/>
          <p:cNvSpPr txBox="1">
            <a:spLocks noChangeArrowheads="1"/>
          </p:cNvSpPr>
          <p:nvPr/>
        </p:nvSpPr>
        <p:spPr bwMode="auto">
          <a:xfrm>
            <a:off x="844550" y="1020763"/>
            <a:ext cx="7421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cs typeface="Arial" charset="0"/>
              </a:rPr>
              <a:t>Catholics Repeat Babylon</a:t>
            </a:r>
            <a:r>
              <a:rPr lang="fr-FR" altLang="ja-JP" sz="3200" b="1">
                <a:latin typeface="Arial" charset="0"/>
                <a:cs typeface="Arial" charset="0"/>
              </a:rPr>
              <a:t>'</a:t>
            </a:r>
            <a:r>
              <a:rPr lang="en-US" sz="3200" b="1">
                <a:latin typeface="Arial" charset="0"/>
                <a:cs typeface="Arial" charset="0"/>
              </a:rPr>
              <a:t>s Mistakes</a:t>
            </a:r>
          </a:p>
        </p:txBody>
      </p:sp>
      <p:pic>
        <p:nvPicPr>
          <p:cNvPr id="15565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32438" y="1676400"/>
            <a:ext cx="30718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5" name="Rectangle 7"/>
          <p:cNvSpPr>
            <a:spLocks noGrp="1" noChangeArrowheads="1"/>
          </p:cNvSpPr>
          <p:nvPr>
            <p:ph type="body" sz="half" idx="1"/>
          </p:nvPr>
        </p:nvSpPr>
        <p:spPr>
          <a:xfrm>
            <a:off x="179388" y="1676400"/>
            <a:ext cx="1871662" cy="685800"/>
          </a:xfrm>
          <a:noFill/>
        </p:spPr>
        <p:txBody>
          <a:bodyPr/>
          <a:lstStyle/>
          <a:p>
            <a:pPr eaLnBrk="1" hangingPunct="1">
              <a:buFontTx/>
              <a:buNone/>
            </a:pPr>
            <a:r>
              <a:rPr lang="en-US" sz="2800" b="1">
                <a:latin typeface="Arial" charset="0"/>
                <a:ea typeface="ＭＳ Ｐゴシック" charset="0"/>
                <a:cs typeface="Arial" charset="0"/>
              </a:rPr>
              <a:t>Sources:</a:t>
            </a:r>
          </a:p>
        </p:txBody>
      </p:sp>
      <p:grpSp>
        <p:nvGrpSpPr>
          <p:cNvPr id="2" name="Group 11"/>
          <p:cNvGrpSpPr>
            <a:grpSpLocks/>
          </p:cNvGrpSpPr>
          <p:nvPr/>
        </p:nvGrpSpPr>
        <p:grpSpPr bwMode="auto">
          <a:xfrm>
            <a:off x="0" y="1676400"/>
            <a:ext cx="5292725" cy="4724400"/>
            <a:chOff x="0" y="1056"/>
            <a:chExt cx="3110" cy="2976"/>
          </a:xfrm>
        </p:grpSpPr>
        <p:pic>
          <p:nvPicPr>
            <p:cNvPr id="136200" name="Picture 9"/>
            <p:cNvPicPr>
              <a:picLocks noChangeAspect="1" noChangeArrowheads="1"/>
            </p:cNvPicPr>
            <p:nvPr/>
          </p:nvPicPr>
          <p:blipFill>
            <a:blip r:embed="rId4" cstate="screen">
              <a:lum bright="16000"/>
              <a:extLst>
                <a:ext uri="{28A0092B-C50C-407E-A947-70E740481C1C}">
                  <a14:useLocalDpi xmlns:a14="http://schemas.microsoft.com/office/drawing/2010/main"/>
                </a:ext>
              </a:extLst>
            </a:blip>
            <a:srcRect/>
            <a:stretch>
              <a:fillRect/>
            </a:stretch>
          </p:blipFill>
          <p:spPr bwMode="auto">
            <a:xfrm>
              <a:off x="1239" y="1056"/>
              <a:ext cx="1871"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1" name="Rectangle 10"/>
            <p:cNvSpPr>
              <a:spLocks noChangeArrowheads="1"/>
            </p:cNvSpPr>
            <p:nvPr/>
          </p:nvSpPr>
          <p:spPr bwMode="auto">
            <a:xfrm>
              <a:off x="0" y="3360"/>
              <a:ext cx="120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r" eaLnBrk="1" hangingPunct="1">
                <a:spcBef>
                  <a:spcPct val="20000"/>
                </a:spcBef>
              </a:pPr>
              <a:r>
                <a:rPr lang="en-US" b="1">
                  <a:latin typeface="Arial" charset="0"/>
                  <a:cs typeface="Arial" charset="0"/>
                </a:rPr>
                <a:t>Ralph</a:t>
              </a:r>
              <a:br>
                <a:rPr lang="en-US" b="1">
                  <a:latin typeface="Arial" charset="0"/>
                  <a:cs typeface="Arial" charset="0"/>
                </a:rPr>
              </a:br>
              <a:r>
                <a:rPr lang="en-US" b="1">
                  <a:latin typeface="Arial" charset="0"/>
                  <a:cs typeface="Arial" charset="0"/>
                </a:rPr>
                <a:t>Woodrow</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556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15" presetClass="entr" presetSubtype="182"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15" presetClass="entr" presetSubtype="182" fill="hold" nodeType="clickEffect">
                                  <p:stCondLst>
                                    <p:cond delay="0"/>
                                  </p:stCondLst>
                                  <p:childTnLst>
                                    <p:set>
                                      <p:cBhvr>
                                        <p:cTn id="14" dur="1" fill="hold">
                                          <p:stCondLst>
                                            <p:cond delay="499"/>
                                          </p:stCondLst>
                                        </p:cTn>
                                        <p:tgtEl>
                                          <p:spTgt spid="155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5"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13"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1676400"/>
            <a:ext cx="2362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WordArt 2"/>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38243" name="Line 3"/>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508" name="Rectangle 4"/>
          <p:cNvSpPr>
            <a:spLocks noGrp="1" noChangeArrowheads="1"/>
          </p:cNvSpPr>
          <p:nvPr>
            <p:ph type="body" sz="half" idx="1"/>
          </p:nvPr>
        </p:nvSpPr>
        <p:spPr>
          <a:xfrm>
            <a:off x="1911350" y="1773238"/>
            <a:ext cx="2373313" cy="4114800"/>
          </a:xfrm>
        </p:spPr>
        <p:txBody>
          <a:bodyPr/>
          <a:lstStyle/>
          <a:p>
            <a:pPr marL="0" indent="0" algn="ctr" eaLnBrk="1" hangingPunct="1">
              <a:buFontTx/>
              <a:buNone/>
            </a:pPr>
            <a:r>
              <a:rPr lang="en-US" sz="2800" b="1" u="sng">
                <a:latin typeface="Arial" charset="0"/>
                <a:ea typeface="ＭＳ Ｐゴシック" charset="0"/>
                <a:cs typeface="Arial" charset="0"/>
              </a:rPr>
              <a:t>Babylonians</a:t>
            </a:r>
            <a:endParaRPr lang="en-US" sz="2800" b="1">
              <a:latin typeface="Arial" charset="0"/>
              <a:ea typeface="ＭＳ Ｐゴシック" charset="0"/>
              <a:cs typeface="Arial" charset="0"/>
            </a:endParaRPr>
          </a:p>
          <a:p>
            <a:pPr marL="0" indent="0" algn="ctr" eaLnBrk="1" hangingPunct="1">
              <a:buFontTx/>
              <a:buNone/>
            </a:pPr>
            <a:endParaRPr lang="en-US" sz="2800" b="1">
              <a:latin typeface="Arial" charset="0"/>
              <a:ea typeface="ＭＳ Ｐゴシック" charset="0"/>
              <a:cs typeface="Arial" charset="0"/>
            </a:endParaRPr>
          </a:p>
          <a:p>
            <a:pPr marL="0" indent="0" algn="ctr" eaLnBrk="1" hangingPunct="1">
              <a:buFontTx/>
              <a:buNone/>
            </a:pPr>
            <a:r>
              <a:rPr lang="en-US" sz="2800" b="1">
                <a:latin typeface="Arial" charset="0"/>
                <a:ea typeface="ＭＳ Ｐゴシック" charset="0"/>
                <a:cs typeface="Arial" charset="0"/>
              </a:rPr>
              <a:t>The goddess mother Semiramis held her child Tammuz in her arms</a:t>
            </a:r>
            <a:endParaRPr lang="en-US" sz="2800">
              <a:latin typeface="Arial" charset="0"/>
              <a:ea typeface="ＭＳ Ｐゴシック" charset="0"/>
              <a:cs typeface="Arial" charset="0"/>
            </a:endParaRPr>
          </a:p>
        </p:txBody>
      </p:sp>
      <p:sp>
        <p:nvSpPr>
          <p:cNvPr id="138245" name="Text Box 5"/>
          <p:cNvSpPr txBox="1">
            <a:spLocks noChangeArrowheads="1"/>
          </p:cNvSpPr>
          <p:nvPr/>
        </p:nvSpPr>
        <p:spPr bwMode="auto">
          <a:xfrm>
            <a:off x="83534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140</a:t>
            </a:r>
          </a:p>
        </p:txBody>
      </p:sp>
      <p:sp>
        <p:nvSpPr>
          <p:cNvPr id="138246" name="Text Box 6"/>
          <p:cNvSpPr txBox="1">
            <a:spLocks noChangeArrowheads="1"/>
          </p:cNvSpPr>
          <p:nvPr/>
        </p:nvSpPr>
        <p:spPr bwMode="auto">
          <a:xfrm>
            <a:off x="1900238" y="1020763"/>
            <a:ext cx="528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cs typeface="Arial" charset="0"/>
              </a:rPr>
              <a:t>Mother and Child Worship</a:t>
            </a:r>
          </a:p>
        </p:txBody>
      </p:sp>
      <p:pic>
        <p:nvPicPr>
          <p:cNvPr id="149514"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l="8470"/>
          <a:stretch>
            <a:fillRect/>
          </a:stretch>
        </p:blipFill>
        <p:spPr bwMode="auto">
          <a:xfrm>
            <a:off x="1828800" y="1600200"/>
            <a:ext cx="247015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r="20987"/>
          <a:stretch>
            <a:fillRect/>
          </a:stretch>
        </p:blipFill>
        <p:spPr bwMode="auto">
          <a:xfrm>
            <a:off x="3733800" y="1600200"/>
            <a:ext cx="2438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5" name="Picture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86400" y="3276600"/>
            <a:ext cx="2108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6"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016750" y="685800"/>
            <a:ext cx="21272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8" name="Text Box 14"/>
          <p:cNvSpPr txBox="1">
            <a:spLocks noChangeArrowheads="1"/>
          </p:cNvSpPr>
          <p:nvPr/>
        </p:nvSpPr>
        <p:spPr bwMode="auto">
          <a:xfrm>
            <a:off x="-138113" y="6191250"/>
            <a:ext cx="2117726"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cs typeface="Arial" charset="0"/>
              </a:rPr>
              <a:t>Babylon</a:t>
            </a:r>
          </a:p>
        </p:txBody>
      </p:sp>
      <p:sp>
        <p:nvSpPr>
          <p:cNvPr id="149519" name="Text Box 15"/>
          <p:cNvSpPr txBox="1">
            <a:spLocks noChangeArrowheads="1"/>
          </p:cNvSpPr>
          <p:nvPr/>
        </p:nvSpPr>
        <p:spPr bwMode="auto">
          <a:xfrm>
            <a:off x="1835150" y="6172200"/>
            <a:ext cx="2016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cs typeface="Arial" charset="0"/>
              </a:rPr>
              <a:t>Egypt</a:t>
            </a:r>
          </a:p>
        </p:txBody>
      </p:sp>
      <p:sp>
        <p:nvSpPr>
          <p:cNvPr id="149520" name="Text Box 16"/>
          <p:cNvSpPr txBox="1">
            <a:spLocks noChangeArrowheads="1"/>
          </p:cNvSpPr>
          <p:nvPr/>
        </p:nvSpPr>
        <p:spPr bwMode="auto">
          <a:xfrm>
            <a:off x="3862388" y="5486400"/>
            <a:ext cx="1717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cs typeface="Arial" charset="0"/>
              </a:rPr>
              <a:t>Greece</a:t>
            </a:r>
          </a:p>
        </p:txBody>
      </p:sp>
      <p:sp>
        <p:nvSpPr>
          <p:cNvPr id="149521" name="Text Box 17"/>
          <p:cNvSpPr txBox="1">
            <a:spLocks noChangeArrowheads="1"/>
          </p:cNvSpPr>
          <p:nvPr/>
        </p:nvSpPr>
        <p:spPr bwMode="auto">
          <a:xfrm>
            <a:off x="6011863" y="6096000"/>
            <a:ext cx="223202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cs typeface="Arial" charset="0"/>
              </a:rPr>
              <a:t>Buddhist</a:t>
            </a:r>
          </a:p>
        </p:txBody>
      </p:sp>
      <p:sp>
        <p:nvSpPr>
          <p:cNvPr id="149522" name="Text Box 18"/>
          <p:cNvSpPr txBox="1">
            <a:spLocks noChangeArrowheads="1"/>
          </p:cNvSpPr>
          <p:nvPr/>
        </p:nvSpPr>
        <p:spPr bwMode="auto">
          <a:xfrm>
            <a:off x="7770813" y="4114800"/>
            <a:ext cx="1347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cs typeface="Arial" charset="0"/>
              </a:rPr>
              <a:t>Hindu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9513"/>
                                        </p:tgtEl>
                                        <p:attrNameLst>
                                          <p:attrName>style.visibility</p:attrName>
                                        </p:attrNameLst>
                                      </p:cBhvr>
                                      <p:to>
                                        <p:strVal val="visible"/>
                                      </p:to>
                                    </p:set>
                                    <p:animEffect transition="in" filter="fade">
                                      <p:cBhvr>
                                        <p:cTn id="7" dur="500"/>
                                        <p:tgtEl>
                                          <p:spTgt spid="149513"/>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9508">
                                            <p:txEl>
                                              <p:pRg st="0" end="0"/>
                                            </p:txEl>
                                          </p:spTgt>
                                        </p:tgtEl>
                                        <p:attrNameLst>
                                          <p:attrName>style.visibility</p:attrName>
                                        </p:attrNameLst>
                                      </p:cBhvr>
                                      <p:to>
                                        <p:strVal val="visible"/>
                                      </p:to>
                                    </p:set>
                                    <p:animEffect transition="in" filter="fade">
                                      <p:cBhvr>
                                        <p:cTn id="11" dur="500"/>
                                        <p:tgtEl>
                                          <p:spTgt spid="149508">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9508">
                                            <p:txEl>
                                              <p:pRg st="2" end="2"/>
                                            </p:txEl>
                                          </p:spTgt>
                                        </p:tgtEl>
                                        <p:attrNameLst>
                                          <p:attrName>style.visibility</p:attrName>
                                        </p:attrNameLst>
                                      </p:cBhvr>
                                      <p:to>
                                        <p:strVal val="visible"/>
                                      </p:to>
                                    </p:set>
                                    <p:animEffect transition="in" filter="fade">
                                      <p:cBhvr>
                                        <p:cTn id="14" dur="500"/>
                                        <p:tgtEl>
                                          <p:spTgt spid="149508">
                                            <p:txEl>
                                              <p:pRg st="2" end="2"/>
                                            </p:txEl>
                                          </p:spTgt>
                                        </p:tgtEl>
                                      </p:cBhvr>
                                    </p:animEffect>
                                  </p:childTnLst>
                                </p:cTn>
                              </p:par>
                            </p:childTnLst>
                          </p:cTn>
                        </p:par>
                        <p:par>
                          <p:cTn id="15" fill="hold" nodeType="afterGroup">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49518"/>
                                        </p:tgtEl>
                                        <p:attrNameLst>
                                          <p:attrName>style.visibility</p:attrName>
                                        </p:attrNameLst>
                                      </p:cBhvr>
                                      <p:to>
                                        <p:strVal val="visible"/>
                                      </p:to>
                                    </p:set>
                                    <p:animEffect transition="in" filter="fade">
                                      <p:cBhvr>
                                        <p:cTn id="18" dur="500"/>
                                        <p:tgtEl>
                                          <p:spTgt spid="14951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xit" presetSubtype="0" fill="hold" grpId="1" nodeType="clickEffect">
                                  <p:stCondLst>
                                    <p:cond delay="0"/>
                                  </p:stCondLst>
                                  <p:childTnLst>
                                    <p:animEffect transition="out" filter="fade">
                                      <p:cBhvr>
                                        <p:cTn id="22" dur="500"/>
                                        <p:tgtEl>
                                          <p:spTgt spid="149508">
                                            <p:txEl>
                                              <p:pRg st="0" end="0"/>
                                            </p:txEl>
                                          </p:spTgt>
                                        </p:tgtEl>
                                      </p:cBhvr>
                                    </p:animEffect>
                                    <p:set>
                                      <p:cBhvr>
                                        <p:cTn id="23" dur="1" fill="hold">
                                          <p:stCondLst>
                                            <p:cond delay="499"/>
                                          </p:stCondLst>
                                        </p:cTn>
                                        <p:tgtEl>
                                          <p:spTgt spid="149508">
                                            <p:txEl>
                                              <p:pRg st="0" end="0"/>
                                            </p:txEl>
                                          </p:spTgt>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grpId="1" nodeType="clickEffect">
                                  <p:stCondLst>
                                    <p:cond delay="0"/>
                                  </p:stCondLst>
                                  <p:childTnLst>
                                    <p:animEffect transition="out" filter="fade">
                                      <p:cBhvr>
                                        <p:cTn id="27" dur="500"/>
                                        <p:tgtEl>
                                          <p:spTgt spid="149508">
                                            <p:txEl>
                                              <p:pRg st="2" end="2"/>
                                            </p:txEl>
                                          </p:spTgt>
                                        </p:tgtEl>
                                      </p:cBhvr>
                                    </p:animEffect>
                                    <p:set>
                                      <p:cBhvr>
                                        <p:cTn id="28" dur="1" fill="hold">
                                          <p:stCondLst>
                                            <p:cond delay="499"/>
                                          </p:stCondLst>
                                        </p:cTn>
                                        <p:tgtEl>
                                          <p:spTgt spid="149508">
                                            <p:txEl>
                                              <p:pRg st="2" end="2"/>
                                            </p:txEl>
                                          </p:spTgt>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149514"/>
                                        </p:tgtEl>
                                        <p:attrNameLst>
                                          <p:attrName>style.visibility</p:attrName>
                                        </p:attrNameLst>
                                      </p:cBhvr>
                                      <p:to>
                                        <p:strVal val="visible"/>
                                      </p:to>
                                    </p:set>
                                    <p:animEffect transition="in" filter="fade">
                                      <p:cBhvr>
                                        <p:cTn id="33" dur="500"/>
                                        <p:tgtEl>
                                          <p:spTgt spid="149514"/>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49519"/>
                                        </p:tgtEl>
                                        <p:attrNameLst>
                                          <p:attrName>style.visibility</p:attrName>
                                        </p:attrNameLst>
                                      </p:cBhvr>
                                      <p:to>
                                        <p:strVal val="visible"/>
                                      </p:to>
                                    </p:set>
                                    <p:animEffect transition="in" filter="fade">
                                      <p:cBhvr>
                                        <p:cTn id="37" dur="500"/>
                                        <p:tgtEl>
                                          <p:spTgt spid="1495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49512"/>
                                        </p:tgtEl>
                                        <p:attrNameLst>
                                          <p:attrName>style.visibility</p:attrName>
                                        </p:attrNameLst>
                                      </p:cBhvr>
                                      <p:to>
                                        <p:strVal val="visible"/>
                                      </p:to>
                                    </p:set>
                                    <p:animEffect transition="in" filter="fade">
                                      <p:cBhvr>
                                        <p:cTn id="42" dur="500"/>
                                        <p:tgtEl>
                                          <p:spTgt spid="149512"/>
                                        </p:tgtEl>
                                      </p:cBhvr>
                                    </p:animEffect>
                                  </p:childTnLst>
                                </p:cTn>
                              </p:par>
                            </p:childTnLst>
                          </p:cTn>
                        </p:par>
                        <p:par>
                          <p:cTn id="43" fill="hold" nodeType="afterGroup">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49520"/>
                                        </p:tgtEl>
                                        <p:attrNameLst>
                                          <p:attrName>style.visibility</p:attrName>
                                        </p:attrNameLst>
                                      </p:cBhvr>
                                      <p:to>
                                        <p:strVal val="visible"/>
                                      </p:to>
                                    </p:set>
                                    <p:animEffect transition="in" filter="fade">
                                      <p:cBhvr>
                                        <p:cTn id="46" dur="500"/>
                                        <p:tgtEl>
                                          <p:spTgt spid="14952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149515"/>
                                        </p:tgtEl>
                                        <p:attrNameLst>
                                          <p:attrName>style.visibility</p:attrName>
                                        </p:attrNameLst>
                                      </p:cBhvr>
                                      <p:to>
                                        <p:strVal val="visible"/>
                                      </p:to>
                                    </p:set>
                                    <p:animEffect transition="in" filter="fade">
                                      <p:cBhvr>
                                        <p:cTn id="51" dur="500"/>
                                        <p:tgtEl>
                                          <p:spTgt spid="149515"/>
                                        </p:tgtEl>
                                      </p:cBhvr>
                                    </p:animEffect>
                                  </p:childTnLst>
                                </p:cTn>
                              </p:par>
                            </p:childTnLst>
                          </p:cTn>
                        </p:par>
                        <p:par>
                          <p:cTn id="52" fill="hold" nodeType="afterGroup">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149521"/>
                                        </p:tgtEl>
                                        <p:attrNameLst>
                                          <p:attrName>style.visibility</p:attrName>
                                        </p:attrNameLst>
                                      </p:cBhvr>
                                      <p:to>
                                        <p:strVal val="visible"/>
                                      </p:to>
                                    </p:set>
                                    <p:animEffect transition="in" filter="fade">
                                      <p:cBhvr>
                                        <p:cTn id="55" dur="500"/>
                                        <p:tgtEl>
                                          <p:spTgt spid="149521"/>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149516"/>
                                        </p:tgtEl>
                                        <p:attrNameLst>
                                          <p:attrName>style.visibility</p:attrName>
                                        </p:attrNameLst>
                                      </p:cBhvr>
                                      <p:to>
                                        <p:strVal val="visible"/>
                                      </p:to>
                                    </p:set>
                                    <p:animEffect transition="in" filter="fade">
                                      <p:cBhvr>
                                        <p:cTn id="60" dur="500"/>
                                        <p:tgtEl>
                                          <p:spTgt spid="149516"/>
                                        </p:tgtEl>
                                      </p:cBhvr>
                                    </p:animEffect>
                                  </p:childTnLst>
                                </p:cTn>
                              </p:par>
                            </p:childTnLst>
                          </p:cTn>
                        </p:par>
                        <p:par>
                          <p:cTn id="61" fill="hold" nodeType="afterGroup">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49522"/>
                                        </p:tgtEl>
                                        <p:attrNameLst>
                                          <p:attrName>style.visibility</p:attrName>
                                        </p:attrNameLst>
                                      </p:cBhvr>
                                      <p:to>
                                        <p:strVal val="visible"/>
                                      </p:to>
                                    </p:set>
                                    <p:animEffect transition="in" filter="fade">
                                      <p:cBhvr>
                                        <p:cTn id="64" dur="500"/>
                                        <p:tgtEl>
                                          <p:spTgt spid="149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advAuto="0"/>
      <p:bldP spid="149508" grpId="1" build="p" autoUpdateAnimBg="0"/>
      <p:bldP spid="149518" grpId="0" autoUpdateAnimBg="0"/>
      <p:bldP spid="149519" grpId="0" autoUpdateAnimBg="0"/>
      <p:bldP spid="149520" grpId="0" autoUpdateAnimBg="0"/>
      <p:bldP spid="149521" grpId="0" animBg="1" autoUpdateAnimBg="0"/>
      <p:bldP spid="149522"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5000"/>
            <a:ext cx="2362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WordArt 3"/>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40291" name="Line 4"/>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292" name="Text Box 6"/>
          <p:cNvSpPr txBox="1">
            <a:spLocks noChangeArrowheads="1"/>
          </p:cNvSpPr>
          <p:nvPr/>
        </p:nvSpPr>
        <p:spPr bwMode="auto">
          <a:xfrm>
            <a:off x="83534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140</a:t>
            </a:r>
          </a:p>
        </p:txBody>
      </p:sp>
      <p:sp>
        <p:nvSpPr>
          <p:cNvPr id="140293" name="Text Box 7"/>
          <p:cNvSpPr txBox="1">
            <a:spLocks noChangeArrowheads="1"/>
          </p:cNvSpPr>
          <p:nvPr/>
        </p:nvSpPr>
        <p:spPr bwMode="auto">
          <a:xfrm>
            <a:off x="1900238" y="765175"/>
            <a:ext cx="528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cs typeface="Arial" charset="0"/>
              </a:rPr>
              <a:t>Mother and Child Worship</a:t>
            </a:r>
          </a:p>
        </p:txBody>
      </p:sp>
      <p:sp>
        <p:nvSpPr>
          <p:cNvPr id="140294" name="Rectangle 15"/>
          <p:cNvSpPr>
            <a:spLocks noGrp="1" noChangeArrowheads="1"/>
          </p:cNvSpPr>
          <p:nvPr>
            <p:ph type="body" sz="half" idx="1"/>
          </p:nvPr>
        </p:nvSpPr>
        <p:spPr>
          <a:xfrm>
            <a:off x="2051050" y="1420813"/>
            <a:ext cx="2592388" cy="4114800"/>
          </a:xfrm>
          <a:noFill/>
        </p:spPr>
        <p:txBody>
          <a:bodyPr/>
          <a:lstStyle/>
          <a:p>
            <a:pPr marL="0" indent="0" algn="ctr" eaLnBrk="1" hangingPunct="1">
              <a:lnSpc>
                <a:spcPct val="90000"/>
              </a:lnSpc>
              <a:buFontTx/>
              <a:buNone/>
            </a:pPr>
            <a:r>
              <a:rPr lang="en-US" sz="2800" b="1" u="sng">
                <a:latin typeface="Arial" charset="0"/>
                <a:ea typeface="ＭＳ Ｐゴシック" charset="0"/>
                <a:cs typeface="Arial" charset="0"/>
              </a:rPr>
              <a:t>Babylonians</a:t>
            </a:r>
            <a:endParaRPr lang="en-US" sz="2800" b="1">
              <a:latin typeface="Arial" charset="0"/>
              <a:ea typeface="ＭＳ Ｐゴシック" charset="0"/>
              <a:cs typeface="Arial" charset="0"/>
            </a:endParaRPr>
          </a:p>
          <a:p>
            <a:pPr marL="0" indent="0" algn="ctr" eaLnBrk="1" hangingPunct="1">
              <a:lnSpc>
                <a:spcPct val="90000"/>
              </a:lnSpc>
              <a:buFontTx/>
              <a:buNone/>
            </a:pPr>
            <a:endParaRPr lang="en-US" sz="2800" b="1">
              <a:latin typeface="Arial" charset="0"/>
              <a:ea typeface="ＭＳ Ｐゴシック" charset="0"/>
              <a:cs typeface="Arial" charset="0"/>
            </a:endParaRPr>
          </a:p>
          <a:p>
            <a:pPr marL="0" indent="0" algn="ctr" eaLnBrk="1" hangingPunct="1">
              <a:lnSpc>
                <a:spcPct val="90000"/>
              </a:lnSpc>
              <a:buFontTx/>
              <a:buNone/>
            </a:pPr>
            <a:r>
              <a:rPr lang="en-US" sz="2800" b="1">
                <a:latin typeface="Arial" charset="0"/>
                <a:ea typeface="ＭＳ Ｐゴシック" charset="0"/>
                <a:cs typeface="Arial" charset="0"/>
              </a:rPr>
              <a:t>The goddess mother Semiramis as wife of Nimrod was called the </a:t>
            </a:r>
            <a:r>
              <a:rPr lang="ja-JP" altLang="en-US" sz="2800" b="1">
                <a:latin typeface="Arial" charset="0"/>
                <a:ea typeface="ＭＳ Ｐゴシック" charset="0"/>
                <a:cs typeface="Arial" charset="0"/>
              </a:rPr>
              <a:t>“</a:t>
            </a:r>
            <a:r>
              <a:rPr lang="en-US" altLang="ja-JP" sz="2800" b="1">
                <a:latin typeface="Arial" charset="0"/>
                <a:ea typeface="ＭＳ Ｐゴシック" charset="0"/>
                <a:cs typeface="Arial" charset="0"/>
              </a:rPr>
              <a:t>Queen of Heaven</a:t>
            </a:r>
            <a:r>
              <a:rPr lang="ja-JP" altLang="en-US" sz="2800" b="1">
                <a:latin typeface="Arial" charset="0"/>
                <a:ea typeface="ＭＳ Ｐゴシック" charset="0"/>
                <a:cs typeface="Arial" charset="0"/>
              </a:rPr>
              <a:t>”</a:t>
            </a:r>
            <a:endParaRPr lang="en-US" sz="2800">
              <a:latin typeface="Arial" charset="0"/>
              <a:ea typeface="ＭＳ Ｐゴシック" charset="0"/>
              <a:cs typeface="Arial" charset="0"/>
            </a:endParaRPr>
          </a:p>
        </p:txBody>
      </p:sp>
      <p:sp>
        <p:nvSpPr>
          <p:cNvPr id="140295" name="Text Box 17"/>
          <p:cNvSpPr txBox="1">
            <a:spLocks noChangeArrowheads="1"/>
          </p:cNvSpPr>
          <p:nvPr/>
        </p:nvSpPr>
        <p:spPr bwMode="auto">
          <a:xfrm>
            <a:off x="5165725" y="2479675"/>
            <a:ext cx="169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a:p>
        </p:txBody>
      </p:sp>
      <p:sp>
        <p:nvSpPr>
          <p:cNvPr id="157714" name="Text Box 18"/>
          <p:cNvSpPr txBox="1">
            <a:spLocks noChangeArrowheads="1"/>
          </p:cNvSpPr>
          <p:nvPr/>
        </p:nvSpPr>
        <p:spPr bwMode="auto">
          <a:xfrm>
            <a:off x="4572000" y="1420813"/>
            <a:ext cx="4572000" cy="5016500"/>
          </a:xfrm>
          <a:prstGeom prst="rect">
            <a:avLst/>
          </a:prstGeom>
          <a:solidFill>
            <a:srgbClr val="660066"/>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2800" b="1" u="sng" dirty="0">
                <a:solidFill>
                  <a:srgbClr val="FFFFFF"/>
                </a:solidFill>
                <a:effectLst>
                  <a:outerShdw blurRad="38100" dist="38100" dir="2700000" algn="tl">
                    <a:srgbClr val="000000"/>
                  </a:outerShdw>
                </a:effectLst>
                <a:latin typeface="Arial"/>
                <a:cs typeface="Arial"/>
              </a:rPr>
              <a:t>Israel</a:t>
            </a:r>
            <a:endParaRPr lang="en-US" sz="2800" b="1" dirty="0">
              <a:solidFill>
                <a:srgbClr val="FFFFFF"/>
              </a:solidFill>
              <a:effectLst>
                <a:outerShdw blurRad="38100" dist="38100" dir="2700000" algn="tl">
                  <a:srgbClr val="000000"/>
                </a:outerShdw>
              </a:effectLst>
              <a:latin typeface="Arial"/>
              <a:cs typeface="Arial"/>
            </a:endParaRPr>
          </a:p>
          <a:p>
            <a:pPr algn="l">
              <a:defRPr/>
            </a:pPr>
            <a:endParaRPr lang="en-US" sz="1200" dirty="0">
              <a:solidFill>
                <a:srgbClr val="FFFFFF"/>
              </a:solidFill>
              <a:effectLst>
                <a:outerShdw blurRad="38100" dist="38100" dir="2700000" algn="tl">
                  <a:srgbClr val="000000"/>
                </a:outerShdw>
              </a:effectLst>
              <a:latin typeface="Arial"/>
              <a:cs typeface="Arial"/>
            </a:endParaRPr>
          </a:p>
          <a:p>
            <a:pPr algn="l">
              <a:defRPr/>
            </a:pPr>
            <a:r>
              <a:rPr lang="en-US" sz="2800" b="1" dirty="0">
                <a:solidFill>
                  <a:srgbClr val="FFFFFF"/>
                </a:solidFill>
                <a:effectLst>
                  <a:outerShdw blurRad="38100" dist="38100" dir="2700000" algn="tl">
                    <a:srgbClr val="000000"/>
                  </a:outerShdw>
                </a:effectLst>
                <a:latin typeface="Arial"/>
                <a:cs typeface="Arial"/>
              </a:rPr>
              <a:t>Jeremiah 7:18 (NIV): </a:t>
            </a:r>
            <a:r>
              <a:rPr lang="ja-JP" altLang="en-US" sz="2800" b="1" dirty="0">
                <a:solidFill>
                  <a:srgbClr val="FFFFFF"/>
                </a:solidFill>
                <a:effectLst>
                  <a:outerShdw blurRad="38100" dist="38100" dir="2700000" algn="tl">
                    <a:srgbClr val="000000"/>
                  </a:outerShdw>
                </a:effectLst>
                <a:latin typeface="Arial"/>
                <a:cs typeface="Arial"/>
              </a:rPr>
              <a:t>“</a:t>
            </a:r>
            <a:r>
              <a:rPr lang="en-US" sz="2800" b="1" dirty="0">
                <a:solidFill>
                  <a:srgbClr val="FFFFFF"/>
                </a:solidFill>
                <a:effectLst>
                  <a:outerShdw blurRad="38100" dist="38100" dir="2700000" algn="tl">
                    <a:srgbClr val="000000"/>
                  </a:outerShdw>
                </a:effectLst>
                <a:latin typeface="Arial"/>
                <a:cs typeface="Arial"/>
              </a:rPr>
              <a:t>The [Jewish] children gather wood, the fathers light the fire, and the women knead the dough and make cakes of bread for </a:t>
            </a:r>
            <a:r>
              <a:rPr lang="en-US" sz="2800" b="1" dirty="0">
                <a:solidFill>
                  <a:srgbClr val="FFFF00"/>
                </a:solidFill>
                <a:effectLst>
                  <a:outerShdw blurRad="38100" dist="38100" dir="2700000" algn="tl">
                    <a:srgbClr val="000000"/>
                  </a:outerShdw>
                </a:effectLst>
                <a:latin typeface="Arial"/>
                <a:cs typeface="Arial"/>
              </a:rPr>
              <a:t>the Queen of Heaven</a:t>
            </a:r>
            <a:r>
              <a:rPr lang="en-US" sz="2800" b="1" dirty="0">
                <a:solidFill>
                  <a:srgbClr val="FFFFFF"/>
                </a:solidFill>
                <a:effectLst>
                  <a:outerShdw blurRad="38100" dist="38100" dir="2700000" algn="tl">
                    <a:srgbClr val="000000"/>
                  </a:outerShdw>
                </a:effectLst>
                <a:latin typeface="Arial"/>
                <a:cs typeface="Arial"/>
              </a:rPr>
              <a:t>. They pour out drink offerings to other gods to provoke me to anger.</a:t>
            </a:r>
            <a:r>
              <a:rPr lang="ja-JP" altLang="en-US" sz="2800" b="1" dirty="0">
                <a:solidFill>
                  <a:srgbClr val="FFFFFF"/>
                </a:solidFill>
                <a:effectLst>
                  <a:outerShdw blurRad="38100" dist="38100" dir="2700000" algn="tl">
                    <a:srgbClr val="000000"/>
                  </a:outerShdw>
                </a:effectLst>
                <a:latin typeface="Arial"/>
                <a:cs typeface="Arial"/>
              </a:rPr>
              <a:t>”</a:t>
            </a:r>
            <a:endParaRPr lang="en-US" dirty="0">
              <a:solidFill>
                <a:srgbClr val="FFFFFF"/>
              </a:solidFill>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7714"/>
                                        </p:tgtEl>
                                        <p:attrNameLst>
                                          <p:attrName>style.visibility</p:attrName>
                                        </p:attrNameLst>
                                      </p:cBhvr>
                                      <p:to>
                                        <p:strVal val="visible"/>
                                      </p:to>
                                    </p:set>
                                    <p:anim calcmode="lin" valueType="num">
                                      <p:cBhvr>
                                        <p:cTn id="7" dur="1000" fill="hold"/>
                                        <p:tgtEl>
                                          <p:spTgt spid="157714"/>
                                        </p:tgtEl>
                                        <p:attrNameLst>
                                          <p:attrName>ppt_w</p:attrName>
                                        </p:attrNameLst>
                                      </p:cBhvr>
                                      <p:tavLst>
                                        <p:tav tm="0">
                                          <p:val>
                                            <p:strVal val="#ppt_w*0.70"/>
                                          </p:val>
                                        </p:tav>
                                        <p:tav tm="100000">
                                          <p:val>
                                            <p:strVal val="#ppt_w"/>
                                          </p:val>
                                        </p:tav>
                                      </p:tavLst>
                                    </p:anim>
                                    <p:anim calcmode="lin" valueType="num">
                                      <p:cBhvr>
                                        <p:cTn id="8" dur="1000" fill="hold"/>
                                        <p:tgtEl>
                                          <p:spTgt spid="157714"/>
                                        </p:tgtEl>
                                        <p:attrNameLst>
                                          <p:attrName>ppt_h</p:attrName>
                                        </p:attrNameLst>
                                      </p:cBhvr>
                                      <p:tavLst>
                                        <p:tav tm="0">
                                          <p:val>
                                            <p:strVal val="#ppt_h"/>
                                          </p:val>
                                        </p:tav>
                                        <p:tav tm="100000">
                                          <p:val>
                                            <p:strVal val="#ppt_h"/>
                                          </p:val>
                                        </p:tav>
                                      </p:tavLst>
                                    </p:anim>
                                    <p:animEffect transition="in" filter="fade">
                                      <p:cBhvr>
                                        <p:cTn id="9" dur="1000"/>
                                        <p:tgtEl>
                                          <p:spTgt spid="157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69A81BDA-641E-914A-80D6-DD56D85EB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639109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905000"/>
            <a:ext cx="236220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WordArt 3"/>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42339" name="Line 4"/>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340" name="Text Box 5"/>
          <p:cNvSpPr txBox="1">
            <a:spLocks noChangeArrowheads="1"/>
          </p:cNvSpPr>
          <p:nvPr/>
        </p:nvSpPr>
        <p:spPr bwMode="auto">
          <a:xfrm>
            <a:off x="83534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140</a:t>
            </a:r>
          </a:p>
        </p:txBody>
      </p:sp>
      <p:sp>
        <p:nvSpPr>
          <p:cNvPr id="142341" name="Text Box 6"/>
          <p:cNvSpPr txBox="1">
            <a:spLocks noChangeArrowheads="1"/>
          </p:cNvSpPr>
          <p:nvPr/>
        </p:nvSpPr>
        <p:spPr bwMode="auto">
          <a:xfrm>
            <a:off x="1900238" y="1020763"/>
            <a:ext cx="528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latin typeface="Arial" charset="0"/>
                <a:cs typeface="Arial" charset="0"/>
              </a:rPr>
              <a:t>Mother and Child Worship</a:t>
            </a:r>
          </a:p>
        </p:txBody>
      </p:sp>
      <p:pic>
        <p:nvPicPr>
          <p:cNvPr id="17613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69075" y="2578100"/>
            <a:ext cx="2790825"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3" name="Rectangle 8"/>
          <p:cNvSpPr>
            <a:spLocks noGrp="1" noChangeArrowheads="1"/>
          </p:cNvSpPr>
          <p:nvPr>
            <p:ph type="body" sz="half" idx="1"/>
          </p:nvPr>
        </p:nvSpPr>
        <p:spPr>
          <a:xfrm>
            <a:off x="2100263" y="1828800"/>
            <a:ext cx="2301875" cy="4114800"/>
          </a:xfrm>
          <a:noFill/>
        </p:spPr>
        <p:txBody>
          <a:bodyPr/>
          <a:lstStyle/>
          <a:p>
            <a:pPr marL="0" indent="0" algn="ctr" eaLnBrk="1" hangingPunct="1">
              <a:buFontTx/>
              <a:buNone/>
            </a:pPr>
            <a:r>
              <a:rPr lang="en-US" sz="2800" b="1" u="sng">
                <a:latin typeface="Arial" charset="0"/>
                <a:ea typeface="ＭＳ Ｐゴシック" charset="0"/>
                <a:cs typeface="Arial" charset="0"/>
              </a:rPr>
              <a:t>Babylonians</a:t>
            </a:r>
            <a:endParaRPr lang="en-US" sz="2800" b="1">
              <a:latin typeface="Arial" charset="0"/>
              <a:ea typeface="ＭＳ Ｐゴシック" charset="0"/>
              <a:cs typeface="Arial" charset="0"/>
            </a:endParaRPr>
          </a:p>
          <a:p>
            <a:pPr marL="0" indent="0" algn="ctr" eaLnBrk="1" hangingPunct="1">
              <a:buFontTx/>
              <a:buNone/>
            </a:pPr>
            <a:endParaRPr lang="en-US" sz="2800" b="1">
              <a:latin typeface="Arial" charset="0"/>
              <a:ea typeface="ＭＳ Ｐゴシック" charset="0"/>
              <a:cs typeface="Arial" charset="0"/>
            </a:endParaRPr>
          </a:p>
          <a:p>
            <a:pPr marL="0" indent="0" algn="ctr" eaLnBrk="1" hangingPunct="1">
              <a:buFontTx/>
              <a:buNone/>
            </a:pPr>
            <a:r>
              <a:rPr lang="en-US" sz="2800" b="1">
                <a:latin typeface="Arial" charset="0"/>
                <a:ea typeface="ＭＳ Ｐゴシック" charset="0"/>
                <a:cs typeface="Arial" charset="0"/>
              </a:rPr>
              <a:t>The goddess mother Semiramis held her child Tammuz in her arms</a:t>
            </a:r>
            <a:endParaRPr lang="en-US" sz="2800">
              <a:latin typeface="Arial" charset="0"/>
              <a:ea typeface="ＭＳ Ｐゴシック" charset="0"/>
              <a:cs typeface="Arial" charset="0"/>
            </a:endParaRPr>
          </a:p>
        </p:txBody>
      </p:sp>
      <p:sp>
        <p:nvSpPr>
          <p:cNvPr id="176137" name="Rectangle 9"/>
          <p:cNvSpPr>
            <a:spLocks noChangeArrowheads="1"/>
          </p:cNvSpPr>
          <p:nvPr/>
        </p:nvSpPr>
        <p:spPr bwMode="auto">
          <a:xfrm>
            <a:off x="4787900" y="1828800"/>
            <a:ext cx="2362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2800" b="1" u="sng">
                <a:latin typeface="Arial" charset="0"/>
                <a:cs typeface="Arial" charset="0"/>
              </a:rPr>
              <a:t>Catholics</a:t>
            </a:r>
            <a:endParaRPr lang="en-US" sz="2800" b="1">
              <a:latin typeface="Arial" charset="0"/>
              <a:cs typeface="Arial" charset="0"/>
            </a:endParaRPr>
          </a:p>
          <a:p>
            <a:pPr eaLnBrk="1" hangingPunct="1">
              <a:spcBef>
                <a:spcPct val="20000"/>
              </a:spcBef>
            </a:pPr>
            <a:endParaRPr lang="en-US" sz="2800" b="1">
              <a:latin typeface="Arial" charset="0"/>
              <a:cs typeface="Arial" charset="0"/>
            </a:endParaRPr>
          </a:p>
          <a:p>
            <a:pPr eaLnBrk="1" hangingPunct="1">
              <a:spcBef>
                <a:spcPct val="20000"/>
              </a:spcBef>
            </a:pPr>
            <a:r>
              <a:rPr lang="en-US" sz="2800" b="1">
                <a:latin typeface="Arial" charset="0"/>
                <a:cs typeface="Arial" charset="0"/>
              </a:rPr>
              <a:t>Mary is worshipped along with her son Jesus in the Babylonian fashion</a:t>
            </a:r>
          </a:p>
        </p:txBody>
      </p:sp>
      <p:sp>
        <p:nvSpPr>
          <p:cNvPr id="176138" name="AutoShape 10"/>
          <p:cNvSpPr>
            <a:spLocks noChangeArrowheads="1"/>
          </p:cNvSpPr>
          <p:nvPr/>
        </p:nvSpPr>
        <p:spPr bwMode="auto">
          <a:xfrm>
            <a:off x="4233863" y="3048000"/>
            <a:ext cx="698500" cy="2209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761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15" presetClass="entr" presetSubtype="182" fill="hold" grpId="0" nodeType="clickEffect">
                                  <p:stCondLst>
                                    <p:cond delay="0"/>
                                  </p:stCondLst>
                                  <p:childTnLst>
                                    <p:set>
                                      <p:cBhvr>
                                        <p:cTn id="10" dur="1" fill="hold">
                                          <p:stCondLst>
                                            <p:cond delay="499"/>
                                          </p:stCondLst>
                                        </p:cTn>
                                        <p:tgtEl>
                                          <p:spTgt spid="176137"/>
                                        </p:tgtEl>
                                        <p:attrNameLst>
                                          <p:attrName>style.visibility</p:attrName>
                                        </p:attrNameLst>
                                      </p:cBhvr>
                                      <p:to>
                                        <p:strVal val="visible"/>
                                      </p:to>
                                    </p:set>
                                  </p:childTnLst>
                                </p:cTn>
                              </p:par>
                            </p:childTnLst>
                          </p:cTn>
                        </p:par>
                        <p:par>
                          <p:cTn id="11" fill="hold" nodeType="afterGroup">
                            <p:stCondLst>
                              <p:cond delay="500"/>
                            </p:stCondLst>
                            <p:childTnLst>
                              <p:par>
                                <p:cTn id="12" presetID="515" presetClass="entr" presetSubtype="182" fill="hold" nodeType="afterEffect">
                                  <p:stCondLst>
                                    <p:cond delay="0"/>
                                  </p:stCondLst>
                                  <p:childTnLst>
                                    <p:set>
                                      <p:cBhvr>
                                        <p:cTn id="13" dur="1" fill="hold">
                                          <p:stCondLst>
                                            <p:cond delay="499"/>
                                          </p:stCondLst>
                                        </p:cTn>
                                        <p:tgtEl>
                                          <p:spTgt spid="176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7" grpId="0" autoUpdateAnimBg="0"/>
      <p:bldP spid="17613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ext Box 6"/>
          <p:cNvSpPr txBox="1">
            <a:spLocks noChangeArrowheads="1"/>
          </p:cNvSpPr>
          <p:nvPr/>
        </p:nvSpPr>
        <p:spPr bwMode="auto">
          <a:xfrm>
            <a:off x="6248400" y="304800"/>
            <a:ext cx="2819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latin typeface="Arial" charset="0"/>
                <a:cs typeface="Arial" charset="0"/>
              </a:rPr>
              <a:t>Who is the Focal Point of Michelangelo</a:t>
            </a:r>
            <a:r>
              <a:rPr lang="fr-FR" altLang="ja-JP" sz="2800" b="1">
                <a:latin typeface="Arial" charset="0"/>
                <a:cs typeface="Arial" charset="0"/>
              </a:rPr>
              <a:t>'</a:t>
            </a:r>
            <a:r>
              <a:rPr lang="en-US" sz="2800" b="1">
                <a:latin typeface="Arial" charset="0"/>
                <a:cs typeface="Arial" charset="0"/>
              </a:rPr>
              <a:t>s Pieta?</a:t>
            </a:r>
          </a:p>
        </p:txBody>
      </p:sp>
      <p:pic>
        <p:nvPicPr>
          <p:cNvPr id="144386"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15315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p:cNvSpPr txBox="1">
            <a:spLocks noChangeArrowheads="1"/>
          </p:cNvSpPr>
          <p:nvPr/>
        </p:nvSpPr>
        <p:spPr bwMode="auto">
          <a:xfrm>
            <a:off x="6464300" y="2565400"/>
            <a:ext cx="2387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a:latin typeface="Arial" charset="0"/>
                <a:cs typeface="Arial" charset="0"/>
              </a:rPr>
              <a:t>Jesus is much smaller than Mary!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8"/>
          <p:cNvPicPr>
            <a:picLocks noChangeAspect="1" noChangeArrowheads="1"/>
          </p:cNvPicPr>
          <p:nvPr/>
        </p:nvPicPr>
        <p:blipFill>
          <a:blip r:embed="rId3">
            <a:lum bright="-100000"/>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Line 3"/>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8965" name="Text Box 5"/>
          <p:cNvSpPr txBox="1">
            <a:spLocks noChangeArrowheads="1"/>
          </p:cNvSpPr>
          <p:nvPr/>
        </p:nvSpPr>
        <p:spPr bwMode="auto">
          <a:xfrm>
            <a:off x="8353425" y="76200"/>
            <a:ext cx="6985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defRPr/>
            </a:pPr>
            <a:r>
              <a:rPr lang="en-US" b="1">
                <a:solidFill>
                  <a:schemeClr val="bg1"/>
                </a:solidFill>
                <a:latin typeface="Arial"/>
                <a:ea typeface="+mn-ea"/>
                <a:cs typeface="Arial"/>
              </a:rPr>
              <a:t>140</a:t>
            </a:r>
          </a:p>
        </p:txBody>
      </p:sp>
      <p:sp>
        <p:nvSpPr>
          <p:cNvPr id="168972" name="Rectangle 12"/>
          <p:cNvSpPr>
            <a:spLocks noChangeArrowheads="1"/>
          </p:cNvSpPr>
          <p:nvPr/>
        </p:nvSpPr>
        <p:spPr bwMode="auto">
          <a:xfrm>
            <a:off x="4648200" y="1978025"/>
            <a:ext cx="4495800" cy="4727575"/>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68973" name="Rectangle 13"/>
          <p:cNvSpPr>
            <a:spLocks noChangeArrowheads="1"/>
          </p:cNvSpPr>
          <p:nvPr/>
        </p:nvSpPr>
        <p:spPr bwMode="auto">
          <a:xfrm>
            <a:off x="914400" y="1978025"/>
            <a:ext cx="3581400" cy="19050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68967" name="Rectangle 7"/>
          <p:cNvSpPr>
            <a:spLocks noChangeArrowheads="1"/>
          </p:cNvSpPr>
          <p:nvPr/>
        </p:nvSpPr>
        <p:spPr bwMode="auto">
          <a:xfrm>
            <a:off x="4572000" y="1916113"/>
            <a:ext cx="4419600" cy="48006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eaLnBrk="1" hangingPunct="1">
              <a:spcBef>
                <a:spcPct val="20000"/>
              </a:spcBef>
              <a:defRPr/>
            </a:pPr>
            <a:r>
              <a:rPr lang="en-US" sz="2800" b="1" u="sng" dirty="0">
                <a:solidFill>
                  <a:schemeClr val="bg1"/>
                </a:solidFill>
                <a:latin typeface="Arial"/>
                <a:ea typeface="+mn-ea"/>
                <a:cs typeface="Arial"/>
              </a:rPr>
              <a:t>Catholics</a:t>
            </a:r>
            <a:endParaRPr lang="en-US" sz="2800" b="1" dirty="0">
              <a:solidFill>
                <a:schemeClr val="bg1"/>
              </a:solidFill>
              <a:latin typeface="Arial"/>
              <a:ea typeface="+mn-ea"/>
              <a:cs typeface="Arial"/>
            </a:endParaRPr>
          </a:p>
          <a:p>
            <a:pPr eaLnBrk="1" hangingPunct="1">
              <a:spcBef>
                <a:spcPct val="20000"/>
              </a:spcBef>
              <a:defRPr/>
            </a:pPr>
            <a:r>
              <a:rPr lang="en-US" sz="2800" b="1" dirty="0">
                <a:solidFill>
                  <a:schemeClr val="bg1"/>
                </a:solidFill>
                <a:latin typeface="Arial"/>
                <a:ea typeface="+mn-ea"/>
                <a:cs typeface="Arial"/>
              </a:rPr>
              <a:t>The obelisk focal point of St. Peter</a:t>
            </a:r>
            <a:r>
              <a:rPr lang="fr-FR" sz="2800" b="1" dirty="0">
                <a:solidFill>
                  <a:schemeClr val="bg1"/>
                </a:solidFill>
                <a:latin typeface="Arial"/>
                <a:ea typeface="+mn-ea"/>
                <a:cs typeface="Arial"/>
              </a:rPr>
              <a:t>'</a:t>
            </a:r>
            <a:r>
              <a:rPr lang="en-US" sz="2800" b="1" dirty="0">
                <a:solidFill>
                  <a:schemeClr val="bg1"/>
                </a:solidFill>
                <a:latin typeface="Arial"/>
                <a:ea typeface="+mn-ea"/>
                <a:cs typeface="Arial"/>
              </a:rPr>
              <a:t>s Square in Rome was brought by Caligula (AD 37-41) from an Egyptian temple of sun-worship.  Pope </a:t>
            </a:r>
            <a:r>
              <a:rPr lang="en-US" sz="2800" b="1" dirty="0" err="1">
                <a:solidFill>
                  <a:schemeClr val="bg1"/>
                </a:solidFill>
                <a:latin typeface="Arial"/>
                <a:ea typeface="+mn-ea"/>
                <a:cs typeface="Arial"/>
              </a:rPr>
              <a:t>Sixtus</a:t>
            </a:r>
            <a:r>
              <a:rPr lang="en-US" sz="2800" b="1" dirty="0">
                <a:solidFill>
                  <a:schemeClr val="bg1"/>
                </a:solidFill>
                <a:latin typeface="Arial"/>
                <a:ea typeface="+mn-ea"/>
                <a:cs typeface="Arial"/>
              </a:rPr>
              <a:t> V moved it to the Vatican in AD 1586.  He imposed the death penalty if it was broken!</a:t>
            </a:r>
          </a:p>
        </p:txBody>
      </p:sp>
      <p:sp>
        <p:nvSpPr>
          <p:cNvPr id="168970" name="Rectangle 10"/>
          <p:cNvSpPr>
            <a:spLocks noGrp="1" noChangeArrowheads="1"/>
          </p:cNvSpPr>
          <p:nvPr>
            <p:ph type="body" sz="half" idx="1"/>
          </p:nvPr>
        </p:nvSpPr>
        <p:spPr>
          <a:xfrm>
            <a:off x="179388" y="1916113"/>
            <a:ext cx="2736850" cy="4116387"/>
          </a:xfrm>
          <a:effectLst>
            <a:outerShdw blurRad="63500" dist="38099" dir="2700000" algn="ctr" rotWithShape="0">
              <a:schemeClr val="tx1">
                <a:alpha val="74998"/>
              </a:schemeClr>
            </a:outerShdw>
          </a:effectLst>
        </p:spPr>
        <p:txBody>
          <a:bodyPr/>
          <a:lstStyle/>
          <a:p>
            <a:pPr marL="0" indent="0" algn="ctr" eaLnBrk="1" hangingPunct="1">
              <a:buFontTx/>
              <a:buNone/>
              <a:defRPr/>
            </a:pPr>
            <a:r>
              <a:rPr lang="en-US" sz="2800" b="1" u="sng" dirty="0">
                <a:solidFill>
                  <a:schemeClr val="bg1"/>
                </a:solidFill>
                <a:latin typeface="Arial"/>
                <a:ea typeface="ＭＳ Ｐゴシック" charset="0"/>
                <a:cs typeface="Arial"/>
              </a:rPr>
              <a:t>Babylonians</a:t>
            </a:r>
            <a:endParaRPr lang="en-US" sz="2800" b="1" dirty="0">
              <a:solidFill>
                <a:schemeClr val="bg1"/>
              </a:solidFill>
              <a:latin typeface="Arial"/>
              <a:ea typeface="ＭＳ Ｐゴシック" charset="0"/>
              <a:cs typeface="Arial"/>
            </a:endParaRPr>
          </a:p>
          <a:p>
            <a:pPr marL="0" indent="0" algn="ctr" eaLnBrk="1" hangingPunct="1">
              <a:buFontTx/>
              <a:buNone/>
              <a:defRPr/>
            </a:pPr>
            <a:r>
              <a:rPr lang="en-US" sz="2800" b="1" dirty="0">
                <a:solidFill>
                  <a:schemeClr val="bg1"/>
                </a:solidFill>
                <a:latin typeface="Arial"/>
                <a:ea typeface="ＭＳ Ｐゴシック" charset="0"/>
                <a:cs typeface="Arial"/>
              </a:rPr>
              <a:t>Image </a:t>
            </a:r>
            <a:br>
              <a:rPr lang="en-US" sz="2800" b="1" dirty="0">
                <a:solidFill>
                  <a:schemeClr val="bg1"/>
                </a:solidFill>
                <a:latin typeface="Arial"/>
                <a:ea typeface="ＭＳ Ｐゴシック" charset="0"/>
                <a:cs typeface="Arial"/>
              </a:rPr>
            </a:br>
            <a:r>
              <a:rPr lang="en-US" sz="2800" b="1" dirty="0">
                <a:solidFill>
                  <a:schemeClr val="bg1"/>
                </a:solidFill>
                <a:latin typeface="Arial"/>
                <a:ea typeface="ＭＳ Ｐゴシック" charset="0"/>
                <a:cs typeface="Arial"/>
              </a:rPr>
              <a:t>90 feet x 9 feet (Dan. 3)</a:t>
            </a:r>
          </a:p>
          <a:p>
            <a:pPr marL="0" indent="0" algn="ctr" eaLnBrk="1" hangingPunct="1">
              <a:buFontTx/>
              <a:buNone/>
              <a:defRPr/>
            </a:pPr>
            <a:endParaRPr lang="en-US" sz="2800" b="1" dirty="0">
              <a:solidFill>
                <a:schemeClr val="bg1"/>
              </a:solidFill>
              <a:latin typeface="Arial"/>
              <a:ea typeface="ＭＳ Ｐゴシック" charset="0"/>
              <a:cs typeface="Arial"/>
            </a:endParaRPr>
          </a:p>
        </p:txBody>
      </p:sp>
      <p:pic>
        <p:nvPicPr>
          <p:cNvPr id="146440"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17825" y="-44450"/>
            <a:ext cx="1366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1" name="WordArt 2"/>
          <p:cNvSpPr>
            <a:spLocks noChangeArrowheads="1" noChangeShapeType="1" noTextEdit="1"/>
          </p:cNvSpPr>
          <p:nvPr/>
        </p:nvSpPr>
        <p:spPr bwMode="auto">
          <a:xfrm>
            <a:off x="161925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68966" name="Text Box 6"/>
          <p:cNvSpPr txBox="1">
            <a:spLocks noChangeArrowheads="1"/>
          </p:cNvSpPr>
          <p:nvPr/>
        </p:nvSpPr>
        <p:spPr bwMode="auto">
          <a:xfrm>
            <a:off x="3910013" y="949325"/>
            <a:ext cx="2749550" cy="830263"/>
          </a:xfrm>
          <a:prstGeom prst="rect">
            <a:avLst/>
          </a:prstGeom>
          <a:solidFill>
            <a:srgbClr val="FF0000"/>
          </a:solidFill>
          <a:ln w="9525">
            <a:solidFill>
              <a:schemeClr val="bg1"/>
            </a:solidFill>
            <a:miter lim="800000"/>
            <a:headEnd/>
            <a:tailEnd/>
          </a:ln>
          <a:effectLst>
            <a:outerShdw blurRad="63500" dist="38099" dir="2700000" algn="ctr" rotWithShape="0">
              <a:schemeClr val="tx1">
                <a:alpha val="74998"/>
              </a:schemeClr>
            </a:outerShdw>
          </a:effectLst>
        </p:spPr>
        <p:txBody>
          <a:bodyPr wrap="none">
            <a:spAutoFit/>
          </a:bodyPr>
          <a:lstStyle/>
          <a:p>
            <a:pPr>
              <a:defRPr/>
            </a:pPr>
            <a:r>
              <a:rPr lang="en-US" sz="4800" b="1" dirty="0">
                <a:solidFill>
                  <a:schemeClr val="bg1"/>
                </a:solidFill>
                <a:latin typeface="Arial"/>
                <a:ea typeface="+mn-ea"/>
                <a:cs typeface="Arial"/>
              </a:rPr>
              <a:t>Obelisks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68973"/>
                                        </p:tgtEl>
                                        <p:attrNameLst>
                                          <p:attrName>style.visibility</p:attrName>
                                        </p:attrNameLst>
                                      </p:cBhvr>
                                      <p:to>
                                        <p:strVal val="visible"/>
                                      </p:to>
                                    </p:set>
                                  </p:childTnLst>
                                </p:cTn>
                              </p:par>
                            </p:childTnLst>
                          </p:cTn>
                        </p:par>
                        <p:par>
                          <p:cTn id="7" fill="hold" nodeType="afterGroup">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168970">
                                            <p:txEl>
                                              <p:pRg st="0" end="0"/>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grpId="0" nodeType="afterEffect">
                                  <p:stCondLst>
                                    <p:cond delay="0"/>
                                  </p:stCondLst>
                                  <p:childTnLst>
                                    <p:set>
                                      <p:cBhvr>
                                        <p:cTn id="12" dur="1" fill="hold">
                                          <p:stCondLst>
                                            <p:cond delay="499"/>
                                          </p:stCondLst>
                                        </p:cTn>
                                        <p:tgtEl>
                                          <p:spTgt spid="168970">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15" presetClass="entr" presetSubtype="182" fill="hold" grpId="0" nodeType="clickEffect">
                                  <p:stCondLst>
                                    <p:cond delay="0"/>
                                  </p:stCondLst>
                                  <p:childTnLst>
                                    <p:set>
                                      <p:cBhvr>
                                        <p:cTn id="16" dur="1" fill="hold">
                                          <p:stCondLst>
                                            <p:cond delay="499"/>
                                          </p:stCondLst>
                                        </p:cTn>
                                        <p:tgtEl>
                                          <p:spTgt spid="168972"/>
                                        </p:tgtEl>
                                        <p:attrNameLst>
                                          <p:attrName>style.visibility</p:attrName>
                                        </p:attrNameLst>
                                      </p:cBhvr>
                                      <p:to>
                                        <p:strVal val="visible"/>
                                      </p:to>
                                    </p:set>
                                  </p:childTnLst>
                                </p:cTn>
                              </p:par>
                            </p:childTnLst>
                          </p:cTn>
                        </p:par>
                        <p:par>
                          <p:cTn id="17" fill="hold" nodeType="afterGroup">
                            <p:stCondLst>
                              <p:cond delay="500"/>
                            </p:stCondLst>
                            <p:childTnLst>
                              <p:par>
                                <p:cTn id="18" presetID="515" presetClass="entr" presetSubtype="182" fill="hold" grpId="0" nodeType="afterEffect">
                                  <p:stCondLst>
                                    <p:cond delay="0"/>
                                  </p:stCondLst>
                                  <p:childTnLst>
                                    <p:set>
                                      <p:cBhvr>
                                        <p:cTn id="19" dur="1" fill="hold">
                                          <p:stCondLst>
                                            <p:cond delay="499"/>
                                          </p:stCondLst>
                                        </p:cTn>
                                        <p:tgtEl>
                                          <p:spTgt spid="168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72" grpId="0" animBg="1"/>
      <p:bldP spid="168973" grpId="0" animBg="1"/>
      <p:bldP spid="168967" grpId="0" autoUpdateAnimBg="0"/>
      <p:bldP spid="168970" grpId="0" build="p" autoUpdateAnimBg="0"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a:xfrm>
            <a:off x="5795963" y="836613"/>
            <a:ext cx="3098800" cy="4953000"/>
          </a:xfrm>
        </p:spPr>
        <p:txBody>
          <a:bodyPr/>
          <a:lstStyle/>
          <a:p>
            <a:pPr eaLnBrk="1" hangingPunct="1"/>
            <a:r>
              <a:rPr lang="en-US">
                <a:latin typeface="Arial" charset="0"/>
                <a:ea typeface="ＭＳ Ｐゴシック" charset="0"/>
                <a:cs typeface="Arial" charset="0"/>
              </a:rPr>
              <a:t>The Egyptian Obelisk at St. Peter</a:t>
            </a:r>
            <a:r>
              <a:rPr lang="fr-FR" altLang="ja-JP">
                <a:latin typeface="Arial" charset="0"/>
                <a:ea typeface="ＭＳ Ｐゴシック" charset="0"/>
                <a:cs typeface="Arial" charset="0"/>
              </a:rPr>
              <a:t>'</a:t>
            </a:r>
            <a:r>
              <a:rPr lang="en-US">
                <a:latin typeface="Arial" charset="0"/>
                <a:ea typeface="ＭＳ Ｐゴシック" charset="0"/>
                <a:cs typeface="Arial" charset="0"/>
              </a:rPr>
              <a:t>s Square</a:t>
            </a:r>
          </a:p>
        </p:txBody>
      </p:sp>
      <p:pic>
        <p:nvPicPr>
          <p:cNvPr id="148482"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1750"/>
            <a:ext cx="5364163"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62338" y="1766888"/>
            <a:ext cx="22225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01616" presetClass="entr" presetSubtype="810234159" fill="hold" nodeType="clickEffect">
                                  <p:stCondLst>
                                    <p:cond delay="0"/>
                                  </p:stCondLst>
                                  <p:childTnLst>
                                    <p:set>
                                      <p:cBhvr>
                                        <p:cTn id="6" dur="1" fill="hold">
                                          <p:stCondLst>
                                            <p:cond delay="499"/>
                                          </p:stCondLst>
                                        </p:cTn>
                                        <p:tgtEl>
                                          <p:spTgt spid="171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WordArt 2"/>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1" kern="1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BABYLON MYSTERY RELIGION TODAY</a:t>
            </a:r>
          </a:p>
        </p:txBody>
      </p:sp>
      <p:sp>
        <p:nvSpPr>
          <p:cNvPr id="149506" name="Line 3"/>
          <p:cNvSpPr>
            <a:spLocks noChangeShapeType="1"/>
          </p:cNvSpPr>
          <p:nvPr/>
        </p:nvSpPr>
        <p:spPr bwMode="auto">
          <a:xfrm>
            <a:off x="304800" y="765175"/>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507" name="Rectangle 4"/>
          <p:cNvSpPr>
            <a:spLocks noGrp="1" noChangeArrowheads="1"/>
          </p:cNvSpPr>
          <p:nvPr>
            <p:ph type="body" sz="half" idx="1"/>
          </p:nvPr>
        </p:nvSpPr>
        <p:spPr>
          <a:xfrm>
            <a:off x="973138" y="908050"/>
            <a:ext cx="4397375" cy="5238750"/>
          </a:xfrm>
        </p:spPr>
        <p:txBody>
          <a:bodyPr/>
          <a:lstStyle/>
          <a:p>
            <a:pPr marL="0" indent="0" algn="ctr" eaLnBrk="1" hangingPunct="1">
              <a:buFontTx/>
              <a:buNone/>
            </a:pPr>
            <a:r>
              <a:rPr lang="en-US" b="1" u="sng">
                <a:latin typeface="Arial" charset="0"/>
                <a:ea typeface="ＭＳ Ｐゴシック" charset="0"/>
                <a:cs typeface="Arial" charset="0"/>
              </a:rPr>
              <a:t>Babylonians</a:t>
            </a:r>
            <a:endParaRPr lang="en-US" b="1">
              <a:latin typeface="Arial" charset="0"/>
              <a:ea typeface="ＭＳ Ｐゴシック" charset="0"/>
              <a:cs typeface="Arial" charset="0"/>
            </a:endParaRPr>
          </a:p>
          <a:p>
            <a:pPr marL="0" indent="0" algn="ctr" eaLnBrk="1" hangingPunct="1">
              <a:buFontTx/>
              <a:buNone/>
            </a:pPr>
            <a:r>
              <a:rPr lang="en-US" b="1">
                <a:latin typeface="Arial" charset="0"/>
                <a:ea typeface="ＭＳ Ｐゴシック" charset="0"/>
                <a:cs typeface="Arial" charset="0"/>
              </a:rPr>
              <a:t>Relics</a:t>
            </a:r>
          </a:p>
          <a:p>
            <a:pPr marL="0" indent="0" algn="ctr" eaLnBrk="1" hangingPunct="1">
              <a:buFontTx/>
              <a:buNone/>
            </a:pPr>
            <a:r>
              <a:rPr lang="en-US" b="1">
                <a:latin typeface="Arial" charset="0"/>
                <a:ea typeface="ＭＳ Ｐゴシック" charset="0"/>
                <a:cs typeface="Arial" charset="0"/>
              </a:rPr>
              <a:t>Pilgrimages</a:t>
            </a:r>
          </a:p>
          <a:p>
            <a:pPr marL="0" indent="0" algn="ctr" eaLnBrk="1" hangingPunct="1">
              <a:buFontTx/>
              <a:buNone/>
            </a:pPr>
            <a:r>
              <a:rPr lang="en-US" b="1">
                <a:latin typeface="Arial" charset="0"/>
                <a:ea typeface="ＭＳ Ｐゴシック" charset="0"/>
                <a:cs typeface="Arial" charset="0"/>
              </a:rPr>
              <a:t>Indulgences</a:t>
            </a:r>
          </a:p>
          <a:p>
            <a:pPr marL="0" indent="0" algn="ctr" eaLnBrk="1" hangingPunct="1">
              <a:buFontTx/>
              <a:buNone/>
            </a:pPr>
            <a:r>
              <a:rPr lang="en-US" b="1">
                <a:latin typeface="Arial" charset="0"/>
                <a:ea typeface="ＭＳ Ｐゴシック" charset="0"/>
                <a:cs typeface="Arial" charset="0"/>
              </a:rPr>
              <a:t>Purgatory</a:t>
            </a:r>
          </a:p>
          <a:p>
            <a:pPr marL="0" indent="0" algn="ctr" eaLnBrk="1" hangingPunct="1">
              <a:buFontTx/>
              <a:buNone/>
            </a:pPr>
            <a:r>
              <a:rPr lang="en-US" b="1">
                <a:latin typeface="Arial" charset="0"/>
                <a:ea typeface="ＭＳ Ｐゴシック" charset="0"/>
                <a:cs typeface="Arial" charset="0"/>
              </a:rPr>
              <a:t>Pontiffs</a:t>
            </a:r>
          </a:p>
          <a:p>
            <a:pPr marL="0" indent="0" algn="ctr" eaLnBrk="1" hangingPunct="1">
              <a:buFontTx/>
              <a:buNone/>
            </a:pPr>
            <a:r>
              <a:rPr lang="en-US" b="1">
                <a:latin typeface="Arial" charset="0"/>
                <a:ea typeface="ＭＳ Ｐゴシック" charset="0"/>
                <a:cs typeface="Arial" charset="0"/>
              </a:rPr>
              <a:t>Celibate Priests</a:t>
            </a:r>
          </a:p>
          <a:p>
            <a:pPr marL="0" indent="0" algn="ctr" eaLnBrk="1" hangingPunct="1">
              <a:buFontTx/>
              <a:buNone/>
            </a:pPr>
            <a:r>
              <a:rPr lang="en-US" b="1">
                <a:latin typeface="Arial" charset="0"/>
                <a:ea typeface="ＭＳ Ｐゴシック" charset="0"/>
                <a:cs typeface="Arial" charset="0"/>
              </a:rPr>
              <a:t>Transubstantiation</a:t>
            </a:r>
          </a:p>
          <a:p>
            <a:pPr marL="0" indent="0" algn="ctr" eaLnBrk="1" hangingPunct="1">
              <a:buFontTx/>
              <a:buNone/>
            </a:pPr>
            <a:r>
              <a:rPr lang="en-US" b="1">
                <a:latin typeface="Arial" charset="0"/>
                <a:ea typeface="ＭＳ Ｐゴシック" charset="0"/>
                <a:cs typeface="Arial" charset="0"/>
              </a:rPr>
              <a:t>Easter Festival</a:t>
            </a:r>
          </a:p>
          <a:p>
            <a:pPr marL="0" indent="0" algn="ctr" eaLnBrk="1" hangingPunct="1">
              <a:buFontTx/>
              <a:buNone/>
            </a:pPr>
            <a:r>
              <a:rPr lang="en-US" b="1">
                <a:latin typeface="Arial" charset="0"/>
                <a:ea typeface="ＭＳ Ｐゴシック" charset="0"/>
                <a:cs typeface="Arial" charset="0"/>
              </a:rPr>
              <a:t>Winter Festival</a:t>
            </a:r>
          </a:p>
        </p:txBody>
      </p:sp>
      <p:sp>
        <p:nvSpPr>
          <p:cNvPr id="149508" name="Text Box 5"/>
          <p:cNvSpPr txBox="1">
            <a:spLocks noChangeArrowheads="1"/>
          </p:cNvSpPr>
          <p:nvPr/>
        </p:nvSpPr>
        <p:spPr bwMode="auto">
          <a:xfrm>
            <a:off x="8353425"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140</a:t>
            </a:r>
          </a:p>
        </p:txBody>
      </p:sp>
      <p:sp>
        <p:nvSpPr>
          <p:cNvPr id="149509" name="Text Box 6"/>
          <p:cNvSpPr txBox="1">
            <a:spLocks noChangeArrowheads="1"/>
          </p:cNvSpPr>
          <p:nvPr/>
        </p:nvSpPr>
        <p:spPr bwMode="auto">
          <a:xfrm rot="-1022523">
            <a:off x="-196850" y="823913"/>
            <a:ext cx="26289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b="1">
                <a:solidFill>
                  <a:srgbClr val="CC3399"/>
                </a:solidFill>
                <a:latin typeface="Arial" charset="0"/>
                <a:cs typeface="Arial" charset="0"/>
              </a:rPr>
              <a:t>Other Pagan Parallels:</a:t>
            </a:r>
          </a:p>
        </p:txBody>
      </p:sp>
      <p:sp>
        <p:nvSpPr>
          <p:cNvPr id="149510" name="Rectangle 8"/>
          <p:cNvSpPr>
            <a:spLocks noChangeArrowheads="1"/>
          </p:cNvSpPr>
          <p:nvPr/>
        </p:nvSpPr>
        <p:spPr bwMode="auto">
          <a:xfrm>
            <a:off x="4783138" y="908050"/>
            <a:ext cx="439737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sz="3200" b="1" u="sng">
                <a:latin typeface="Arial" charset="0"/>
                <a:cs typeface="Arial" charset="0"/>
              </a:rPr>
              <a:t>Catholics</a:t>
            </a:r>
            <a:endParaRPr lang="en-US" sz="3200" b="1">
              <a:latin typeface="Arial" charset="0"/>
              <a:cs typeface="Arial" charset="0"/>
            </a:endParaRPr>
          </a:p>
          <a:p>
            <a:pPr eaLnBrk="1" hangingPunct="1">
              <a:spcBef>
                <a:spcPct val="20000"/>
              </a:spcBef>
            </a:pPr>
            <a:r>
              <a:rPr lang="en-US" sz="3200" b="1">
                <a:latin typeface="Arial" charset="0"/>
                <a:cs typeface="Arial" charset="0"/>
              </a:rPr>
              <a:t>Relics</a:t>
            </a:r>
          </a:p>
          <a:p>
            <a:pPr eaLnBrk="1" hangingPunct="1">
              <a:spcBef>
                <a:spcPct val="20000"/>
              </a:spcBef>
            </a:pPr>
            <a:r>
              <a:rPr lang="en-US" sz="3200" b="1">
                <a:latin typeface="Arial" charset="0"/>
                <a:cs typeface="Arial" charset="0"/>
              </a:rPr>
              <a:t>Pilgrimages</a:t>
            </a:r>
          </a:p>
          <a:p>
            <a:pPr eaLnBrk="1" hangingPunct="1">
              <a:spcBef>
                <a:spcPct val="20000"/>
              </a:spcBef>
            </a:pPr>
            <a:r>
              <a:rPr lang="en-US" sz="3200" b="1">
                <a:latin typeface="Arial" charset="0"/>
                <a:cs typeface="Arial" charset="0"/>
              </a:rPr>
              <a:t>Indulgences</a:t>
            </a:r>
          </a:p>
          <a:p>
            <a:pPr eaLnBrk="1" hangingPunct="1">
              <a:spcBef>
                <a:spcPct val="20000"/>
              </a:spcBef>
            </a:pPr>
            <a:r>
              <a:rPr lang="en-US" sz="3200" b="1">
                <a:latin typeface="Arial" charset="0"/>
                <a:cs typeface="Arial" charset="0"/>
              </a:rPr>
              <a:t>Purgatory</a:t>
            </a:r>
          </a:p>
          <a:p>
            <a:pPr eaLnBrk="1" hangingPunct="1">
              <a:spcBef>
                <a:spcPct val="20000"/>
              </a:spcBef>
            </a:pPr>
            <a:r>
              <a:rPr lang="en-US" sz="3200" b="1">
                <a:latin typeface="Arial" charset="0"/>
                <a:cs typeface="Arial" charset="0"/>
              </a:rPr>
              <a:t>Pontiffs</a:t>
            </a:r>
          </a:p>
          <a:p>
            <a:pPr eaLnBrk="1" hangingPunct="1">
              <a:spcBef>
                <a:spcPct val="20000"/>
              </a:spcBef>
            </a:pPr>
            <a:r>
              <a:rPr lang="en-US" sz="3200" b="1">
                <a:latin typeface="Arial" charset="0"/>
                <a:cs typeface="Arial" charset="0"/>
              </a:rPr>
              <a:t>Celibate Priests</a:t>
            </a:r>
          </a:p>
          <a:p>
            <a:pPr eaLnBrk="1" hangingPunct="1">
              <a:spcBef>
                <a:spcPct val="20000"/>
              </a:spcBef>
            </a:pPr>
            <a:r>
              <a:rPr lang="en-US" sz="3200" b="1">
                <a:latin typeface="Arial" charset="0"/>
                <a:cs typeface="Arial" charset="0"/>
              </a:rPr>
              <a:t>Transubstantiation</a:t>
            </a:r>
          </a:p>
          <a:p>
            <a:pPr eaLnBrk="1" hangingPunct="1">
              <a:spcBef>
                <a:spcPct val="20000"/>
              </a:spcBef>
            </a:pPr>
            <a:r>
              <a:rPr lang="en-US" sz="3200" b="1">
                <a:latin typeface="Arial" charset="0"/>
                <a:cs typeface="Arial" charset="0"/>
              </a:rPr>
              <a:t>Easter Festival</a:t>
            </a:r>
          </a:p>
          <a:p>
            <a:pPr eaLnBrk="1" hangingPunct="1">
              <a:spcBef>
                <a:spcPct val="20000"/>
              </a:spcBef>
            </a:pPr>
            <a:r>
              <a:rPr lang="en-US" sz="3200" b="1">
                <a:latin typeface="Arial" charset="0"/>
                <a:cs typeface="Arial" charset="0"/>
              </a:rPr>
              <a:t>Winter Festival</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body" idx="1"/>
          </p:nvPr>
        </p:nvSpPr>
        <p:spPr>
          <a:xfrm>
            <a:off x="304800" y="1676400"/>
            <a:ext cx="8839200" cy="4114800"/>
          </a:xfrm>
        </p:spPr>
        <p:txBody>
          <a:bodyPr/>
          <a:lstStyle/>
          <a:p>
            <a:pPr>
              <a:lnSpc>
                <a:spcPct val="90000"/>
              </a:lnSpc>
              <a:buFontTx/>
              <a:buNone/>
            </a:pPr>
            <a:r>
              <a:rPr lang="en-US" sz="2400" b="1">
                <a:latin typeface="Arial" charset="0"/>
                <a:ea typeface="ＭＳ Ｐゴシック" charset="0"/>
                <a:cs typeface="ＭＳ Ｐゴシック" charset="0"/>
              </a:rPr>
              <a:t>RELIGIOUS INFLUENCE</a:t>
            </a:r>
          </a:p>
          <a:p>
            <a:pPr>
              <a:lnSpc>
                <a:spcPct val="90000"/>
              </a:lnSpc>
            </a:pPr>
            <a:r>
              <a:rPr lang="en-US" sz="2400" b="1">
                <a:latin typeface="Arial" charset="0"/>
                <a:ea typeface="ＭＳ Ｐゴシック" charset="0"/>
                <a:cs typeface="ＭＳ Ｐゴシック" charset="0"/>
              </a:rPr>
              <a:t>SHAMASH- sun god and also god of law and justice</a:t>
            </a:r>
          </a:p>
          <a:p>
            <a:pPr>
              <a:lnSpc>
                <a:spcPct val="90000"/>
              </a:lnSpc>
            </a:pPr>
            <a:r>
              <a:rPr lang="en-US" sz="2400" b="1">
                <a:latin typeface="Arial" charset="0"/>
                <a:ea typeface="ＭＳ Ｐゴシック" charset="0"/>
                <a:cs typeface="ＭＳ Ｐゴシック" charset="0"/>
              </a:rPr>
              <a:t>Hammurapi (1792-1760 BC) – Punishments for crimes varied / death penalty (drown / burn / decapitate)</a:t>
            </a:r>
            <a:br>
              <a:rPr lang="en-US" sz="2400" b="1">
                <a:latin typeface="Arial" charset="0"/>
                <a:ea typeface="ＭＳ Ｐゴシック" charset="0"/>
                <a:cs typeface="ＭＳ Ｐゴシック" charset="0"/>
              </a:rPr>
            </a:br>
            <a:endParaRPr lang="en-US" sz="2400" b="1">
              <a:latin typeface="Arial" charset="0"/>
              <a:ea typeface="ＭＳ Ｐゴシック" charset="0"/>
              <a:cs typeface="ＭＳ Ｐゴシック" charset="0"/>
            </a:endParaRPr>
          </a:p>
          <a:p>
            <a:pPr>
              <a:lnSpc>
                <a:spcPct val="90000"/>
              </a:lnSpc>
              <a:buFontTx/>
              <a:buNone/>
            </a:pPr>
            <a:r>
              <a:rPr lang="en-US" sz="2400" b="1">
                <a:latin typeface="Arial" charset="0"/>
                <a:ea typeface="ＭＳ Ｐゴシック" charset="0"/>
                <a:cs typeface="ＭＳ Ｐゴシック" charset="0"/>
              </a:rPr>
              <a:t>CIVIL LAW</a:t>
            </a:r>
          </a:p>
          <a:p>
            <a:pPr>
              <a:lnSpc>
                <a:spcPct val="90000"/>
              </a:lnSpc>
            </a:pPr>
            <a:r>
              <a:rPr lang="en-US" sz="2400" b="1">
                <a:latin typeface="Arial" charset="0"/>
                <a:ea typeface="ＭＳ Ｐゴシック" charset="0"/>
                <a:cs typeface="ＭＳ Ｐゴシック" charset="0"/>
              </a:rPr>
              <a:t>Business practices – growing trade</a:t>
            </a:r>
          </a:p>
          <a:p>
            <a:pPr>
              <a:lnSpc>
                <a:spcPct val="90000"/>
              </a:lnSpc>
            </a:pPr>
            <a:r>
              <a:rPr lang="en-US" sz="2400" b="1">
                <a:latin typeface="Arial" charset="0"/>
                <a:ea typeface="ＭＳ Ｐゴシック" charset="0"/>
                <a:cs typeface="ＭＳ Ｐゴシック" charset="0"/>
              </a:rPr>
              <a:t>Courts administered laws</a:t>
            </a:r>
          </a:p>
          <a:p>
            <a:pPr>
              <a:lnSpc>
                <a:spcPct val="90000"/>
              </a:lnSpc>
            </a:pPr>
            <a:r>
              <a:rPr lang="en-US" sz="2400" b="1">
                <a:latin typeface="Arial" charset="0"/>
                <a:ea typeface="ＭＳ Ｐゴシック" charset="0"/>
                <a:cs typeface="ＭＳ Ｐゴシック" charset="0"/>
              </a:rPr>
              <a:t>4 judges in each court  / appeals can be made to the king</a:t>
            </a:r>
          </a:p>
          <a:p>
            <a:pPr>
              <a:lnSpc>
                <a:spcPct val="90000"/>
              </a:lnSpc>
            </a:pPr>
            <a:r>
              <a:rPr lang="en-US" sz="2400" b="1">
                <a:latin typeface="Arial" charset="0"/>
                <a:ea typeface="ＭＳ Ｐゴシック" charset="0"/>
                <a:cs typeface="ＭＳ Ｐゴシック" charset="0"/>
              </a:rPr>
              <a:t>Capital punishment – flogging/ reduction to slavery &amp; banishment</a:t>
            </a:r>
          </a:p>
        </p:txBody>
      </p:sp>
      <p:sp>
        <p:nvSpPr>
          <p:cNvPr id="151554" name="WordArt 4"/>
          <p:cNvSpPr>
            <a:spLocks noChangeArrowheads="1" noChangeShapeType="1" noTextEdit="1"/>
          </p:cNvSpPr>
          <p:nvPr/>
        </p:nvSpPr>
        <p:spPr bwMode="auto">
          <a:xfrm>
            <a:off x="2057400" y="381000"/>
            <a:ext cx="6324600" cy="838200"/>
          </a:xfrm>
          <a:prstGeom prst="rect">
            <a:avLst/>
          </a:prstGeom>
        </p:spPr>
        <p:txBody>
          <a:bodyPr wrap="none" fromWordArt="1">
            <a:prstTxWarp prst="textSlantUp">
              <a:avLst>
                <a:gd name="adj" fmla="val 0"/>
              </a:avLst>
            </a:prstTxWarp>
          </a:bodyPr>
          <a:lstStyle/>
          <a:p>
            <a:r>
              <a:rPr lang="en-US" sz="36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Garamond"/>
                <a:ea typeface="Garamond"/>
                <a:cs typeface="Garamond"/>
              </a:rPr>
              <a:t>LAW &amp; ORDER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850">
                                            <p:txEl>
                                              <p:pRg st="0" end="0"/>
                                            </p:txEl>
                                          </p:spTgt>
                                        </p:tgtEl>
                                        <p:attrNameLst>
                                          <p:attrName>style.visibility</p:attrName>
                                        </p:attrNameLst>
                                      </p:cBhvr>
                                      <p:to>
                                        <p:strVal val="visible"/>
                                      </p:to>
                                    </p:set>
                                    <p:anim calcmode="lin" valueType="num">
                                      <p:cBhvr additive="base">
                                        <p:cTn id="7" dur="500" fill="hold"/>
                                        <p:tgtEl>
                                          <p:spTgt spid="7885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88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8850">
                                            <p:txEl>
                                              <p:pRg st="1" end="1"/>
                                            </p:txEl>
                                          </p:spTgt>
                                        </p:tgtEl>
                                        <p:attrNameLst>
                                          <p:attrName>style.visibility</p:attrName>
                                        </p:attrNameLst>
                                      </p:cBhvr>
                                      <p:to>
                                        <p:strVal val="visible"/>
                                      </p:to>
                                    </p:set>
                                    <p:anim calcmode="lin" valueType="num">
                                      <p:cBhvr additive="base">
                                        <p:cTn id="13" dur="500" fill="hold"/>
                                        <p:tgtEl>
                                          <p:spTgt spid="7885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885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8850">
                                            <p:txEl>
                                              <p:pRg st="2" end="2"/>
                                            </p:txEl>
                                          </p:spTgt>
                                        </p:tgtEl>
                                        <p:attrNameLst>
                                          <p:attrName>style.visibility</p:attrName>
                                        </p:attrNameLst>
                                      </p:cBhvr>
                                      <p:to>
                                        <p:strVal val="visible"/>
                                      </p:to>
                                    </p:set>
                                    <p:anim calcmode="lin" valueType="num">
                                      <p:cBhvr additive="base">
                                        <p:cTn id="19" dur="500" fill="hold"/>
                                        <p:tgtEl>
                                          <p:spTgt spid="7885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885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8850">
                                            <p:txEl>
                                              <p:pRg st="3" end="3"/>
                                            </p:txEl>
                                          </p:spTgt>
                                        </p:tgtEl>
                                        <p:attrNameLst>
                                          <p:attrName>style.visibility</p:attrName>
                                        </p:attrNameLst>
                                      </p:cBhvr>
                                      <p:to>
                                        <p:strVal val="visible"/>
                                      </p:to>
                                    </p:set>
                                    <p:anim calcmode="lin" valueType="num">
                                      <p:cBhvr additive="base">
                                        <p:cTn id="25" dur="500" fill="hold"/>
                                        <p:tgtEl>
                                          <p:spTgt spid="7885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885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8850">
                                            <p:txEl>
                                              <p:pRg st="4" end="4"/>
                                            </p:txEl>
                                          </p:spTgt>
                                        </p:tgtEl>
                                        <p:attrNameLst>
                                          <p:attrName>style.visibility</p:attrName>
                                        </p:attrNameLst>
                                      </p:cBhvr>
                                      <p:to>
                                        <p:strVal val="visible"/>
                                      </p:to>
                                    </p:set>
                                    <p:anim calcmode="lin" valueType="num">
                                      <p:cBhvr additive="base">
                                        <p:cTn id="31" dur="500" fill="hold"/>
                                        <p:tgtEl>
                                          <p:spTgt spid="7885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885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8850">
                                            <p:txEl>
                                              <p:pRg st="5" end="5"/>
                                            </p:txEl>
                                          </p:spTgt>
                                        </p:tgtEl>
                                        <p:attrNameLst>
                                          <p:attrName>style.visibility</p:attrName>
                                        </p:attrNameLst>
                                      </p:cBhvr>
                                      <p:to>
                                        <p:strVal val="visible"/>
                                      </p:to>
                                    </p:set>
                                    <p:anim calcmode="lin" valueType="num">
                                      <p:cBhvr additive="base">
                                        <p:cTn id="37" dur="500" fill="hold"/>
                                        <p:tgtEl>
                                          <p:spTgt spid="78850">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885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78850">
                                            <p:txEl>
                                              <p:pRg st="6" end="6"/>
                                            </p:txEl>
                                          </p:spTgt>
                                        </p:tgtEl>
                                        <p:attrNameLst>
                                          <p:attrName>style.visibility</p:attrName>
                                        </p:attrNameLst>
                                      </p:cBhvr>
                                      <p:to>
                                        <p:strVal val="visible"/>
                                      </p:to>
                                    </p:set>
                                    <p:anim calcmode="lin" valueType="num">
                                      <p:cBhvr additive="base">
                                        <p:cTn id="43" dur="500" fill="hold"/>
                                        <p:tgtEl>
                                          <p:spTgt spid="78850">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885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78850">
                                            <p:txEl>
                                              <p:pRg st="7" end="7"/>
                                            </p:txEl>
                                          </p:spTgt>
                                        </p:tgtEl>
                                        <p:attrNameLst>
                                          <p:attrName>style.visibility</p:attrName>
                                        </p:attrNameLst>
                                      </p:cBhvr>
                                      <p:to>
                                        <p:strVal val="visible"/>
                                      </p:to>
                                    </p:set>
                                    <p:anim calcmode="lin" valueType="num">
                                      <p:cBhvr additive="base">
                                        <p:cTn id="49" dur="500" fill="hold"/>
                                        <p:tgtEl>
                                          <p:spTgt spid="78850">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7885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250825" y="692150"/>
            <a:ext cx="7772400" cy="2895600"/>
          </a:xfrm>
        </p:spPr>
        <p:txBody>
          <a:bodyPr/>
          <a:lstStyle/>
          <a:p>
            <a:pPr>
              <a:lnSpc>
                <a:spcPct val="90000"/>
              </a:lnSpc>
              <a:buFontTx/>
              <a:buNone/>
            </a:pPr>
            <a:r>
              <a:rPr lang="en-US" sz="2800" b="1">
                <a:latin typeface="Arial" charset="0"/>
                <a:ea typeface="ＭＳ Ｐゴシック" charset="0"/>
                <a:cs typeface="ＭＳ Ｐゴシック" charset="0"/>
              </a:rPr>
              <a:t>LAW CODES</a:t>
            </a:r>
          </a:p>
          <a:p>
            <a:pPr>
              <a:lnSpc>
                <a:spcPct val="90000"/>
              </a:lnSpc>
            </a:pPr>
            <a:r>
              <a:rPr lang="en-US" sz="2800" b="1">
                <a:latin typeface="Arial" charset="0"/>
                <a:ea typeface="ＭＳ Ｐゴシック" charset="0"/>
                <a:cs typeface="ＭＳ Ｐゴシック" charset="0"/>
              </a:rPr>
              <a:t>A number of documents called the Law Codes (from 2350 to 1750 </a:t>
            </a:r>
            <a:r>
              <a:rPr lang="en-US" sz="2000" b="1">
                <a:latin typeface="Arial" charset="0"/>
                <a:ea typeface="ＭＳ Ｐゴシック" charset="0"/>
                <a:cs typeface="ＭＳ Ｐゴシック" charset="0"/>
              </a:rPr>
              <a:t>BC</a:t>
            </a:r>
            <a:r>
              <a:rPr lang="en-US" sz="2800" b="1">
                <a:latin typeface="Arial" charset="0"/>
                <a:ea typeface="ＭＳ Ｐゴシック" charset="0"/>
                <a:cs typeface="ＭＳ Ｐゴシック" charset="0"/>
              </a:rPr>
              <a:t>)</a:t>
            </a:r>
          </a:p>
          <a:p>
            <a:pPr>
              <a:lnSpc>
                <a:spcPct val="90000"/>
              </a:lnSpc>
            </a:pPr>
            <a:r>
              <a:rPr lang="en-US" sz="2800" b="1">
                <a:latin typeface="Arial" charset="0"/>
                <a:ea typeface="ＭＳ Ｐゴシック" charset="0"/>
                <a:cs typeface="ＭＳ Ｐゴシック" charset="0"/>
              </a:rPr>
              <a:t>Almost all in verbal agreement – showing no legal codes but royal decrees</a:t>
            </a:r>
          </a:p>
          <a:p>
            <a:pPr>
              <a:lnSpc>
                <a:spcPct val="90000"/>
              </a:lnSpc>
            </a:pPr>
            <a:r>
              <a:rPr lang="en-US" sz="2800" b="1">
                <a:latin typeface="Arial" charset="0"/>
                <a:ea typeface="ＭＳ Ｐゴシック" charset="0"/>
                <a:cs typeface="ＭＳ Ｐゴシック" charset="0"/>
              </a:rPr>
              <a:t>King</a:t>
            </a:r>
            <a:r>
              <a:rPr lang="fr-FR" altLang="ja-JP" sz="2800" b="1">
                <a:latin typeface="Arial" charset="0"/>
                <a:ea typeface="ＭＳ Ｐゴシック" charset="0"/>
                <a:cs typeface="ＭＳ Ｐゴシック" charset="0"/>
              </a:rPr>
              <a:t>'</a:t>
            </a:r>
            <a:r>
              <a:rPr lang="en-US" sz="2800" b="1">
                <a:latin typeface="Arial" charset="0"/>
                <a:ea typeface="ＭＳ Ｐゴシック" charset="0"/>
                <a:cs typeface="ＭＳ Ｐゴシック" charset="0"/>
              </a:rPr>
              <a:t>s divine mission – administer justly</a:t>
            </a:r>
          </a:p>
        </p:txBody>
      </p:sp>
      <p:sp>
        <p:nvSpPr>
          <p:cNvPr id="79876" name="Text Box 4"/>
          <p:cNvSpPr txBox="1">
            <a:spLocks noChangeArrowheads="1"/>
          </p:cNvSpPr>
          <p:nvPr/>
        </p:nvSpPr>
        <p:spPr bwMode="auto">
          <a:xfrm>
            <a:off x="250825" y="3816350"/>
            <a:ext cx="620395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lnSpc>
                <a:spcPct val="90000"/>
              </a:lnSpc>
              <a:spcBef>
                <a:spcPct val="20000"/>
              </a:spcBef>
              <a:buFontTx/>
              <a:buNone/>
              <a:defRPr sz="2800" b="1">
                <a:latin typeface="Arial" charset="0"/>
              </a:defRPr>
            </a:lvl1pPr>
            <a:lvl2pPr marL="742950" indent="-285750" algn="l">
              <a:spcBef>
                <a:spcPct val="20000"/>
              </a:spcBef>
              <a:buChar char="–"/>
              <a:defRPr sz="2800">
                <a:latin typeface="+mn-lt"/>
                <a:ea typeface="ＭＳ Ｐゴシック" pitchFamily="-112" charset="-128"/>
                <a:cs typeface="ＭＳ Ｐゴシック" pitchFamily="-112" charset="-128"/>
              </a:defRPr>
            </a:lvl2pPr>
            <a:lvl3pPr marL="1143000" indent="-228600" algn="l">
              <a:spcBef>
                <a:spcPct val="20000"/>
              </a:spcBef>
              <a:buChar char="•"/>
              <a:defRPr>
                <a:latin typeface="+mn-lt"/>
                <a:ea typeface="ＭＳ Ｐゴシック" pitchFamily="-112" charset="-128"/>
                <a:cs typeface="ＭＳ Ｐゴシック" pitchFamily="-112" charset="-128"/>
              </a:defRPr>
            </a:lvl3pPr>
            <a:lvl4pPr marL="1600200" indent="-228600" algn="l">
              <a:spcBef>
                <a:spcPct val="20000"/>
              </a:spcBef>
              <a:buChar char="–"/>
              <a:defRPr sz="2000">
                <a:latin typeface="+mn-lt"/>
                <a:ea typeface="ＭＳ Ｐゴシック" pitchFamily="-112" charset="-128"/>
                <a:cs typeface="ＭＳ Ｐゴシック" pitchFamily="-112" charset="-128"/>
              </a:defRPr>
            </a:lvl4pPr>
            <a:lvl5pPr marL="2057400" indent="-228600" algn="l">
              <a:spcBef>
                <a:spcPct val="20000"/>
              </a:spcBef>
              <a:buChar char="»"/>
              <a:defRPr sz="2000">
                <a:latin typeface="+mn-lt"/>
                <a:ea typeface="ＭＳ Ｐゴシック" pitchFamily="-112" charset="-128"/>
                <a:cs typeface="ＭＳ Ｐゴシック" pitchFamily="-112" charset="-128"/>
              </a:defRPr>
            </a:lvl5pPr>
            <a:lvl6pPr marL="2514600" indent="-228600" eaLnBrk="0" fontAlgn="base" hangingPunct="0">
              <a:spcBef>
                <a:spcPct val="20000"/>
              </a:spcBef>
              <a:spcAft>
                <a:spcPct val="0"/>
              </a:spcAft>
              <a:buChar char="»"/>
              <a:defRPr sz="2000">
                <a:latin typeface="+mn-lt"/>
                <a:ea typeface="ＭＳ Ｐゴシック" pitchFamily="-112" charset="-128"/>
              </a:defRPr>
            </a:lvl6pPr>
            <a:lvl7pPr marL="2971800" indent="-228600" eaLnBrk="0" fontAlgn="base" hangingPunct="0">
              <a:spcBef>
                <a:spcPct val="20000"/>
              </a:spcBef>
              <a:spcAft>
                <a:spcPct val="0"/>
              </a:spcAft>
              <a:buChar char="»"/>
              <a:defRPr sz="2000">
                <a:latin typeface="+mn-lt"/>
                <a:ea typeface="ＭＳ Ｐゴシック" pitchFamily="-112" charset="-128"/>
              </a:defRPr>
            </a:lvl7pPr>
            <a:lvl8pPr marL="3429000" indent="-228600" eaLnBrk="0" fontAlgn="base" hangingPunct="0">
              <a:spcBef>
                <a:spcPct val="20000"/>
              </a:spcBef>
              <a:spcAft>
                <a:spcPct val="0"/>
              </a:spcAft>
              <a:buChar char="»"/>
              <a:defRPr sz="2000">
                <a:latin typeface="+mn-lt"/>
                <a:ea typeface="ＭＳ Ｐゴシック" pitchFamily="-112" charset="-128"/>
              </a:defRPr>
            </a:lvl8pPr>
            <a:lvl9pPr marL="3886200" indent="-228600" eaLnBrk="0" fontAlgn="base" hangingPunct="0">
              <a:spcBef>
                <a:spcPct val="20000"/>
              </a:spcBef>
              <a:spcAft>
                <a:spcPct val="0"/>
              </a:spcAft>
              <a:buChar char="»"/>
              <a:defRPr sz="2000">
                <a:latin typeface="+mn-lt"/>
                <a:ea typeface="ＭＳ Ｐゴシック" pitchFamily="-112" charset="-128"/>
              </a:defRPr>
            </a:lvl9pPr>
          </a:lstStyle>
          <a:p>
            <a:pPr>
              <a:defRPr/>
            </a:pPr>
            <a:r>
              <a:rPr lang="en-US" dirty="0"/>
              <a:t>THE CODE OF HAMMURAPI (1780 BC)</a:t>
            </a:r>
          </a:p>
          <a:p>
            <a:pPr marL="360363" indent="-360363">
              <a:buFont typeface="Arial"/>
              <a:buChar char="•"/>
              <a:defRPr/>
            </a:pPr>
            <a:r>
              <a:rPr lang="en-US" dirty="0"/>
              <a:t>Established legal practice in Babylon</a:t>
            </a:r>
            <a:r>
              <a:rPr lang="fr-FR" altLang="ja-JP" dirty="0"/>
              <a:t>'</a:t>
            </a:r>
            <a:r>
              <a:rPr lang="en-US" dirty="0"/>
              <a:t>s institutions &amp; customs</a:t>
            </a:r>
          </a:p>
          <a:p>
            <a:pPr marL="360363" indent="-360363">
              <a:buFont typeface="Arial"/>
              <a:buChar char="•"/>
              <a:defRPr/>
            </a:pPr>
            <a:r>
              <a:rPr lang="en-US" dirty="0"/>
              <a:t>Retaliation – tit for tat in cases of physical injuries (</a:t>
            </a:r>
            <a:r>
              <a:rPr lang="en-US" i="1" dirty="0" err="1"/>
              <a:t>lex</a:t>
            </a:r>
            <a:r>
              <a:rPr lang="en-US" i="1" dirty="0"/>
              <a:t> </a:t>
            </a:r>
            <a:r>
              <a:rPr lang="en-US" i="1" dirty="0" err="1"/>
              <a:t>talionois</a:t>
            </a:r>
            <a:r>
              <a:rPr lang="en-US" dirty="0"/>
              <a:t>)</a:t>
            </a:r>
          </a:p>
        </p:txBody>
      </p:sp>
      <p:sp>
        <p:nvSpPr>
          <p:cNvPr id="152579" name="WordArt 5"/>
          <p:cNvSpPr>
            <a:spLocks noChangeArrowheads="1" noChangeShapeType="1" noTextEdit="1"/>
          </p:cNvSpPr>
          <p:nvPr/>
        </p:nvSpPr>
        <p:spPr bwMode="auto">
          <a:xfrm>
            <a:off x="6172200" y="228600"/>
            <a:ext cx="2743200" cy="533400"/>
          </a:xfrm>
          <a:prstGeom prst="rect">
            <a:avLst/>
          </a:prstGeom>
        </p:spPr>
        <p:txBody>
          <a:bodyPr wrap="none" fromWordArt="1">
            <a:prstTxWarp prst="textSlantUp">
              <a:avLst>
                <a:gd name="adj" fmla="val 0"/>
              </a:avLst>
            </a:prstTxWarp>
          </a:bodyPr>
          <a:lstStyle/>
          <a:p>
            <a:r>
              <a:rPr lang="en-US" sz="3600" b="1"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Garamond"/>
                <a:ea typeface="Garamond"/>
                <a:cs typeface="Garamond"/>
              </a:rPr>
              <a:t>LAW &amp; ORDER</a:t>
            </a:r>
          </a:p>
        </p:txBody>
      </p:sp>
      <p:sp>
        <p:nvSpPr>
          <p:cNvPr id="152580" name="Line 6"/>
          <p:cNvSpPr>
            <a:spLocks noChangeShapeType="1"/>
          </p:cNvSpPr>
          <p:nvPr/>
        </p:nvSpPr>
        <p:spPr bwMode="auto">
          <a:xfrm>
            <a:off x="6172200" y="914400"/>
            <a:ext cx="2743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5258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443663" y="3714750"/>
            <a:ext cx="26162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9874">
                                            <p:txEl>
                                              <p:pRg st="0" end="0"/>
                                            </p:txEl>
                                          </p:spTgt>
                                        </p:tgtEl>
                                        <p:attrNameLst>
                                          <p:attrName>style.visibility</p:attrName>
                                        </p:attrNameLst>
                                      </p:cBhvr>
                                      <p:to>
                                        <p:strVal val="visible"/>
                                      </p:to>
                                    </p:set>
                                    <p:anim calcmode="lin" valueType="num">
                                      <p:cBhvr additive="base">
                                        <p:cTn id="7" dur="500" fill="hold"/>
                                        <p:tgtEl>
                                          <p:spTgt spid="7987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9874">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79874">
                                            <p:txEl>
                                              <p:pRg st="1" end="1"/>
                                            </p:txEl>
                                          </p:spTgt>
                                        </p:tgtEl>
                                        <p:attrNameLst>
                                          <p:attrName>style.visibility</p:attrName>
                                        </p:attrNameLst>
                                      </p:cBhvr>
                                      <p:to>
                                        <p:strVal val="visible"/>
                                      </p:to>
                                    </p:set>
                                    <p:anim calcmode="lin" valueType="num">
                                      <p:cBhvr additive="base">
                                        <p:cTn id="12" dur="500" fill="hold"/>
                                        <p:tgtEl>
                                          <p:spTgt spid="79874">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9874">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79874">
                                            <p:txEl>
                                              <p:pRg st="2" end="2"/>
                                            </p:txEl>
                                          </p:spTgt>
                                        </p:tgtEl>
                                        <p:attrNameLst>
                                          <p:attrName>style.visibility</p:attrName>
                                        </p:attrNameLst>
                                      </p:cBhvr>
                                      <p:to>
                                        <p:strVal val="visible"/>
                                      </p:to>
                                    </p:set>
                                    <p:anim calcmode="lin" valueType="num">
                                      <p:cBhvr additive="base">
                                        <p:cTn id="17" dur="500" fill="hold"/>
                                        <p:tgtEl>
                                          <p:spTgt spid="79874">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9874">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79874">
                                            <p:txEl>
                                              <p:pRg st="3" end="3"/>
                                            </p:txEl>
                                          </p:spTgt>
                                        </p:tgtEl>
                                        <p:attrNameLst>
                                          <p:attrName>style.visibility</p:attrName>
                                        </p:attrNameLst>
                                      </p:cBhvr>
                                      <p:to>
                                        <p:strVal val="visible"/>
                                      </p:to>
                                    </p:set>
                                    <p:anim calcmode="lin" valueType="num">
                                      <p:cBhvr additive="base">
                                        <p:cTn id="22" dur="500" fill="hold"/>
                                        <p:tgtEl>
                                          <p:spTgt spid="79874">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7987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iterate type="wd">
                                    <p:tmPct val="100000"/>
                                  </p:iterate>
                                  <p:childTnLst>
                                    <p:set>
                                      <p:cBhvr>
                                        <p:cTn id="27" dur="1" fill="hold">
                                          <p:stCondLst>
                                            <p:cond delay="0"/>
                                          </p:stCondLst>
                                        </p:cTn>
                                        <p:tgtEl>
                                          <p:spTgt spid="79876">
                                            <p:txEl>
                                              <p:pRg st="0" end="0"/>
                                            </p:txEl>
                                          </p:spTgt>
                                        </p:tgtEl>
                                        <p:attrNameLst>
                                          <p:attrName>style.visibility</p:attrName>
                                        </p:attrNameLst>
                                      </p:cBhvr>
                                      <p:to>
                                        <p:strVal val="visible"/>
                                      </p:to>
                                    </p:set>
                                    <p:anim calcmode="lin" valueType="num">
                                      <p:cBhvr additive="base">
                                        <p:cTn id="28" dur="300" fill="hold"/>
                                        <p:tgtEl>
                                          <p:spTgt spid="79876">
                                            <p:txEl>
                                              <p:pRg st="0" end="0"/>
                                            </p:txEl>
                                          </p:spTgt>
                                        </p:tgtEl>
                                        <p:attrNameLst>
                                          <p:attrName>ppt_x</p:attrName>
                                        </p:attrNameLst>
                                      </p:cBhvr>
                                      <p:tavLst>
                                        <p:tav tm="0">
                                          <p:val>
                                            <p:strVal val="0-#ppt_w/2"/>
                                          </p:val>
                                        </p:tav>
                                        <p:tav tm="100000">
                                          <p:val>
                                            <p:strVal val="#ppt_x"/>
                                          </p:val>
                                        </p:tav>
                                      </p:tavLst>
                                    </p:anim>
                                    <p:anim calcmode="lin" valueType="num">
                                      <p:cBhvr additive="base">
                                        <p:cTn id="29" dur="300" fill="hold"/>
                                        <p:tgtEl>
                                          <p:spTgt spid="798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grpId="0" nodeType="clickEffect">
                                  <p:stCondLst>
                                    <p:cond delay="0"/>
                                  </p:stCondLst>
                                  <p:iterate type="wd">
                                    <p:tmPct val="100000"/>
                                  </p:iterate>
                                  <p:childTnLst>
                                    <p:set>
                                      <p:cBhvr>
                                        <p:cTn id="33" dur="1" fill="hold">
                                          <p:stCondLst>
                                            <p:cond delay="0"/>
                                          </p:stCondLst>
                                        </p:cTn>
                                        <p:tgtEl>
                                          <p:spTgt spid="79876">
                                            <p:txEl>
                                              <p:pRg st="1" end="1"/>
                                            </p:txEl>
                                          </p:spTgt>
                                        </p:tgtEl>
                                        <p:attrNameLst>
                                          <p:attrName>style.visibility</p:attrName>
                                        </p:attrNameLst>
                                      </p:cBhvr>
                                      <p:to>
                                        <p:strVal val="visible"/>
                                      </p:to>
                                    </p:set>
                                    <p:anim calcmode="lin" valueType="num">
                                      <p:cBhvr additive="base">
                                        <p:cTn id="34" dur="300" fill="hold"/>
                                        <p:tgtEl>
                                          <p:spTgt spid="79876">
                                            <p:txEl>
                                              <p:pRg st="1" end="1"/>
                                            </p:txEl>
                                          </p:spTgt>
                                        </p:tgtEl>
                                        <p:attrNameLst>
                                          <p:attrName>ppt_x</p:attrName>
                                        </p:attrNameLst>
                                      </p:cBhvr>
                                      <p:tavLst>
                                        <p:tav tm="0">
                                          <p:val>
                                            <p:strVal val="0-#ppt_w/2"/>
                                          </p:val>
                                        </p:tav>
                                        <p:tav tm="100000">
                                          <p:val>
                                            <p:strVal val="#ppt_x"/>
                                          </p:val>
                                        </p:tav>
                                      </p:tavLst>
                                    </p:anim>
                                    <p:anim calcmode="lin" valueType="num">
                                      <p:cBhvr additive="base">
                                        <p:cTn id="35" dur="300" fill="hold"/>
                                        <p:tgtEl>
                                          <p:spTgt spid="7987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grpId="0" nodeType="clickEffect">
                                  <p:stCondLst>
                                    <p:cond delay="0"/>
                                  </p:stCondLst>
                                  <p:iterate type="wd">
                                    <p:tmPct val="100000"/>
                                  </p:iterate>
                                  <p:childTnLst>
                                    <p:set>
                                      <p:cBhvr>
                                        <p:cTn id="39" dur="1" fill="hold">
                                          <p:stCondLst>
                                            <p:cond delay="0"/>
                                          </p:stCondLst>
                                        </p:cTn>
                                        <p:tgtEl>
                                          <p:spTgt spid="79876">
                                            <p:txEl>
                                              <p:pRg st="2" end="2"/>
                                            </p:txEl>
                                          </p:spTgt>
                                        </p:tgtEl>
                                        <p:attrNameLst>
                                          <p:attrName>style.visibility</p:attrName>
                                        </p:attrNameLst>
                                      </p:cBhvr>
                                      <p:to>
                                        <p:strVal val="visible"/>
                                      </p:to>
                                    </p:set>
                                    <p:anim calcmode="lin" valueType="num">
                                      <p:cBhvr additive="base">
                                        <p:cTn id="40" dur="300" fill="hold"/>
                                        <p:tgtEl>
                                          <p:spTgt spid="79876">
                                            <p:txEl>
                                              <p:pRg st="2" end="2"/>
                                            </p:txEl>
                                          </p:spTgt>
                                        </p:tgtEl>
                                        <p:attrNameLst>
                                          <p:attrName>ppt_x</p:attrName>
                                        </p:attrNameLst>
                                      </p:cBhvr>
                                      <p:tavLst>
                                        <p:tav tm="0">
                                          <p:val>
                                            <p:strVal val="0-#ppt_w/2"/>
                                          </p:val>
                                        </p:tav>
                                        <p:tav tm="100000">
                                          <p:val>
                                            <p:strVal val="#ppt_x"/>
                                          </p:val>
                                        </p:tav>
                                      </p:tavLst>
                                    </p:anim>
                                    <p:anim calcmode="lin" valueType="num">
                                      <p:cBhvr additive="base">
                                        <p:cTn id="41" dur="300" fill="hold"/>
                                        <p:tgtEl>
                                          <p:spTgt spid="7987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utoUpdateAnimBg="0" advAuto="0"/>
      <p:bldP spid="79876"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WordArt 3"/>
          <p:cNvSpPr>
            <a:spLocks noChangeArrowheads="1" noChangeShapeType="1" noTextEdit="1"/>
          </p:cNvSpPr>
          <p:nvPr/>
        </p:nvSpPr>
        <p:spPr bwMode="auto">
          <a:xfrm>
            <a:off x="2286000" y="381000"/>
            <a:ext cx="6553200" cy="914400"/>
          </a:xfrm>
          <a:prstGeom prst="rect">
            <a:avLst/>
          </a:prstGeom>
        </p:spPr>
        <p:txBody>
          <a:bodyPr wrap="none" fromWordArt="1">
            <a:prstTxWarp prst="textPlain">
              <a:avLst>
                <a:gd name="adj" fmla="val 50000"/>
              </a:avLst>
            </a:prstTxWarp>
          </a:bodyPr>
          <a:lstStyle/>
          <a:p>
            <a:r>
              <a:rPr lang="en-US" sz="3600"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Garamond"/>
                <a:ea typeface="Garamond"/>
                <a:cs typeface="Garamond"/>
              </a:rPr>
              <a:t>Technological Achievements</a:t>
            </a:r>
          </a:p>
        </p:txBody>
      </p:sp>
      <p:sp>
        <p:nvSpPr>
          <p:cNvPr id="153602" name="Text Box 5"/>
          <p:cNvSpPr txBox="1">
            <a:spLocks noChangeArrowheads="1"/>
          </p:cNvSpPr>
          <p:nvPr/>
        </p:nvSpPr>
        <p:spPr bwMode="auto">
          <a:xfrm>
            <a:off x="8439150"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Arial" charset="0"/>
              </a:rPr>
              <a:t>141</a:t>
            </a:r>
          </a:p>
        </p:txBody>
      </p:sp>
      <p:pic>
        <p:nvPicPr>
          <p:cNvPr id="153603" name="Picture 7" descr="tower_of_babel1.gif"/>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5486400" y="3352800"/>
            <a:ext cx="3505200" cy="2584450"/>
          </a:xfrm>
        </p:spPr>
      </p:pic>
      <p:sp>
        <p:nvSpPr>
          <p:cNvPr id="153604" name="Text Box 8"/>
          <p:cNvSpPr txBox="1">
            <a:spLocks noChangeArrowheads="1"/>
          </p:cNvSpPr>
          <p:nvPr/>
        </p:nvSpPr>
        <p:spPr bwMode="auto">
          <a:xfrm>
            <a:off x="7608888" y="3352800"/>
            <a:ext cx="145891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solidFill>
                  <a:srgbClr val="000000"/>
                </a:solidFill>
                <a:latin typeface="Arial" charset="0"/>
              </a:rPr>
              <a:t>Building the Tower of Babel</a:t>
            </a:r>
          </a:p>
        </p:txBody>
      </p:sp>
      <p:sp>
        <p:nvSpPr>
          <p:cNvPr id="80898" name="Rectangle 2"/>
          <p:cNvSpPr>
            <a:spLocks noGrp="1" noChangeArrowheads="1"/>
          </p:cNvSpPr>
          <p:nvPr>
            <p:ph type="body" idx="1"/>
          </p:nvPr>
        </p:nvSpPr>
        <p:spPr>
          <a:xfrm>
            <a:off x="250825" y="4495800"/>
            <a:ext cx="7772400" cy="2438400"/>
          </a:xfrm>
        </p:spPr>
        <p:txBody>
          <a:bodyPr/>
          <a:lstStyle/>
          <a:p>
            <a:pPr>
              <a:buFontTx/>
              <a:buNone/>
            </a:pPr>
            <a:r>
              <a:rPr lang="en-US" sz="2400" b="1" i="1">
                <a:solidFill>
                  <a:schemeClr val="accent2"/>
                </a:solidFill>
                <a:latin typeface="Arial" charset="0"/>
                <a:ea typeface="ＭＳ Ｐゴシック" charset="0"/>
                <a:cs typeface="ＭＳ Ｐゴシック" charset="0"/>
              </a:rPr>
              <a:t>SCIENTIFIC ACHIEVEMENTS</a:t>
            </a:r>
          </a:p>
          <a:p>
            <a:r>
              <a:rPr lang="en-US" sz="2400" b="1">
                <a:latin typeface="Arial" charset="0"/>
                <a:ea typeface="ＭＳ Ｐゴシック" charset="0"/>
                <a:cs typeface="ＭＳ Ｐゴシック" charset="0"/>
              </a:rPr>
              <a:t>Astronomy </a:t>
            </a:r>
          </a:p>
          <a:p>
            <a:r>
              <a:rPr lang="en-US" sz="2400" b="1">
                <a:latin typeface="Arial" charset="0"/>
                <a:ea typeface="ＭＳ Ｐゴシック" charset="0"/>
                <a:cs typeface="ＭＳ Ｐゴシック" charset="0"/>
              </a:rPr>
              <a:t>Astrology </a:t>
            </a:r>
          </a:p>
          <a:p>
            <a:pPr>
              <a:buFontTx/>
              <a:buNone/>
            </a:pPr>
            <a:r>
              <a:rPr lang="en-US" sz="2400" b="1">
                <a:latin typeface="Arial" charset="0"/>
                <a:ea typeface="ＭＳ Ｐゴシック" charset="0"/>
                <a:cs typeface="ＭＳ Ｐゴシック" charset="0"/>
              </a:rPr>
              <a:t>     - recorded meticulously over centuries</a:t>
            </a:r>
          </a:p>
          <a:p>
            <a:pPr>
              <a:buFontTx/>
              <a:buNone/>
            </a:pPr>
            <a:r>
              <a:rPr lang="en-US" sz="2400" b="1">
                <a:latin typeface="Arial" charset="0"/>
                <a:ea typeface="ＭＳ Ｐゴシック" charset="0"/>
                <a:cs typeface="ＭＳ Ｐゴシック" charset="0"/>
              </a:rPr>
              <a:t>     - correct calculations of the solar &amp; lunar year</a:t>
            </a:r>
          </a:p>
        </p:txBody>
      </p:sp>
      <p:sp>
        <p:nvSpPr>
          <p:cNvPr id="80900" name="Text Box 4"/>
          <p:cNvSpPr txBox="1">
            <a:spLocks noChangeArrowheads="1"/>
          </p:cNvSpPr>
          <p:nvPr/>
        </p:nvSpPr>
        <p:spPr bwMode="auto">
          <a:xfrm>
            <a:off x="250825" y="1143000"/>
            <a:ext cx="87630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lnSpc>
                <a:spcPct val="120000"/>
              </a:lnSpc>
            </a:pPr>
            <a:r>
              <a:rPr lang="en-US" b="1" i="1">
                <a:solidFill>
                  <a:srgbClr val="3333CC"/>
                </a:solidFill>
                <a:latin typeface="Arial" charset="0"/>
              </a:rPr>
              <a:t>MATHEMATICS</a:t>
            </a:r>
          </a:p>
          <a:p>
            <a:pPr algn="l">
              <a:lnSpc>
                <a:spcPct val="120000"/>
              </a:lnSpc>
              <a:buFontTx/>
              <a:buChar char="•"/>
            </a:pPr>
            <a:r>
              <a:rPr lang="en-US" b="1">
                <a:solidFill>
                  <a:srgbClr val="000000"/>
                </a:solidFill>
                <a:latin typeface="Arial" charset="0"/>
              </a:rPr>
              <a:t> Geometry / algebra (Euclid &amp; Pythagoras later developed)</a:t>
            </a:r>
          </a:p>
          <a:p>
            <a:pPr algn="l">
              <a:lnSpc>
                <a:spcPct val="120000"/>
              </a:lnSpc>
              <a:buFontTx/>
              <a:buChar char="•"/>
            </a:pPr>
            <a:r>
              <a:rPr lang="en-US" b="1">
                <a:solidFill>
                  <a:srgbClr val="000000"/>
                </a:solidFill>
                <a:latin typeface="Arial" charset="0"/>
              </a:rPr>
              <a:t> Developed the numerical system (sexagesimal)</a:t>
            </a:r>
          </a:p>
          <a:p>
            <a:pPr algn="l">
              <a:lnSpc>
                <a:spcPct val="120000"/>
              </a:lnSpc>
              <a:buFontTx/>
              <a:buChar char="•"/>
            </a:pPr>
            <a:r>
              <a:rPr lang="en-US" b="1">
                <a:solidFill>
                  <a:srgbClr val="000000"/>
                </a:solidFill>
                <a:latin typeface="Arial" charset="0"/>
              </a:rPr>
              <a:t> Measurement of time and degrees of the angles </a:t>
            </a:r>
          </a:p>
          <a:p>
            <a:pPr algn="l">
              <a:lnSpc>
                <a:spcPct val="120000"/>
              </a:lnSpc>
            </a:pPr>
            <a:r>
              <a:rPr lang="en-US" b="1">
                <a:solidFill>
                  <a:srgbClr val="000000"/>
                </a:solidFill>
                <a:latin typeface="Arial" charset="0"/>
              </a:rPr>
              <a:t> -  60 mins (1 hour) / 360 degrees / decimal</a:t>
            </a:r>
          </a:p>
          <a:p>
            <a:pPr algn="l">
              <a:lnSpc>
                <a:spcPct val="120000"/>
              </a:lnSpc>
            </a:pPr>
            <a:r>
              <a:rPr lang="en-US" b="1">
                <a:solidFill>
                  <a:srgbClr val="000000"/>
                </a:solidFill>
                <a:latin typeface="Arial" charset="0"/>
              </a:rPr>
              <a:t> - square roots /  value of pi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 calcmode="lin" valueType="num">
                                      <p:cBhvr additive="base">
                                        <p:cTn id="7" dur="500" fill="hold"/>
                                        <p:tgtEl>
                                          <p:spTgt spid="8090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9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0900">
                                            <p:txEl>
                                              <p:pRg st="1" end="1"/>
                                            </p:txEl>
                                          </p:spTgt>
                                        </p:tgtEl>
                                        <p:attrNameLst>
                                          <p:attrName>style.visibility</p:attrName>
                                        </p:attrNameLst>
                                      </p:cBhvr>
                                      <p:to>
                                        <p:strVal val="visible"/>
                                      </p:to>
                                    </p:set>
                                    <p:anim calcmode="lin" valueType="num">
                                      <p:cBhvr additive="base">
                                        <p:cTn id="13" dur="500" fill="hold"/>
                                        <p:tgtEl>
                                          <p:spTgt spid="8090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090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0900">
                                            <p:txEl>
                                              <p:pRg st="2" end="2"/>
                                            </p:txEl>
                                          </p:spTgt>
                                        </p:tgtEl>
                                        <p:attrNameLst>
                                          <p:attrName>style.visibility</p:attrName>
                                        </p:attrNameLst>
                                      </p:cBhvr>
                                      <p:to>
                                        <p:strVal val="visible"/>
                                      </p:to>
                                    </p:set>
                                    <p:anim calcmode="lin" valueType="num">
                                      <p:cBhvr additive="base">
                                        <p:cTn id="19" dur="500" fill="hold"/>
                                        <p:tgtEl>
                                          <p:spTgt spid="8090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09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0900">
                                            <p:txEl>
                                              <p:pRg st="3" end="3"/>
                                            </p:txEl>
                                          </p:spTgt>
                                        </p:tgtEl>
                                        <p:attrNameLst>
                                          <p:attrName>style.visibility</p:attrName>
                                        </p:attrNameLst>
                                      </p:cBhvr>
                                      <p:to>
                                        <p:strVal val="visible"/>
                                      </p:to>
                                    </p:set>
                                    <p:anim calcmode="lin" valueType="num">
                                      <p:cBhvr additive="base">
                                        <p:cTn id="25" dur="500" fill="hold"/>
                                        <p:tgtEl>
                                          <p:spTgt spid="8090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090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0900">
                                            <p:txEl>
                                              <p:pRg st="4" end="4"/>
                                            </p:txEl>
                                          </p:spTgt>
                                        </p:tgtEl>
                                        <p:attrNameLst>
                                          <p:attrName>style.visibility</p:attrName>
                                        </p:attrNameLst>
                                      </p:cBhvr>
                                      <p:to>
                                        <p:strVal val="visible"/>
                                      </p:to>
                                    </p:set>
                                    <p:anim calcmode="lin" valueType="num">
                                      <p:cBhvr additive="base">
                                        <p:cTn id="31" dur="500" fill="hold"/>
                                        <p:tgtEl>
                                          <p:spTgt spid="8090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090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0900">
                                            <p:txEl>
                                              <p:pRg st="5" end="5"/>
                                            </p:txEl>
                                          </p:spTgt>
                                        </p:tgtEl>
                                        <p:attrNameLst>
                                          <p:attrName>style.visibility</p:attrName>
                                        </p:attrNameLst>
                                      </p:cBhvr>
                                      <p:to>
                                        <p:strVal val="visible"/>
                                      </p:to>
                                    </p:set>
                                    <p:anim calcmode="lin" valueType="num">
                                      <p:cBhvr additive="base">
                                        <p:cTn id="37" dur="500" fill="hold"/>
                                        <p:tgtEl>
                                          <p:spTgt spid="8090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090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80898">
                                            <p:txEl>
                                              <p:pRg st="0" end="0"/>
                                            </p:txEl>
                                          </p:spTgt>
                                        </p:tgtEl>
                                        <p:attrNameLst>
                                          <p:attrName>style.visibility</p:attrName>
                                        </p:attrNameLst>
                                      </p:cBhvr>
                                      <p:to>
                                        <p:strVal val="visible"/>
                                      </p:to>
                                    </p:set>
                                    <p:anim calcmode="lin" valueType="num">
                                      <p:cBhvr additive="base">
                                        <p:cTn id="43" dur="500" fill="hold"/>
                                        <p:tgtEl>
                                          <p:spTgt spid="8089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08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80898">
                                            <p:txEl>
                                              <p:pRg st="1" end="1"/>
                                            </p:txEl>
                                          </p:spTgt>
                                        </p:tgtEl>
                                        <p:attrNameLst>
                                          <p:attrName>style.visibility</p:attrName>
                                        </p:attrNameLst>
                                      </p:cBhvr>
                                      <p:to>
                                        <p:strVal val="visible"/>
                                      </p:to>
                                    </p:set>
                                    <p:anim calcmode="lin" valueType="num">
                                      <p:cBhvr additive="base">
                                        <p:cTn id="49" dur="500" fill="hold"/>
                                        <p:tgtEl>
                                          <p:spTgt spid="80898">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089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80898">
                                            <p:txEl>
                                              <p:pRg st="2" end="2"/>
                                            </p:txEl>
                                          </p:spTgt>
                                        </p:tgtEl>
                                        <p:attrNameLst>
                                          <p:attrName>style.visibility</p:attrName>
                                        </p:attrNameLst>
                                      </p:cBhvr>
                                      <p:to>
                                        <p:strVal val="visible"/>
                                      </p:to>
                                    </p:set>
                                    <p:anim calcmode="lin" valueType="num">
                                      <p:cBhvr additive="base">
                                        <p:cTn id="55" dur="500" fill="hold"/>
                                        <p:tgtEl>
                                          <p:spTgt spid="80898">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089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80898">
                                            <p:txEl>
                                              <p:pRg st="3" end="3"/>
                                            </p:txEl>
                                          </p:spTgt>
                                        </p:tgtEl>
                                        <p:attrNameLst>
                                          <p:attrName>style.visibility</p:attrName>
                                        </p:attrNameLst>
                                      </p:cBhvr>
                                      <p:to>
                                        <p:strVal val="visible"/>
                                      </p:to>
                                    </p:set>
                                    <p:anim calcmode="lin" valueType="num">
                                      <p:cBhvr additive="base">
                                        <p:cTn id="61" dur="500" fill="hold"/>
                                        <p:tgtEl>
                                          <p:spTgt spid="80898">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089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80898">
                                            <p:txEl>
                                              <p:pRg st="4" end="4"/>
                                            </p:txEl>
                                          </p:spTgt>
                                        </p:tgtEl>
                                        <p:attrNameLst>
                                          <p:attrName>style.visibility</p:attrName>
                                        </p:attrNameLst>
                                      </p:cBhvr>
                                      <p:to>
                                        <p:strVal val="visible"/>
                                      </p:to>
                                    </p:set>
                                    <p:anim calcmode="lin" valueType="num">
                                      <p:cBhvr additive="base">
                                        <p:cTn id="67" dur="500" fill="hold"/>
                                        <p:tgtEl>
                                          <p:spTgt spid="80898">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0898">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build="p" autoUpdateAnimBg="0"/>
      <p:bldP spid="80900"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13" y="-26988"/>
            <a:ext cx="932338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2"/>
          <p:cNvSpPr>
            <a:spLocks noGrp="1" noChangeArrowheads="1"/>
          </p:cNvSpPr>
          <p:nvPr>
            <p:ph type="body" idx="1"/>
          </p:nvPr>
        </p:nvSpPr>
        <p:spPr>
          <a:xfrm>
            <a:off x="228600" y="2743200"/>
            <a:ext cx="7772400" cy="2667000"/>
          </a:xfrm>
        </p:spPr>
        <p:txBody>
          <a:bodyPr/>
          <a:lstStyle/>
          <a:p>
            <a:pPr>
              <a:lnSpc>
                <a:spcPct val="90000"/>
              </a:lnSpc>
              <a:buFontTx/>
              <a:buNone/>
              <a:defRPr/>
            </a:pPr>
            <a:r>
              <a:rPr lang="en-US" sz="2400" b="1" i="1" dirty="0">
                <a:solidFill>
                  <a:schemeClr val="bg1"/>
                </a:solidFill>
                <a:effectLst>
                  <a:outerShdw blurRad="50800" dist="88900" dir="2700000" algn="tl" rotWithShape="0">
                    <a:srgbClr val="000000"/>
                  </a:outerShdw>
                </a:effectLst>
                <a:latin typeface="Arial" charset="0"/>
                <a:ea typeface="ＭＳ Ｐゴシック" charset="0"/>
                <a:cs typeface="ＭＳ Ｐゴシック" charset="0"/>
              </a:rPr>
              <a:t>OTHER ACHIEVEMENTS</a:t>
            </a:r>
            <a:r>
              <a:rPr lang="en-US" sz="2400" b="1" dirty="0">
                <a:solidFill>
                  <a:schemeClr val="bg1"/>
                </a:solidFill>
                <a:effectLst>
                  <a:outerShdw blurRad="50800" dist="88900" dir="2700000" algn="tl" rotWithShape="0">
                    <a:srgbClr val="000000"/>
                  </a:outerShdw>
                </a:effectLst>
                <a:latin typeface="Arial" charset="0"/>
                <a:ea typeface="ＭＳ Ｐゴシック" charset="0"/>
                <a:cs typeface="ＭＳ Ｐゴシック" charset="0"/>
              </a:rPr>
              <a:t> </a:t>
            </a:r>
          </a:p>
          <a:p>
            <a:pPr>
              <a:lnSpc>
                <a:spcPct val="90000"/>
              </a:lnSpc>
              <a:defRPr/>
            </a:pPr>
            <a:r>
              <a:rPr lang="en-US" sz="2400" b="1" dirty="0">
                <a:solidFill>
                  <a:schemeClr val="bg1"/>
                </a:solidFill>
                <a:effectLst>
                  <a:outerShdw blurRad="50800" dist="88900" dir="2700000" algn="tl" rotWithShape="0">
                    <a:srgbClr val="000000"/>
                  </a:outerShdw>
                </a:effectLst>
                <a:latin typeface="Arial" charset="0"/>
                <a:ea typeface="ＭＳ Ｐゴシック" charset="0"/>
                <a:cs typeface="ＭＳ Ｐゴシック" charset="0"/>
              </a:rPr>
              <a:t> Calendar system – 12 lunar months </a:t>
            </a:r>
          </a:p>
          <a:p>
            <a:pPr>
              <a:lnSpc>
                <a:spcPct val="90000"/>
              </a:lnSpc>
              <a:defRPr/>
            </a:pPr>
            <a:r>
              <a:rPr lang="en-US" sz="2400" b="1" dirty="0">
                <a:solidFill>
                  <a:schemeClr val="bg1"/>
                </a:solidFill>
                <a:effectLst>
                  <a:outerShdw blurRad="50800" dist="88900" dir="2700000" algn="tl" rotWithShape="0">
                    <a:srgbClr val="000000"/>
                  </a:outerShdw>
                </a:effectLst>
                <a:latin typeface="Arial" charset="0"/>
                <a:ea typeface="ＭＳ Ｐゴシック" charset="0"/>
                <a:cs typeface="ＭＳ Ｐゴシック" charset="0"/>
              </a:rPr>
              <a:t> Measurement – Water or the sun clock</a:t>
            </a:r>
          </a:p>
          <a:p>
            <a:pPr>
              <a:lnSpc>
                <a:spcPct val="90000"/>
              </a:lnSpc>
              <a:defRPr/>
            </a:pPr>
            <a:r>
              <a:rPr lang="en-US" sz="2400" b="1" dirty="0">
                <a:solidFill>
                  <a:schemeClr val="bg1"/>
                </a:solidFill>
                <a:effectLst>
                  <a:outerShdw blurRad="50800" dist="88900" dir="2700000" algn="tl" rotWithShape="0">
                    <a:srgbClr val="000000"/>
                  </a:outerShdw>
                </a:effectLst>
                <a:latin typeface="Arial" charset="0"/>
                <a:ea typeface="ＭＳ Ｐゴシック" charset="0"/>
                <a:cs typeface="ＭＳ Ｐゴシック" charset="0"/>
              </a:rPr>
              <a:t> Medicine – Surgery / anatomy / physiology</a:t>
            </a:r>
          </a:p>
          <a:p>
            <a:pPr>
              <a:lnSpc>
                <a:spcPct val="90000"/>
              </a:lnSpc>
              <a:defRPr/>
            </a:pPr>
            <a:r>
              <a:rPr lang="en-US" sz="2400" b="1" dirty="0">
                <a:solidFill>
                  <a:schemeClr val="bg1"/>
                </a:solidFill>
                <a:effectLst>
                  <a:outerShdw blurRad="50800" dist="88900" dir="2700000" algn="tl" rotWithShape="0">
                    <a:srgbClr val="000000"/>
                  </a:outerShdw>
                </a:effectLst>
                <a:latin typeface="Arial" charset="0"/>
                <a:ea typeface="ＭＳ Ｐゴシック" charset="0"/>
                <a:cs typeface="ＭＳ Ｐゴシック" charset="0"/>
              </a:rPr>
              <a:t> Circulation of blood/ pulse</a:t>
            </a:r>
          </a:p>
          <a:p>
            <a:pPr>
              <a:lnSpc>
                <a:spcPct val="90000"/>
              </a:lnSpc>
              <a:buFontTx/>
              <a:buNone/>
              <a:defRPr/>
            </a:pPr>
            <a:endParaRPr lang="en-US" sz="2400" b="1" dirty="0">
              <a:solidFill>
                <a:schemeClr val="bg1"/>
              </a:solidFill>
              <a:effectLst>
                <a:outerShdw blurRad="50800" dist="88900" dir="2700000" algn="tl" rotWithShape="0">
                  <a:srgbClr val="000000"/>
                </a:outerShdw>
              </a:effectLst>
              <a:latin typeface="Arial" charset="0"/>
              <a:ea typeface="ＭＳ Ｐゴシック" charset="0"/>
              <a:cs typeface="ＭＳ Ｐゴシック" charset="0"/>
            </a:endParaRPr>
          </a:p>
          <a:p>
            <a:pPr>
              <a:lnSpc>
                <a:spcPct val="90000"/>
              </a:lnSpc>
              <a:defRPr/>
            </a:pPr>
            <a:endParaRPr lang="en-US" sz="2400" b="1" dirty="0">
              <a:solidFill>
                <a:schemeClr val="bg1"/>
              </a:solidFill>
              <a:effectLst>
                <a:outerShdw blurRad="50800" dist="88900" dir="2700000" algn="tl" rotWithShape="0">
                  <a:srgbClr val="000000"/>
                </a:outerShdw>
              </a:effectLst>
              <a:latin typeface="Arial" charset="0"/>
              <a:ea typeface="ＭＳ Ｐゴシック" charset="0"/>
              <a:cs typeface="ＭＳ Ｐゴシック" charset="0"/>
            </a:endParaRPr>
          </a:p>
        </p:txBody>
      </p:sp>
      <p:sp>
        <p:nvSpPr>
          <p:cNvPr id="154627" name="WordArt 3"/>
          <p:cNvSpPr>
            <a:spLocks noChangeArrowheads="1" noChangeShapeType="1" noTextEdit="1"/>
          </p:cNvSpPr>
          <p:nvPr/>
        </p:nvSpPr>
        <p:spPr bwMode="auto">
          <a:xfrm>
            <a:off x="4114800" y="304800"/>
            <a:ext cx="4343400" cy="609600"/>
          </a:xfrm>
          <a:prstGeom prst="rect">
            <a:avLst/>
          </a:prstGeom>
        </p:spPr>
        <p:txBody>
          <a:bodyPr wrap="none" fromWordArt="1">
            <a:prstTxWarp prst="textPlain">
              <a:avLst>
                <a:gd name="adj" fmla="val 50000"/>
              </a:avLst>
            </a:prstTxWarp>
          </a:bodyPr>
          <a:lstStyle/>
          <a:p>
            <a:r>
              <a:rPr lang="en-US" sz="3600" b="1" kern="10">
                <a:ln w="12700">
                  <a:solidFill>
                    <a:srgbClr val="3333CC"/>
                  </a:solidFill>
                  <a:round/>
                  <a:headEnd/>
                  <a:tailEnd/>
                </a:ln>
                <a:solidFill>
                  <a:srgbClr val="FFFFFF"/>
                </a:solidFill>
                <a:effectLst>
                  <a:outerShdw blurRad="63500" dist="46662" dir="2115817" algn="ctr" rotWithShape="0">
                    <a:srgbClr val="9999FF">
                      <a:alpha val="74997"/>
                    </a:srgbClr>
                  </a:outerShdw>
                </a:effectLst>
                <a:latin typeface="Garamond"/>
                <a:ea typeface="Garamond"/>
                <a:cs typeface="Garamond"/>
              </a:rPr>
              <a:t>SCIENTIFIC KNOWLEDGE</a:t>
            </a:r>
          </a:p>
        </p:txBody>
      </p:sp>
      <p:sp>
        <p:nvSpPr>
          <p:cNvPr id="154628" name="Line 4"/>
          <p:cNvSpPr>
            <a:spLocks noChangeShapeType="1"/>
          </p:cNvSpPr>
          <p:nvPr/>
        </p:nvSpPr>
        <p:spPr bwMode="auto">
          <a:xfrm>
            <a:off x="5181600" y="1066800"/>
            <a:ext cx="3276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29" name="Text Box 5"/>
          <p:cNvSpPr txBox="1">
            <a:spLocks noChangeArrowheads="1"/>
          </p:cNvSpPr>
          <p:nvPr/>
        </p:nvSpPr>
        <p:spPr bwMode="auto">
          <a:xfrm>
            <a:off x="8604250" y="-26988"/>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140</a:t>
            </a:r>
            <a:endParaRPr lang="en-US" b="1">
              <a:solidFill>
                <a:srgbClr val="0000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1922">
                                            <p:txEl>
                                              <p:pRg st="0" end="0"/>
                                            </p:txEl>
                                          </p:spTgt>
                                        </p:tgtEl>
                                        <p:attrNameLst>
                                          <p:attrName>style.visibility</p:attrName>
                                        </p:attrNameLst>
                                      </p:cBhvr>
                                      <p:to>
                                        <p:strVal val="visible"/>
                                      </p:to>
                                    </p:set>
                                    <p:anim calcmode="lin" valueType="num">
                                      <p:cBhvr additive="base">
                                        <p:cTn id="7" dur="500" fill="hold"/>
                                        <p:tgtEl>
                                          <p:spTgt spid="8192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1922">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1922">
                                            <p:txEl>
                                              <p:pRg st="1" end="1"/>
                                            </p:txEl>
                                          </p:spTgt>
                                        </p:tgtEl>
                                        <p:attrNameLst>
                                          <p:attrName>style.visibility</p:attrName>
                                        </p:attrNameLst>
                                      </p:cBhvr>
                                      <p:to>
                                        <p:strVal val="visible"/>
                                      </p:to>
                                    </p:set>
                                    <p:anim calcmode="lin" valueType="num">
                                      <p:cBhvr additive="base">
                                        <p:cTn id="12" dur="500" fill="hold"/>
                                        <p:tgtEl>
                                          <p:spTgt spid="81922">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81922">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81922">
                                            <p:txEl>
                                              <p:pRg st="2" end="2"/>
                                            </p:txEl>
                                          </p:spTgt>
                                        </p:tgtEl>
                                        <p:attrNameLst>
                                          <p:attrName>style.visibility</p:attrName>
                                        </p:attrNameLst>
                                      </p:cBhvr>
                                      <p:to>
                                        <p:strVal val="visible"/>
                                      </p:to>
                                    </p:set>
                                    <p:anim calcmode="lin" valueType="num">
                                      <p:cBhvr additive="base">
                                        <p:cTn id="17" dur="500" fill="hold"/>
                                        <p:tgtEl>
                                          <p:spTgt spid="81922">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81922">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81922">
                                            <p:txEl>
                                              <p:pRg st="3" end="3"/>
                                            </p:txEl>
                                          </p:spTgt>
                                        </p:tgtEl>
                                        <p:attrNameLst>
                                          <p:attrName>style.visibility</p:attrName>
                                        </p:attrNameLst>
                                      </p:cBhvr>
                                      <p:to>
                                        <p:strVal val="visible"/>
                                      </p:to>
                                    </p:set>
                                    <p:anim calcmode="lin" valueType="num">
                                      <p:cBhvr additive="base">
                                        <p:cTn id="22" dur="500" fill="hold"/>
                                        <p:tgtEl>
                                          <p:spTgt spid="81922">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81922">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81922">
                                            <p:txEl>
                                              <p:pRg st="4" end="4"/>
                                            </p:txEl>
                                          </p:spTgt>
                                        </p:tgtEl>
                                        <p:attrNameLst>
                                          <p:attrName>style.visibility</p:attrName>
                                        </p:attrNameLst>
                                      </p:cBhvr>
                                      <p:to>
                                        <p:strVal val="visible"/>
                                      </p:to>
                                    </p:set>
                                    <p:anim calcmode="lin" valueType="num">
                                      <p:cBhvr additive="base">
                                        <p:cTn id="27" dur="500" fill="hold"/>
                                        <p:tgtEl>
                                          <p:spTgt spid="81922">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819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build="p" autoUpdateAnimBg="0"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sz="half" idx="1"/>
          </p:nvPr>
        </p:nvSpPr>
        <p:spPr>
          <a:xfrm>
            <a:off x="381000" y="1600200"/>
            <a:ext cx="4724400" cy="4953000"/>
          </a:xfrm>
        </p:spPr>
        <p:txBody>
          <a:bodyPr/>
          <a:lstStyle/>
          <a:p>
            <a:pPr>
              <a:buFontTx/>
              <a:buNone/>
            </a:pPr>
            <a:r>
              <a:rPr lang="en-US" sz="2400" b="1">
                <a:latin typeface="Arial" charset="0"/>
                <a:ea typeface="ＭＳ Ｐゴシック" charset="0"/>
                <a:cs typeface="ＭＳ Ｐゴシック" charset="0"/>
              </a:rPr>
              <a:t>AGRICULTURE</a:t>
            </a:r>
          </a:p>
          <a:p>
            <a:r>
              <a:rPr lang="en-US" sz="2400" b="1">
                <a:latin typeface="Arial" charset="0"/>
                <a:ea typeface="ＭＳ Ｐゴシック" charset="0"/>
                <a:cs typeface="ＭＳ Ｐゴシック" charset="0"/>
              </a:rPr>
              <a:t>Economic base – </a:t>
            </a:r>
            <a:r>
              <a:rPr lang="en-US" sz="2400" b="1" u="sng">
                <a:latin typeface="Arial" charset="0"/>
                <a:ea typeface="ＭＳ Ｐゴシック" charset="0"/>
                <a:cs typeface="ＭＳ Ｐゴシック" charset="0"/>
              </a:rPr>
              <a:t>barley</a:t>
            </a:r>
            <a:r>
              <a:rPr lang="en-US" sz="2400" b="1">
                <a:latin typeface="Arial" charset="0"/>
                <a:ea typeface="ＭＳ Ｐゴシック" charset="0"/>
                <a:cs typeface="ＭＳ Ｐゴシック" charset="0"/>
              </a:rPr>
              <a:t>, wheat, fruits, vegetables, cattle &amp; sheep</a:t>
            </a:r>
          </a:p>
          <a:p>
            <a:pPr>
              <a:buFontTx/>
              <a:buNone/>
            </a:pPr>
            <a:r>
              <a:rPr lang="en-US" sz="2400" b="1">
                <a:latin typeface="Arial" charset="0"/>
                <a:ea typeface="ＭＳ Ｐゴシック" charset="0"/>
                <a:cs typeface="ＭＳ Ｐゴシック" charset="0"/>
              </a:rPr>
              <a:t>IRRIGATION SYSTEM</a:t>
            </a:r>
          </a:p>
          <a:p>
            <a:r>
              <a:rPr lang="en-US" sz="2400" b="1">
                <a:latin typeface="Arial" charset="0"/>
                <a:ea typeface="ＭＳ Ｐゴシック" charset="0"/>
                <a:cs typeface="ＭＳ Ｐゴシック" charset="0"/>
              </a:rPr>
              <a:t>Swamp and desert conditions</a:t>
            </a:r>
          </a:p>
          <a:p>
            <a:r>
              <a:rPr lang="en-US" sz="2400" b="1">
                <a:latin typeface="Arial" charset="0"/>
                <a:ea typeface="ＭＳ Ｐゴシック" charset="0"/>
                <a:cs typeface="ＭＳ Ｐゴシック" charset="0"/>
              </a:rPr>
              <a:t>Tigris and Euphrates – Sumerian (Idiglat &amp; Buranin)</a:t>
            </a:r>
          </a:p>
          <a:p>
            <a:r>
              <a:rPr lang="en-US" sz="2400" b="1">
                <a:latin typeface="Arial" charset="0"/>
                <a:ea typeface="ＭＳ Ｐゴシック" charset="0"/>
                <a:cs typeface="ＭＳ Ｐゴシック" charset="0"/>
              </a:rPr>
              <a:t>Canal systems / flood banks</a:t>
            </a:r>
          </a:p>
          <a:p>
            <a:endParaRPr lang="en-US" sz="2400" b="1">
              <a:latin typeface="Arial" charset="0"/>
              <a:ea typeface="ＭＳ Ｐゴシック" charset="0"/>
              <a:cs typeface="ＭＳ Ｐゴシック" charset="0"/>
            </a:endParaRPr>
          </a:p>
        </p:txBody>
      </p:sp>
      <p:sp>
        <p:nvSpPr>
          <p:cNvPr id="155650" name="WordArt 3"/>
          <p:cNvSpPr>
            <a:spLocks noChangeArrowheads="1" noChangeShapeType="1" noTextEdit="1"/>
          </p:cNvSpPr>
          <p:nvPr/>
        </p:nvSpPr>
        <p:spPr bwMode="auto">
          <a:xfrm>
            <a:off x="914400" y="381000"/>
            <a:ext cx="7848600" cy="1066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r>
              <a:rPr lang="en-US" sz="3200" b="1" kern="10">
                <a:gradFill rotWithShape="1">
                  <a:gsLst>
                    <a:gs pos="0">
                      <a:srgbClr val="9999FF"/>
                    </a:gs>
                    <a:gs pos="100000">
                      <a:srgbClr val="009999"/>
                    </a:gs>
                  </a:gsLst>
                  <a:lin ang="5400000" scaled="1"/>
                </a:gradFill>
                <a:effectLst>
                  <a:outerShdw blurRad="63500" dist="53882" dir="2700000" algn="ctr" rotWithShape="0">
                    <a:srgbClr val="C0C0C0">
                      <a:alpha val="79999"/>
                    </a:srgbClr>
                  </a:outerShdw>
                </a:effectLst>
                <a:latin typeface="Garamond"/>
                <a:ea typeface="Garamond"/>
                <a:cs typeface="Garamond"/>
              </a:rPr>
              <a:t>ECONOMY &amp; SOCIAL STRUCTURE</a:t>
            </a:r>
          </a:p>
        </p:txBody>
      </p:sp>
      <p:pic>
        <p:nvPicPr>
          <p:cNvPr id="82948" name="Picture 4"/>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953000" y="1752600"/>
            <a:ext cx="3886200" cy="3084513"/>
          </a:xfrm>
          <a:noFill/>
        </p:spPr>
      </p:pic>
      <p:sp>
        <p:nvSpPr>
          <p:cNvPr id="155652" name="Text Box 5"/>
          <p:cNvSpPr txBox="1">
            <a:spLocks noChangeArrowheads="1"/>
          </p:cNvSpPr>
          <p:nvPr/>
        </p:nvSpPr>
        <p:spPr bwMode="auto">
          <a:xfrm>
            <a:off x="8439150"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946">
                                            <p:txEl>
                                              <p:pRg st="0" end="0"/>
                                            </p:txEl>
                                          </p:spTgt>
                                        </p:tgtEl>
                                        <p:attrNameLst>
                                          <p:attrName>style.visibility</p:attrName>
                                        </p:attrNameLst>
                                      </p:cBhvr>
                                      <p:to>
                                        <p:strVal val="visible"/>
                                      </p:to>
                                    </p:set>
                                    <p:anim calcmode="lin" valueType="num">
                                      <p:cBhvr additive="base">
                                        <p:cTn id="7" dur="500" fill="hold"/>
                                        <p:tgtEl>
                                          <p:spTgt spid="8294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29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946">
                                            <p:txEl>
                                              <p:pRg st="1" end="1"/>
                                            </p:txEl>
                                          </p:spTgt>
                                        </p:tgtEl>
                                        <p:attrNameLst>
                                          <p:attrName>style.visibility</p:attrName>
                                        </p:attrNameLst>
                                      </p:cBhvr>
                                      <p:to>
                                        <p:strVal val="visible"/>
                                      </p:to>
                                    </p:set>
                                    <p:anim calcmode="lin" valueType="num">
                                      <p:cBhvr additive="base">
                                        <p:cTn id="13" dur="500" fill="hold"/>
                                        <p:tgtEl>
                                          <p:spTgt spid="8294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294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946">
                                            <p:txEl>
                                              <p:pRg st="2" end="2"/>
                                            </p:txEl>
                                          </p:spTgt>
                                        </p:tgtEl>
                                        <p:attrNameLst>
                                          <p:attrName>style.visibility</p:attrName>
                                        </p:attrNameLst>
                                      </p:cBhvr>
                                      <p:to>
                                        <p:strVal val="visible"/>
                                      </p:to>
                                    </p:set>
                                    <p:anim calcmode="lin" valueType="num">
                                      <p:cBhvr additive="base">
                                        <p:cTn id="19" dur="500" fill="hold"/>
                                        <p:tgtEl>
                                          <p:spTgt spid="8294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2946">
                                            <p:txEl>
                                              <p:pRg st="2" end="2"/>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14" presetClass="entr" presetSubtype="10" fill="hold" nodeType="afterEffect">
                                  <p:stCondLst>
                                    <p:cond delay="0"/>
                                  </p:stCondLst>
                                  <p:childTnLst>
                                    <p:set>
                                      <p:cBhvr>
                                        <p:cTn id="23" dur="1" fill="hold">
                                          <p:stCondLst>
                                            <p:cond delay="0"/>
                                          </p:stCondLst>
                                        </p:cTn>
                                        <p:tgtEl>
                                          <p:spTgt spid="82948"/>
                                        </p:tgtEl>
                                        <p:attrNameLst>
                                          <p:attrName>style.visibility</p:attrName>
                                        </p:attrNameLst>
                                      </p:cBhvr>
                                      <p:to>
                                        <p:strVal val="visible"/>
                                      </p:to>
                                    </p:set>
                                    <p:animEffect transition="in" filter="randombar(horizontal)">
                                      <p:cBhvr>
                                        <p:cTn id="24" dur="500"/>
                                        <p:tgtEl>
                                          <p:spTgt spid="8294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2946">
                                            <p:txEl>
                                              <p:pRg st="3" end="3"/>
                                            </p:txEl>
                                          </p:spTgt>
                                        </p:tgtEl>
                                        <p:attrNameLst>
                                          <p:attrName>style.visibility</p:attrName>
                                        </p:attrNameLst>
                                      </p:cBhvr>
                                      <p:to>
                                        <p:strVal val="visible"/>
                                      </p:to>
                                    </p:set>
                                    <p:anim calcmode="lin" valueType="num">
                                      <p:cBhvr additive="base">
                                        <p:cTn id="29" dur="500" fill="hold"/>
                                        <p:tgtEl>
                                          <p:spTgt spid="82946">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294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2946">
                                            <p:txEl>
                                              <p:pRg st="4" end="4"/>
                                            </p:txEl>
                                          </p:spTgt>
                                        </p:tgtEl>
                                        <p:attrNameLst>
                                          <p:attrName>style.visibility</p:attrName>
                                        </p:attrNameLst>
                                      </p:cBhvr>
                                      <p:to>
                                        <p:strVal val="visible"/>
                                      </p:to>
                                    </p:set>
                                    <p:anim calcmode="lin" valueType="num">
                                      <p:cBhvr additive="base">
                                        <p:cTn id="35" dur="500" fill="hold"/>
                                        <p:tgtEl>
                                          <p:spTgt spid="82946">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294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82946">
                                            <p:txEl>
                                              <p:pRg st="5" end="5"/>
                                            </p:txEl>
                                          </p:spTgt>
                                        </p:tgtEl>
                                        <p:attrNameLst>
                                          <p:attrName>style.visibility</p:attrName>
                                        </p:attrNameLst>
                                      </p:cBhvr>
                                      <p:to>
                                        <p:strVal val="visible"/>
                                      </p:to>
                                    </p:set>
                                    <p:anim calcmode="lin" valueType="num">
                                      <p:cBhvr additive="base">
                                        <p:cTn id="41" dur="500" fill="hold"/>
                                        <p:tgtEl>
                                          <p:spTgt spid="82946">
                                            <p:txEl>
                                              <p:pRg st="5" end="5"/>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8294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A76CAD7F-34FA-8A40-8CBE-F420DD49C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17155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6"/>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850900"/>
            <a:ext cx="91694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Rectangle 7"/>
          <p:cNvSpPr>
            <a:spLocks noChangeArrowheads="1"/>
          </p:cNvSpPr>
          <p:nvPr/>
        </p:nvSpPr>
        <p:spPr bwMode="auto">
          <a:xfrm>
            <a:off x="0" y="762000"/>
            <a:ext cx="9144000" cy="6324600"/>
          </a:xfrm>
          <a:prstGeom prst="rect">
            <a:avLst/>
          </a:prstGeom>
          <a:gradFill rotWithShape="0">
            <a:gsLst>
              <a:gs pos="0">
                <a:schemeClr val="tx2">
                  <a:alpha val="52000"/>
                </a:schemeClr>
              </a:gs>
              <a:gs pos="100000">
                <a:schemeClr val="tx2">
                  <a:gamma/>
                  <a:shade val="44706"/>
                  <a:invGamma/>
                  <a:alpha val="53000"/>
                </a:schemeClr>
              </a:gs>
            </a:gsLst>
            <a:lin ang="5400000" scaled="1"/>
          </a:gradFill>
          <a:ln w="9525">
            <a:solidFill>
              <a:schemeClr val="tx1"/>
            </a:solid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83970" name="Rectangle 2"/>
          <p:cNvSpPr>
            <a:spLocks noGrp="1" noChangeArrowheads="1"/>
          </p:cNvSpPr>
          <p:nvPr>
            <p:ph type="body" sz="half" idx="1"/>
          </p:nvPr>
        </p:nvSpPr>
        <p:spPr>
          <a:xfrm>
            <a:off x="609600" y="1524000"/>
            <a:ext cx="8534400" cy="5181600"/>
          </a:xfrm>
        </p:spPr>
        <p:txBody>
          <a:bodyPr/>
          <a:lstStyle/>
          <a:p>
            <a:pPr>
              <a:buFontTx/>
              <a:buNone/>
            </a:pPr>
            <a:r>
              <a:rPr lang="en-US" sz="2800" b="1">
                <a:solidFill>
                  <a:schemeClr val="bg1"/>
                </a:solidFill>
                <a:latin typeface="Arial" charset="0"/>
                <a:ea typeface="ＭＳ Ｐゴシック" charset="0"/>
                <a:cs typeface="ＭＳ Ｐゴシック" charset="0"/>
              </a:rPr>
              <a:t>ART</a:t>
            </a:r>
          </a:p>
          <a:p>
            <a:r>
              <a:rPr lang="en-US" sz="2800" b="1">
                <a:solidFill>
                  <a:schemeClr val="bg1"/>
                </a:solidFill>
                <a:latin typeface="Arial" charset="0"/>
                <a:ea typeface="ＭＳ Ｐゴシック" charset="0"/>
                <a:cs typeface="ＭＳ Ｐゴシック" charset="0"/>
              </a:rPr>
              <a:t>Tapestries / rugs</a:t>
            </a:r>
          </a:p>
          <a:p>
            <a:r>
              <a:rPr lang="en-US" sz="2800" b="1">
                <a:solidFill>
                  <a:schemeClr val="bg1"/>
                </a:solidFill>
                <a:latin typeface="Arial" charset="0"/>
                <a:ea typeface="ＭＳ Ｐゴシック" charset="0"/>
                <a:cs typeface="ＭＳ Ｐゴシック" charset="0"/>
              </a:rPr>
              <a:t>Fashion gold and silver goods</a:t>
            </a:r>
          </a:p>
          <a:p>
            <a:r>
              <a:rPr lang="en-US" sz="2800" b="1">
                <a:solidFill>
                  <a:schemeClr val="bg1"/>
                </a:solidFill>
                <a:latin typeface="Arial" charset="0"/>
                <a:ea typeface="ＭＳ Ｐゴシック" charset="0"/>
                <a:cs typeface="ＭＳ Ｐゴシック" charset="0"/>
              </a:rPr>
              <a:t>Cut gems and manufactured textiles</a:t>
            </a:r>
          </a:p>
          <a:p>
            <a:pPr>
              <a:buFontTx/>
              <a:buNone/>
            </a:pPr>
            <a:endParaRPr lang="en-US" sz="2800" b="1">
              <a:solidFill>
                <a:schemeClr val="bg1"/>
              </a:solidFill>
              <a:latin typeface="Arial" charset="0"/>
              <a:ea typeface="ＭＳ Ｐゴシック" charset="0"/>
              <a:cs typeface="ＭＳ Ｐゴシック" charset="0"/>
            </a:endParaRPr>
          </a:p>
          <a:p>
            <a:pPr>
              <a:buFontTx/>
              <a:buNone/>
            </a:pPr>
            <a:r>
              <a:rPr lang="en-US" sz="2800" b="1">
                <a:solidFill>
                  <a:schemeClr val="bg1"/>
                </a:solidFill>
                <a:latin typeface="Arial" charset="0"/>
                <a:ea typeface="ＭＳ Ｐゴシック" charset="0"/>
                <a:cs typeface="ＭＳ Ｐゴシック" charset="0"/>
              </a:rPr>
              <a:t>TRADE</a:t>
            </a:r>
          </a:p>
          <a:p>
            <a:r>
              <a:rPr lang="en-US" sz="2800" b="1">
                <a:solidFill>
                  <a:schemeClr val="bg1"/>
                </a:solidFill>
                <a:latin typeface="Arial" charset="0"/>
                <a:ea typeface="ＭＳ Ｐゴシック" charset="0"/>
                <a:cs typeface="ＭＳ Ｐゴシック" charset="0"/>
              </a:rPr>
              <a:t>Key to Babylon</a:t>
            </a:r>
            <a:r>
              <a:rPr lang="fr-FR" sz="2800" b="1">
                <a:solidFill>
                  <a:schemeClr val="bg1"/>
                </a:solidFill>
                <a:latin typeface="Arial" charset="0"/>
                <a:ea typeface="ＭＳ Ｐゴシック" charset="0"/>
                <a:cs typeface="ＭＳ Ｐゴシック" charset="0"/>
              </a:rPr>
              <a:t>'</a:t>
            </a:r>
            <a:r>
              <a:rPr lang="en-US" sz="2800" b="1">
                <a:solidFill>
                  <a:schemeClr val="bg1"/>
                </a:solidFill>
                <a:latin typeface="Arial" charset="0"/>
                <a:ea typeface="ＭＳ Ｐゴシック" charset="0"/>
                <a:cs typeface="ＭＳ Ｐゴシック" charset="0"/>
              </a:rPr>
              <a:t>s wealth</a:t>
            </a:r>
          </a:p>
          <a:p>
            <a:r>
              <a:rPr lang="en-US" sz="2800" b="1">
                <a:solidFill>
                  <a:schemeClr val="bg1"/>
                </a:solidFill>
                <a:latin typeface="Arial" charset="0"/>
                <a:ea typeface="ＭＳ Ｐゴシック" charset="0"/>
                <a:cs typeface="ＭＳ Ｐゴシック" charset="0"/>
              </a:rPr>
              <a:t>Protection from bandits – prosper till 1000 BC </a:t>
            </a:r>
          </a:p>
          <a:p>
            <a:r>
              <a:rPr lang="en-US" sz="2800" b="1">
                <a:solidFill>
                  <a:schemeClr val="bg1"/>
                </a:solidFill>
                <a:latin typeface="Arial" charset="0"/>
                <a:ea typeface="ＭＳ Ｐゴシック" charset="0"/>
                <a:cs typeface="ＭＳ Ｐゴシック" charset="0"/>
              </a:rPr>
              <a:t>Taxation on the people</a:t>
            </a:r>
          </a:p>
        </p:txBody>
      </p:sp>
      <p:sp>
        <p:nvSpPr>
          <p:cNvPr id="156676" name="WordArt 3"/>
          <p:cNvSpPr>
            <a:spLocks noChangeArrowheads="1" noChangeShapeType="1" noTextEdit="1"/>
          </p:cNvSpPr>
          <p:nvPr/>
        </p:nvSpPr>
        <p:spPr bwMode="auto">
          <a:xfrm>
            <a:off x="4191000" y="228600"/>
            <a:ext cx="4800600"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200" b="1" kern="10">
                <a:gradFill rotWithShape="1">
                  <a:gsLst>
                    <a:gs pos="0">
                      <a:srgbClr val="9999FF"/>
                    </a:gs>
                    <a:gs pos="100000">
                      <a:srgbClr val="009999"/>
                    </a:gs>
                  </a:gsLst>
                  <a:lin ang="5400000" scaled="1"/>
                </a:gradFill>
                <a:effectLst>
                  <a:outerShdw blurRad="63500" dist="53882" dir="2700000" algn="ctr" rotWithShape="0">
                    <a:srgbClr val="C0C0C0">
                      <a:alpha val="79999"/>
                    </a:srgbClr>
                  </a:outerShdw>
                </a:effectLst>
                <a:latin typeface="Garamond"/>
                <a:ea typeface="Garamond"/>
                <a:cs typeface="Garamond"/>
              </a:rPr>
              <a:t>ECONOMY &amp; SOCIAL STRUCTURE</a:t>
            </a:r>
          </a:p>
        </p:txBody>
      </p:sp>
      <p:sp>
        <p:nvSpPr>
          <p:cNvPr id="156677" name="Line 4"/>
          <p:cNvSpPr>
            <a:spLocks noChangeShapeType="1"/>
          </p:cNvSpPr>
          <p:nvPr/>
        </p:nvSpPr>
        <p:spPr bwMode="auto">
          <a:xfrm>
            <a:off x="5029200" y="914400"/>
            <a:ext cx="3886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56678" name="Picture 5"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24800" y="5999163"/>
            <a:ext cx="87630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839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3970">
                                            <p:txEl>
                                              <p:pRg st="0" end="0"/>
                                            </p:txEl>
                                          </p:spTgt>
                                        </p:tgtEl>
                                        <p:attrNameLst>
                                          <p:attrName>style.visibility</p:attrName>
                                        </p:attrNameLst>
                                      </p:cBhvr>
                                      <p:to>
                                        <p:strVal val="visible"/>
                                      </p:to>
                                    </p:set>
                                    <p:anim calcmode="lin" valueType="num">
                                      <p:cBhvr additive="base">
                                        <p:cTn id="11" dur="500" fill="hold"/>
                                        <p:tgtEl>
                                          <p:spTgt spid="8397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39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3970">
                                            <p:txEl>
                                              <p:pRg st="1" end="1"/>
                                            </p:txEl>
                                          </p:spTgt>
                                        </p:tgtEl>
                                        <p:attrNameLst>
                                          <p:attrName>style.visibility</p:attrName>
                                        </p:attrNameLst>
                                      </p:cBhvr>
                                      <p:to>
                                        <p:strVal val="visible"/>
                                      </p:to>
                                    </p:set>
                                    <p:anim calcmode="lin" valueType="num">
                                      <p:cBhvr additive="base">
                                        <p:cTn id="17" dur="500" fill="hold"/>
                                        <p:tgtEl>
                                          <p:spTgt spid="83970">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397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3970">
                                            <p:txEl>
                                              <p:pRg st="2" end="2"/>
                                            </p:txEl>
                                          </p:spTgt>
                                        </p:tgtEl>
                                        <p:attrNameLst>
                                          <p:attrName>style.visibility</p:attrName>
                                        </p:attrNameLst>
                                      </p:cBhvr>
                                      <p:to>
                                        <p:strVal val="visible"/>
                                      </p:to>
                                    </p:set>
                                    <p:anim calcmode="lin" valueType="num">
                                      <p:cBhvr additive="base">
                                        <p:cTn id="23" dur="500" fill="hold"/>
                                        <p:tgtEl>
                                          <p:spTgt spid="83970">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39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3970">
                                            <p:txEl>
                                              <p:pRg st="3" end="3"/>
                                            </p:txEl>
                                          </p:spTgt>
                                        </p:tgtEl>
                                        <p:attrNameLst>
                                          <p:attrName>style.visibility</p:attrName>
                                        </p:attrNameLst>
                                      </p:cBhvr>
                                      <p:to>
                                        <p:strVal val="visible"/>
                                      </p:to>
                                    </p:set>
                                    <p:anim calcmode="lin" valueType="num">
                                      <p:cBhvr additive="base">
                                        <p:cTn id="29" dur="500" fill="hold"/>
                                        <p:tgtEl>
                                          <p:spTgt spid="83970">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397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3970">
                                            <p:txEl>
                                              <p:pRg st="5" end="5"/>
                                            </p:txEl>
                                          </p:spTgt>
                                        </p:tgtEl>
                                        <p:attrNameLst>
                                          <p:attrName>style.visibility</p:attrName>
                                        </p:attrNameLst>
                                      </p:cBhvr>
                                      <p:to>
                                        <p:strVal val="visible"/>
                                      </p:to>
                                    </p:set>
                                    <p:anim calcmode="lin" valueType="num">
                                      <p:cBhvr additive="base">
                                        <p:cTn id="35" dur="500" fill="hold"/>
                                        <p:tgtEl>
                                          <p:spTgt spid="83970">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397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83970">
                                            <p:txEl>
                                              <p:pRg st="6" end="6"/>
                                            </p:txEl>
                                          </p:spTgt>
                                        </p:tgtEl>
                                        <p:attrNameLst>
                                          <p:attrName>style.visibility</p:attrName>
                                        </p:attrNameLst>
                                      </p:cBhvr>
                                      <p:to>
                                        <p:strVal val="visible"/>
                                      </p:to>
                                    </p:set>
                                    <p:anim calcmode="lin" valueType="num">
                                      <p:cBhvr additive="base">
                                        <p:cTn id="41" dur="500" fill="hold"/>
                                        <p:tgtEl>
                                          <p:spTgt spid="83970">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8397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83970">
                                            <p:txEl>
                                              <p:pRg st="7" end="7"/>
                                            </p:txEl>
                                          </p:spTgt>
                                        </p:tgtEl>
                                        <p:attrNameLst>
                                          <p:attrName>style.visibility</p:attrName>
                                        </p:attrNameLst>
                                      </p:cBhvr>
                                      <p:to>
                                        <p:strVal val="visible"/>
                                      </p:to>
                                    </p:set>
                                    <p:anim calcmode="lin" valueType="num">
                                      <p:cBhvr additive="base">
                                        <p:cTn id="47" dur="500" fill="hold"/>
                                        <p:tgtEl>
                                          <p:spTgt spid="83970">
                                            <p:txEl>
                                              <p:pRg st="7" end="7"/>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8397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83970">
                                            <p:txEl>
                                              <p:pRg st="8" end="8"/>
                                            </p:txEl>
                                          </p:spTgt>
                                        </p:tgtEl>
                                        <p:attrNameLst>
                                          <p:attrName>style.visibility</p:attrName>
                                        </p:attrNameLst>
                                      </p:cBhvr>
                                      <p:to>
                                        <p:strVal val="visible"/>
                                      </p:to>
                                    </p:set>
                                    <p:anim calcmode="lin" valueType="num">
                                      <p:cBhvr additive="base">
                                        <p:cTn id="53" dur="500" fill="hold"/>
                                        <p:tgtEl>
                                          <p:spTgt spid="83970">
                                            <p:txEl>
                                              <p:pRg st="8" end="8"/>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83970">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5" grpId="0" animBg="1"/>
      <p:bldP spid="83970"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Israel &amp; Babylon Titl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90600" y="381000"/>
            <a:ext cx="74009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Before the Exi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1000" y="1905000"/>
            <a:ext cx="55626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The Exile Period"/>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81200" y="3505200"/>
            <a:ext cx="6196013"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After the Exil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52800" y="5410200"/>
            <a:ext cx="53340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Line 6"/>
          <p:cNvSpPr>
            <a:spLocks noChangeShapeType="1"/>
          </p:cNvSpPr>
          <p:nvPr/>
        </p:nvSpPr>
        <p:spPr bwMode="auto">
          <a:xfrm>
            <a:off x="1143000" y="2743200"/>
            <a:ext cx="381000" cy="609600"/>
          </a:xfrm>
          <a:prstGeom prst="line">
            <a:avLst/>
          </a:prstGeom>
          <a:noFill/>
          <a:ln w="92075">
            <a:solidFill>
              <a:srgbClr val="003300"/>
            </a:solidFill>
            <a:round/>
            <a:headEnd/>
            <a:tailEnd type="stealth" w="med" len="med"/>
          </a:ln>
          <a:effectLst>
            <a:prstShdw prst="shdw13" dist="96720" dir="12191915">
              <a:srgbClr val="000000">
                <a:alpha val="50000"/>
              </a:srgbClr>
            </a:prstShdw>
          </a:effectLst>
          <a:extLst>
            <a:ext uri="{909E8E84-426E-40DD-AFC4-6F175D3DCCD1}">
              <a14:hiddenFill xmlns:a14="http://schemas.microsoft.com/office/drawing/2010/main">
                <a:noFill/>
              </a14:hiddenFill>
            </a:ext>
          </a:extLst>
        </p:spPr>
        <p:txBody>
          <a:bodyPr/>
          <a:lstStyle/>
          <a:p>
            <a:endParaRPr lang="en-US"/>
          </a:p>
        </p:txBody>
      </p:sp>
      <p:sp>
        <p:nvSpPr>
          <p:cNvPr id="12295" name="Line 7"/>
          <p:cNvSpPr>
            <a:spLocks noChangeShapeType="1"/>
          </p:cNvSpPr>
          <p:nvPr/>
        </p:nvSpPr>
        <p:spPr bwMode="auto">
          <a:xfrm>
            <a:off x="2438400" y="4495800"/>
            <a:ext cx="381000" cy="609600"/>
          </a:xfrm>
          <a:prstGeom prst="line">
            <a:avLst/>
          </a:prstGeom>
          <a:noFill/>
          <a:ln w="92075">
            <a:solidFill>
              <a:srgbClr val="003300"/>
            </a:solidFill>
            <a:round/>
            <a:headEnd/>
            <a:tailEnd type="stealth" w="med" len="med"/>
          </a:ln>
          <a:effectLst>
            <a:prstShdw prst="shdw13" dist="96720" dir="12191915">
              <a:srgbClr val="000000">
                <a:alpha val="50000"/>
              </a:srgbClr>
            </a:prstShdw>
          </a:effectLst>
          <a:extLst>
            <a:ext uri="{909E8E84-426E-40DD-AFC4-6F175D3DCCD1}">
              <a14:hiddenFill xmlns:a14="http://schemas.microsoft.com/office/drawing/2010/main">
                <a:noFill/>
              </a14:hiddenFill>
            </a:ext>
          </a:extLst>
        </p:spPr>
        <p:txBody>
          <a:bodyPr/>
          <a:lstStyle/>
          <a:p>
            <a:endParaRPr lang="en-US"/>
          </a:p>
        </p:txBody>
      </p:sp>
      <p:sp>
        <p:nvSpPr>
          <p:cNvPr id="157703" name="Text Box 5"/>
          <p:cNvSpPr txBox="1">
            <a:spLocks noChangeArrowheads="1"/>
          </p:cNvSpPr>
          <p:nvPr/>
        </p:nvSpPr>
        <p:spPr bwMode="auto">
          <a:xfrm>
            <a:off x="8439150" y="4445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 from="(-#ppt_w/2)" to="(#ppt_x)" calcmode="lin" valueType="num">
                                      <p:cBhvr>
                                        <p:cTn id="7" dur="300" fill="hold">
                                          <p:stCondLst>
                                            <p:cond delay="0"/>
                                          </p:stCondLst>
                                        </p:cTn>
                                        <p:tgtEl>
                                          <p:spTgt spid="12291"/>
                                        </p:tgtEl>
                                        <p:attrNameLst>
                                          <p:attrName>ppt_x</p:attrName>
                                        </p:attrNameLst>
                                      </p:cBhvr>
                                    </p:anim>
                                    <p:anim from="0" to="-1.0" calcmode="lin" valueType="num">
                                      <p:cBhvr>
                                        <p:cTn id="8" dur="100" decel="50000" autoRev="1" fill="hold">
                                          <p:stCondLst>
                                            <p:cond delay="300"/>
                                          </p:stCondLst>
                                        </p:cTn>
                                        <p:tgtEl>
                                          <p:spTgt spid="12291"/>
                                        </p:tgtEl>
                                        <p:attrNameLst>
                                          <p:attrName>xshear</p:attrName>
                                        </p:attrNameLst>
                                      </p:cBhvr>
                                    </p:anim>
                                    <p:animScale>
                                      <p:cBhvr>
                                        <p:cTn id="9" dur="100" decel="100000" autoRev="1" fill="hold">
                                          <p:stCondLst>
                                            <p:cond delay="300"/>
                                          </p:stCondLst>
                                        </p:cTn>
                                        <p:tgtEl>
                                          <p:spTgt spid="12291"/>
                                        </p:tgtEl>
                                      </p:cBhvr>
                                      <p:from x="100000" y="100000"/>
                                      <p:to x="80000" y="100000"/>
                                    </p:animScale>
                                    <p:anim by="(#ppt_h/3+#ppt_w*0.1)" calcmode="lin" valueType="num">
                                      <p:cBhvr additive="sum">
                                        <p:cTn id="10" dur="100" decel="100000" autoRev="1" fill="hold">
                                          <p:stCondLst>
                                            <p:cond delay="300"/>
                                          </p:stCondLst>
                                        </p:cTn>
                                        <p:tgtEl>
                                          <p:spTgt spid="12291"/>
                                        </p:tgtEl>
                                        <p:attrNameLst>
                                          <p:attrName>ppt_x</p:attrName>
                                        </p:attrNameLst>
                                      </p:cBhvr>
                                    </p:anim>
                                  </p:childTnLst>
                                </p:cTn>
                              </p:par>
                            </p:childTnLst>
                          </p:cTn>
                        </p:par>
                        <p:par>
                          <p:cTn id="11" fill="hold" nodeType="afterGroup">
                            <p:stCondLst>
                              <p:cond delay="500"/>
                            </p:stCondLst>
                            <p:childTnLst>
                              <p:par>
                                <p:cTn id="12" presetID="34" presetClass="entr" presetSubtype="0" fill="hold" grpId="0" nodeType="afterEffect">
                                  <p:stCondLst>
                                    <p:cond delay="1000"/>
                                  </p:stCondLst>
                                  <p:childTnLst>
                                    <p:set>
                                      <p:cBhvr>
                                        <p:cTn id="13" dur="1" fill="hold">
                                          <p:stCondLst>
                                            <p:cond delay="0"/>
                                          </p:stCondLst>
                                        </p:cTn>
                                        <p:tgtEl>
                                          <p:spTgt spid="12294"/>
                                        </p:tgtEl>
                                        <p:attrNameLst>
                                          <p:attrName>style.visibility</p:attrName>
                                        </p:attrNameLst>
                                      </p:cBhvr>
                                      <p:to>
                                        <p:strVal val="visible"/>
                                      </p:to>
                                    </p:set>
                                    <p:anim from="(-#ppt_w/2)" to="(#ppt_x)" calcmode="lin" valueType="num">
                                      <p:cBhvr>
                                        <p:cTn id="14" dur="300" fill="hold">
                                          <p:stCondLst>
                                            <p:cond delay="0"/>
                                          </p:stCondLst>
                                        </p:cTn>
                                        <p:tgtEl>
                                          <p:spTgt spid="12294"/>
                                        </p:tgtEl>
                                        <p:attrNameLst>
                                          <p:attrName>ppt_x</p:attrName>
                                        </p:attrNameLst>
                                      </p:cBhvr>
                                    </p:anim>
                                    <p:anim from="0" to="-1.0" calcmode="lin" valueType="num">
                                      <p:cBhvr>
                                        <p:cTn id="15" dur="100" decel="50000" autoRev="1" fill="hold">
                                          <p:stCondLst>
                                            <p:cond delay="300"/>
                                          </p:stCondLst>
                                        </p:cTn>
                                        <p:tgtEl>
                                          <p:spTgt spid="12294"/>
                                        </p:tgtEl>
                                        <p:attrNameLst>
                                          <p:attrName>xshear</p:attrName>
                                        </p:attrNameLst>
                                      </p:cBhvr>
                                    </p:anim>
                                    <p:animScale>
                                      <p:cBhvr>
                                        <p:cTn id="16" dur="100" decel="100000" autoRev="1" fill="hold">
                                          <p:stCondLst>
                                            <p:cond delay="300"/>
                                          </p:stCondLst>
                                        </p:cTn>
                                        <p:tgtEl>
                                          <p:spTgt spid="12294"/>
                                        </p:tgtEl>
                                      </p:cBhvr>
                                      <p:from x="100000" y="100000"/>
                                      <p:to x="80000" y="100000"/>
                                    </p:animScale>
                                    <p:anim by="(#ppt_h/3+#ppt_w*0.1)" calcmode="lin" valueType="num">
                                      <p:cBhvr additive="sum">
                                        <p:cTn id="17" dur="100" decel="100000" autoRev="1" fill="hold">
                                          <p:stCondLst>
                                            <p:cond delay="300"/>
                                          </p:stCondLst>
                                        </p:cTn>
                                        <p:tgtEl>
                                          <p:spTgt spid="12294"/>
                                        </p:tgtEl>
                                        <p:attrNameLst>
                                          <p:attrName>ppt_x</p:attrName>
                                        </p:attrNameLst>
                                      </p:cBhvr>
                                    </p:anim>
                                  </p:childTnLst>
                                </p:cTn>
                              </p:par>
                            </p:childTnLst>
                          </p:cTn>
                        </p:par>
                        <p:par>
                          <p:cTn id="18" fill="hold" nodeType="afterGroup">
                            <p:stCondLst>
                              <p:cond delay="2000"/>
                            </p:stCondLst>
                            <p:childTnLst>
                              <p:par>
                                <p:cTn id="19" presetID="34" presetClass="entr" presetSubtype="0" fill="hold" nodeType="afterEffect">
                                  <p:stCondLst>
                                    <p:cond delay="1000"/>
                                  </p:stCondLst>
                                  <p:childTnLst>
                                    <p:set>
                                      <p:cBhvr>
                                        <p:cTn id="20" dur="1" fill="hold">
                                          <p:stCondLst>
                                            <p:cond delay="0"/>
                                          </p:stCondLst>
                                        </p:cTn>
                                        <p:tgtEl>
                                          <p:spTgt spid="12292"/>
                                        </p:tgtEl>
                                        <p:attrNameLst>
                                          <p:attrName>style.visibility</p:attrName>
                                        </p:attrNameLst>
                                      </p:cBhvr>
                                      <p:to>
                                        <p:strVal val="visible"/>
                                      </p:to>
                                    </p:set>
                                    <p:anim from="(-#ppt_w/2)" to="(#ppt_x)" calcmode="lin" valueType="num">
                                      <p:cBhvr>
                                        <p:cTn id="21" dur="300" fill="hold">
                                          <p:stCondLst>
                                            <p:cond delay="0"/>
                                          </p:stCondLst>
                                        </p:cTn>
                                        <p:tgtEl>
                                          <p:spTgt spid="12292"/>
                                        </p:tgtEl>
                                        <p:attrNameLst>
                                          <p:attrName>ppt_x</p:attrName>
                                        </p:attrNameLst>
                                      </p:cBhvr>
                                    </p:anim>
                                    <p:anim from="0" to="-1.0" calcmode="lin" valueType="num">
                                      <p:cBhvr>
                                        <p:cTn id="22" dur="100" decel="50000" autoRev="1" fill="hold">
                                          <p:stCondLst>
                                            <p:cond delay="300"/>
                                          </p:stCondLst>
                                        </p:cTn>
                                        <p:tgtEl>
                                          <p:spTgt spid="12292"/>
                                        </p:tgtEl>
                                        <p:attrNameLst>
                                          <p:attrName>xshear</p:attrName>
                                        </p:attrNameLst>
                                      </p:cBhvr>
                                    </p:anim>
                                    <p:animScale>
                                      <p:cBhvr>
                                        <p:cTn id="23" dur="100" decel="100000" autoRev="1" fill="hold">
                                          <p:stCondLst>
                                            <p:cond delay="300"/>
                                          </p:stCondLst>
                                        </p:cTn>
                                        <p:tgtEl>
                                          <p:spTgt spid="12292"/>
                                        </p:tgtEl>
                                      </p:cBhvr>
                                      <p:from x="100000" y="100000"/>
                                      <p:to x="80000" y="100000"/>
                                    </p:animScale>
                                    <p:anim by="(#ppt_h/3+#ppt_w*0.1)" calcmode="lin" valueType="num">
                                      <p:cBhvr additive="sum">
                                        <p:cTn id="24" dur="100" decel="100000" autoRev="1" fill="hold">
                                          <p:stCondLst>
                                            <p:cond delay="300"/>
                                          </p:stCondLst>
                                        </p:cTn>
                                        <p:tgtEl>
                                          <p:spTgt spid="12292"/>
                                        </p:tgtEl>
                                        <p:attrNameLst>
                                          <p:attrName>ppt_x</p:attrName>
                                        </p:attrNameLst>
                                      </p:cBhvr>
                                    </p:anim>
                                  </p:childTnLst>
                                </p:cTn>
                              </p:par>
                            </p:childTnLst>
                          </p:cTn>
                        </p:par>
                        <p:par>
                          <p:cTn id="25" fill="hold" nodeType="afterGroup">
                            <p:stCondLst>
                              <p:cond delay="3500"/>
                            </p:stCondLst>
                            <p:childTnLst>
                              <p:par>
                                <p:cTn id="26" presetID="34" presetClass="entr" presetSubtype="0" fill="hold" grpId="0" nodeType="afterEffect">
                                  <p:stCondLst>
                                    <p:cond delay="0"/>
                                  </p:stCondLst>
                                  <p:childTnLst>
                                    <p:set>
                                      <p:cBhvr>
                                        <p:cTn id="27" dur="1" fill="hold">
                                          <p:stCondLst>
                                            <p:cond delay="0"/>
                                          </p:stCondLst>
                                        </p:cTn>
                                        <p:tgtEl>
                                          <p:spTgt spid="12295"/>
                                        </p:tgtEl>
                                        <p:attrNameLst>
                                          <p:attrName>style.visibility</p:attrName>
                                        </p:attrNameLst>
                                      </p:cBhvr>
                                      <p:to>
                                        <p:strVal val="visible"/>
                                      </p:to>
                                    </p:set>
                                    <p:anim from="(-#ppt_w/2)" to="(#ppt_x)" calcmode="lin" valueType="num">
                                      <p:cBhvr>
                                        <p:cTn id="28" dur="600" fill="hold">
                                          <p:stCondLst>
                                            <p:cond delay="0"/>
                                          </p:stCondLst>
                                        </p:cTn>
                                        <p:tgtEl>
                                          <p:spTgt spid="12295"/>
                                        </p:tgtEl>
                                        <p:attrNameLst>
                                          <p:attrName>ppt_x</p:attrName>
                                        </p:attrNameLst>
                                      </p:cBhvr>
                                    </p:anim>
                                    <p:anim from="0" to="-1.0" calcmode="lin" valueType="num">
                                      <p:cBhvr>
                                        <p:cTn id="29" dur="200" decel="50000" autoRev="1" fill="hold">
                                          <p:stCondLst>
                                            <p:cond delay="600"/>
                                          </p:stCondLst>
                                        </p:cTn>
                                        <p:tgtEl>
                                          <p:spTgt spid="12295"/>
                                        </p:tgtEl>
                                        <p:attrNameLst>
                                          <p:attrName>xshear</p:attrName>
                                        </p:attrNameLst>
                                      </p:cBhvr>
                                    </p:anim>
                                    <p:animScale>
                                      <p:cBhvr>
                                        <p:cTn id="30" dur="200" decel="100000" autoRev="1" fill="hold">
                                          <p:stCondLst>
                                            <p:cond delay="600"/>
                                          </p:stCondLst>
                                        </p:cTn>
                                        <p:tgtEl>
                                          <p:spTgt spid="12295"/>
                                        </p:tgtEl>
                                      </p:cBhvr>
                                      <p:from x="100000" y="100000"/>
                                      <p:to x="80000" y="100000"/>
                                    </p:animScale>
                                    <p:anim by="(#ppt_h/3+#ppt_w*0.1)" calcmode="lin" valueType="num">
                                      <p:cBhvr additive="sum">
                                        <p:cTn id="31" dur="200" decel="100000" autoRev="1" fill="hold">
                                          <p:stCondLst>
                                            <p:cond delay="600"/>
                                          </p:stCondLst>
                                        </p:cTn>
                                        <p:tgtEl>
                                          <p:spTgt spid="12295"/>
                                        </p:tgtEl>
                                        <p:attrNameLst>
                                          <p:attrName>ppt_x</p:attrName>
                                        </p:attrNameLst>
                                      </p:cBhvr>
                                    </p:anim>
                                  </p:childTnLst>
                                </p:cTn>
                              </p:par>
                            </p:childTnLst>
                          </p:cTn>
                        </p:par>
                        <p:par>
                          <p:cTn id="32" fill="hold" nodeType="afterGroup">
                            <p:stCondLst>
                              <p:cond delay="4500"/>
                            </p:stCondLst>
                            <p:childTnLst>
                              <p:par>
                                <p:cTn id="33" presetID="34" presetClass="entr" presetSubtype="0" fill="hold" nodeType="afterEffect">
                                  <p:stCondLst>
                                    <p:cond delay="0"/>
                                  </p:stCondLst>
                                  <p:childTnLst>
                                    <p:set>
                                      <p:cBhvr>
                                        <p:cTn id="34" dur="1" fill="hold">
                                          <p:stCondLst>
                                            <p:cond delay="0"/>
                                          </p:stCondLst>
                                        </p:cTn>
                                        <p:tgtEl>
                                          <p:spTgt spid="12293"/>
                                        </p:tgtEl>
                                        <p:attrNameLst>
                                          <p:attrName>style.visibility</p:attrName>
                                        </p:attrNameLst>
                                      </p:cBhvr>
                                      <p:to>
                                        <p:strVal val="visible"/>
                                      </p:to>
                                    </p:set>
                                    <p:anim from="(-#ppt_w/2)" to="(#ppt_x)" calcmode="lin" valueType="num">
                                      <p:cBhvr>
                                        <p:cTn id="35" dur="600" fill="hold">
                                          <p:stCondLst>
                                            <p:cond delay="0"/>
                                          </p:stCondLst>
                                        </p:cTn>
                                        <p:tgtEl>
                                          <p:spTgt spid="12293"/>
                                        </p:tgtEl>
                                        <p:attrNameLst>
                                          <p:attrName>ppt_x</p:attrName>
                                        </p:attrNameLst>
                                      </p:cBhvr>
                                    </p:anim>
                                    <p:anim from="0" to="-1.0" calcmode="lin" valueType="num">
                                      <p:cBhvr>
                                        <p:cTn id="36" dur="200" decel="50000" autoRev="1" fill="hold">
                                          <p:stCondLst>
                                            <p:cond delay="600"/>
                                          </p:stCondLst>
                                        </p:cTn>
                                        <p:tgtEl>
                                          <p:spTgt spid="12293"/>
                                        </p:tgtEl>
                                        <p:attrNameLst>
                                          <p:attrName>xshear</p:attrName>
                                        </p:attrNameLst>
                                      </p:cBhvr>
                                    </p:anim>
                                    <p:animScale>
                                      <p:cBhvr>
                                        <p:cTn id="37" dur="200" decel="100000" autoRev="1" fill="hold">
                                          <p:stCondLst>
                                            <p:cond delay="600"/>
                                          </p:stCondLst>
                                        </p:cTn>
                                        <p:tgtEl>
                                          <p:spTgt spid="12293"/>
                                        </p:tgtEl>
                                      </p:cBhvr>
                                      <p:from x="100000" y="100000"/>
                                      <p:to x="80000" y="100000"/>
                                    </p:animScale>
                                    <p:anim by="(#ppt_h/3+#ppt_w*0.1)" calcmode="lin" valueType="num">
                                      <p:cBhvr additive="sum">
                                        <p:cTn id="38" dur="200" decel="100000" autoRev="1" fill="hold">
                                          <p:stCondLst>
                                            <p:cond delay="600"/>
                                          </p:stCondLst>
                                        </p:cTn>
                                        <p:tgtEl>
                                          <p:spTgt spid="1229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p:bldP spid="1229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8722" name="Rectangle 3"/>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58723"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7"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58728"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2" name="Text Box 10"/>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i="1" u="sng">
                <a:effectLst>
                  <a:outerShdw blurRad="38100" dist="38100" dir="2700000" algn="tl">
                    <a:srgbClr val="DDDDDD"/>
                  </a:outerShdw>
                </a:effectLst>
                <a:latin typeface="Arial" charset="0"/>
              </a:rPr>
              <a:t>Why the Exile?</a:t>
            </a:r>
          </a:p>
        </p:txBody>
      </p:sp>
      <p:sp>
        <p:nvSpPr>
          <p:cNvPr id="158730" name="Rectangle 11"/>
          <p:cNvSpPr>
            <a:spLocks noChangeArrowheads="1"/>
          </p:cNvSpPr>
          <p:nvPr/>
        </p:nvSpPr>
        <p:spPr bwMode="auto">
          <a:xfrm>
            <a:off x="914400" y="2819400"/>
            <a:ext cx="73914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8731" name="Rectangle 12"/>
          <p:cNvSpPr>
            <a:spLocks noChangeArrowheads="1"/>
          </p:cNvSpPr>
          <p:nvPr/>
        </p:nvSpPr>
        <p:spPr bwMode="auto">
          <a:xfrm>
            <a:off x="5715000" y="2819400"/>
            <a:ext cx="2057400"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325" name="Text Box 13"/>
          <p:cNvSpPr txBox="1">
            <a:spLocks noChangeArrowheads="1"/>
          </p:cNvSpPr>
          <p:nvPr/>
        </p:nvSpPr>
        <p:spPr bwMode="auto">
          <a:xfrm>
            <a:off x="5943600" y="2895600"/>
            <a:ext cx="1524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a:effectLst>
                  <a:outerShdw blurRad="38100" dist="38100" dir="2700000" algn="tl">
                    <a:srgbClr val="DDDDDD"/>
                  </a:outerShdw>
                </a:effectLst>
                <a:latin typeface="Arial" charset="0"/>
              </a:rPr>
              <a:t>THE EXILE</a:t>
            </a:r>
          </a:p>
        </p:txBody>
      </p:sp>
      <p:sp>
        <p:nvSpPr>
          <p:cNvPr id="13326" name="Text Box 14"/>
          <p:cNvSpPr txBox="1">
            <a:spLocks noChangeArrowheads="1"/>
          </p:cNvSpPr>
          <p:nvPr/>
        </p:nvSpPr>
        <p:spPr bwMode="auto">
          <a:xfrm>
            <a:off x="2286000" y="2879725"/>
            <a:ext cx="27432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a:effectLst>
                  <a:outerShdw blurRad="38100" dist="38100" dir="2700000" algn="tl">
                    <a:srgbClr val="DDDDDD"/>
                  </a:outerShdw>
                </a:effectLst>
                <a:latin typeface="Arial" charset="0"/>
              </a:rPr>
              <a:t>BEFORE THE EXILE</a:t>
            </a:r>
          </a:p>
        </p:txBody>
      </p:sp>
      <p:sp>
        <p:nvSpPr>
          <p:cNvPr id="158734" name="Rectangle 15"/>
          <p:cNvSpPr>
            <a:spLocks noChangeArrowheads="1"/>
          </p:cNvSpPr>
          <p:nvPr/>
        </p:nvSpPr>
        <p:spPr bwMode="auto">
          <a:xfrm>
            <a:off x="533400" y="914400"/>
            <a:ext cx="381000" cy="19050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8735" name="Text Box 16"/>
          <p:cNvSpPr txBox="1">
            <a:spLocks noChangeArrowheads="1"/>
          </p:cNvSpPr>
          <p:nvPr/>
        </p:nvSpPr>
        <p:spPr bwMode="auto">
          <a:xfrm rot="-5400000">
            <a:off x="205582" y="16232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a:latin typeface="Arial" charset="0"/>
              </a:rPr>
              <a:t>ISRAEL</a:t>
            </a:r>
          </a:p>
        </p:txBody>
      </p:sp>
      <p:sp>
        <p:nvSpPr>
          <p:cNvPr id="158736" name="Text Box 17"/>
          <p:cNvSpPr txBox="1">
            <a:spLocks noChangeArrowheads="1"/>
          </p:cNvSpPr>
          <p:nvPr/>
        </p:nvSpPr>
        <p:spPr bwMode="auto">
          <a:xfrm rot="-5400000">
            <a:off x="205582" y="43664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a:latin typeface="Arial" charset="0"/>
              </a:rPr>
              <a:t>JUDAH</a:t>
            </a:r>
          </a:p>
        </p:txBody>
      </p:sp>
      <p:sp>
        <p:nvSpPr>
          <p:cNvPr id="158737" name="Rectangle 18"/>
          <p:cNvSpPr>
            <a:spLocks noChangeArrowheads="1"/>
          </p:cNvSpPr>
          <p:nvPr/>
        </p:nvSpPr>
        <p:spPr bwMode="auto">
          <a:xfrm>
            <a:off x="533400" y="2819400"/>
            <a:ext cx="381000" cy="2895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8738" name="Text Box 19"/>
          <p:cNvSpPr txBox="1">
            <a:spLocks noChangeArrowheads="1"/>
          </p:cNvSpPr>
          <p:nvPr/>
        </p:nvSpPr>
        <p:spPr bwMode="auto">
          <a:xfrm rot="-5400000">
            <a:off x="205582" y="41378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a:latin typeface="Arial" charset="0"/>
              </a:rPr>
              <a:t>JUDAH</a:t>
            </a:r>
          </a:p>
        </p:txBody>
      </p:sp>
      <p:sp>
        <p:nvSpPr>
          <p:cNvPr id="158739" name="Text Box 20"/>
          <p:cNvSpPr txBox="1">
            <a:spLocks noChangeArrowheads="1"/>
          </p:cNvSpPr>
          <p:nvPr/>
        </p:nvSpPr>
        <p:spPr bwMode="auto">
          <a:xfrm>
            <a:off x="990600" y="2590800"/>
            <a:ext cx="723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400" b="1" i="1">
                <a:latin typeface="Arial" charset="0"/>
              </a:rPr>
              <a:t>900BC               800BC                 700BC               600BC</a:t>
            </a:r>
          </a:p>
        </p:txBody>
      </p:sp>
      <p:sp>
        <p:nvSpPr>
          <p:cNvPr id="13333" name="Line 21"/>
          <p:cNvSpPr>
            <a:spLocks noChangeShapeType="1"/>
          </p:cNvSpPr>
          <p:nvPr/>
        </p:nvSpPr>
        <p:spPr bwMode="auto">
          <a:xfrm>
            <a:off x="1828800" y="2057400"/>
            <a:ext cx="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34" name="Text Box 22"/>
          <p:cNvSpPr txBox="1">
            <a:spLocks noChangeArrowheads="1"/>
          </p:cNvSpPr>
          <p:nvPr/>
        </p:nvSpPr>
        <p:spPr bwMode="auto">
          <a:xfrm rot="16200000">
            <a:off x="1455737" y="1516063"/>
            <a:ext cx="777875"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Elijah</a:t>
            </a:r>
          </a:p>
        </p:txBody>
      </p:sp>
      <p:sp>
        <p:nvSpPr>
          <p:cNvPr id="13335" name="Line 23"/>
          <p:cNvSpPr>
            <a:spLocks noChangeShapeType="1"/>
          </p:cNvSpPr>
          <p:nvPr/>
        </p:nvSpPr>
        <p:spPr bwMode="auto">
          <a:xfrm>
            <a:off x="2971800" y="2057400"/>
            <a:ext cx="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36" name="Text Box 24"/>
          <p:cNvSpPr txBox="1">
            <a:spLocks noChangeArrowheads="1"/>
          </p:cNvSpPr>
          <p:nvPr/>
        </p:nvSpPr>
        <p:spPr bwMode="auto">
          <a:xfrm rot="16200000">
            <a:off x="2598737" y="1514476"/>
            <a:ext cx="777875"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Amos</a:t>
            </a:r>
          </a:p>
        </p:txBody>
      </p:sp>
      <p:sp>
        <p:nvSpPr>
          <p:cNvPr id="13337" name="Line 25"/>
          <p:cNvSpPr>
            <a:spLocks noChangeShapeType="1"/>
          </p:cNvSpPr>
          <p:nvPr/>
        </p:nvSpPr>
        <p:spPr bwMode="auto">
          <a:xfrm>
            <a:off x="3581400" y="2057400"/>
            <a:ext cx="0" cy="762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38" name="Text Box 26"/>
          <p:cNvSpPr txBox="1">
            <a:spLocks noChangeArrowheads="1"/>
          </p:cNvSpPr>
          <p:nvPr/>
        </p:nvSpPr>
        <p:spPr bwMode="auto">
          <a:xfrm rot="16200000">
            <a:off x="3132931" y="1437482"/>
            <a:ext cx="928687"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Hosea</a:t>
            </a:r>
          </a:p>
        </p:txBody>
      </p:sp>
      <p:sp>
        <p:nvSpPr>
          <p:cNvPr id="158746" name="Rectangle 28"/>
          <p:cNvSpPr>
            <a:spLocks noChangeArrowheads="1"/>
          </p:cNvSpPr>
          <p:nvPr/>
        </p:nvSpPr>
        <p:spPr bwMode="auto">
          <a:xfrm>
            <a:off x="3810000" y="1219200"/>
            <a:ext cx="4648200" cy="129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341" name="Text Box 29"/>
          <p:cNvSpPr txBox="1">
            <a:spLocks noChangeArrowheads="1"/>
          </p:cNvSpPr>
          <p:nvPr/>
        </p:nvSpPr>
        <p:spPr bwMode="auto">
          <a:xfrm>
            <a:off x="4316413" y="1524000"/>
            <a:ext cx="3989387" cy="701675"/>
          </a:xfrm>
          <a:prstGeom prst="rect">
            <a:avLst/>
          </a:prstGeom>
          <a:solidFill>
            <a:schemeClr val="tx1"/>
          </a:solid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i="1">
                <a:solidFill>
                  <a:schemeClr val="bg1"/>
                </a:solidFill>
                <a:effectLst>
                  <a:outerShdw blurRad="38100" dist="38100" dir="2700000" algn="tl">
                    <a:srgbClr val="808080"/>
                  </a:outerShdw>
                </a:effectLst>
                <a:latin typeface="Arial" charset="0"/>
              </a:rPr>
              <a:t>722 BC Northern Kingdom taken over by Assyrian Empire </a:t>
            </a:r>
          </a:p>
        </p:txBody>
      </p:sp>
      <p:sp>
        <p:nvSpPr>
          <p:cNvPr id="158748" name="Line 30"/>
          <p:cNvSpPr>
            <a:spLocks noChangeShapeType="1"/>
          </p:cNvSpPr>
          <p:nvPr/>
        </p:nvSpPr>
        <p:spPr bwMode="auto">
          <a:xfrm flipV="1">
            <a:off x="2819400" y="3276600"/>
            <a:ext cx="2895600" cy="297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8749" name="Line 31"/>
          <p:cNvSpPr>
            <a:spLocks noChangeShapeType="1"/>
          </p:cNvSpPr>
          <p:nvPr/>
        </p:nvSpPr>
        <p:spPr bwMode="auto">
          <a:xfrm flipV="1">
            <a:off x="5867400" y="3276600"/>
            <a:ext cx="1905000" cy="297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33"/>
                                        </p:tgtEl>
                                        <p:attrNameLst>
                                          <p:attrName>style.visibility</p:attrName>
                                        </p:attrNameLst>
                                      </p:cBhvr>
                                      <p:to>
                                        <p:strVal val="visible"/>
                                      </p:to>
                                    </p:set>
                                    <p:anim calcmode="lin" valueType="num">
                                      <p:cBhvr additive="base">
                                        <p:cTn id="7" dur="500" fill="hold"/>
                                        <p:tgtEl>
                                          <p:spTgt spid="13333"/>
                                        </p:tgtEl>
                                        <p:attrNameLst>
                                          <p:attrName>ppt_x</p:attrName>
                                        </p:attrNameLst>
                                      </p:cBhvr>
                                      <p:tavLst>
                                        <p:tav tm="0">
                                          <p:val>
                                            <p:strVal val="#ppt_x"/>
                                          </p:val>
                                        </p:tav>
                                        <p:tav tm="100000">
                                          <p:val>
                                            <p:strVal val="#ppt_x"/>
                                          </p:val>
                                        </p:tav>
                                      </p:tavLst>
                                    </p:anim>
                                    <p:anim calcmode="lin" valueType="num">
                                      <p:cBhvr additive="base">
                                        <p:cTn id="8" dur="500" fill="hold"/>
                                        <p:tgtEl>
                                          <p:spTgt spid="133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334"/>
                                        </p:tgtEl>
                                        <p:attrNameLst>
                                          <p:attrName>style.visibility</p:attrName>
                                        </p:attrNameLst>
                                      </p:cBhvr>
                                      <p:to>
                                        <p:strVal val="visible"/>
                                      </p:to>
                                    </p:set>
                                    <p:anim calcmode="lin" valueType="num">
                                      <p:cBhvr additive="base">
                                        <p:cTn id="11" dur="500" fill="hold"/>
                                        <p:tgtEl>
                                          <p:spTgt spid="13334"/>
                                        </p:tgtEl>
                                        <p:attrNameLst>
                                          <p:attrName>ppt_x</p:attrName>
                                        </p:attrNameLst>
                                      </p:cBhvr>
                                      <p:tavLst>
                                        <p:tav tm="0">
                                          <p:val>
                                            <p:strVal val="#ppt_x"/>
                                          </p:val>
                                        </p:tav>
                                        <p:tav tm="100000">
                                          <p:val>
                                            <p:strVal val="#ppt_x"/>
                                          </p:val>
                                        </p:tav>
                                      </p:tavLst>
                                    </p:anim>
                                    <p:anim calcmode="lin" valueType="num">
                                      <p:cBhvr additive="base">
                                        <p:cTn id="12" dur="500" fill="hold"/>
                                        <p:tgtEl>
                                          <p:spTgt spid="1333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335"/>
                                        </p:tgtEl>
                                        <p:attrNameLst>
                                          <p:attrName>style.visibility</p:attrName>
                                        </p:attrNameLst>
                                      </p:cBhvr>
                                      <p:to>
                                        <p:strVal val="visible"/>
                                      </p:to>
                                    </p:set>
                                    <p:anim calcmode="lin" valueType="num">
                                      <p:cBhvr additive="base">
                                        <p:cTn id="17" dur="500" fill="hold"/>
                                        <p:tgtEl>
                                          <p:spTgt spid="13335"/>
                                        </p:tgtEl>
                                        <p:attrNameLst>
                                          <p:attrName>ppt_x</p:attrName>
                                        </p:attrNameLst>
                                      </p:cBhvr>
                                      <p:tavLst>
                                        <p:tav tm="0">
                                          <p:val>
                                            <p:strVal val="#ppt_x"/>
                                          </p:val>
                                        </p:tav>
                                        <p:tav tm="100000">
                                          <p:val>
                                            <p:strVal val="#ppt_x"/>
                                          </p:val>
                                        </p:tav>
                                      </p:tavLst>
                                    </p:anim>
                                    <p:anim calcmode="lin" valueType="num">
                                      <p:cBhvr additive="base">
                                        <p:cTn id="18" dur="500" fill="hold"/>
                                        <p:tgtEl>
                                          <p:spTgt spid="1333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336"/>
                                        </p:tgtEl>
                                        <p:attrNameLst>
                                          <p:attrName>style.visibility</p:attrName>
                                        </p:attrNameLst>
                                      </p:cBhvr>
                                      <p:to>
                                        <p:strVal val="visible"/>
                                      </p:to>
                                    </p:set>
                                    <p:anim calcmode="lin" valueType="num">
                                      <p:cBhvr additive="base">
                                        <p:cTn id="21" dur="500" fill="hold"/>
                                        <p:tgtEl>
                                          <p:spTgt spid="13336"/>
                                        </p:tgtEl>
                                        <p:attrNameLst>
                                          <p:attrName>ppt_x</p:attrName>
                                        </p:attrNameLst>
                                      </p:cBhvr>
                                      <p:tavLst>
                                        <p:tav tm="0">
                                          <p:val>
                                            <p:strVal val="#ppt_x"/>
                                          </p:val>
                                        </p:tav>
                                        <p:tav tm="100000">
                                          <p:val>
                                            <p:strVal val="#ppt_x"/>
                                          </p:val>
                                        </p:tav>
                                      </p:tavLst>
                                    </p:anim>
                                    <p:anim calcmode="lin" valueType="num">
                                      <p:cBhvr additive="base">
                                        <p:cTn id="22" dur="500" fill="hold"/>
                                        <p:tgtEl>
                                          <p:spTgt spid="13336"/>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337"/>
                                        </p:tgtEl>
                                        <p:attrNameLst>
                                          <p:attrName>style.visibility</p:attrName>
                                        </p:attrNameLst>
                                      </p:cBhvr>
                                      <p:to>
                                        <p:strVal val="visible"/>
                                      </p:to>
                                    </p:set>
                                    <p:anim calcmode="lin" valueType="num">
                                      <p:cBhvr additive="base">
                                        <p:cTn id="27" dur="500" fill="hold"/>
                                        <p:tgtEl>
                                          <p:spTgt spid="13337"/>
                                        </p:tgtEl>
                                        <p:attrNameLst>
                                          <p:attrName>ppt_x</p:attrName>
                                        </p:attrNameLst>
                                      </p:cBhvr>
                                      <p:tavLst>
                                        <p:tav tm="0">
                                          <p:val>
                                            <p:strVal val="#ppt_x"/>
                                          </p:val>
                                        </p:tav>
                                        <p:tav tm="100000">
                                          <p:val>
                                            <p:strVal val="#ppt_x"/>
                                          </p:val>
                                        </p:tav>
                                      </p:tavLst>
                                    </p:anim>
                                    <p:anim calcmode="lin" valueType="num">
                                      <p:cBhvr additive="base">
                                        <p:cTn id="28" dur="500" fill="hold"/>
                                        <p:tgtEl>
                                          <p:spTgt spid="133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338"/>
                                        </p:tgtEl>
                                        <p:attrNameLst>
                                          <p:attrName>style.visibility</p:attrName>
                                        </p:attrNameLst>
                                      </p:cBhvr>
                                      <p:to>
                                        <p:strVal val="visible"/>
                                      </p:to>
                                    </p:set>
                                    <p:anim calcmode="lin" valueType="num">
                                      <p:cBhvr additive="base">
                                        <p:cTn id="31" dur="500" fill="hold"/>
                                        <p:tgtEl>
                                          <p:spTgt spid="13338"/>
                                        </p:tgtEl>
                                        <p:attrNameLst>
                                          <p:attrName>ppt_x</p:attrName>
                                        </p:attrNameLst>
                                      </p:cBhvr>
                                      <p:tavLst>
                                        <p:tav tm="0">
                                          <p:val>
                                            <p:strVal val="#ppt_x"/>
                                          </p:val>
                                        </p:tav>
                                        <p:tav tm="100000">
                                          <p:val>
                                            <p:strVal val="#ppt_x"/>
                                          </p:val>
                                        </p:tav>
                                      </p:tavLst>
                                    </p:anim>
                                    <p:anim calcmode="lin" valueType="num">
                                      <p:cBhvr additive="base">
                                        <p:cTn id="32" dur="500" fill="hold"/>
                                        <p:tgtEl>
                                          <p:spTgt spid="13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3" grpId="0" animBg="1"/>
      <p:bldP spid="13334" grpId="0" autoUpdateAnimBg="0"/>
      <p:bldP spid="13335" grpId="0" animBg="1"/>
      <p:bldP spid="13336" grpId="0" autoUpdateAnimBg="0"/>
      <p:bldP spid="13337" grpId="0" animBg="1"/>
      <p:bldP spid="13338"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9F132-4E19-A902-60E8-1D7AD98AD1F1}"/>
            </a:ext>
          </a:extLst>
        </p:cNvPr>
        <p:cNvGrpSpPr/>
        <p:nvPr/>
      </p:nvGrpSpPr>
      <p:grpSpPr>
        <a:xfrm>
          <a:off x="0" y="0"/>
          <a:ext cx="0" cy="0"/>
          <a:chOff x="0" y="0"/>
          <a:chExt cx="0" cy="0"/>
        </a:xfrm>
      </p:grpSpPr>
      <p:sp>
        <p:nvSpPr>
          <p:cNvPr id="160769" name="Rectangle 2">
            <a:extLst>
              <a:ext uri="{FF2B5EF4-FFF2-40B4-BE49-F238E27FC236}">
                <a16:creationId xmlns:a16="http://schemas.microsoft.com/office/drawing/2014/main" id="{597ECA77-F9A0-4E0D-043E-ED580E290CE5}"/>
              </a:ext>
            </a:extLst>
          </p:cNvPr>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70" name="Rectangle 3">
            <a:extLst>
              <a:ext uri="{FF2B5EF4-FFF2-40B4-BE49-F238E27FC236}">
                <a16:creationId xmlns:a16="http://schemas.microsoft.com/office/drawing/2014/main" id="{0E463486-7F70-0EA1-3D75-8EFD6C54F94D}"/>
              </a:ext>
            </a:extLst>
          </p:cNvPr>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60771" name="Picture 4" descr="Israel &amp; Babylon Title">
            <a:extLst>
              <a:ext uri="{FF2B5EF4-FFF2-40B4-BE49-F238E27FC236}">
                <a16:creationId xmlns:a16="http://schemas.microsoft.com/office/drawing/2014/main" id="{B301BCE4-5F56-D948-3C5E-BB351238D2F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5" descr="Before the Exile">
            <a:extLst>
              <a:ext uri="{FF2B5EF4-FFF2-40B4-BE49-F238E27FC236}">
                <a16:creationId xmlns:a16="http://schemas.microsoft.com/office/drawing/2014/main" id="{54A8B5F0-934D-A5A1-9CA7-27DC43275E4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6" descr="The Exile Period">
            <a:extLst>
              <a:ext uri="{FF2B5EF4-FFF2-40B4-BE49-F238E27FC236}">
                <a16:creationId xmlns:a16="http://schemas.microsoft.com/office/drawing/2014/main" id="{6F51AA3B-94C1-CB31-6BA8-05D5D96D2AD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7" descr="After the Exile">
            <a:extLst>
              <a:ext uri="{FF2B5EF4-FFF2-40B4-BE49-F238E27FC236}">
                <a16:creationId xmlns:a16="http://schemas.microsoft.com/office/drawing/2014/main" id="{C18D3967-5A84-4242-3D7F-2BBDAA7D748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8" descr="Home">
            <a:hlinkClick r:id="rId7" action="ppaction://hlinksldjump"/>
            <a:extLst>
              <a:ext uri="{FF2B5EF4-FFF2-40B4-BE49-F238E27FC236}">
                <a16:creationId xmlns:a16="http://schemas.microsoft.com/office/drawing/2014/main" id="{8B8D4FE1-24D1-639B-35DA-A3B3DCAD8431}"/>
              </a:ext>
            </a:extLst>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60776" name="Line 9">
            <a:extLst>
              <a:ext uri="{FF2B5EF4-FFF2-40B4-BE49-F238E27FC236}">
                <a16:creationId xmlns:a16="http://schemas.microsoft.com/office/drawing/2014/main" id="{1AF11975-BD47-D86F-7013-B5DC64BEE699}"/>
              </a:ext>
            </a:extLst>
          </p:cNvPr>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4" name="Text Box 10">
            <a:extLst>
              <a:ext uri="{FF2B5EF4-FFF2-40B4-BE49-F238E27FC236}">
                <a16:creationId xmlns:a16="http://schemas.microsoft.com/office/drawing/2014/main" id="{2EFCA249-A492-C1CA-5598-7EC3B4046219}"/>
              </a:ext>
            </a:extLst>
          </p:cNvPr>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i="1" u="sng">
                <a:effectLst>
                  <a:outerShdw blurRad="38100" dist="38100" dir="2700000" algn="tl">
                    <a:srgbClr val="DDDDDD"/>
                  </a:outerShdw>
                </a:effectLst>
                <a:latin typeface="Arial" charset="0"/>
              </a:rPr>
              <a:t>Why the Exile?</a:t>
            </a:r>
          </a:p>
        </p:txBody>
      </p:sp>
      <p:sp>
        <p:nvSpPr>
          <p:cNvPr id="160778" name="Rectangle 11">
            <a:extLst>
              <a:ext uri="{FF2B5EF4-FFF2-40B4-BE49-F238E27FC236}">
                <a16:creationId xmlns:a16="http://schemas.microsoft.com/office/drawing/2014/main" id="{CE0F7354-4237-2C7C-D696-812D354A1F08}"/>
              </a:ext>
            </a:extLst>
          </p:cNvPr>
          <p:cNvSpPr>
            <a:spLocks noChangeArrowheads="1"/>
          </p:cNvSpPr>
          <p:nvPr/>
        </p:nvSpPr>
        <p:spPr bwMode="auto">
          <a:xfrm>
            <a:off x="914400" y="3276600"/>
            <a:ext cx="73914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79" name="Rectangle 12">
            <a:extLst>
              <a:ext uri="{FF2B5EF4-FFF2-40B4-BE49-F238E27FC236}">
                <a16:creationId xmlns:a16="http://schemas.microsoft.com/office/drawing/2014/main" id="{6581CFC3-4DAC-FA04-5EE7-D5ACF95FC9A3}"/>
              </a:ext>
            </a:extLst>
          </p:cNvPr>
          <p:cNvSpPr>
            <a:spLocks noChangeArrowheads="1"/>
          </p:cNvSpPr>
          <p:nvPr/>
        </p:nvSpPr>
        <p:spPr bwMode="auto">
          <a:xfrm>
            <a:off x="5715000" y="3276600"/>
            <a:ext cx="2743200"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397" name="Text Box 13">
            <a:extLst>
              <a:ext uri="{FF2B5EF4-FFF2-40B4-BE49-F238E27FC236}">
                <a16:creationId xmlns:a16="http://schemas.microsoft.com/office/drawing/2014/main" id="{A0B560DB-68F2-0C9D-4300-65D731317432}"/>
              </a:ext>
            </a:extLst>
          </p:cNvPr>
          <p:cNvSpPr txBox="1">
            <a:spLocks noChangeArrowheads="1"/>
          </p:cNvSpPr>
          <p:nvPr/>
        </p:nvSpPr>
        <p:spPr bwMode="auto">
          <a:xfrm>
            <a:off x="6324600" y="3352800"/>
            <a:ext cx="1524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a:effectLst>
                  <a:outerShdw blurRad="38100" dist="38100" dir="2700000" algn="tl">
                    <a:srgbClr val="DDDDDD"/>
                  </a:outerShdw>
                </a:effectLst>
                <a:latin typeface="Arial" charset="0"/>
              </a:rPr>
              <a:t>THE EXILE</a:t>
            </a:r>
          </a:p>
        </p:txBody>
      </p:sp>
      <p:sp>
        <p:nvSpPr>
          <p:cNvPr id="16398" name="Text Box 14">
            <a:extLst>
              <a:ext uri="{FF2B5EF4-FFF2-40B4-BE49-F238E27FC236}">
                <a16:creationId xmlns:a16="http://schemas.microsoft.com/office/drawing/2014/main" id="{092B5558-43EF-63C3-AEE5-B679EACB4D34}"/>
              </a:ext>
            </a:extLst>
          </p:cNvPr>
          <p:cNvSpPr txBox="1">
            <a:spLocks noChangeArrowheads="1"/>
          </p:cNvSpPr>
          <p:nvPr/>
        </p:nvSpPr>
        <p:spPr bwMode="auto">
          <a:xfrm>
            <a:off x="2286000" y="3336925"/>
            <a:ext cx="27432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a:effectLst>
                  <a:outerShdw blurRad="38100" dist="38100" dir="2700000" algn="tl">
                    <a:srgbClr val="DDDDDD"/>
                  </a:outerShdw>
                </a:effectLst>
                <a:latin typeface="Arial" charset="0"/>
              </a:rPr>
              <a:t>BEFORE THE EXILE</a:t>
            </a:r>
          </a:p>
        </p:txBody>
      </p:sp>
      <p:sp>
        <p:nvSpPr>
          <p:cNvPr id="160782" name="Text Box 15">
            <a:extLst>
              <a:ext uri="{FF2B5EF4-FFF2-40B4-BE49-F238E27FC236}">
                <a16:creationId xmlns:a16="http://schemas.microsoft.com/office/drawing/2014/main" id="{24ED1975-A173-0EE0-EFA2-85B566DCC774}"/>
              </a:ext>
            </a:extLst>
          </p:cNvPr>
          <p:cNvSpPr txBox="1">
            <a:spLocks noChangeArrowheads="1"/>
          </p:cNvSpPr>
          <p:nvPr/>
        </p:nvSpPr>
        <p:spPr bwMode="auto">
          <a:xfrm rot="-5400000">
            <a:off x="205582" y="48236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a:latin typeface="Arial" charset="0"/>
              </a:rPr>
              <a:t>JUDAH</a:t>
            </a:r>
          </a:p>
        </p:txBody>
      </p:sp>
      <p:sp>
        <p:nvSpPr>
          <p:cNvPr id="160783" name="Rectangle 16">
            <a:extLst>
              <a:ext uri="{FF2B5EF4-FFF2-40B4-BE49-F238E27FC236}">
                <a16:creationId xmlns:a16="http://schemas.microsoft.com/office/drawing/2014/main" id="{DB93AD5A-A279-EE5C-183C-C2261947C960}"/>
              </a:ext>
            </a:extLst>
          </p:cNvPr>
          <p:cNvSpPr>
            <a:spLocks noChangeArrowheads="1"/>
          </p:cNvSpPr>
          <p:nvPr/>
        </p:nvSpPr>
        <p:spPr bwMode="auto">
          <a:xfrm>
            <a:off x="533400" y="3276600"/>
            <a:ext cx="381000" cy="2895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84" name="Text Box 17">
            <a:extLst>
              <a:ext uri="{FF2B5EF4-FFF2-40B4-BE49-F238E27FC236}">
                <a16:creationId xmlns:a16="http://schemas.microsoft.com/office/drawing/2014/main" id="{BAE3E72D-F3D9-BDA5-67E5-1D2ADF70C808}"/>
              </a:ext>
            </a:extLst>
          </p:cNvPr>
          <p:cNvSpPr txBox="1">
            <a:spLocks noChangeArrowheads="1"/>
          </p:cNvSpPr>
          <p:nvPr/>
        </p:nvSpPr>
        <p:spPr bwMode="auto">
          <a:xfrm rot="-5400000">
            <a:off x="205582" y="45950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a:latin typeface="Arial" charset="0"/>
              </a:rPr>
              <a:t>JUDAH</a:t>
            </a:r>
          </a:p>
        </p:txBody>
      </p:sp>
      <p:sp>
        <p:nvSpPr>
          <p:cNvPr id="16402" name="Line 18">
            <a:extLst>
              <a:ext uri="{FF2B5EF4-FFF2-40B4-BE49-F238E27FC236}">
                <a16:creationId xmlns:a16="http://schemas.microsoft.com/office/drawing/2014/main" id="{C4DD77AB-6E4F-E099-027D-9744E88EDB94}"/>
              </a:ext>
            </a:extLst>
          </p:cNvPr>
          <p:cNvSpPr>
            <a:spLocks noChangeShapeType="1"/>
          </p:cNvSpPr>
          <p:nvPr/>
        </p:nvSpPr>
        <p:spPr bwMode="auto">
          <a:xfrm flipV="1">
            <a:off x="35814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3" name="Text Box 19">
            <a:extLst>
              <a:ext uri="{FF2B5EF4-FFF2-40B4-BE49-F238E27FC236}">
                <a16:creationId xmlns:a16="http://schemas.microsoft.com/office/drawing/2014/main" id="{EF139B07-FF3D-F3BC-931E-D50CDA00CDF5}"/>
              </a:ext>
            </a:extLst>
          </p:cNvPr>
          <p:cNvSpPr txBox="1">
            <a:spLocks noChangeArrowheads="1"/>
          </p:cNvSpPr>
          <p:nvPr/>
        </p:nvSpPr>
        <p:spPr bwMode="auto">
          <a:xfrm rot="16200000">
            <a:off x="318452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Micah</a:t>
            </a:r>
          </a:p>
        </p:txBody>
      </p:sp>
      <p:sp>
        <p:nvSpPr>
          <p:cNvPr id="160787" name="Text Box 20">
            <a:extLst>
              <a:ext uri="{FF2B5EF4-FFF2-40B4-BE49-F238E27FC236}">
                <a16:creationId xmlns:a16="http://schemas.microsoft.com/office/drawing/2014/main" id="{DDD95F45-5265-BFAF-7159-DF7918F43D35}"/>
              </a:ext>
            </a:extLst>
          </p:cNvPr>
          <p:cNvSpPr txBox="1">
            <a:spLocks noChangeArrowheads="1"/>
          </p:cNvSpPr>
          <p:nvPr/>
        </p:nvSpPr>
        <p:spPr bwMode="auto">
          <a:xfrm>
            <a:off x="2590800" y="1219200"/>
            <a:ext cx="632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endParaRPr lang="en-US" sz="1800">
              <a:latin typeface="Arial" charset="0"/>
            </a:endParaRPr>
          </a:p>
        </p:txBody>
      </p:sp>
      <p:sp>
        <p:nvSpPr>
          <p:cNvPr id="5" name="Text Box 21">
            <a:extLst>
              <a:ext uri="{FF2B5EF4-FFF2-40B4-BE49-F238E27FC236}">
                <a16:creationId xmlns:a16="http://schemas.microsoft.com/office/drawing/2014/main" id="{984803B0-991E-24DC-CD0E-C88B77F30886}"/>
              </a:ext>
            </a:extLst>
          </p:cNvPr>
          <p:cNvSpPr txBox="1">
            <a:spLocks noChangeArrowheads="1"/>
          </p:cNvSpPr>
          <p:nvPr/>
        </p:nvSpPr>
        <p:spPr bwMode="auto">
          <a:xfrm>
            <a:off x="971600" y="1124744"/>
            <a:ext cx="7010400" cy="1938992"/>
          </a:xfrm>
          <a:prstGeom prst="rect">
            <a:avLst/>
          </a:prstGeom>
          <a:noFill/>
          <a:ln w="9525">
            <a:noFill/>
            <a:miter lim="800000"/>
            <a:headEnd/>
            <a:tailEnd/>
          </a:ln>
          <a:effectLst/>
        </p:spPr>
        <p:txBody>
          <a:bodyPr>
            <a:spAutoFit/>
          </a:bodyPr>
          <a:lstStyle>
            <a:defPPr>
              <a:defRPr lang="en-US"/>
            </a:defPPr>
            <a:lvl1pPr algn="l" eaLnBrk="1" hangingPunct="1">
              <a:spcBef>
                <a:spcPct val="50000"/>
              </a:spcBef>
              <a:defRPr sz="2000" b="1" i="1">
                <a:effectLst>
                  <a:outerShdw blurRad="38100" dist="38100" dir="2700000" algn="tl">
                    <a:srgbClr val="DDDDDD"/>
                  </a:outerShdw>
                </a:effectLst>
                <a:latin typeface="Arial" charset="0"/>
              </a:defRPr>
            </a:lvl1pPr>
            <a:lvl2pPr marL="37931725" indent="-37474525"/>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dirty="0"/>
              <a:t>Mic. 1:5     All this is because of Jacob’s transgression, because of the sins of the house of Israel.</a:t>
            </a:r>
            <a:br>
              <a:rPr lang="en-US" dirty="0"/>
            </a:br>
            <a:r>
              <a:rPr lang="en-US" dirty="0"/>
              <a:t>What is Jacob’s transgression?</a:t>
            </a:r>
            <a:br>
              <a:rPr lang="en-US" dirty="0"/>
            </a:br>
            <a:r>
              <a:rPr lang="en-US" dirty="0"/>
              <a:t>Is it not Samaria?  </a:t>
            </a:r>
            <a:br>
              <a:rPr lang="en-US" dirty="0"/>
            </a:br>
            <a:r>
              <a:rPr lang="en-US" dirty="0"/>
              <a:t>What is Judah’s high place?</a:t>
            </a:r>
            <a:br>
              <a:rPr lang="en-US" dirty="0"/>
            </a:br>
            <a:r>
              <a:rPr lang="en-US" dirty="0"/>
              <a:t>Is it not Jerusalem</a:t>
            </a:r>
          </a:p>
        </p:txBody>
      </p:sp>
    </p:spTree>
    <p:extLst>
      <p:ext uri="{BB962C8B-B14F-4D97-AF65-F5344CB8AC3E}">
        <p14:creationId xmlns:p14="http://schemas.microsoft.com/office/powerpoint/2010/main" val="22532326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84EE4-2CFB-292B-4562-24025F1E87A4}"/>
            </a:ext>
          </a:extLst>
        </p:cNvPr>
        <p:cNvGrpSpPr/>
        <p:nvPr/>
      </p:nvGrpSpPr>
      <p:grpSpPr>
        <a:xfrm>
          <a:off x="0" y="0"/>
          <a:ext cx="0" cy="0"/>
          <a:chOff x="0" y="0"/>
          <a:chExt cx="0" cy="0"/>
        </a:xfrm>
      </p:grpSpPr>
      <p:sp>
        <p:nvSpPr>
          <p:cNvPr id="160769" name="Rectangle 2">
            <a:extLst>
              <a:ext uri="{FF2B5EF4-FFF2-40B4-BE49-F238E27FC236}">
                <a16:creationId xmlns:a16="http://schemas.microsoft.com/office/drawing/2014/main" id="{60BD4677-6A5A-FD67-2A35-CBE93B986537}"/>
              </a:ext>
            </a:extLst>
          </p:cNvPr>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70" name="Rectangle 3">
            <a:extLst>
              <a:ext uri="{FF2B5EF4-FFF2-40B4-BE49-F238E27FC236}">
                <a16:creationId xmlns:a16="http://schemas.microsoft.com/office/drawing/2014/main" id="{3A2F2F7C-3F1C-67AB-1AD3-2F88883B707C}"/>
              </a:ext>
            </a:extLst>
          </p:cNvPr>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60771" name="Picture 4" descr="Israel &amp; Babylon Title">
            <a:extLst>
              <a:ext uri="{FF2B5EF4-FFF2-40B4-BE49-F238E27FC236}">
                <a16:creationId xmlns:a16="http://schemas.microsoft.com/office/drawing/2014/main" id="{22F6B2AE-41C3-4C1C-4985-7CA285872A4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5" descr="Before the Exile">
            <a:extLst>
              <a:ext uri="{FF2B5EF4-FFF2-40B4-BE49-F238E27FC236}">
                <a16:creationId xmlns:a16="http://schemas.microsoft.com/office/drawing/2014/main" id="{DE34F1F4-0328-6E31-1FA3-161EE7ECBDF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6" descr="The Exile Period">
            <a:extLst>
              <a:ext uri="{FF2B5EF4-FFF2-40B4-BE49-F238E27FC236}">
                <a16:creationId xmlns:a16="http://schemas.microsoft.com/office/drawing/2014/main" id="{05081759-5FA2-08C3-EA65-B8E4352E4D9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7" descr="After the Exile">
            <a:extLst>
              <a:ext uri="{FF2B5EF4-FFF2-40B4-BE49-F238E27FC236}">
                <a16:creationId xmlns:a16="http://schemas.microsoft.com/office/drawing/2014/main" id="{90D3E5F5-8A97-0257-5B57-3E780329901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8" descr="Home">
            <a:hlinkClick r:id="rId7" action="ppaction://hlinksldjump"/>
            <a:extLst>
              <a:ext uri="{FF2B5EF4-FFF2-40B4-BE49-F238E27FC236}">
                <a16:creationId xmlns:a16="http://schemas.microsoft.com/office/drawing/2014/main" id="{76A93B17-F5B3-E4E9-60C7-5C98CA9CBB71}"/>
              </a:ext>
            </a:extLst>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60776" name="Line 9">
            <a:extLst>
              <a:ext uri="{FF2B5EF4-FFF2-40B4-BE49-F238E27FC236}">
                <a16:creationId xmlns:a16="http://schemas.microsoft.com/office/drawing/2014/main" id="{B2D1C07B-0272-382F-9E18-69B8CD3490E9}"/>
              </a:ext>
            </a:extLst>
          </p:cNvPr>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4" name="Text Box 10">
            <a:extLst>
              <a:ext uri="{FF2B5EF4-FFF2-40B4-BE49-F238E27FC236}">
                <a16:creationId xmlns:a16="http://schemas.microsoft.com/office/drawing/2014/main" id="{C10AEC02-0381-466C-C1D6-244919571C10}"/>
              </a:ext>
            </a:extLst>
          </p:cNvPr>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i="1" u="sng">
                <a:effectLst>
                  <a:outerShdw blurRad="38100" dist="38100" dir="2700000" algn="tl">
                    <a:srgbClr val="DDDDDD"/>
                  </a:outerShdw>
                </a:effectLst>
                <a:latin typeface="Arial" charset="0"/>
              </a:rPr>
              <a:t>Why the Exile?</a:t>
            </a:r>
          </a:p>
        </p:txBody>
      </p:sp>
      <p:sp>
        <p:nvSpPr>
          <p:cNvPr id="160778" name="Rectangle 11">
            <a:extLst>
              <a:ext uri="{FF2B5EF4-FFF2-40B4-BE49-F238E27FC236}">
                <a16:creationId xmlns:a16="http://schemas.microsoft.com/office/drawing/2014/main" id="{94B77FA8-6434-1E6C-6A3F-31835BBCCB49}"/>
              </a:ext>
            </a:extLst>
          </p:cNvPr>
          <p:cNvSpPr>
            <a:spLocks noChangeArrowheads="1"/>
          </p:cNvSpPr>
          <p:nvPr/>
        </p:nvSpPr>
        <p:spPr bwMode="auto">
          <a:xfrm>
            <a:off x="914400" y="3276600"/>
            <a:ext cx="73914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79" name="Rectangle 12">
            <a:extLst>
              <a:ext uri="{FF2B5EF4-FFF2-40B4-BE49-F238E27FC236}">
                <a16:creationId xmlns:a16="http://schemas.microsoft.com/office/drawing/2014/main" id="{5B387400-2981-CE62-3122-90DEDC9F9F36}"/>
              </a:ext>
            </a:extLst>
          </p:cNvPr>
          <p:cNvSpPr>
            <a:spLocks noChangeArrowheads="1"/>
          </p:cNvSpPr>
          <p:nvPr/>
        </p:nvSpPr>
        <p:spPr bwMode="auto">
          <a:xfrm>
            <a:off x="5715000" y="3276600"/>
            <a:ext cx="2743200"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397" name="Text Box 13">
            <a:extLst>
              <a:ext uri="{FF2B5EF4-FFF2-40B4-BE49-F238E27FC236}">
                <a16:creationId xmlns:a16="http://schemas.microsoft.com/office/drawing/2014/main" id="{48118668-B998-3BFE-5C0A-B42CE2789F7D}"/>
              </a:ext>
            </a:extLst>
          </p:cNvPr>
          <p:cNvSpPr txBox="1">
            <a:spLocks noChangeArrowheads="1"/>
          </p:cNvSpPr>
          <p:nvPr/>
        </p:nvSpPr>
        <p:spPr bwMode="auto">
          <a:xfrm>
            <a:off x="6324600" y="3352800"/>
            <a:ext cx="1524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a:effectLst>
                  <a:outerShdw blurRad="38100" dist="38100" dir="2700000" algn="tl">
                    <a:srgbClr val="DDDDDD"/>
                  </a:outerShdw>
                </a:effectLst>
                <a:latin typeface="Arial" charset="0"/>
              </a:rPr>
              <a:t>THE EXILE</a:t>
            </a:r>
          </a:p>
        </p:txBody>
      </p:sp>
      <p:sp>
        <p:nvSpPr>
          <p:cNvPr id="16398" name="Text Box 14">
            <a:extLst>
              <a:ext uri="{FF2B5EF4-FFF2-40B4-BE49-F238E27FC236}">
                <a16:creationId xmlns:a16="http://schemas.microsoft.com/office/drawing/2014/main" id="{90F3C12A-FA85-E240-C6BC-5C8D2FD881D1}"/>
              </a:ext>
            </a:extLst>
          </p:cNvPr>
          <p:cNvSpPr txBox="1">
            <a:spLocks noChangeArrowheads="1"/>
          </p:cNvSpPr>
          <p:nvPr/>
        </p:nvSpPr>
        <p:spPr bwMode="auto">
          <a:xfrm>
            <a:off x="2286000" y="3336925"/>
            <a:ext cx="27432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a:effectLst>
                  <a:outerShdw blurRad="38100" dist="38100" dir="2700000" algn="tl">
                    <a:srgbClr val="DDDDDD"/>
                  </a:outerShdw>
                </a:effectLst>
                <a:latin typeface="Arial" charset="0"/>
              </a:rPr>
              <a:t>BEFORE THE EXILE</a:t>
            </a:r>
          </a:p>
        </p:txBody>
      </p:sp>
      <p:sp>
        <p:nvSpPr>
          <p:cNvPr id="160782" name="Text Box 15">
            <a:extLst>
              <a:ext uri="{FF2B5EF4-FFF2-40B4-BE49-F238E27FC236}">
                <a16:creationId xmlns:a16="http://schemas.microsoft.com/office/drawing/2014/main" id="{477C2BC2-7630-E81E-A501-71C1A438D711}"/>
              </a:ext>
            </a:extLst>
          </p:cNvPr>
          <p:cNvSpPr txBox="1">
            <a:spLocks noChangeArrowheads="1"/>
          </p:cNvSpPr>
          <p:nvPr/>
        </p:nvSpPr>
        <p:spPr bwMode="auto">
          <a:xfrm rot="-5400000">
            <a:off x="205582" y="48236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a:latin typeface="Arial" charset="0"/>
              </a:rPr>
              <a:t>JUDAH</a:t>
            </a:r>
          </a:p>
        </p:txBody>
      </p:sp>
      <p:sp>
        <p:nvSpPr>
          <p:cNvPr id="160783" name="Rectangle 16">
            <a:extLst>
              <a:ext uri="{FF2B5EF4-FFF2-40B4-BE49-F238E27FC236}">
                <a16:creationId xmlns:a16="http://schemas.microsoft.com/office/drawing/2014/main" id="{95EC8E60-4025-1BC8-26F0-2E789114810C}"/>
              </a:ext>
            </a:extLst>
          </p:cNvPr>
          <p:cNvSpPr>
            <a:spLocks noChangeArrowheads="1"/>
          </p:cNvSpPr>
          <p:nvPr/>
        </p:nvSpPr>
        <p:spPr bwMode="auto">
          <a:xfrm>
            <a:off x="533400" y="3276600"/>
            <a:ext cx="381000" cy="2895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84" name="Text Box 17">
            <a:extLst>
              <a:ext uri="{FF2B5EF4-FFF2-40B4-BE49-F238E27FC236}">
                <a16:creationId xmlns:a16="http://schemas.microsoft.com/office/drawing/2014/main" id="{73E28945-23AC-86E0-1237-9B03E4E5B9F2}"/>
              </a:ext>
            </a:extLst>
          </p:cNvPr>
          <p:cNvSpPr txBox="1">
            <a:spLocks noChangeArrowheads="1"/>
          </p:cNvSpPr>
          <p:nvPr/>
        </p:nvSpPr>
        <p:spPr bwMode="auto">
          <a:xfrm rot="-5400000">
            <a:off x="205582" y="45950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a:latin typeface="Arial" charset="0"/>
              </a:rPr>
              <a:t>JUDAH</a:t>
            </a:r>
          </a:p>
        </p:txBody>
      </p:sp>
      <p:sp>
        <p:nvSpPr>
          <p:cNvPr id="16402" name="Line 18">
            <a:extLst>
              <a:ext uri="{FF2B5EF4-FFF2-40B4-BE49-F238E27FC236}">
                <a16:creationId xmlns:a16="http://schemas.microsoft.com/office/drawing/2014/main" id="{132A1ADB-1F37-A6CD-274F-D346B603B40F}"/>
              </a:ext>
            </a:extLst>
          </p:cNvPr>
          <p:cNvSpPr>
            <a:spLocks noChangeShapeType="1"/>
          </p:cNvSpPr>
          <p:nvPr/>
        </p:nvSpPr>
        <p:spPr bwMode="auto">
          <a:xfrm flipV="1">
            <a:off x="35814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3" name="Text Box 19">
            <a:extLst>
              <a:ext uri="{FF2B5EF4-FFF2-40B4-BE49-F238E27FC236}">
                <a16:creationId xmlns:a16="http://schemas.microsoft.com/office/drawing/2014/main" id="{5CDD8A0A-0E28-4D1D-8B59-501ACF2E8A89}"/>
              </a:ext>
            </a:extLst>
          </p:cNvPr>
          <p:cNvSpPr txBox="1">
            <a:spLocks noChangeArrowheads="1"/>
          </p:cNvSpPr>
          <p:nvPr/>
        </p:nvSpPr>
        <p:spPr bwMode="auto">
          <a:xfrm rot="16200000">
            <a:off x="318452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Micah</a:t>
            </a:r>
          </a:p>
        </p:txBody>
      </p:sp>
      <p:sp>
        <p:nvSpPr>
          <p:cNvPr id="160787" name="Text Box 20">
            <a:extLst>
              <a:ext uri="{FF2B5EF4-FFF2-40B4-BE49-F238E27FC236}">
                <a16:creationId xmlns:a16="http://schemas.microsoft.com/office/drawing/2014/main" id="{1D2D97B2-A50C-CD60-1164-37F56B243802}"/>
              </a:ext>
            </a:extLst>
          </p:cNvPr>
          <p:cNvSpPr txBox="1">
            <a:spLocks noChangeArrowheads="1"/>
          </p:cNvSpPr>
          <p:nvPr/>
        </p:nvSpPr>
        <p:spPr bwMode="auto">
          <a:xfrm>
            <a:off x="2590800" y="1219200"/>
            <a:ext cx="632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endParaRPr lang="en-US" sz="1800">
              <a:latin typeface="Arial" charset="0"/>
            </a:endParaRPr>
          </a:p>
        </p:txBody>
      </p:sp>
      <p:sp>
        <p:nvSpPr>
          <p:cNvPr id="16406" name="Line 22">
            <a:extLst>
              <a:ext uri="{FF2B5EF4-FFF2-40B4-BE49-F238E27FC236}">
                <a16:creationId xmlns:a16="http://schemas.microsoft.com/office/drawing/2014/main" id="{70D08050-7C9B-9CF5-77AC-2C13D781A458}"/>
              </a:ext>
            </a:extLst>
          </p:cNvPr>
          <p:cNvSpPr>
            <a:spLocks noChangeShapeType="1"/>
          </p:cNvSpPr>
          <p:nvPr/>
        </p:nvSpPr>
        <p:spPr bwMode="auto">
          <a:xfrm flipV="1">
            <a:off x="38862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7" name="Text Box 23">
            <a:extLst>
              <a:ext uri="{FF2B5EF4-FFF2-40B4-BE49-F238E27FC236}">
                <a16:creationId xmlns:a16="http://schemas.microsoft.com/office/drawing/2014/main" id="{997D9091-85AC-ABB4-20F4-9E44BA7CC133}"/>
              </a:ext>
            </a:extLst>
          </p:cNvPr>
          <p:cNvSpPr txBox="1">
            <a:spLocks noChangeArrowheads="1"/>
          </p:cNvSpPr>
          <p:nvPr/>
        </p:nvSpPr>
        <p:spPr bwMode="auto">
          <a:xfrm rot="16200000">
            <a:off x="352107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Isaiah</a:t>
            </a:r>
          </a:p>
        </p:txBody>
      </p:sp>
      <p:sp>
        <p:nvSpPr>
          <p:cNvPr id="4" name="Text Box 24">
            <a:extLst>
              <a:ext uri="{FF2B5EF4-FFF2-40B4-BE49-F238E27FC236}">
                <a16:creationId xmlns:a16="http://schemas.microsoft.com/office/drawing/2014/main" id="{4439D5DE-A573-4898-0B7D-654154B7D835}"/>
              </a:ext>
            </a:extLst>
          </p:cNvPr>
          <p:cNvSpPr txBox="1">
            <a:spLocks noChangeArrowheads="1"/>
          </p:cNvSpPr>
          <p:nvPr/>
        </p:nvSpPr>
        <p:spPr bwMode="auto">
          <a:xfrm>
            <a:off x="755576" y="1268760"/>
            <a:ext cx="7620000" cy="14636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i="1" dirty="0">
                <a:effectLst>
                  <a:outerShdw blurRad="38100" dist="38100" dir="2700000" algn="tl">
                    <a:srgbClr val="DDDDDD"/>
                  </a:outerShdw>
                </a:effectLst>
                <a:latin typeface="Arial" charset="0"/>
              </a:rPr>
              <a:t>Like his contemporaries, he envisaged the social inequities of his day as symptoms of an underlying spiritual malaise which could only be cured by… the exile of the nation…</a:t>
            </a:r>
          </a:p>
          <a:p>
            <a:pPr algn="r" eaLnBrk="1" hangingPunct="1">
              <a:spcBef>
                <a:spcPct val="50000"/>
              </a:spcBef>
              <a:defRPr/>
            </a:pPr>
            <a:r>
              <a:rPr lang="en-US" sz="2000" b="1" i="1" dirty="0">
                <a:effectLst>
                  <a:outerShdw blurRad="38100" dist="38100" dir="2700000" algn="tl">
                    <a:srgbClr val="DDDDDD"/>
                  </a:outerShdw>
                </a:effectLst>
                <a:latin typeface="Arial" charset="0"/>
              </a:rPr>
              <a:t>- The Zondervan Pictorial Bible Atlas</a:t>
            </a:r>
          </a:p>
        </p:txBody>
      </p:sp>
    </p:spTree>
    <p:extLst>
      <p:ext uri="{BB962C8B-B14F-4D97-AF65-F5344CB8AC3E}">
        <p14:creationId xmlns:p14="http://schemas.microsoft.com/office/powerpoint/2010/main" val="31663356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370FA-9FA1-5F2F-FDEE-9839C6357002}"/>
            </a:ext>
          </a:extLst>
        </p:cNvPr>
        <p:cNvGrpSpPr/>
        <p:nvPr/>
      </p:nvGrpSpPr>
      <p:grpSpPr>
        <a:xfrm>
          <a:off x="0" y="0"/>
          <a:ext cx="0" cy="0"/>
          <a:chOff x="0" y="0"/>
          <a:chExt cx="0" cy="0"/>
        </a:xfrm>
      </p:grpSpPr>
      <p:sp>
        <p:nvSpPr>
          <p:cNvPr id="160769" name="Rectangle 2">
            <a:extLst>
              <a:ext uri="{FF2B5EF4-FFF2-40B4-BE49-F238E27FC236}">
                <a16:creationId xmlns:a16="http://schemas.microsoft.com/office/drawing/2014/main" id="{A72E82D8-9E4F-A63D-B934-0CC133E73C58}"/>
              </a:ext>
            </a:extLst>
          </p:cNvPr>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70" name="Rectangle 3">
            <a:extLst>
              <a:ext uri="{FF2B5EF4-FFF2-40B4-BE49-F238E27FC236}">
                <a16:creationId xmlns:a16="http://schemas.microsoft.com/office/drawing/2014/main" id="{59651A10-8269-EA7F-25F6-A079F67523D8}"/>
              </a:ext>
            </a:extLst>
          </p:cNvPr>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60771" name="Picture 4" descr="Israel &amp; Babylon Title">
            <a:extLst>
              <a:ext uri="{FF2B5EF4-FFF2-40B4-BE49-F238E27FC236}">
                <a16:creationId xmlns:a16="http://schemas.microsoft.com/office/drawing/2014/main" id="{97DC334E-31B4-4462-FE5F-113C59A5A67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5" descr="Before the Exile">
            <a:extLst>
              <a:ext uri="{FF2B5EF4-FFF2-40B4-BE49-F238E27FC236}">
                <a16:creationId xmlns:a16="http://schemas.microsoft.com/office/drawing/2014/main" id="{02ABEE76-7C98-30C5-15BA-B7840E84CFE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6" descr="The Exile Period">
            <a:extLst>
              <a:ext uri="{FF2B5EF4-FFF2-40B4-BE49-F238E27FC236}">
                <a16:creationId xmlns:a16="http://schemas.microsoft.com/office/drawing/2014/main" id="{4F9FE218-83CE-4112-7D48-FF8C1115815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7" descr="After the Exile">
            <a:extLst>
              <a:ext uri="{FF2B5EF4-FFF2-40B4-BE49-F238E27FC236}">
                <a16:creationId xmlns:a16="http://schemas.microsoft.com/office/drawing/2014/main" id="{C18D8A41-D8A1-672B-934F-4DD442043135}"/>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8" descr="Home">
            <a:hlinkClick r:id="rId7" action="ppaction://hlinksldjump"/>
            <a:extLst>
              <a:ext uri="{FF2B5EF4-FFF2-40B4-BE49-F238E27FC236}">
                <a16:creationId xmlns:a16="http://schemas.microsoft.com/office/drawing/2014/main" id="{5431051F-5412-0423-C13C-4C77967AFC5B}"/>
              </a:ext>
            </a:extLst>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60776" name="Line 9">
            <a:extLst>
              <a:ext uri="{FF2B5EF4-FFF2-40B4-BE49-F238E27FC236}">
                <a16:creationId xmlns:a16="http://schemas.microsoft.com/office/drawing/2014/main" id="{E523558A-1E5A-F2EA-79C0-8A76EEC562A0}"/>
              </a:ext>
            </a:extLst>
          </p:cNvPr>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4" name="Text Box 10">
            <a:extLst>
              <a:ext uri="{FF2B5EF4-FFF2-40B4-BE49-F238E27FC236}">
                <a16:creationId xmlns:a16="http://schemas.microsoft.com/office/drawing/2014/main" id="{49606793-3D42-EE72-B2B2-45B7820CB7DE}"/>
              </a:ext>
            </a:extLst>
          </p:cNvPr>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i="1" u="sng">
                <a:effectLst>
                  <a:outerShdw blurRad="38100" dist="38100" dir="2700000" algn="tl">
                    <a:srgbClr val="DDDDDD"/>
                  </a:outerShdw>
                </a:effectLst>
                <a:latin typeface="Arial" charset="0"/>
              </a:rPr>
              <a:t>Why the Exile?</a:t>
            </a:r>
          </a:p>
        </p:txBody>
      </p:sp>
      <p:sp>
        <p:nvSpPr>
          <p:cNvPr id="160778" name="Rectangle 11">
            <a:extLst>
              <a:ext uri="{FF2B5EF4-FFF2-40B4-BE49-F238E27FC236}">
                <a16:creationId xmlns:a16="http://schemas.microsoft.com/office/drawing/2014/main" id="{1FE4A400-EE5D-21E8-A1CE-9C31F8326CB7}"/>
              </a:ext>
            </a:extLst>
          </p:cNvPr>
          <p:cNvSpPr>
            <a:spLocks noChangeArrowheads="1"/>
          </p:cNvSpPr>
          <p:nvPr/>
        </p:nvSpPr>
        <p:spPr bwMode="auto">
          <a:xfrm>
            <a:off x="914400" y="3276600"/>
            <a:ext cx="73914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79" name="Rectangle 12">
            <a:extLst>
              <a:ext uri="{FF2B5EF4-FFF2-40B4-BE49-F238E27FC236}">
                <a16:creationId xmlns:a16="http://schemas.microsoft.com/office/drawing/2014/main" id="{029FEFA9-2B4C-1072-E948-D7BA8C3724BB}"/>
              </a:ext>
            </a:extLst>
          </p:cNvPr>
          <p:cNvSpPr>
            <a:spLocks noChangeArrowheads="1"/>
          </p:cNvSpPr>
          <p:nvPr/>
        </p:nvSpPr>
        <p:spPr bwMode="auto">
          <a:xfrm>
            <a:off x="5715000" y="3276600"/>
            <a:ext cx="2743200"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397" name="Text Box 13">
            <a:extLst>
              <a:ext uri="{FF2B5EF4-FFF2-40B4-BE49-F238E27FC236}">
                <a16:creationId xmlns:a16="http://schemas.microsoft.com/office/drawing/2014/main" id="{59013AA2-7193-37A5-1D42-63367FE6C898}"/>
              </a:ext>
            </a:extLst>
          </p:cNvPr>
          <p:cNvSpPr txBox="1">
            <a:spLocks noChangeArrowheads="1"/>
          </p:cNvSpPr>
          <p:nvPr/>
        </p:nvSpPr>
        <p:spPr bwMode="auto">
          <a:xfrm>
            <a:off x="6324600" y="3352800"/>
            <a:ext cx="1524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a:effectLst>
                  <a:outerShdw blurRad="38100" dist="38100" dir="2700000" algn="tl">
                    <a:srgbClr val="DDDDDD"/>
                  </a:outerShdw>
                </a:effectLst>
                <a:latin typeface="Arial" charset="0"/>
              </a:rPr>
              <a:t>THE EXILE</a:t>
            </a:r>
          </a:p>
        </p:txBody>
      </p:sp>
      <p:sp>
        <p:nvSpPr>
          <p:cNvPr id="16398" name="Text Box 14">
            <a:extLst>
              <a:ext uri="{FF2B5EF4-FFF2-40B4-BE49-F238E27FC236}">
                <a16:creationId xmlns:a16="http://schemas.microsoft.com/office/drawing/2014/main" id="{2FE82809-2E42-C7E3-F56C-0C7ACC496F27}"/>
              </a:ext>
            </a:extLst>
          </p:cNvPr>
          <p:cNvSpPr txBox="1">
            <a:spLocks noChangeArrowheads="1"/>
          </p:cNvSpPr>
          <p:nvPr/>
        </p:nvSpPr>
        <p:spPr bwMode="auto">
          <a:xfrm>
            <a:off x="2286000" y="3336925"/>
            <a:ext cx="27432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a:effectLst>
                  <a:outerShdw blurRad="38100" dist="38100" dir="2700000" algn="tl">
                    <a:srgbClr val="DDDDDD"/>
                  </a:outerShdw>
                </a:effectLst>
                <a:latin typeface="Arial" charset="0"/>
              </a:rPr>
              <a:t>BEFORE THE EXILE</a:t>
            </a:r>
          </a:p>
        </p:txBody>
      </p:sp>
      <p:sp>
        <p:nvSpPr>
          <p:cNvPr id="160782" name="Text Box 15">
            <a:extLst>
              <a:ext uri="{FF2B5EF4-FFF2-40B4-BE49-F238E27FC236}">
                <a16:creationId xmlns:a16="http://schemas.microsoft.com/office/drawing/2014/main" id="{DA8C9076-FA83-CC9A-BAAD-80CDCF85BF2C}"/>
              </a:ext>
            </a:extLst>
          </p:cNvPr>
          <p:cNvSpPr txBox="1">
            <a:spLocks noChangeArrowheads="1"/>
          </p:cNvSpPr>
          <p:nvPr/>
        </p:nvSpPr>
        <p:spPr bwMode="auto">
          <a:xfrm rot="-5400000">
            <a:off x="205582" y="48236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a:latin typeface="Arial" charset="0"/>
              </a:rPr>
              <a:t>JUDAH</a:t>
            </a:r>
          </a:p>
        </p:txBody>
      </p:sp>
      <p:sp>
        <p:nvSpPr>
          <p:cNvPr id="160783" name="Rectangle 16">
            <a:extLst>
              <a:ext uri="{FF2B5EF4-FFF2-40B4-BE49-F238E27FC236}">
                <a16:creationId xmlns:a16="http://schemas.microsoft.com/office/drawing/2014/main" id="{EF62BD68-DE8E-85BF-DBF5-820386D6E5F4}"/>
              </a:ext>
            </a:extLst>
          </p:cNvPr>
          <p:cNvSpPr>
            <a:spLocks noChangeArrowheads="1"/>
          </p:cNvSpPr>
          <p:nvPr/>
        </p:nvSpPr>
        <p:spPr bwMode="auto">
          <a:xfrm>
            <a:off x="533400" y="3276600"/>
            <a:ext cx="381000" cy="2895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84" name="Text Box 17">
            <a:extLst>
              <a:ext uri="{FF2B5EF4-FFF2-40B4-BE49-F238E27FC236}">
                <a16:creationId xmlns:a16="http://schemas.microsoft.com/office/drawing/2014/main" id="{DE786D5F-8B4E-271D-59EF-72842C9A358B}"/>
              </a:ext>
            </a:extLst>
          </p:cNvPr>
          <p:cNvSpPr txBox="1">
            <a:spLocks noChangeArrowheads="1"/>
          </p:cNvSpPr>
          <p:nvPr/>
        </p:nvSpPr>
        <p:spPr bwMode="auto">
          <a:xfrm rot="-5400000">
            <a:off x="205582" y="45950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a:latin typeface="Arial" charset="0"/>
              </a:rPr>
              <a:t>JUDAH</a:t>
            </a:r>
          </a:p>
        </p:txBody>
      </p:sp>
      <p:sp>
        <p:nvSpPr>
          <p:cNvPr id="16402" name="Line 18">
            <a:extLst>
              <a:ext uri="{FF2B5EF4-FFF2-40B4-BE49-F238E27FC236}">
                <a16:creationId xmlns:a16="http://schemas.microsoft.com/office/drawing/2014/main" id="{611BDCDB-196E-ACFC-5F15-5D1E079ED891}"/>
              </a:ext>
            </a:extLst>
          </p:cNvPr>
          <p:cNvSpPr>
            <a:spLocks noChangeShapeType="1"/>
          </p:cNvSpPr>
          <p:nvPr/>
        </p:nvSpPr>
        <p:spPr bwMode="auto">
          <a:xfrm flipV="1">
            <a:off x="35814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3" name="Text Box 19">
            <a:extLst>
              <a:ext uri="{FF2B5EF4-FFF2-40B4-BE49-F238E27FC236}">
                <a16:creationId xmlns:a16="http://schemas.microsoft.com/office/drawing/2014/main" id="{1BC69203-19CA-F564-96FE-B8A147952AA5}"/>
              </a:ext>
            </a:extLst>
          </p:cNvPr>
          <p:cNvSpPr txBox="1">
            <a:spLocks noChangeArrowheads="1"/>
          </p:cNvSpPr>
          <p:nvPr/>
        </p:nvSpPr>
        <p:spPr bwMode="auto">
          <a:xfrm rot="16200000">
            <a:off x="318452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Micah</a:t>
            </a:r>
          </a:p>
        </p:txBody>
      </p:sp>
      <p:sp>
        <p:nvSpPr>
          <p:cNvPr id="160787" name="Text Box 20">
            <a:extLst>
              <a:ext uri="{FF2B5EF4-FFF2-40B4-BE49-F238E27FC236}">
                <a16:creationId xmlns:a16="http://schemas.microsoft.com/office/drawing/2014/main" id="{13727099-EC32-4723-CCB4-596B593BF5B8}"/>
              </a:ext>
            </a:extLst>
          </p:cNvPr>
          <p:cNvSpPr txBox="1">
            <a:spLocks noChangeArrowheads="1"/>
          </p:cNvSpPr>
          <p:nvPr/>
        </p:nvSpPr>
        <p:spPr bwMode="auto">
          <a:xfrm>
            <a:off x="2590800" y="1219200"/>
            <a:ext cx="632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endParaRPr lang="en-US" sz="1800">
              <a:latin typeface="Arial" charset="0"/>
            </a:endParaRPr>
          </a:p>
        </p:txBody>
      </p:sp>
      <p:sp>
        <p:nvSpPr>
          <p:cNvPr id="16406" name="Line 22">
            <a:extLst>
              <a:ext uri="{FF2B5EF4-FFF2-40B4-BE49-F238E27FC236}">
                <a16:creationId xmlns:a16="http://schemas.microsoft.com/office/drawing/2014/main" id="{679583CC-43E7-2F79-4D83-A7ECD75E12FA}"/>
              </a:ext>
            </a:extLst>
          </p:cNvPr>
          <p:cNvSpPr>
            <a:spLocks noChangeShapeType="1"/>
          </p:cNvSpPr>
          <p:nvPr/>
        </p:nvSpPr>
        <p:spPr bwMode="auto">
          <a:xfrm flipV="1">
            <a:off x="38862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7" name="Text Box 23">
            <a:extLst>
              <a:ext uri="{FF2B5EF4-FFF2-40B4-BE49-F238E27FC236}">
                <a16:creationId xmlns:a16="http://schemas.microsoft.com/office/drawing/2014/main" id="{65EB2362-C3EB-C6F0-AB6A-4AC440227B2B}"/>
              </a:ext>
            </a:extLst>
          </p:cNvPr>
          <p:cNvSpPr txBox="1">
            <a:spLocks noChangeArrowheads="1"/>
          </p:cNvSpPr>
          <p:nvPr/>
        </p:nvSpPr>
        <p:spPr bwMode="auto">
          <a:xfrm rot="16200000">
            <a:off x="352107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Isaiah</a:t>
            </a:r>
          </a:p>
        </p:txBody>
      </p:sp>
      <p:sp>
        <p:nvSpPr>
          <p:cNvPr id="16409" name="Line 25">
            <a:extLst>
              <a:ext uri="{FF2B5EF4-FFF2-40B4-BE49-F238E27FC236}">
                <a16:creationId xmlns:a16="http://schemas.microsoft.com/office/drawing/2014/main" id="{C5574D33-D411-E1C6-53B2-9CE6FA3B92FB}"/>
              </a:ext>
            </a:extLst>
          </p:cNvPr>
          <p:cNvSpPr>
            <a:spLocks noChangeShapeType="1"/>
          </p:cNvSpPr>
          <p:nvPr/>
        </p:nvSpPr>
        <p:spPr bwMode="auto">
          <a:xfrm flipV="1">
            <a:off x="51054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0" name="Text Box 26">
            <a:extLst>
              <a:ext uri="{FF2B5EF4-FFF2-40B4-BE49-F238E27FC236}">
                <a16:creationId xmlns:a16="http://schemas.microsoft.com/office/drawing/2014/main" id="{A4C2BB10-15B1-E794-B130-66FCB8335FB1}"/>
              </a:ext>
            </a:extLst>
          </p:cNvPr>
          <p:cNvSpPr txBox="1">
            <a:spLocks noChangeArrowheads="1"/>
          </p:cNvSpPr>
          <p:nvPr/>
        </p:nvSpPr>
        <p:spPr bwMode="auto">
          <a:xfrm rot="16200000">
            <a:off x="4510087" y="4706938"/>
            <a:ext cx="1222375"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Zephaniah</a:t>
            </a:r>
          </a:p>
        </p:txBody>
      </p:sp>
      <p:sp>
        <p:nvSpPr>
          <p:cNvPr id="3" name="Text Box 29">
            <a:extLst>
              <a:ext uri="{FF2B5EF4-FFF2-40B4-BE49-F238E27FC236}">
                <a16:creationId xmlns:a16="http://schemas.microsoft.com/office/drawing/2014/main" id="{3CD9308A-98F6-4848-5348-960585CED92A}"/>
              </a:ext>
            </a:extLst>
          </p:cNvPr>
          <p:cNvSpPr txBox="1">
            <a:spLocks noChangeArrowheads="1"/>
          </p:cNvSpPr>
          <p:nvPr/>
        </p:nvSpPr>
        <p:spPr bwMode="auto">
          <a:xfrm>
            <a:off x="467544" y="908720"/>
            <a:ext cx="813244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eaLnBrk="1" hangingPunct="1">
              <a:spcBef>
                <a:spcPct val="50000"/>
              </a:spcBef>
              <a:defRPr sz="2000" b="1" i="1">
                <a:latin typeface="Arial" charset="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dirty="0"/>
              <a:t>Zeph. 1:4 “I will stretch out my hand against Judah and against all who live in Jerusalem. I will cut off from this place every remnant of Baal, the names of the pagan and the idolatrous priests—5 those who bow down on the roofs to worship the starry host, those who bow down and swear by the LORD and who also swear by Molech, 6 those who turn back from following the LORD and neither seek the LORD nor inquire of him.</a:t>
            </a:r>
          </a:p>
        </p:txBody>
      </p:sp>
    </p:spTree>
    <p:extLst>
      <p:ext uri="{BB962C8B-B14F-4D97-AF65-F5344CB8AC3E}">
        <p14:creationId xmlns:p14="http://schemas.microsoft.com/office/powerpoint/2010/main" val="8805066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45CBE-E507-EAE2-0F4D-3ACBA12AF729}"/>
            </a:ext>
          </a:extLst>
        </p:cNvPr>
        <p:cNvGrpSpPr/>
        <p:nvPr/>
      </p:nvGrpSpPr>
      <p:grpSpPr>
        <a:xfrm>
          <a:off x="0" y="0"/>
          <a:ext cx="0" cy="0"/>
          <a:chOff x="0" y="0"/>
          <a:chExt cx="0" cy="0"/>
        </a:xfrm>
      </p:grpSpPr>
      <p:sp>
        <p:nvSpPr>
          <p:cNvPr id="160769" name="Rectangle 2">
            <a:extLst>
              <a:ext uri="{FF2B5EF4-FFF2-40B4-BE49-F238E27FC236}">
                <a16:creationId xmlns:a16="http://schemas.microsoft.com/office/drawing/2014/main" id="{EC56AE28-B758-097E-BAD1-F064B975A7CD}"/>
              </a:ext>
            </a:extLst>
          </p:cNvPr>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70" name="Rectangle 3">
            <a:extLst>
              <a:ext uri="{FF2B5EF4-FFF2-40B4-BE49-F238E27FC236}">
                <a16:creationId xmlns:a16="http://schemas.microsoft.com/office/drawing/2014/main" id="{51CD09BE-7450-97F8-3AA8-F0CD33C42F2C}"/>
              </a:ext>
            </a:extLst>
          </p:cNvPr>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60771" name="Picture 4" descr="Israel &amp; Babylon Title">
            <a:extLst>
              <a:ext uri="{FF2B5EF4-FFF2-40B4-BE49-F238E27FC236}">
                <a16:creationId xmlns:a16="http://schemas.microsoft.com/office/drawing/2014/main" id="{C3A5415E-5668-7CCC-DBAA-3E7A521EC21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5" descr="Before the Exile">
            <a:extLst>
              <a:ext uri="{FF2B5EF4-FFF2-40B4-BE49-F238E27FC236}">
                <a16:creationId xmlns:a16="http://schemas.microsoft.com/office/drawing/2014/main" id="{C2ABAF7A-5853-E0CB-6931-D91E6508FE2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6" descr="The Exile Period">
            <a:extLst>
              <a:ext uri="{FF2B5EF4-FFF2-40B4-BE49-F238E27FC236}">
                <a16:creationId xmlns:a16="http://schemas.microsoft.com/office/drawing/2014/main" id="{55719387-C7AC-8087-1366-BFE01C521FD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7" descr="After the Exile">
            <a:extLst>
              <a:ext uri="{FF2B5EF4-FFF2-40B4-BE49-F238E27FC236}">
                <a16:creationId xmlns:a16="http://schemas.microsoft.com/office/drawing/2014/main" id="{78AD8D63-6FE7-E1EC-C738-94DFC452DA8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8" descr="Home">
            <a:hlinkClick r:id="rId7" action="ppaction://hlinksldjump"/>
            <a:extLst>
              <a:ext uri="{FF2B5EF4-FFF2-40B4-BE49-F238E27FC236}">
                <a16:creationId xmlns:a16="http://schemas.microsoft.com/office/drawing/2014/main" id="{7C60FA36-6B10-1658-2CAD-0D00ADA5FE89}"/>
              </a:ext>
            </a:extLst>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60776" name="Line 9">
            <a:extLst>
              <a:ext uri="{FF2B5EF4-FFF2-40B4-BE49-F238E27FC236}">
                <a16:creationId xmlns:a16="http://schemas.microsoft.com/office/drawing/2014/main" id="{E05A48CA-3B30-9C2F-E171-4B8BBB092F62}"/>
              </a:ext>
            </a:extLst>
          </p:cNvPr>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4" name="Text Box 10">
            <a:extLst>
              <a:ext uri="{FF2B5EF4-FFF2-40B4-BE49-F238E27FC236}">
                <a16:creationId xmlns:a16="http://schemas.microsoft.com/office/drawing/2014/main" id="{B8D10A7F-1B02-BDF8-DC9B-A7697A7F3876}"/>
              </a:ext>
            </a:extLst>
          </p:cNvPr>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i="1" u="sng">
                <a:effectLst>
                  <a:outerShdw blurRad="38100" dist="38100" dir="2700000" algn="tl">
                    <a:srgbClr val="DDDDDD"/>
                  </a:outerShdw>
                </a:effectLst>
                <a:latin typeface="Arial" charset="0"/>
              </a:rPr>
              <a:t>Why the Exile?</a:t>
            </a:r>
          </a:p>
        </p:txBody>
      </p:sp>
      <p:sp>
        <p:nvSpPr>
          <p:cNvPr id="160778" name="Rectangle 11">
            <a:extLst>
              <a:ext uri="{FF2B5EF4-FFF2-40B4-BE49-F238E27FC236}">
                <a16:creationId xmlns:a16="http://schemas.microsoft.com/office/drawing/2014/main" id="{47A1C823-F5B8-2006-A8B3-53532A5F2CE3}"/>
              </a:ext>
            </a:extLst>
          </p:cNvPr>
          <p:cNvSpPr>
            <a:spLocks noChangeArrowheads="1"/>
          </p:cNvSpPr>
          <p:nvPr/>
        </p:nvSpPr>
        <p:spPr bwMode="auto">
          <a:xfrm>
            <a:off x="914400" y="3276600"/>
            <a:ext cx="73914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79" name="Rectangle 12">
            <a:extLst>
              <a:ext uri="{FF2B5EF4-FFF2-40B4-BE49-F238E27FC236}">
                <a16:creationId xmlns:a16="http://schemas.microsoft.com/office/drawing/2014/main" id="{858FF7C9-8A6E-4147-607C-E0FABD5AAB7C}"/>
              </a:ext>
            </a:extLst>
          </p:cNvPr>
          <p:cNvSpPr>
            <a:spLocks noChangeArrowheads="1"/>
          </p:cNvSpPr>
          <p:nvPr/>
        </p:nvSpPr>
        <p:spPr bwMode="auto">
          <a:xfrm>
            <a:off x="5715000" y="3276600"/>
            <a:ext cx="2743200"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397" name="Text Box 13">
            <a:extLst>
              <a:ext uri="{FF2B5EF4-FFF2-40B4-BE49-F238E27FC236}">
                <a16:creationId xmlns:a16="http://schemas.microsoft.com/office/drawing/2014/main" id="{98E06E8B-44CF-EFEE-A8A1-259328996FF3}"/>
              </a:ext>
            </a:extLst>
          </p:cNvPr>
          <p:cNvSpPr txBox="1">
            <a:spLocks noChangeArrowheads="1"/>
          </p:cNvSpPr>
          <p:nvPr/>
        </p:nvSpPr>
        <p:spPr bwMode="auto">
          <a:xfrm>
            <a:off x="6324600" y="3352800"/>
            <a:ext cx="1524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a:effectLst>
                  <a:outerShdw blurRad="38100" dist="38100" dir="2700000" algn="tl">
                    <a:srgbClr val="DDDDDD"/>
                  </a:outerShdw>
                </a:effectLst>
                <a:latin typeface="Arial" charset="0"/>
              </a:rPr>
              <a:t>THE EXILE</a:t>
            </a:r>
          </a:p>
        </p:txBody>
      </p:sp>
      <p:sp>
        <p:nvSpPr>
          <p:cNvPr id="16398" name="Text Box 14">
            <a:extLst>
              <a:ext uri="{FF2B5EF4-FFF2-40B4-BE49-F238E27FC236}">
                <a16:creationId xmlns:a16="http://schemas.microsoft.com/office/drawing/2014/main" id="{34F2EF29-1D9D-D92E-7D37-6A59CBA4B155}"/>
              </a:ext>
            </a:extLst>
          </p:cNvPr>
          <p:cNvSpPr txBox="1">
            <a:spLocks noChangeArrowheads="1"/>
          </p:cNvSpPr>
          <p:nvPr/>
        </p:nvSpPr>
        <p:spPr bwMode="auto">
          <a:xfrm>
            <a:off x="2286000" y="3336925"/>
            <a:ext cx="27432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a:effectLst>
                  <a:outerShdw blurRad="38100" dist="38100" dir="2700000" algn="tl">
                    <a:srgbClr val="DDDDDD"/>
                  </a:outerShdw>
                </a:effectLst>
                <a:latin typeface="Arial" charset="0"/>
              </a:rPr>
              <a:t>BEFORE THE EXILE</a:t>
            </a:r>
          </a:p>
        </p:txBody>
      </p:sp>
      <p:sp>
        <p:nvSpPr>
          <p:cNvPr id="160782" name="Text Box 15">
            <a:extLst>
              <a:ext uri="{FF2B5EF4-FFF2-40B4-BE49-F238E27FC236}">
                <a16:creationId xmlns:a16="http://schemas.microsoft.com/office/drawing/2014/main" id="{E265CEED-F6E4-1D6B-B9C6-E9FF97D77F7E}"/>
              </a:ext>
            </a:extLst>
          </p:cNvPr>
          <p:cNvSpPr txBox="1">
            <a:spLocks noChangeArrowheads="1"/>
          </p:cNvSpPr>
          <p:nvPr/>
        </p:nvSpPr>
        <p:spPr bwMode="auto">
          <a:xfrm rot="-5400000">
            <a:off x="205582" y="48236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a:latin typeface="Arial" charset="0"/>
              </a:rPr>
              <a:t>JUDAH</a:t>
            </a:r>
          </a:p>
        </p:txBody>
      </p:sp>
      <p:sp>
        <p:nvSpPr>
          <p:cNvPr id="160783" name="Rectangle 16">
            <a:extLst>
              <a:ext uri="{FF2B5EF4-FFF2-40B4-BE49-F238E27FC236}">
                <a16:creationId xmlns:a16="http://schemas.microsoft.com/office/drawing/2014/main" id="{C47B3E81-1BAE-059F-66A3-CFE0E960C7EA}"/>
              </a:ext>
            </a:extLst>
          </p:cNvPr>
          <p:cNvSpPr>
            <a:spLocks noChangeArrowheads="1"/>
          </p:cNvSpPr>
          <p:nvPr/>
        </p:nvSpPr>
        <p:spPr bwMode="auto">
          <a:xfrm>
            <a:off x="533400" y="3276600"/>
            <a:ext cx="381000" cy="2895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84" name="Text Box 17">
            <a:extLst>
              <a:ext uri="{FF2B5EF4-FFF2-40B4-BE49-F238E27FC236}">
                <a16:creationId xmlns:a16="http://schemas.microsoft.com/office/drawing/2014/main" id="{D86C5912-89E8-FF60-92F8-0B4359A73FD6}"/>
              </a:ext>
            </a:extLst>
          </p:cNvPr>
          <p:cNvSpPr txBox="1">
            <a:spLocks noChangeArrowheads="1"/>
          </p:cNvSpPr>
          <p:nvPr/>
        </p:nvSpPr>
        <p:spPr bwMode="auto">
          <a:xfrm rot="-5400000">
            <a:off x="205582" y="45950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a:latin typeface="Arial" charset="0"/>
              </a:rPr>
              <a:t>JUDAH</a:t>
            </a:r>
          </a:p>
        </p:txBody>
      </p:sp>
      <p:sp>
        <p:nvSpPr>
          <p:cNvPr id="16402" name="Line 18">
            <a:extLst>
              <a:ext uri="{FF2B5EF4-FFF2-40B4-BE49-F238E27FC236}">
                <a16:creationId xmlns:a16="http://schemas.microsoft.com/office/drawing/2014/main" id="{D69F6C84-D9C5-7485-BD94-D2925E7C2E51}"/>
              </a:ext>
            </a:extLst>
          </p:cNvPr>
          <p:cNvSpPr>
            <a:spLocks noChangeShapeType="1"/>
          </p:cNvSpPr>
          <p:nvPr/>
        </p:nvSpPr>
        <p:spPr bwMode="auto">
          <a:xfrm flipV="1">
            <a:off x="35814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3" name="Text Box 19">
            <a:extLst>
              <a:ext uri="{FF2B5EF4-FFF2-40B4-BE49-F238E27FC236}">
                <a16:creationId xmlns:a16="http://schemas.microsoft.com/office/drawing/2014/main" id="{A9652179-C534-E54C-AAD9-680E2753FF35}"/>
              </a:ext>
            </a:extLst>
          </p:cNvPr>
          <p:cNvSpPr txBox="1">
            <a:spLocks noChangeArrowheads="1"/>
          </p:cNvSpPr>
          <p:nvPr/>
        </p:nvSpPr>
        <p:spPr bwMode="auto">
          <a:xfrm rot="16200000">
            <a:off x="318452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Micah</a:t>
            </a:r>
          </a:p>
        </p:txBody>
      </p:sp>
      <p:sp>
        <p:nvSpPr>
          <p:cNvPr id="160787" name="Text Box 20">
            <a:extLst>
              <a:ext uri="{FF2B5EF4-FFF2-40B4-BE49-F238E27FC236}">
                <a16:creationId xmlns:a16="http://schemas.microsoft.com/office/drawing/2014/main" id="{F8756AF3-8193-E715-37D0-9BB7C2D18A43}"/>
              </a:ext>
            </a:extLst>
          </p:cNvPr>
          <p:cNvSpPr txBox="1">
            <a:spLocks noChangeArrowheads="1"/>
          </p:cNvSpPr>
          <p:nvPr/>
        </p:nvSpPr>
        <p:spPr bwMode="auto">
          <a:xfrm>
            <a:off x="2590800" y="1219200"/>
            <a:ext cx="632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endParaRPr lang="en-US" sz="1800">
              <a:latin typeface="Arial" charset="0"/>
            </a:endParaRPr>
          </a:p>
        </p:txBody>
      </p:sp>
      <p:sp>
        <p:nvSpPr>
          <p:cNvPr id="16406" name="Line 22">
            <a:extLst>
              <a:ext uri="{FF2B5EF4-FFF2-40B4-BE49-F238E27FC236}">
                <a16:creationId xmlns:a16="http://schemas.microsoft.com/office/drawing/2014/main" id="{33BE4DCF-8783-FB7E-5A00-1265F62BA35B}"/>
              </a:ext>
            </a:extLst>
          </p:cNvPr>
          <p:cNvSpPr>
            <a:spLocks noChangeShapeType="1"/>
          </p:cNvSpPr>
          <p:nvPr/>
        </p:nvSpPr>
        <p:spPr bwMode="auto">
          <a:xfrm flipV="1">
            <a:off x="38862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7" name="Text Box 23">
            <a:extLst>
              <a:ext uri="{FF2B5EF4-FFF2-40B4-BE49-F238E27FC236}">
                <a16:creationId xmlns:a16="http://schemas.microsoft.com/office/drawing/2014/main" id="{74678458-DD0C-AE31-A63B-3587B79A56FD}"/>
              </a:ext>
            </a:extLst>
          </p:cNvPr>
          <p:cNvSpPr txBox="1">
            <a:spLocks noChangeArrowheads="1"/>
          </p:cNvSpPr>
          <p:nvPr/>
        </p:nvSpPr>
        <p:spPr bwMode="auto">
          <a:xfrm rot="16200000">
            <a:off x="352107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Isaiah</a:t>
            </a:r>
          </a:p>
        </p:txBody>
      </p:sp>
      <p:sp>
        <p:nvSpPr>
          <p:cNvPr id="16409" name="Line 25">
            <a:extLst>
              <a:ext uri="{FF2B5EF4-FFF2-40B4-BE49-F238E27FC236}">
                <a16:creationId xmlns:a16="http://schemas.microsoft.com/office/drawing/2014/main" id="{AC1A6090-5A1F-6217-CA73-072F4DBA063D}"/>
              </a:ext>
            </a:extLst>
          </p:cNvPr>
          <p:cNvSpPr>
            <a:spLocks noChangeShapeType="1"/>
          </p:cNvSpPr>
          <p:nvPr/>
        </p:nvSpPr>
        <p:spPr bwMode="auto">
          <a:xfrm flipV="1">
            <a:off x="51054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0" name="Text Box 26">
            <a:extLst>
              <a:ext uri="{FF2B5EF4-FFF2-40B4-BE49-F238E27FC236}">
                <a16:creationId xmlns:a16="http://schemas.microsoft.com/office/drawing/2014/main" id="{E2389EA5-F795-CFC5-D372-78EE58A2703B}"/>
              </a:ext>
            </a:extLst>
          </p:cNvPr>
          <p:cNvSpPr txBox="1">
            <a:spLocks noChangeArrowheads="1"/>
          </p:cNvSpPr>
          <p:nvPr/>
        </p:nvSpPr>
        <p:spPr bwMode="auto">
          <a:xfrm rot="16200000">
            <a:off x="4510087" y="4706938"/>
            <a:ext cx="1222375"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Zephaniah</a:t>
            </a:r>
          </a:p>
        </p:txBody>
      </p:sp>
      <p:sp>
        <p:nvSpPr>
          <p:cNvPr id="16411" name="Line 27">
            <a:extLst>
              <a:ext uri="{FF2B5EF4-FFF2-40B4-BE49-F238E27FC236}">
                <a16:creationId xmlns:a16="http://schemas.microsoft.com/office/drawing/2014/main" id="{05337DEA-DB93-6571-B746-832DF0961272}"/>
              </a:ext>
            </a:extLst>
          </p:cNvPr>
          <p:cNvSpPr>
            <a:spLocks noChangeShapeType="1"/>
          </p:cNvSpPr>
          <p:nvPr/>
        </p:nvSpPr>
        <p:spPr bwMode="auto">
          <a:xfrm flipV="1">
            <a:off x="5486400" y="3733800"/>
            <a:ext cx="0" cy="1219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5" name="Text Box 31">
            <a:extLst>
              <a:ext uri="{FF2B5EF4-FFF2-40B4-BE49-F238E27FC236}">
                <a16:creationId xmlns:a16="http://schemas.microsoft.com/office/drawing/2014/main" id="{9B4440F6-7D69-B18D-8C91-0DC8E0C79DA8}"/>
              </a:ext>
            </a:extLst>
          </p:cNvPr>
          <p:cNvSpPr txBox="1">
            <a:spLocks noChangeArrowheads="1"/>
          </p:cNvSpPr>
          <p:nvPr/>
        </p:nvSpPr>
        <p:spPr bwMode="auto">
          <a:xfrm rot="16200000">
            <a:off x="4853781" y="5128419"/>
            <a:ext cx="1296988"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Jeremiah</a:t>
            </a:r>
          </a:p>
        </p:txBody>
      </p:sp>
      <p:sp>
        <p:nvSpPr>
          <p:cNvPr id="2" name="Text Box 32">
            <a:extLst>
              <a:ext uri="{FF2B5EF4-FFF2-40B4-BE49-F238E27FC236}">
                <a16:creationId xmlns:a16="http://schemas.microsoft.com/office/drawing/2014/main" id="{CD5A06B1-79FC-5148-1DDA-9EC63088A2DB}"/>
              </a:ext>
            </a:extLst>
          </p:cNvPr>
          <p:cNvSpPr txBox="1">
            <a:spLocks noChangeArrowheads="1"/>
          </p:cNvSpPr>
          <p:nvPr/>
        </p:nvSpPr>
        <p:spPr bwMode="auto">
          <a:xfrm>
            <a:off x="1043608" y="836712"/>
            <a:ext cx="7467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eaLnBrk="1" hangingPunct="1">
              <a:spcBef>
                <a:spcPct val="50000"/>
              </a:spcBef>
              <a:defRPr sz="2000" b="1" i="1">
                <a:latin typeface="Arial" charset="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dirty="0"/>
              <a:t>Jer. 2:8     </a:t>
            </a:r>
            <a:br>
              <a:rPr lang="en-US" dirty="0"/>
            </a:br>
            <a:r>
              <a:rPr lang="en-US" dirty="0"/>
              <a:t>The priests did not ask,</a:t>
            </a:r>
            <a:br>
              <a:rPr lang="en-US" dirty="0"/>
            </a:br>
            <a:r>
              <a:rPr lang="en-US" dirty="0"/>
              <a:t>‘Where is the L</a:t>
            </a:r>
            <a:r>
              <a:rPr lang="en-US" sz="1800" dirty="0"/>
              <a:t>ORD</a:t>
            </a:r>
            <a:r>
              <a:rPr lang="en-US" dirty="0"/>
              <a:t>?’ </a:t>
            </a:r>
            <a:br>
              <a:rPr lang="en-US" dirty="0"/>
            </a:br>
            <a:r>
              <a:rPr lang="en-US" dirty="0"/>
              <a:t>Those who deal with the law did not know me;</a:t>
            </a:r>
            <a:br>
              <a:rPr lang="en-US" dirty="0"/>
            </a:br>
            <a:r>
              <a:rPr lang="en-US" dirty="0"/>
              <a:t>The leaders rebelled against me. </a:t>
            </a:r>
            <a:br>
              <a:rPr lang="en-US" dirty="0"/>
            </a:br>
            <a:r>
              <a:rPr lang="en-US" dirty="0"/>
              <a:t>The prophets prophesied by Baal,</a:t>
            </a:r>
            <a:br>
              <a:rPr lang="en-US" dirty="0"/>
            </a:br>
            <a:r>
              <a:rPr lang="en-US" dirty="0"/>
              <a:t>following worthless idols.</a:t>
            </a:r>
          </a:p>
        </p:txBody>
      </p:sp>
    </p:spTree>
    <p:extLst>
      <p:ext uri="{BB962C8B-B14F-4D97-AF65-F5344CB8AC3E}">
        <p14:creationId xmlns:p14="http://schemas.microsoft.com/office/powerpoint/2010/main" val="3393532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9F132-4E19-A902-60E8-1D7AD98AD1F1}"/>
            </a:ext>
          </a:extLst>
        </p:cNvPr>
        <p:cNvGrpSpPr/>
        <p:nvPr/>
      </p:nvGrpSpPr>
      <p:grpSpPr>
        <a:xfrm>
          <a:off x="0" y="0"/>
          <a:ext cx="0" cy="0"/>
          <a:chOff x="0" y="0"/>
          <a:chExt cx="0" cy="0"/>
        </a:xfrm>
      </p:grpSpPr>
      <p:sp>
        <p:nvSpPr>
          <p:cNvPr id="160769" name="Rectangle 2">
            <a:extLst>
              <a:ext uri="{FF2B5EF4-FFF2-40B4-BE49-F238E27FC236}">
                <a16:creationId xmlns:a16="http://schemas.microsoft.com/office/drawing/2014/main" id="{597ECA77-F9A0-4E0D-043E-ED580E290CE5}"/>
              </a:ext>
            </a:extLst>
          </p:cNvPr>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70" name="Rectangle 3">
            <a:extLst>
              <a:ext uri="{FF2B5EF4-FFF2-40B4-BE49-F238E27FC236}">
                <a16:creationId xmlns:a16="http://schemas.microsoft.com/office/drawing/2014/main" id="{0E463486-7F70-0EA1-3D75-8EFD6C54F94D}"/>
              </a:ext>
            </a:extLst>
          </p:cNvPr>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60771" name="Picture 4" descr="Israel &amp; Babylon Title">
            <a:extLst>
              <a:ext uri="{FF2B5EF4-FFF2-40B4-BE49-F238E27FC236}">
                <a16:creationId xmlns:a16="http://schemas.microsoft.com/office/drawing/2014/main" id="{B301BCE4-5F56-D948-3C5E-BB351238D2F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5" descr="Before the Exile">
            <a:extLst>
              <a:ext uri="{FF2B5EF4-FFF2-40B4-BE49-F238E27FC236}">
                <a16:creationId xmlns:a16="http://schemas.microsoft.com/office/drawing/2014/main" id="{54A8B5F0-934D-A5A1-9CA7-27DC43275E4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6" descr="The Exile Period">
            <a:extLst>
              <a:ext uri="{FF2B5EF4-FFF2-40B4-BE49-F238E27FC236}">
                <a16:creationId xmlns:a16="http://schemas.microsoft.com/office/drawing/2014/main" id="{6F51AA3B-94C1-CB31-6BA8-05D5D96D2AD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7" descr="After the Exile">
            <a:extLst>
              <a:ext uri="{FF2B5EF4-FFF2-40B4-BE49-F238E27FC236}">
                <a16:creationId xmlns:a16="http://schemas.microsoft.com/office/drawing/2014/main" id="{C18D3967-5A84-4242-3D7F-2BBDAA7D748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5" name="Picture 8" descr="Home">
            <a:hlinkClick r:id="rId7" action="ppaction://hlinksldjump"/>
            <a:extLst>
              <a:ext uri="{FF2B5EF4-FFF2-40B4-BE49-F238E27FC236}">
                <a16:creationId xmlns:a16="http://schemas.microsoft.com/office/drawing/2014/main" id="{8B8D4FE1-24D1-639B-35DA-A3B3DCAD8431}"/>
              </a:ext>
            </a:extLst>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60776" name="Line 9">
            <a:extLst>
              <a:ext uri="{FF2B5EF4-FFF2-40B4-BE49-F238E27FC236}">
                <a16:creationId xmlns:a16="http://schemas.microsoft.com/office/drawing/2014/main" id="{1AF11975-BD47-D86F-7013-B5DC64BEE699}"/>
              </a:ext>
            </a:extLst>
          </p:cNvPr>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94" name="Text Box 10">
            <a:extLst>
              <a:ext uri="{FF2B5EF4-FFF2-40B4-BE49-F238E27FC236}">
                <a16:creationId xmlns:a16="http://schemas.microsoft.com/office/drawing/2014/main" id="{2EFCA249-A492-C1CA-5598-7EC3B4046219}"/>
              </a:ext>
            </a:extLst>
          </p:cNvPr>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i="1" u="sng">
                <a:effectLst>
                  <a:outerShdw blurRad="38100" dist="38100" dir="2700000" algn="tl">
                    <a:srgbClr val="DDDDDD"/>
                  </a:outerShdw>
                </a:effectLst>
                <a:latin typeface="Arial" charset="0"/>
              </a:rPr>
              <a:t>Why the Exile?</a:t>
            </a:r>
          </a:p>
        </p:txBody>
      </p:sp>
      <p:sp>
        <p:nvSpPr>
          <p:cNvPr id="160778" name="Rectangle 11">
            <a:extLst>
              <a:ext uri="{FF2B5EF4-FFF2-40B4-BE49-F238E27FC236}">
                <a16:creationId xmlns:a16="http://schemas.microsoft.com/office/drawing/2014/main" id="{CE0F7354-4237-2C7C-D696-812D354A1F08}"/>
              </a:ext>
            </a:extLst>
          </p:cNvPr>
          <p:cNvSpPr>
            <a:spLocks noChangeArrowheads="1"/>
          </p:cNvSpPr>
          <p:nvPr/>
        </p:nvSpPr>
        <p:spPr bwMode="auto">
          <a:xfrm>
            <a:off x="914400" y="3276600"/>
            <a:ext cx="73914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79" name="Rectangle 12">
            <a:extLst>
              <a:ext uri="{FF2B5EF4-FFF2-40B4-BE49-F238E27FC236}">
                <a16:creationId xmlns:a16="http://schemas.microsoft.com/office/drawing/2014/main" id="{6581CFC3-4DAC-FA04-5EE7-D5ACF95FC9A3}"/>
              </a:ext>
            </a:extLst>
          </p:cNvPr>
          <p:cNvSpPr>
            <a:spLocks noChangeArrowheads="1"/>
          </p:cNvSpPr>
          <p:nvPr/>
        </p:nvSpPr>
        <p:spPr bwMode="auto">
          <a:xfrm>
            <a:off x="5715000" y="3276600"/>
            <a:ext cx="2743200" cy="4572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397" name="Text Box 13">
            <a:extLst>
              <a:ext uri="{FF2B5EF4-FFF2-40B4-BE49-F238E27FC236}">
                <a16:creationId xmlns:a16="http://schemas.microsoft.com/office/drawing/2014/main" id="{A0B560DB-68F2-0C9D-4300-65D731317432}"/>
              </a:ext>
            </a:extLst>
          </p:cNvPr>
          <p:cNvSpPr txBox="1">
            <a:spLocks noChangeArrowheads="1"/>
          </p:cNvSpPr>
          <p:nvPr/>
        </p:nvSpPr>
        <p:spPr bwMode="auto">
          <a:xfrm>
            <a:off x="6324600" y="3352800"/>
            <a:ext cx="1524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a:effectLst>
                  <a:outerShdw blurRad="38100" dist="38100" dir="2700000" algn="tl">
                    <a:srgbClr val="DDDDDD"/>
                  </a:outerShdw>
                </a:effectLst>
                <a:latin typeface="Arial" charset="0"/>
              </a:rPr>
              <a:t>THE EXILE</a:t>
            </a:r>
          </a:p>
        </p:txBody>
      </p:sp>
      <p:sp>
        <p:nvSpPr>
          <p:cNvPr id="16398" name="Text Box 14">
            <a:extLst>
              <a:ext uri="{FF2B5EF4-FFF2-40B4-BE49-F238E27FC236}">
                <a16:creationId xmlns:a16="http://schemas.microsoft.com/office/drawing/2014/main" id="{092B5558-43EF-63C3-AEE5-B679EACB4D34}"/>
              </a:ext>
            </a:extLst>
          </p:cNvPr>
          <p:cNvSpPr txBox="1">
            <a:spLocks noChangeArrowheads="1"/>
          </p:cNvSpPr>
          <p:nvPr/>
        </p:nvSpPr>
        <p:spPr bwMode="auto">
          <a:xfrm>
            <a:off x="2286000" y="3336925"/>
            <a:ext cx="27432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a:effectLst>
                  <a:outerShdw blurRad="38100" dist="38100" dir="2700000" algn="tl">
                    <a:srgbClr val="DDDDDD"/>
                  </a:outerShdw>
                </a:effectLst>
                <a:latin typeface="Arial" charset="0"/>
              </a:rPr>
              <a:t>BEFORE THE EXILE</a:t>
            </a:r>
          </a:p>
        </p:txBody>
      </p:sp>
      <p:sp>
        <p:nvSpPr>
          <p:cNvPr id="160782" name="Text Box 15">
            <a:extLst>
              <a:ext uri="{FF2B5EF4-FFF2-40B4-BE49-F238E27FC236}">
                <a16:creationId xmlns:a16="http://schemas.microsoft.com/office/drawing/2014/main" id="{24ED1975-A173-0EE0-EFA2-85B566DCC774}"/>
              </a:ext>
            </a:extLst>
          </p:cNvPr>
          <p:cNvSpPr txBox="1">
            <a:spLocks noChangeArrowheads="1"/>
          </p:cNvSpPr>
          <p:nvPr/>
        </p:nvSpPr>
        <p:spPr bwMode="auto">
          <a:xfrm rot="-5400000">
            <a:off x="205582" y="48236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a:latin typeface="Arial" charset="0"/>
              </a:rPr>
              <a:t>JUDAH</a:t>
            </a:r>
          </a:p>
        </p:txBody>
      </p:sp>
      <p:sp>
        <p:nvSpPr>
          <p:cNvPr id="160783" name="Rectangle 16">
            <a:extLst>
              <a:ext uri="{FF2B5EF4-FFF2-40B4-BE49-F238E27FC236}">
                <a16:creationId xmlns:a16="http://schemas.microsoft.com/office/drawing/2014/main" id="{DB93AD5A-A279-EE5C-183C-C2261947C960}"/>
              </a:ext>
            </a:extLst>
          </p:cNvPr>
          <p:cNvSpPr>
            <a:spLocks noChangeArrowheads="1"/>
          </p:cNvSpPr>
          <p:nvPr/>
        </p:nvSpPr>
        <p:spPr bwMode="auto">
          <a:xfrm>
            <a:off x="533400" y="3276600"/>
            <a:ext cx="381000" cy="28956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0784" name="Text Box 17">
            <a:extLst>
              <a:ext uri="{FF2B5EF4-FFF2-40B4-BE49-F238E27FC236}">
                <a16:creationId xmlns:a16="http://schemas.microsoft.com/office/drawing/2014/main" id="{BAE3E72D-F3D9-BDA5-67E5-1D2ADF70C808}"/>
              </a:ext>
            </a:extLst>
          </p:cNvPr>
          <p:cNvSpPr txBox="1">
            <a:spLocks noChangeArrowheads="1"/>
          </p:cNvSpPr>
          <p:nvPr/>
        </p:nvSpPr>
        <p:spPr bwMode="auto">
          <a:xfrm rot="-5400000">
            <a:off x="205582" y="4595018"/>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r>
              <a:rPr lang="en-US" sz="1800" b="1">
                <a:latin typeface="Arial" charset="0"/>
              </a:rPr>
              <a:t>JUDAH</a:t>
            </a:r>
          </a:p>
        </p:txBody>
      </p:sp>
      <p:sp>
        <p:nvSpPr>
          <p:cNvPr id="16402" name="Line 18">
            <a:extLst>
              <a:ext uri="{FF2B5EF4-FFF2-40B4-BE49-F238E27FC236}">
                <a16:creationId xmlns:a16="http://schemas.microsoft.com/office/drawing/2014/main" id="{C4DD77AB-6E4F-E099-027D-9744E88EDB94}"/>
              </a:ext>
            </a:extLst>
          </p:cNvPr>
          <p:cNvSpPr>
            <a:spLocks noChangeShapeType="1"/>
          </p:cNvSpPr>
          <p:nvPr/>
        </p:nvSpPr>
        <p:spPr bwMode="auto">
          <a:xfrm flipV="1">
            <a:off x="35814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3" name="Text Box 19">
            <a:extLst>
              <a:ext uri="{FF2B5EF4-FFF2-40B4-BE49-F238E27FC236}">
                <a16:creationId xmlns:a16="http://schemas.microsoft.com/office/drawing/2014/main" id="{EF139B07-FF3D-F3BC-931E-D50CDA00CDF5}"/>
              </a:ext>
            </a:extLst>
          </p:cNvPr>
          <p:cNvSpPr txBox="1">
            <a:spLocks noChangeArrowheads="1"/>
          </p:cNvSpPr>
          <p:nvPr/>
        </p:nvSpPr>
        <p:spPr bwMode="auto">
          <a:xfrm rot="16200000">
            <a:off x="318452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Micah</a:t>
            </a:r>
          </a:p>
        </p:txBody>
      </p:sp>
      <p:sp>
        <p:nvSpPr>
          <p:cNvPr id="160787" name="Text Box 20">
            <a:extLst>
              <a:ext uri="{FF2B5EF4-FFF2-40B4-BE49-F238E27FC236}">
                <a16:creationId xmlns:a16="http://schemas.microsoft.com/office/drawing/2014/main" id="{DDD95F45-5265-BFAF-7159-DF7918F43D35}"/>
              </a:ext>
            </a:extLst>
          </p:cNvPr>
          <p:cNvSpPr txBox="1">
            <a:spLocks noChangeArrowheads="1"/>
          </p:cNvSpPr>
          <p:nvPr/>
        </p:nvSpPr>
        <p:spPr bwMode="auto">
          <a:xfrm>
            <a:off x="2590800" y="1219200"/>
            <a:ext cx="632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endParaRPr lang="en-US" sz="1800">
              <a:latin typeface="Arial" charset="0"/>
            </a:endParaRPr>
          </a:p>
        </p:txBody>
      </p:sp>
      <p:sp>
        <p:nvSpPr>
          <p:cNvPr id="16406" name="Line 22">
            <a:extLst>
              <a:ext uri="{FF2B5EF4-FFF2-40B4-BE49-F238E27FC236}">
                <a16:creationId xmlns:a16="http://schemas.microsoft.com/office/drawing/2014/main" id="{8DAC8DE6-3EEF-B29C-B42C-A49F0BA70BD5}"/>
              </a:ext>
            </a:extLst>
          </p:cNvPr>
          <p:cNvSpPr>
            <a:spLocks noChangeShapeType="1"/>
          </p:cNvSpPr>
          <p:nvPr/>
        </p:nvSpPr>
        <p:spPr bwMode="auto">
          <a:xfrm flipV="1">
            <a:off x="38862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07" name="Text Box 23">
            <a:extLst>
              <a:ext uri="{FF2B5EF4-FFF2-40B4-BE49-F238E27FC236}">
                <a16:creationId xmlns:a16="http://schemas.microsoft.com/office/drawing/2014/main" id="{1668DD41-0B45-101A-3135-A5049223BD41}"/>
              </a:ext>
            </a:extLst>
          </p:cNvPr>
          <p:cNvSpPr txBox="1">
            <a:spLocks noChangeArrowheads="1"/>
          </p:cNvSpPr>
          <p:nvPr/>
        </p:nvSpPr>
        <p:spPr bwMode="auto">
          <a:xfrm rot="16200000">
            <a:off x="3521075" y="4479925"/>
            <a:ext cx="7620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Isaiah</a:t>
            </a:r>
          </a:p>
        </p:txBody>
      </p:sp>
      <p:sp>
        <p:nvSpPr>
          <p:cNvPr id="16409" name="Line 25">
            <a:extLst>
              <a:ext uri="{FF2B5EF4-FFF2-40B4-BE49-F238E27FC236}">
                <a16:creationId xmlns:a16="http://schemas.microsoft.com/office/drawing/2014/main" id="{785A2CD1-6647-0D47-92AC-148B449AC077}"/>
              </a:ext>
            </a:extLst>
          </p:cNvPr>
          <p:cNvSpPr>
            <a:spLocks noChangeShapeType="1"/>
          </p:cNvSpPr>
          <p:nvPr/>
        </p:nvSpPr>
        <p:spPr bwMode="auto">
          <a:xfrm flipV="1">
            <a:off x="5105400" y="3733800"/>
            <a:ext cx="0" cy="533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0" name="Text Box 26">
            <a:extLst>
              <a:ext uri="{FF2B5EF4-FFF2-40B4-BE49-F238E27FC236}">
                <a16:creationId xmlns:a16="http://schemas.microsoft.com/office/drawing/2014/main" id="{490B1B86-F4A6-E303-2205-850E4CE93D51}"/>
              </a:ext>
            </a:extLst>
          </p:cNvPr>
          <p:cNvSpPr txBox="1">
            <a:spLocks noChangeArrowheads="1"/>
          </p:cNvSpPr>
          <p:nvPr/>
        </p:nvSpPr>
        <p:spPr bwMode="auto">
          <a:xfrm rot="16200000">
            <a:off x="4510087" y="4706938"/>
            <a:ext cx="1222375"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Zephaniah</a:t>
            </a:r>
          </a:p>
        </p:txBody>
      </p:sp>
      <p:sp>
        <p:nvSpPr>
          <p:cNvPr id="16411" name="Line 27">
            <a:extLst>
              <a:ext uri="{FF2B5EF4-FFF2-40B4-BE49-F238E27FC236}">
                <a16:creationId xmlns:a16="http://schemas.microsoft.com/office/drawing/2014/main" id="{51E2079B-54B8-8785-D6AD-DC59A29A77A2}"/>
              </a:ext>
            </a:extLst>
          </p:cNvPr>
          <p:cNvSpPr>
            <a:spLocks noChangeShapeType="1"/>
          </p:cNvSpPr>
          <p:nvPr/>
        </p:nvSpPr>
        <p:spPr bwMode="auto">
          <a:xfrm flipV="1">
            <a:off x="5486400" y="3733800"/>
            <a:ext cx="0" cy="1219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2" name="Text Box 28">
            <a:extLst>
              <a:ext uri="{FF2B5EF4-FFF2-40B4-BE49-F238E27FC236}">
                <a16:creationId xmlns:a16="http://schemas.microsoft.com/office/drawing/2014/main" id="{9D3B1067-16F1-BDA9-78C9-7CD11E1F3CED}"/>
              </a:ext>
            </a:extLst>
          </p:cNvPr>
          <p:cNvSpPr txBox="1">
            <a:spLocks noChangeArrowheads="1"/>
          </p:cNvSpPr>
          <p:nvPr/>
        </p:nvSpPr>
        <p:spPr bwMode="auto">
          <a:xfrm rot="16200000">
            <a:off x="5273675" y="4632325"/>
            <a:ext cx="914400"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Ezekiel</a:t>
            </a:r>
          </a:p>
        </p:txBody>
      </p:sp>
      <p:sp>
        <p:nvSpPr>
          <p:cNvPr id="16414" name="Line 30">
            <a:extLst>
              <a:ext uri="{FF2B5EF4-FFF2-40B4-BE49-F238E27FC236}">
                <a16:creationId xmlns:a16="http://schemas.microsoft.com/office/drawing/2014/main" id="{C5AFE0D1-CE9B-61CA-B0B8-8DC0138876EE}"/>
              </a:ext>
            </a:extLst>
          </p:cNvPr>
          <p:cNvSpPr>
            <a:spLocks noChangeShapeType="1"/>
          </p:cNvSpPr>
          <p:nvPr/>
        </p:nvSpPr>
        <p:spPr bwMode="auto">
          <a:xfrm flipV="1">
            <a:off x="5715000" y="3733800"/>
            <a:ext cx="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5" name="Text Box 31">
            <a:extLst>
              <a:ext uri="{FF2B5EF4-FFF2-40B4-BE49-F238E27FC236}">
                <a16:creationId xmlns:a16="http://schemas.microsoft.com/office/drawing/2014/main" id="{90120473-D5B0-7A95-1ECE-1CA8D870AF9F}"/>
              </a:ext>
            </a:extLst>
          </p:cNvPr>
          <p:cNvSpPr txBox="1">
            <a:spLocks noChangeArrowheads="1"/>
          </p:cNvSpPr>
          <p:nvPr/>
        </p:nvSpPr>
        <p:spPr bwMode="auto">
          <a:xfrm rot="16200000">
            <a:off x="4853781" y="5128419"/>
            <a:ext cx="1296988" cy="3365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1600" b="1">
                <a:effectLst>
                  <a:outerShdw blurRad="38100" dist="38100" dir="2700000" algn="tl">
                    <a:srgbClr val="DDDDDD"/>
                  </a:outerShdw>
                </a:effectLst>
                <a:latin typeface="Arial" charset="0"/>
              </a:rPr>
              <a:t>Jeremiah</a:t>
            </a:r>
          </a:p>
        </p:txBody>
      </p:sp>
      <p:sp>
        <p:nvSpPr>
          <p:cNvPr id="16417" name="Text Box 33">
            <a:extLst>
              <a:ext uri="{FF2B5EF4-FFF2-40B4-BE49-F238E27FC236}">
                <a16:creationId xmlns:a16="http://schemas.microsoft.com/office/drawing/2014/main" id="{223160AD-8C9A-68AF-039F-3F4000521326}"/>
              </a:ext>
            </a:extLst>
          </p:cNvPr>
          <p:cNvSpPr txBox="1">
            <a:spLocks noChangeArrowheads="1"/>
          </p:cNvSpPr>
          <p:nvPr/>
        </p:nvSpPr>
        <p:spPr bwMode="auto">
          <a:xfrm>
            <a:off x="539552" y="1268760"/>
            <a:ext cx="7772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eaLnBrk="1" hangingPunct="1">
              <a:spcBef>
                <a:spcPct val="50000"/>
              </a:spcBef>
              <a:defRPr sz="2000" b="1" i="1">
                <a:latin typeface="Arial" charset="0"/>
              </a:defRPr>
            </a:lvl1pPr>
            <a:lvl2pPr marL="742950" indent="-285750"/>
            <a:lvl3pPr marL="1143000" indent="-228600"/>
            <a:lvl4pPr marL="1600200" indent="-228600"/>
            <a:lvl5pPr marL="2057400" indent="-22860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r>
              <a:rPr lang="en-US" dirty="0"/>
              <a:t>Ezek. 8:17    He said to me, “Have you seen this, son of man? Is it a trivial matter for the house of Judah to do the detestable things they are doing here? Must they also fill the land with violence and continually provoke me to anger? Look at them putting the branch to their nose!"</a:t>
            </a:r>
          </a:p>
        </p:txBody>
      </p:sp>
    </p:spTree>
    <p:extLst>
      <p:ext uri="{BB962C8B-B14F-4D97-AF65-F5344CB8AC3E}">
        <p14:creationId xmlns:p14="http://schemas.microsoft.com/office/powerpoint/2010/main" val="1943510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1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609600" y="914400"/>
            <a:ext cx="81534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2819" name="Rectangle 3"/>
          <p:cNvSpPr>
            <a:spLocks noChangeArrowheads="1"/>
          </p:cNvSpPr>
          <p:nvPr/>
        </p:nvSpPr>
        <p:spPr bwMode="auto">
          <a:xfrm>
            <a:off x="228600" y="6248400"/>
            <a:ext cx="25908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62820" name="Picture 4" descr="Israel &amp; Babylon Tit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5" descr="Before the Exil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Picture 6" descr="The Exile Period"/>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3" name="Picture 7" descr="After the Exil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4" name="Picture 8" descr="Home">
            <a:hlinkClick r:id="rId8" action="ppaction://hlinksldjump"/>
          </p:cNvPr>
          <p:cNvPicPr>
            <a:picLocks noGrp="1" noChangeAspect="1" noChangeArrowheads="1"/>
          </p:cNvPicPr>
          <p:nvPr>
            <p:ph sz="half" idx="1"/>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62825" name="Line 9"/>
          <p:cNvSpPr>
            <a:spLocks noChangeShapeType="1"/>
          </p:cNvSpPr>
          <p:nvPr/>
        </p:nvSpPr>
        <p:spPr bwMode="auto">
          <a:xfrm>
            <a:off x="5029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2" name="Text Box 10"/>
          <p:cNvSpPr txBox="1">
            <a:spLocks noChangeArrowheads="1"/>
          </p:cNvSpPr>
          <p:nvPr/>
        </p:nvSpPr>
        <p:spPr bwMode="auto">
          <a:xfrm>
            <a:off x="381000" y="304800"/>
            <a:ext cx="28956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i="1" u="sng">
                <a:effectLst>
                  <a:outerShdw blurRad="38100" dist="38100" dir="2700000" algn="tl">
                    <a:srgbClr val="DDDDDD"/>
                  </a:outerShdw>
                </a:effectLst>
                <a:latin typeface="Arial" charset="0"/>
              </a:rPr>
              <a:t>Why the Exile?</a:t>
            </a:r>
          </a:p>
        </p:txBody>
      </p:sp>
      <p:sp>
        <p:nvSpPr>
          <p:cNvPr id="18445" name="Rectangle 13"/>
          <p:cNvSpPr>
            <a:spLocks noChangeArrowheads="1"/>
          </p:cNvSpPr>
          <p:nvPr/>
        </p:nvSpPr>
        <p:spPr bwMode="auto">
          <a:xfrm>
            <a:off x="304800" y="3733800"/>
            <a:ext cx="8382000" cy="2503488"/>
          </a:xfrm>
          <a:prstGeom prst="rect">
            <a:avLst/>
          </a:prstGeom>
          <a:gradFill rotWithShape="0">
            <a:gsLst>
              <a:gs pos="0">
                <a:schemeClr val="tx2">
                  <a:alpha val="52000"/>
                </a:schemeClr>
              </a:gs>
              <a:gs pos="100000">
                <a:schemeClr val="tx2">
                  <a:gamma/>
                  <a:shade val="44706"/>
                  <a:invGamma/>
                  <a:alpha val="53000"/>
                </a:schemeClr>
              </a:gs>
            </a:gsLst>
            <a:lin ang="5400000" scaled="1"/>
          </a:gradFill>
          <a:ln w="9525">
            <a:solidFill>
              <a:schemeClr val="tx1"/>
            </a:solid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8443" name="Text Box 11"/>
          <p:cNvSpPr txBox="1">
            <a:spLocks noChangeArrowheads="1"/>
          </p:cNvSpPr>
          <p:nvPr/>
        </p:nvSpPr>
        <p:spPr bwMode="auto">
          <a:xfrm>
            <a:off x="468313" y="3671888"/>
            <a:ext cx="8135937" cy="2493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eaLnBrk="1" hangingPunct="1">
              <a:spcBef>
                <a:spcPct val="50000"/>
              </a:spcBef>
              <a:defRPr/>
            </a:pPr>
            <a:r>
              <a:rPr lang="en-US" b="1" i="1" dirty="0">
                <a:solidFill>
                  <a:schemeClr val="bg1"/>
                </a:solidFill>
                <a:effectLst>
                  <a:outerShdw blurRad="50800" dist="38100" dir="2700000" algn="tl">
                    <a:srgbClr val="000000">
                      <a:alpha val="43000"/>
                    </a:srgbClr>
                  </a:outerShdw>
                </a:effectLst>
                <a:latin typeface="Arial" pitchFamily="-112" charset="0"/>
                <a:ea typeface="+mn-ea"/>
                <a:cs typeface="+mn-cs"/>
              </a:rPr>
              <a:t>Ezra 5:12  </a:t>
            </a:r>
          </a:p>
          <a:p>
            <a:pPr algn="l" eaLnBrk="1" hangingPunct="1">
              <a:spcBef>
                <a:spcPct val="50000"/>
              </a:spcBef>
              <a:defRPr/>
            </a:pPr>
            <a:r>
              <a:rPr lang="en-US" b="1" i="1" dirty="0">
                <a:solidFill>
                  <a:schemeClr val="bg1"/>
                </a:solidFill>
                <a:effectLst>
                  <a:outerShdw blurRad="50800" dist="38100" dir="2700000" algn="tl">
                    <a:srgbClr val="000000">
                      <a:alpha val="43000"/>
                    </a:srgbClr>
                  </a:outerShdw>
                </a:effectLst>
                <a:latin typeface="Arial" pitchFamily="-112" charset="0"/>
                <a:ea typeface="+mn-ea"/>
                <a:cs typeface="+mn-cs"/>
              </a:rPr>
              <a:t>But after that our fathers had provoked the God of heaven unto wrath, he gave them into the hand of Nebuchadnezzar king of Babylon, the Chaldean, who destroyed this house, and carried the people away into Babylon.</a:t>
            </a:r>
            <a:r>
              <a:rPr lang="en-US" sz="1800" b="1" dirty="0">
                <a:solidFill>
                  <a:schemeClr val="bg1"/>
                </a:solidFill>
                <a:effectLst>
                  <a:outerShdw blurRad="50800" dist="38100" dir="2700000">
                    <a:srgbClr val="000000">
                      <a:alpha val="43000"/>
                    </a:srgbClr>
                  </a:outerShdw>
                </a:effectLst>
                <a:latin typeface="Arial" pitchFamily="-112" charset="0"/>
                <a:ea typeface="+mn-ea"/>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5" presetClass="entr" presetSubtype="182" fill="hold" grpId="0" nodeType="afterEffect">
                                  <p:stCondLst>
                                    <p:cond delay="0"/>
                                  </p:stCondLst>
                                  <p:childTnLst>
                                    <p:set>
                                      <p:cBhvr>
                                        <p:cTn id="6" dur="1" fill="hold">
                                          <p:stCondLst>
                                            <p:cond delay="499"/>
                                          </p:stCondLst>
                                        </p:cTn>
                                        <p:tgtEl>
                                          <p:spTgt spid="18445"/>
                                        </p:tgtEl>
                                        <p:attrNameLst>
                                          <p:attrName>style.visibility</p:attrName>
                                        </p:attrNameLst>
                                      </p:cBhvr>
                                      <p:to>
                                        <p:strVal val="visible"/>
                                      </p:to>
                                    </p:set>
                                  </p:childTnLst>
                                </p:cTn>
                              </p:par>
                            </p:childTnLst>
                          </p:cTn>
                        </p:par>
                        <p:par>
                          <p:cTn id="7" fill="hold" nodeType="afterGroup">
                            <p:stCondLst>
                              <p:cond delay="500"/>
                            </p:stCondLst>
                            <p:childTnLst>
                              <p:par>
                                <p:cTn id="8" presetID="7" presetClass="entr" presetSubtype="4" fill="hold" grpId="0" nodeType="afterEffect">
                                  <p:stCondLst>
                                    <p:cond delay="0"/>
                                  </p:stCondLst>
                                  <p:childTnLst>
                                    <p:set>
                                      <p:cBhvr>
                                        <p:cTn id="9" dur="1" fill="hold">
                                          <p:stCondLst>
                                            <p:cond delay="0"/>
                                          </p:stCondLst>
                                        </p:cTn>
                                        <p:tgtEl>
                                          <p:spTgt spid="18443"/>
                                        </p:tgtEl>
                                        <p:attrNameLst>
                                          <p:attrName>style.visibility</p:attrName>
                                        </p:attrNameLst>
                                      </p:cBhvr>
                                      <p:to>
                                        <p:strVal val="visible"/>
                                      </p:to>
                                    </p:set>
                                    <p:anim calcmode="lin" valueType="num">
                                      <p:cBhvr additive="base">
                                        <p:cTn id="10" dur="5000" fill="hold"/>
                                        <p:tgtEl>
                                          <p:spTgt spid="18443"/>
                                        </p:tgtEl>
                                        <p:attrNameLst>
                                          <p:attrName>ppt_x</p:attrName>
                                        </p:attrNameLst>
                                      </p:cBhvr>
                                      <p:tavLst>
                                        <p:tav tm="0">
                                          <p:val>
                                            <p:strVal val="#ppt_x"/>
                                          </p:val>
                                        </p:tav>
                                        <p:tav tm="100000">
                                          <p:val>
                                            <p:strVal val="#ppt_x"/>
                                          </p:val>
                                        </p:tav>
                                      </p:tavLst>
                                    </p:anim>
                                    <p:anim calcmode="lin" valueType="num">
                                      <p:cBhvr additive="base">
                                        <p:cTn id="11" dur="5000" fill="hold"/>
                                        <p:tgtEl>
                                          <p:spTgt spid="184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5" grpId="0" animBg="1"/>
      <p:bldP spid="18443"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865" name="Group 14"/>
          <p:cNvGrpSpPr>
            <a:grpSpLocks/>
          </p:cNvGrpSpPr>
          <p:nvPr/>
        </p:nvGrpSpPr>
        <p:grpSpPr bwMode="auto">
          <a:xfrm>
            <a:off x="3330575" y="1193800"/>
            <a:ext cx="5203825" cy="4292600"/>
            <a:chOff x="2002" y="992"/>
            <a:chExt cx="3278" cy="2704"/>
          </a:xfrm>
        </p:grpSpPr>
        <p:sp>
          <p:nvSpPr>
            <p:cNvPr id="164895" name="Freeform 15"/>
            <p:cNvSpPr>
              <a:spLocks/>
            </p:cNvSpPr>
            <p:nvPr/>
          </p:nvSpPr>
          <p:spPr bwMode="auto">
            <a:xfrm>
              <a:off x="3474" y="1152"/>
              <a:ext cx="1806" cy="2544"/>
            </a:xfrm>
            <a:custGeom>
              <a:avLst/>
              <a:gdLst>
                <a:gd name="T0" fmla="*/ 26402 w 1556"/>
                <a:gd name="T1" fmla="*/ 173657 h 2012"/>
                <a:gd name="T2" fmla="*/ 22872 w 1556"/>
                <a:gd name="T3" fmla="*/ 164653 h 2012"/>
                <a:gd name="T4" fmla="*/ 21346 w 1556"/>
                <a:gd name="T5" fmla="*/ 159537 h 2012"/>
                <a:gd name="T6" fmla="*/ 21109 w 1556"/>
                <a:gd name="T7" fmla="*/ 149350 h 2012"/>
                <a:gd name="T8" fmla="*/ 20360 w 1556"/>
                <a:gd name="T9" fmla="*/ 146777 h 2012"/>
                <a:gd name="T10" fmla="*/ 18852 w 1556"/>
                <a:gd name="T11" fmla="*/ 140392 h 2012"/>
                <a:gd name="T12" fmla="*/ 18088 w 1556"/>
                <a:gd name="T13" fmla="*/ 132686 h 2012"/>
                <a:gd name="T14" fmla="*/ 16588 w 1556"/>
                <a:gd name="T15" fmla="*/ 119961 h 2012"/>
                <a:gd name="T16" fmla="*/ 16343 w 1556"/>
                <a:gd name="T17" fmla="*/ 116083 h 2012"/>
                <a:gd name="T18" fmla="*/ 14816 w 1556"/>
                <a:gd name="T19" fmla="*/ 112239 h 2012"/>
                <a:gd name="T20" fmla="*/ 12314 w 1556"/>
                <a:gd name="T21" fmla="*/ 78974 h 2012"/>
                <a:gd name="T22" fmla="*/ 11536 w 1556"/>
                <a:gd name="T23" fmla="*/ 74018 h 2012"/>
                <a:gd name="T24" fmla="*/ 11062 w 1556"/>
                <a:gd name="T25" fmla="*/ 70075 h 2012"/>
                <a:gd name="T26" fmla="*/ 9538 w 1556"/>
                <a:gd name="T27" fmla="*/ 64938 h 2012"/>
                <a:gd name="T28" fmla="*/ 6800 w 1556"/>
                <a:gd name="T29" fmla="*/ 54709 h 2012"/>
                <a:gd name="T30" fmla="*/ 5531 w 1556"/>
                <a:gd name="T31" fmla="*/ 47093 h 2012"/>
                <a:gd name="T32" fmla="*/ 4528 w 1556"/>
                <a:gd name="T33" fmla="*/ 34248 h 2012"/>
                <a:gd name="T34" fmla="*/ 3503 w 1556"/>
                <a:gd name="T35" fmla="*/ 26669 h 2012"/>
                <a:gd name="T36" fmla="*/ 2256 w 1556"/>
                <a:gd name="T37" fmla="*/ 12626 h 2012"/>
                <a:gd name="T38" fmla="*/ 0 w 1556"/>
                <a:gd name="T39" fmla="*/ 3602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4896"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64866"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endParaRPr lang="en-US"/>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endParaRPr lang="en-US"/>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endParaRPr lang="en-US"/>
          </a:p>
        </p:txBody>
      </p:sp>
      <p:sp>
        <p:nvSpPr>
          <p:cNvPr id="164869" name="Text Box 7"/>
          <p:cNvSpPr txBox="1">
            <a:spLocks noChangeArrowheads="1"/>
          </p:cNvSpPr>
          <p:nvPr/>
        </p:nvSpPr>
        <p:spPr bwMode="auto">
          <a:xfrm>
            <a:off x="152400" y="3124200"/>
            <a:ext cx="1828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cs typeface="Arial" charset="0"/>
              </a:rPr>
              <a:t>Mediterranean</a:t>
            </a:r>
          </a:p>
          <a:p>
            <a:pPr>
              <a:spcBef>
                <a:spcPct val="50000"/>
              </a:spcBef>
            </a:pPr>
            <a:r>
              <a:rPr lang="en-US" sz="1800" b="1">
                <a:solidFill>
                  <a:srgbClr val="FFFFFF"/>
                </a:solidFill>
                <a:latin typeface="Arial" charset="0"/>
                <a:cs typeface="Arial" charset="0"/>
              </a:rPr>
              <a:t>Sea</a:t>
            </a:r>
            <a:endParaRPr lang="en-US" sz="2000">
              <a:solidFill>
                <a:srgbClr val="FFFFFF"/>
              </a:solidFill>
              <a:latin typeface="Arial" charset="0"/>
              <a:cs typeface="Arial" charset="0"/>
            </a:endParaRPr>
          </a:p>
        </p:txBody>
      </p:sp>
      <p:sp>
        <p:nvSpPr>
          <p:cNvPr id="330760" name="Text Box 8"/>
          <p:cNvSpPr txBox="1">
            <a:spLocks noChangeArrowheads="1"/>
          </p:cNvSpPr>
          <p:nvPr/>
        </p:nvSpPr>
        <p:spPr bwMode="auto">
          <a:xfrm>
            <a:off x="2438400" y="3352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800" b="1">
                <a:solidFill>
                  <a:srgbClr val="FFFFFF"/>
                </a:solidFill>
                <a:latin typeface="Arial"/>
                <a:cs typeface="Arial"/>
              </a:rPr>
              <a:t>Syria</a:t>
            </a:r>
            <a:endParaRPr lang="en-US" sz="2000">
              <a:solidFill>
                <a:srgbClr val="000000"/>
              </a:solidFill>
              <a:effectLst>
                <a:outerShdw blurRad="38100" dist="38100" dir="2700000" algn="tl">
                  <a:srgbClr val="FFFFFF"/>
                </a:outerShdw>
              </a:effectLst>
              <a:latin typeface="Arial"/>
              <a:cs typeface="Arial"/>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800" b="1">
                <a:solidFill>
                  <a:srgbClr val="FFFFFF"/>
                </a:solidFill>
                <a:latin typeface="Arial"/>
                <a:cs typeface="Arial"/>
              </a:rPr>
              <a:t>Egypt</a:t>
            </a:r>
            <a:endParaRPr lang="en-US" sz="2000">
              <a:solidFill>
                <a:srgbClr val="000000"/>
              </a:solidFill>
              <a:effectLst>
                <a:outerShdw blurRad="38100" dist="38100" dir="2700000" algn="tl">
                  <a:srgbClr val="FFFFFF"/>
                </a:outerShdw>
              </a:effectLst>
              <a:latin typeface="Arial"/>
              <a:cs typeface="Arial"/>
            </a:endParaRPr>
          </a:p>
        </p:txBody>
      </p:sp>
      <p:sp>
        <p:nvSpPr>
          <p:cNvPr id="164872"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endParaRPr lang="en-US"/>
          </a:p>
        </p:txBody>
      </p:sp>
      <p:sp>
        <p:nvSpPr>
          <p:cNvPr id="164873"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endParaRPr lang="en-US"/>
          </a:p>
        </p:txBody>
      </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endParaRPr lang="en-US"/>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endParaRPr lang="en-US"/>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endParaRPr lang="en-US"/>
          </a:p>
        </p:txBody>
      </p:sp>
      <p:sp>
        <p:nvSpPr>
          <p:cNvPr id="330772" name="Text Box 20"/>
          <p:cNvSpPr txBox="1">
            <a:spLocks noChangeArrowheads="1"/>
          </p:cNvSpPr>
          <p:nvPr/>
        </p:nvSpPr>
        <p:spPr bwMode="auto">
          <a:xfrm>
            <a:off x="2057400" y="1630363"/>
            <a:ext cx="4191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800" b="1" dirty="0">
                <a:solidFill>
                  <a:srgbClr val="000000"/>
                </a:solidFill>
                <a:effectLst>
                  <a:outerShdw blurRad="38100" dist="38100" dir="2700000" algn="tl">
                    <a:srgbClr val="FFFFFF"/>
                  </a:outerShdw>
                </a:effectLst>
                <a:latin typeface="Arial"/>
                <a:cs typeface="Arial"/>
              </a:rPr>
              <a:t>Babylonian Expansion</a:t>
            </a:r>
            <a:endParaRPr lang="en-US" sz="2000" dirty="0">
              <a:solidFill>
                <a:srgbClr val="000000"/>
              </a:solidFill>
              <a:effectLst>
                <a:outerShdw blurRad="38100" dist="38100" dir="2700000" algn="tl">
                  <a:srgbClr val="FFFFFF"/>
                </a:outerShdw>
              </a:effectLst>
              <a:latin typeface="Arial"/>
              <a:cs typeface="Arial"/>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endParaRPr lang="en-US"/>
          </a:p>
        </p:txBody>
      </p:sp>
      <p:grpSp>
        <p:nvGrpSpPr>
          <p:cNvPr id="164879" name="Group 22"/>
          <p:cNvGrpSpPr>
            <a:grpSpLocks/>
          </p:cNvGrpSpPr>
          <p:nvPr/>
        </p:nvGrpSpPr>
        <p:grpSpPr bwMode="auto">
          <a:xfrm>
            <a:off x="2574925" y="4003675"/>
            <a:ext cx="168275" cy="1227138"/>
            <a:chOff x="1046" y="2763"/>
            <a:chExt cx="106" cy="773"/>
          </a:xfrm>
        </p:grpSpPr>
        <p:sp>
          <p:nvSpPr>
            <p:cNvPr id="164892"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endParaRPr lang="en-US"/>
            </a:p>
          </p:txBody>
        </p:sp>
        <p:sp>
          <p:nvSpPr>
            <p:cNvPr id="164893"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endParaRPr lang="en-US"/>
            </a:p>
          </p:txBody>
        </p:sp>
        <p:sp>
          <p:nvSpPr>
            <p:cNvPr id="164894"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endParaRPr lang="en-US"/>
            </a:p>
          </p:txBody>
        </p:sp>
      </p:grpSp>
      <p:sp>
        <p:nvSpPr>
          <p:cNvPr id="330778" name="Text Box 26"/>
          <p:cNvSpPr txBox="1">
            <a:spLocks noChangeArrowheads="1"/>
          </p:cNvSpPr>
          <p:nvPr/>
        </p:nvSpPr>
        <p:spPr bwMode="auto">
          <a:xfrm>
            <a:off x="2286000" y="3962400"/>
            <a:ext cx="12192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800" b="1">
                <a:solidFill>
                  <a:srgbClr val="FFFFFF"/>
                </a:solidFill>
                <a:latin typeface="Arial"/>
                <a:cs typeface="Arial"/>
              </a:rPr>
              <a:t>Israel</a:t>
            </a:r>
            <a:endParaRPr lang="en-US" sz="2000">
              <a:solidFill>
                <a:srgbClr val="000000"/>
              </a:solidFill>
              <a:effectLst>
                <a:outerShdw blurRad="38100" dist="38100" dir="2700000" algn="tl">
                  <a:srgbClr val="FFFFFF"/>
                </a:outerShdw>
              </a:effectLst>
              <a:latin typeface="Arial"/>
              <a:cs typeface="Arial"/>
            </a:endParaRPr>
          </a:p>
        </p:txBody>
      </p:sp>
      <p:sp>
        <p:nvSpPr>
          <p:cNvPr id="164881"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endParaRPr lang="en-US"/>
          </a:p>
        </p:txBody>
      </p:sp>
      <p:sp>
        <p:nvSpPr>
          <p:cNvPr id="164882" name="Text Box 28"/>
          <p:cNvSpPr txBox="1">
            <a:spLocks noChangeArrowheads="1"/>
          </p:cNvSpPr>
          <p:nvPr/>
        </p:nvSpPr>
        <p:spPr bwMode="auto">
          <a:xfrm>
            <a:off x="8001000" y="5638800"/>
            <a:ext cx="10668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800" b="1">
                <a:solidFill>
                  <a:srgbClr val="FFFFFF"/>
                </a:solidFill>
                <a:latin typeface="Arial" charset="0"/>
                <a:cs typeface="Arial" charset="0"/>
              </a:rPr>
              <a:t>Persian</a:t>
            </a:r>
          </a:p>
          <a:p>
            <a:pPr>
              <a:spcBef>
                <a:spcPct val="50000"/>
              </a:spcBef>
            </a:pPr>
            <a:r>
              <a:rPr lang="en-US" sz="1800" b="1">
                <a:solidFill>
                  <a:srgbClr val="FFFFFF"/>
                </a:solidFill>
                <a:latin typeface="Arial" charset="0"/>
                <a:cs typeface="Arial" charset="0"/>
              </a:rPr>
              <a:t>Gulf</a:t>
            </a:r>
            <a:endParaRPr lang="en-US" sz="2000">
              <a:solidFill>
                <a:srgbClr val="FFFFFF"/>
              </a:solidFill>
              <a:latin typeface="Arial" charset="0"/>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endParaRPr lang="en-US" sz="3600">
              <a:solidFill>
                <a:srgbClr val="000000"/>
              </a:solidFill>
              <a:latin typeface="Arial"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endParaRPr lang="en-US"/>
          </a:p>
        </p:txBody>
      </p:sp>
      <p:sp>
        <p:nvSpPr>
          <p:cNvPr id="330761" name="Text Box 9"/>
          <p:cNvSpPr txBox="1">
            <a:spLocks noChangeArrowheads="1"/>
          </p:cNvSpPr>
          <p:nvPr/>
        </p:nvSpPr>
        <p:spPr bwMode="auto">
          <a:xfrm>
            <a:off x="2133600" y="4495800"/>
            <a:ext cx="12954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800" b="1">
                <a:solidFill>
                  <a:srgbClr val="FFFFFF"/>
                </a:solidFill>
                <a:latin typeface="Arial"/>
                <a:cs typeface="Arial"/>
              </a:rPr>
              <a:t>Judah</a:t>
            </a:r>
            <a:endParaRPr lang="en-US" sz="2000">
              <a:solidFill>
                <a:srgbClr val="000000"/>
              </a:solidFill>
              <a:effectLst>
                <a:outerShdw blurRad="38100" dist="38100" dir="2700000" algn="tl">
                  <a:srgbClr val="FFFFFF"/>
                </a:outerShdw>
              </a:effectLst>
              <a:latin typeface="Arial"/>
              <a:cs typeface="Arial"/>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endParaRPr lang="en-US" sz="3600">
              <a:solidFill>
                <a:srgbClr val="000000"/>
              </a:solidFill>
              <a:latin typeface="Arial"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endParaRPr lang="en-US"/>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a:solidFill>
                  <a:srgbClr val="FFFFFF"/>
                </a:solidFill>
                <a:latin typeface="Arial"/>
                <a:cs typeface="Arial"/>
              </a:rPr>
              <a:t>Babylon</a:t>
            </a:r>
            <a:endParaRPr lang="en-US" b="1">
              <a:solidFill>
                <a:srgbClr val="000000"/>
              </a:solidFill>
              <a:effectLst>
                <a:outerShdw blurRad="38100" dist="38100" dir="2700000" algn="tl">
                  <a:srgbClr val="FFFFFF"/>
                </a:outerShdw>
              </a:effectLst>
              <a:latin typeface="Arial"/>
              <a:cs typeface="Arial"/>
            </a:endParaRPr>
          </a:p>
        </p:txBody>
      </p:sp>
      <p:sp>
        <p:nvSpPr>
          <p:cNvPr id="330788" name="Text Box 36"/>
          <p:cNvSpPr txBox="1">
            <a:spLocks noChangeArrowheads="1"/>
          </p:cNvSpPr>
          <p:nvPr/>
        </p:nvSpPr>
        <p:spPr bwMode="auto">
          <a:xfrm>
            <a:off x="4038600" y="4572000"/>
            <a:ext cx="15240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800" b="1">
                <a:solidFill>
                  <a:srgbClr val="FFFFFF"/>
                </a:solidFill>
                <a:latin typeface="Arial"/>
                <a:cs typeface="Arial"/>
              </a:rPr>
              <a:t>586 </a:t>
            </a:r>
            <a:r>
              <a:rPr lang="en-US" sz="2000" b="1">
                <a:solidFill>
                  <a:srgbClr val="FFFFFF"/>
                </a:solidFill>
                <a:latin typeface="Arial"/>
                <a:cs typeface="Arial"/>
              </a:rPr>
              <a:t>BC</a:t>
            </a:r>
            <a:endParaRPr lang="en-US" sz="2000">
              <a:solidFill>
                <a:srgbClr val="000000"/>
              </a:solidFill>
              <a:effectLst>
                <a:outerShdw blurRad="38100" dist="38100" dir="2700000" algn="tl">
                  <a:srgbClr val="FFFFFF"/>
                </a:outerShdw>
              </a:effectLst>
              <a:latin typeface="Arial"/>
              <a:cs typeface="Arial"/>
            </a:endParaRPr>
          </a:p>
        </p:txBody>
      </p:sp>
      <p:sp>
        <p:nvSpPr>
          <p:cNvPr id="164891" name="Title 33"/>
          <p:cNvSpPr>
            <a:spLocks noGrp="1"/>
          </p:cNvSpPr>
          <p:nvPr>
            <p:ph type="title" idx="4294967295"/>
          </p:nvPr>
        </p:nvSpPr>
        <p:spPr>
          <a:xfrm>
            <a:off x="685800" y="0"/>
            <a:ext cx="7772400" cy="1143000"/>
          </a:xfrm>
        </p:spPr>
        <p:txBody>
          <a:bodyPr/>
          <a:lstStyle/>
          <a:p>
            <a:r>
              <a:rPr lang="en-US" sz="5400" b="1">
                <a:solidFill>
                  <a:srgbClr val="CCFF33"/>
                </a:solidFill>
                <a:latin typeface="Arial" charset="0"/>
                <a:ea typeface="ＭＳ Ｐゴシック" charset="0"/>
                <a:cs typeface="Arial" charset="0"/>
              </a:rPr>
              <a:t>The Babylonian Threat</a:t>
            </a:r>
            <a:endParaRPr lang="en-US" sz="4000">
              <a:latin typeface="Arial" charset="0"/>
              <a:ea typeface="ＭＳ Ｐゴシック" charset="0"/>
              <a:cs typeface="Arial"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A2E283F-0ECA-1E4C-8DE7-B7CF8E3DB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898279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6914"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66915"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48200" y="3810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6"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9"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graphicFrame>
        <p:nvGraphicFramePr>
          <p:cNvPr id="20535" name="Group 55"/>
          <p:cNvGraphicFramePr>
            <a:graphicFrameLocks noGrp="1"/>
          </p:cNvGraphicFramePr>
          <p:nvPr>
            <p:ph sz="half" idx="2"/>
          </p:nvPr>
        </p:nvGraphicFramePr>
        <p:xfrm>
          <a:off x="304800" y="1295400"/>
          <a:ext cx="8610600" cy="4506911"/>
        </p:xfrm>
        <a:graphic>
          <a:graphicData uri="http://schemas.openxmlformats.org/drawingml/2006/table">
            <a:tbl>
              <a:tblPr/>
              <a:tblGrid>
                <a:gridCol w="1812925">
                  <a:extLst>
                    <a:ext uri="{9D8B030D-6E8A-4147-A177-3AD203B41FA5}">
                      <a16:colId xmlns:a16="http://schemas.microsoft.com/office/drawing/2014/main" val="20000"/>
                    </a:ext>
                  </a:extLst>
                </a:gridCol>
                <a:gridCol w="1323975">
                  <a:extLst>
                    <a:ext uri="{9D8B030D-6E8A-4147-A177-3AD203B41FA5}">
                      <a16:colId xmlns:a16="http://schemas.microsoft.com/office/drawing/2014/main" val="20001"/>
                    </a:ext>
                  </a:extLst>
                </a:gridCol>
                <a:gridCol w="1418332">
                  <a:extLst>
                    <a:ext uri="{9D8B030D-6E8A-4147-A177-3AD203B41FA5}">
                      <a16:colId xmlns:a16="http://schemas.microsoft.com/office/drawing/2014/main" val="20002"/>
                    </a:ext>
                  </a:extLst>
                </a:gridCol>
                <a:gridCol w="4055368">
                  <a:extLst>
                    <a:ext uri="{9D8B030D-6E8A-4147-A177-3AD203B41FA5}">
                      <a16:colId xmlns:a16="http://schemas.microsoft.com/office/drawing/2014/main" val="20003"/>
                    </a:ext>
                  </a:extLst>
                </a:gridCol>
              </a:tblGrid>
              <a:tr h="76052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ＭＳ Ｐゴシック" charset="0"/>
                          <a:cs typeface="Arial"/>
                        </a:rPr>
                        <a:t>Sequence and Size</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a:ea typeface="ＭＳ Ｐゴシック" charset="0"/>
                          <a:cs typeface="Arial"/>
                        </a:rPr>
                        <a:t>Date</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a:ea typeface="ＭＳ Ｐゴシック" charset="0"/>
                          <a:cs typeface="Arial"/>
                        </a:rPr>
                        <a:t>King of Judah</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a:ea typeface="ＭＳ Ｐゴシック" charset="0"/>
                          <a:cs typeface="Arial"/>
                        </a:rPr>
                        <a:t>Key Captives</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CFEA0"/>
                    </a:solidFill>
                  </a:tcPr>
                </a:tc>
                <a:extLst>
                  <a:ext uri="{0D108BD9-81ED-4DB2-BD59-A6C34878D82A}">
                    <a16:rowId xmlns:a16="http://schemas.microsoft.com/office/drawing/2014/main" val="10000"/>
                  </a:ext>
                </a:extLst>
              </a:tr>
              <a:tr h="60651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1: Minor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605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Jehoiakim</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Daniel, 3 friends and other nobility and royalty (Dan 1:3)</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2: Moderate</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598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Jehoiakim</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ＭＳ Ｐゴシック" charset="0"/>
                        <a:cs typeface="Arial"/>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3023 people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(Jer 52:28)</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3: Major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597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Jehoiachin</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10,000 (Jehoiachin, Ezekiel, Mordecai)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(2 Kings 24:12b, Ezek. 1:2, Esther 2:6)</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4: Minor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587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Zedekiah</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832 people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(Jer 52:29)</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5: Major</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(Temple Ruin)</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586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Zedekiah</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ca. 10,400 people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(2 Kings 25:11)</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7976">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6: Minor</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582 BC</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a:ea typeface="ＭＳ Ｐゴシック" charset="0"/>
                          <a:cs typeface="Arial"/>
                        </a:rPr>
                        <a:t>-</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745 people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ＭＳ Ｐゴシック" charset="0"/>
                          <a:cs typeface="Arial"/>
                        </a:rPr>
                        <a:t>(Jer. 52:30)</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66962" name="Line 51"/>
          <p:cNvSpPr>
            <a:spLocks noChangeShapeType="1"/>
          </p:cNvSpPr>
          <p:nvPr/>
        </p:nvSpPr>
        <p:spPr bwMode="auto">
          <a:xfrm>
            <a:off x="4495800" y="9144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2" name="Text Box 52"/>
          <p:cNvSpPr txBox="1">
            <a:spLocks noChangeArrowheads="1"/>
          </p:cNvSpPr>
          <p:nvPr/>
        </p:nvSpPr>
        <p:spPr bwMode="auto">
          <a:xfrm>
            <a:off x="304800" y="838200"/>
            <a:ext cx="32766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i="1" u="sng">
                <a:effectLst>
                  <a:outerShdw blurRad="38100" dist="38100" dir="2700000" algn="tl">
                    <a:srgbClr val="DDDDDD"/>
                  </a:outerShdw>
                </a:effectLst>
                <a:latin typeface="Arial" charset="0"/>
              </a:rPr>
              <a:t>Summary of the Exiles</a:t>
            </a:r>
          </a:p>
        </p:txBody>
      </p:sp>
      <p:sp>
        <p:nvSpPr>
          <p:cNvPr id="166964" name="Text Box 56"/>
          <p:cNvSpPr txBox="1">
            <a:spLocks noChangeArrowheads="1"/>
          </p:cNvSpPr>
          <p:nvPr/>
        </p:nvSpPr>
        <p:spPr bwMode="auto">
          <a:xfrm>
            <a:off x="8439150" y="-26988"/>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142</a:t>
            </a:r>
          </a:p>
        </p:txBody>
      </p:sp>
      <p:sp>
        <p:nvSpPr>
          <p:cNvPr id="20537" name="Oval 57"/>
          <p:cNvSpPr>
            <a:spLocks noChangeArrowheads="1"/>
          </p:cNvSpPr>
          <p:nvPr/>
        </p:nvSpPr>
        <p:spPr bwMode="auto">
          <a:xfrm>
            <a:off x="2286000" y="1981200"/>
            <a:ext cx="10668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38" name="Oval 58"/>
          <p:cNvSpPr>
            <a:spLocks noChangeArrowheads="1"/>
          </p:cNvSpPr>
          <p:nvPr/>
        </p:nvSpPr>
        <p:spPr bwMode="auto">
          <a:xfrm>
            <a:off x="2209800" y="3276600"/>
            <a:ext cx="10668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539" name="Oval 59"/>
          <p:cNvSpPr>
            <a:spLocks noChangeArrowheads="1"/>
          </p:cNvSpPr>
          <p:nvPr/>
        </p:nvSpPr>
        <p:spPr bwMode="auto">
          <a:xfrm>
            <a:off x="2209800" y="4495800"/>
            <a:ext cx="10668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205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15" presetClass="entr" presetSubtype="182" fill="hold" grpId="0" nodeType="clickEffect">
                                  <p:stCondLst>
                                    <p:cond delay="0"/>
                                  </p:stCondLst>
                                  <p:childTnLst>
                                    <p:set>
                                      <p:cBhvr>
                                        <p:cTn id="10" dur="1" fill="hold">
                                          <p:stCondLst>
                                            <p:cond delay="499"/>
                                          </p:stCondLst>
                                        </p:cTn>
                                        <p:tgtEl>
                                          <p:spTgt spid="205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15" presetClass="entr" presetSubtype="182" fill="hold" grpId="0" nodeType="clickEffect">
                                  <p:stCondLst>
                                    <p:cond delay="0"/>
                                  </p:stCondLst>
                                  <p:childTnLst>
                                    <p:set>
                                      <p:cBhvr>
                                        <p:cTn id="14" dur="1" fill="hold">
                                          <p:stCondLst>
                                            <p:cond delay="499"/>
                                          </p:stCondLst>
                                        </p:cTn>
                                        <p:tgtEl>
                                          <p:spTgt spid="20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7" grpId="0" animBg="1"/>
      <p:bldP spid="20538" grpId="0" animBg="1"/>
      <p:bldP spid="2053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8962"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68963"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20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6"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7"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68968" name="Line 9"/>
          <p:cNvSpPr>
            <a:spLocks noChangeShapeType="1"/>
          </p:cNvSpPr>
          <p:nvPr/>
        </p:nvSpPr>
        <p:spPr bwMode="auto">
          <a:xfrm>
            <a:off x="44196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38" name="Text Box 10"/>
          <p:cNvSpPr txBox="1">
            <a:spLocks noChangeArrowheads="1"/>
          </p:cNvSpPr>
          <p:nvPr/>
        </p:nvSpPr>
        <p:spPr bwMode="auto">
          <a:xfrm>
            <a:off x="304800" y="457200"/>
            <a:ext cx="3048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i="1" u="sng">
                <a:effectLst>
                  <a:outerShdw blurRad="38100" dist="38100" dir="2700000" algn="tl">
                    <a:srgbClr val="DDDDDD"/>
                  </a:outerShdw>
                </a:effectLst>
                <a:latin typeface="Arial" charset="0"/>
              </a:rPr>
              <a:t>Captives in Each Exile</a:t>
            </a:r>
          </a:p>
        </p:txBody>
      </p:sp>
      <p:sp>
        <p:nvSpPr>
          <p:cNvPr id="22539" name="Text Box 11"/>
          <p:cNvSpPr txBox="1">
            <a:spLocks noChangeArrowheads="1"/>
          </p:cNvSpPr>
          <p:nvPr/>
        </p:nvSpPr>
        <p:spPr bwMode="auto">
          <a:xfrm>
            <a:off x="381000" y="990600"/>
            <a:ext cx="2514600" cy="3251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i="1">
                <a:effectLst>
                  <a:outerShdw blurRad="38100" dist="38100" dir="2700000" algn="tl">
                    <a:srgbClr val="DDDDDD"/>
                  </a:outerShdw>
                </a:effectLst>
                <a:latin typeface="Arial" charset="0"/>
              </a:rPr>
              <a:t>Daniel 1:3 (605 BC) </a:t>
            </a:r>
          </a:p>
          <a:p>
            <a:pPr eaLnBrk="1" hangingPunct="1">
              <a:spcBef>
                <a:spcPct val="50000"/>
              </a:spcBef>
              <a:defRPr/>
            </a:pPr>
            <a:r>
              <a:rPr lang="en-US" sz="1800" b="1" i="1">
                <a:effectLst>
                  <a:outerShdw blurRad="38100" dist="38100" dir="2700000" algn="tl">
                    <a:srgbClr val="DDDDDD"/>
                  </a:outerShdw>
                </a:effectLst>
                <a:latin typeface="Arial" charset="0"/>
              </a:rPr>
              <a:t>And the king spoke to Ashpenaz the master of his eunuchs, that he should bring in certain of the children of Israel, even of the </a:t>
            </a:r>
            <a:r>
              <a:rPr lang="en-US" sz="1800" b="1" i="1">
                <a:solidFill>
                  <a:srgbClr val="FF0000"/>
                </a:solidFill>
                <a:effectLst>
                  <a:outerShdw blurRad="38100" dist="38100" dir="2700000" algn="tl">
                    <a:srgbClr val="DDDDDD"/>
                  </a:outerShdw>
                </a:effectLst>
                <a:latin typeface="Arial" charset="0"/>
              </a:rPr>
              <a:t>seed royal and of the nobles.</a:t>
            </a:r>
            <a:endParaRPr lang="en-US" sz="1800" b="1" i="1">
              <a:effectLst>
                <a:outerShdw blurRad="38100" dist="38100" dir="2700000" algn="tl">
                  <a:srgbClr val="DDDDDD"/>
                </a:outerShdw>
              </a:effectLst>
              <a:latin typeface="Arial" charset="0"/>
            </a:endParaRPr>
          </a:p>
        </p:txBody>
      </p:sp>
      <p:sp>
        <p:nvSpPr>
          <p:cNvPr id="22540" name="Text Box 12"/>
          <p:cNvSpPr txBox="1">
            <a:spLocks noChangeArrowheads="1"/>
          </p:cNvSpPr>
          <p:nvPr/>
        </p:nvSpPr>
        <p:spPr bwMode="auto">
          <a:xfrm>
            <a:off x="3048000" y="990600"/>
            <a:ext cx="2743200" cy="352583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1800" b="1" i="1">
                <a:effectLst>
                  <a:outerShdw blurRad="38100" dist="38100" dir="2700000" algn="tl">
                    <a:srgbClr val="DDDDDD"/>
                  </a:outerShdw>
                </a:effectLst>
                <a:latin typeface="Arial" charset="0"/>
              </a:rPr>
              <a:t>2 Kings 24:14 (597 BC)</a:t>
            </a:r>
          </a:p>
          <a:p>
            <a:pPr eaLnBrk="1" hangingPunct="1">
              <a:spcBef>
                <a:spcPct val="50000"/>
              </a:spcBef>
              <a:defRPr/>
            </a:pPr>
            <a:r>
              <a:rPr lang="en-US" sz="1800" b="1" i="1">
                <a:effectLst>
                  <a:outerShdw blurRad="38100" dist="38100" dir="2700000" algn="tl">
                    <a:srgbClr val="DDDDDD"/>
                  </a:outerShdw>
                </a:effectLst>
                <a:latin typeface="Arial" charset="0"/>
              </a:rPr>
              <a:t>And he carried away all Jerusalem, and all the princes, and all the mighty men of valor, even ten thousand captives, and </a:t>
            </a:r>
            <a:r>
              <a:rPr lang="en-US" sz="1800" b="1" i="1">
                <a:solidFill>
                  <a:srgbClr val="FF0000"/>
                </a:solidFill>
                <a:effectLst>
                  <a:outerShdw blurRad="38100" dist="38100" dir="2700000" algn="tl">
                    <a:srgbClr val="DDDDDD"/>
                  </a:outerShdw>
                </a:effectLst>
                <a:latin typeface="Arial" charset="0"/>
              </a:rPr>
              <a:t>all the craftsmen and the smiths; none remained, save the poorest sort of the people of the land.</a:t>
            </a:r>
            <a:r>
              <a:rPr lang="en-US" sz="1800">
                <a:effectLst>
                  <a:outerShdw blurRad="38100" dist="38100" dir="2700000" algn="tl">
                    <a:srgbClr val="DDDDDD"/>
                  </a:outerShdw>
                </a:effectLst>
                <a:latin typeface="Arial" charset="0"/>
              </a:rPr>
              <a:t> </a:t>
            </a:r>
          </a:p>
        </p:txBody>
      </p:sp>
      <p:sp>
        <p:nvSpPr>
          <p:cNvPr id="22541" name="Text Box 13"/>
          <p:cNvSpPr txBox="1">
            <a:spLocks noChangeArrowheads="1"/>
          </p:cNvSpPr>
          <p:nvPr/>
        </p:nvSpPr>
        <p:spPr bwMode="auto">
          <a:xfrm>
            <a:off x="5943600" y="990600"/>
            <a:ext cx="2819400" cy="4349750"/>
          </a:xfrm>
          <a:prstGeom prst="rect">
            <a:avLst/>
          </a:prstGeom>
          <a:noFill/>
          <a:ln w="9525">
            <a:noFill/>
            <a:miter lim="800000"/>
            <a:headEnd/>
            <a:tailEnd/>
          </a:ln>
          <a:effectLst/>
        </p:spPr>
        <p:txBody>
          <a:bodyPr>
            <a:spAutoFit/>
          </a:bodyPr>
          <a:lstStyle/>
          <a:p>
            <a:pPr eaLnBrk="1" hangingPunct="1">
              <a:defRPr/>
            </a:pPr>
            <a:r>
              <a:rPr lang="en-US" sz="1800" b="1" i="1">
                <a:effectLst>
                  <a:outerShdw blurRad="38100" dist="38100" dir="2700000" algn="tl">
                    <a:srgbClr val="DDDDDD"/>
                  </a:outerShdw>
                </a:effectLst>
                <a:latin typeface="Arial" pitchFamily="-112" charset="0"/>
                <a:ea typeface="+mn-ea"/>
                <a:cs typeface="+mn-cs"/>
              </a:rPr>
              <a:t>2 Kings 25:11 (586 BC)</a:t>
            </a:r>
          </a:p>
          <a:p>
            <a:pPr eaLnBrk="1" hangingPunct="1">
              <a:spcBef>
                <a:spcPct val="50000"/>
              </a:spcBef>
              <a:defRPr/>
            </a:pPr>
            <a:r>
              <a:rPr lang="en-US" sz="1800" b="1" i="1">
                <a:effectLst>
                  <a:outerShdw blurRad="38100" dist="38100" dir="2700000" algn="tl">
                    <a:srgbClr val="DDDDDD"/>
                  </a:outerShdw>
                </a:effectLst>
                <a:latin typeface="Arial" pitchFamily="-112" charset="0"/>
                <a:ea typeface="+mn-ea"/>
                <a:cs typeface="+mn-cs"/>
              </a:rPr>
              <a:t>And the residue of the people that were left in the city, and those that fell away, that fell to the king of Babylon, and the residue of the multitude, Nebuzaradan the captain of the guard carried away captive. </a:t>
            </a:r>
            <a:r>
              <a:rPr lang="en-US" sz="1800" b="1" i="1">
                <a:solidFill>
                  <a:srgbClr val="FF0000"/>
                </a:solidFill>
                <a:effectLst>
                  <a:outerShdw blurRad="38100" dist="38100" dir="2700000" algn="tl">
                    <a:srgbClr val="DDDDDD"/>
                  </a:outerShdw>
                </a:effectLst>
                <a:latin typeface="Arial" pitchFamily="-112" charset="0"/>
                <a:ea typeface="+mn-ea"/>
                <a:cs typeface="+mn-cs"/>
              </a:rPr>
              <a:t>But the captain of the guard left of the poorest of the land to be vinedressers and husbandmen.</a:t>
            </a:r>
            <a:r>
              <a:rPr lang="en-US" sz="1800">
                <a:latin typeface="Arial" pitchFamily="-112" charset="0"/>
                <a:ea typeface="+mn-ea"/>
                <a:cs typeface="+mn-cs"/>
              </a:rPr>
              <a:t> </a:t>
            </a:r>
          </a:p>
        </p:txBody>
      </p:sp>
      <p:sp>
        <p:nvSpPr>
          <p:cNvPr id="22542" name="Text Box 14"/>
          <p:cNvSpPr txBox="1">
            <a:spLocks noChangeArrowheads="1"/>
          </p:cNvSpPr>
          <p:nvPr/>
        </p:nvSpPr>
        <p:spPr bwMode="auto">
          <a:xfrm>
            <a:off x="152400" y="5378450"/>
            <a:ext cx="8915400" cy="641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chemeClr val="bg1"/>
                </a:solidFill>
                <a:latin typeface="Arial" charset="0"/>
              </a:rPr>
              <a:t>Nebuchadnezzar, the king of the Chaldeans, only deported the most prominent citizens of Judah: professionals, priests, craftsmen, and the wealthy</a:t>
            </a:r>
          </a:p>
        </p:txBody>
      </p:sp>
      <p:sp>
        <p:nvSpPr>
          <p:cNvPr id="168974" name="Text Box 56"/>
          <p:cNvSpPr txBox="1">
            <a:spLocks noChangeArrowheads="1"/>
          </p:cNvSpPr>
          <p:nvPr/>
        </p:nvSpPr>
        <p:spPr bwMode="auto">
          <a:xfrm>
            <a:off x="8439150" y="-26988"/>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539"/>
                                        </p:tgtEl>
                                        <p:attrNameLst>
                                          <p:attrName>style.visibility</p:attrName>
                                        </p:attrNameLst>
                                      </p:cBhvr>
                                      <p:to>
                                        <p:strVal val="visible"/>
                                      </p:to>
                                    </p:set>
                                    <p:animEffect transition="in" filter="wipe(up)">
                                      <p:cBhvr>
                                        <p:cTn id="7" dur="500"/>
                                        <p:tgtEl>
                                          <p:spTgt spid="225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540"/>
                                        </p:tgtEl>
                                        <p:attrNameLst>
                                          <p:attrName>style.visibility</p:attrName>
                                        </p:attrNameLst>
                                      </p:cBhvr>
                                      <p:to>
                                        <p:strVal val="visible"/>
                                      </p:to>
                                    </p:set>
                                    <p:animEffect transition="in" filter="wipe(up)">
                                      <p:cBhvr>
                                        <p:cTn id="12" dur="500"/>
                                        <p:tgtEl>
                                          <p:spTgt spid="225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541"/>
                                        </p:tgtEl>
                                        <p:attrNameLst>
                                          <p:attrName>style.visibility</p:attrName>
                                        </p:attrNameLst>
                                      </p:cBhvr>
                                      <p:to>
                                        <p:strVal val="visible"/>
                                      </p:to>
                                    </p:set>
                                    <p:animEffect transition="in" filter="wipe(up)">
                                      <p:cBhvr>
                                        <p:cTn id="17" dur="500"/>
                                        <p:tgtEl>
                                          <p:spTgt spid="225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22542"/>
                                        </p:tgtEl>
                                        <p:attrNameLst>
                                          <p:attrName>style.visibility</p:attrName>
                                        </p:attrNameLst>
                                      </p:cBhvr>
                                      <p:to>
                                        <p:strVal val="visible"/>
                                      </p:to>
                                    </p:set>
                                    <p:anim calcmode="lin" valueType="num">
                                      <p:cBhvr>
                                        <p:cTn id="22" dur="500" fill="hold"/>
                                        <p:tgtEl>
                                          <p:spTgt spid="22542"/>
                                        </p:tgtEl>
                                        <p:attrNameLst>
                                          <p:attrName>ppt_w</p:attrName>
                                        </p:attrNameLst>
                                      </p:cBhvr>
                                      <p:tavLst>
                                        <p:tav tm="0">
                                          <p:val>
                                            <p:fltVal val="0"/>
                                          </p:val>
                                        </p:tav>
                                        <p:tav tm="100000">
                                          <p:val>
                                            <p:strVal val="#ppt_w"/>
                                          </p:val>
                                        </p:tav>
                                      </p:tavLst>
                                    </p:anim>
                                    <p:anim calcmode="lin" valueType="num">
                                      <p:cBhvr>
                                        <p:cTn id="23" dur="500" fill="hold"/>
                                        <p:tgtEl>
                                          <p:spTgt spid="225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9" grpId="0" autoUpdateAnimBg="0"/>
      <p:bldP spid="22540" grpId="0" autoUpdateAnimBg="0"/>
      <p:bldP spid="22541" grpId="0" autoUpdateAnimBg="0"/>
      <p:bldP spid="22542"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31 Babylonian"/>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a14="http://schemas.microsoft.com/office/drawing/2010/main">
                <a:solidFill>
                  <a:srgbClr val="FFFFFF"/>
                </a:solidFill>
              </a14:hiddenFill>
            </a:ext>
          </a:extLst>
        </p:spPr>
      </p:pic>
      <p:sp>
        <p:nvSpPr>
          <p:cNvPr id="171010" name="Rectangle 3"/>
          <p:cNvSpPr>
            <a:spLocks noGrp="1" noChangeArrowheads="1"/>
          </p:cNvSpPr>
          <p:nvPr>
            <p:ph type="title"/>
          </p:nvPr>
        </p:nvSpPr>
        <p:spPr>
          <a:xfrm>
            <a:off x="0" y="5181600"/>
            <a:ext cx="9144000" cy="1143000"/>
          </a:xfrm>
          <a:solidFill>
            <a:schemeClr val="bg1"/>
          </a:solidFill>
        </p:spPr>
        <p:txBody>
          <a:bodyPr/>
          <a:lstStyle/>
          <a:p>
            <a:pPr algn="ctr" eaLnBrk="1" hangingPunct="1"/>
            <a:r>
              <a:rPr lang="en-US">
                <a:solidFill>
                  <a:schemeClr val="tx1"/>
                </a:solidFill>
                <a:latin typeface="Arial" charset="0"/>
                <a:cs typeface="Arial" charset="0"/>
              </a:rPr>
              <a:t>Babylonian Rule over Israel</a:t>
            </a:r>
          </a:p>
        </p:txBody>
      </p:sp>
      <p:sp>
        <p:nvSpPr>
          <p:cNvPr id="77828" name="Rectangle 4"/>
          <p:cNvSpPr>
            <a:spLocks noGrp="1" noChangeArrowheads="1"/>
          </p:cNvSpPr>
          <p:nvPr>
            <p:ph type="body" sz="half" idx="1"/>
          </p:nvPr>
        </p:nvSpPr>
        <p:spPr>
          <a:xfrm>
            <a:off x="34925" y="2286000"/>
            <a:ext cx="3055938" cy="1143000"/>
          </a:xfrm>
          <a:solidFill>
            <a:schemeClr val="bg1"/>
          </a:solidFill>
        </p:spPr>
        <p:txBody>
          <a:bodyPr/>
          <a:lstStyle/>
          <a:p>
            <a:pPr eaLnBrk="1" hangingPunct="1">
              <a:defRPr/>
            </a:pPr>
            <a:r>
              <a:rPr lang="en-US" sz="2800" b="1" dirty="0">
                <a:latin typeface="Arial"/>
                <a:cs typeface="Arial"/>
              </a:rPr>
              <a:t>Deportations</a:t>
            </a:r>
          </a:p>
          <a:p>
            <a:pPr eaLnBrk="1" hangingPunct="1">
              <a:defRPr/>
            </a:pPr>
            <a:r>
              <a:rPr lang="en-US" sz="2800" b="1" dirty="0">
                <a:latin typeface="Arial"/>
                <a:cs typeface="Arial"/>
              </a:rPr>
              <a:t>Developments</a:t>
            </a:r>
          </a:p>
        </p:txBody>
      </p:sp>
      <p:sp>
        <p:nvSpPr>
          <p:cNvPr id="77830" name="AutoShape 6"/>
          <p:cNvSpPr>
            <a:spLocks noChangeArrowheads="1"/>
          </p:cNvSpPr>
          <p:nvPr/>
        </p:nvSpPr>
        <p:spPr bwMode="auto">
          <a:xfrm>
            <a:off x="5148263" y="2613025"/>
            <a:ext cx="3505200" cy="1752600"/>
          </a:xfrm>
          <a:prstGeom prst="wedgeRoundRectCallout">
            <a:avLst>
              <a:gd name="adj1" fmla="val -113361"/>
              <a:gd name="adj2" fmla="val -21468"/>
              <a:gd name="adj3" fmla="val 16667"/>
            </a:avLst>
          </a:prstGeom>
          <a:solidFill>
            <a:schemeClr val="accent1">
              <a:lumMod val="20000"/>
              <a:lumOff val="80000"/>
            </a:schemeClr>
          </a:solidFill>
          <a:ln w="12700" cap="sq">
            <a:solidFill>
              <a:schemeClr val="tx1"/>
            </a:solidFill>
            <a:miter lim="800000"/>
            <a:headEnd type="none" w="sm" len="sm"/>
            <a:tailEnd type="none" w="sm" len="sm"/>
          </a:ln>
        </p:spPr>
        <p:txBody>
          <a:bodyPr/>
          <a:lstStyle/>
          <a:p>
            <a:pPr eaLnBrk="1" hangingPunct="1">
              <a:defRPr/>
            </a:pPr>
            <a:r>
              <a:rPr lang="en-US" sz="2800" b="1" dirty="0">
                <a:solidFill>
                  <a:srgbClr val="000000"/>
                </a:solidFill>
                <a:latin typeface="Arial"/>
                <a:cs typeface="Arial"/>
              </a:rPr>
              <a:t>Separation</a:t>
            </a:r>
          </a:p>
          <a:p>
            <a:pPr eaLnBrk="1" hangingPunct="1">
              <a:defRPr/>
            </a:pPr>
            <a:r>
              <a:rPr lang="en-US" sz="2800" b="1" dirty="0">
                <a:solidFill>
                  <a:srgbClr val="000000"/>
                </a:solidFill>
                <a:latin typeface="Arial"/>
                <a:cs typeface="Arial"/>
              </a:rPr>
              <a:t>Synagogue</a:t>
            </a:r>
          </a:p>
          <a:p>
            <a:pPr eaLnBrk="1" hangingPunct="1">
              <a:defRPr/>
            </a:pPr>
            <a:r>
              <a:rPr lang="en-US" sz="2800" b="1" dirty="0">
                <a:solidFill>
                  <a:srgbClr val="000000"/>
                </a:solidFill>
                <a:latin typeface="Arial"/>
                <a:cs typeface="Arial"/>
              </a:rPr>
              <a:t>No more idolatry</a:t>
            </a:r>
          </a:p>
        </p:txBody>
      </p:sp>
      <p:sp>
        <p:nvSpPr>
          <p:cNvPr id="171013" name="Text Box 56"/>
          <p:cNvSpPr txBox="1">
            <a:spLocks noChangeArrowheads="1"/>
          </p:cNvSpPr>
          <p:nvPr/>
        </p:nvSpPr>
        <p:spPr bwMode="auto">
          <a:xfrm>
            <a:off x="8439150" y="-26988"/>
            <a:ext cx="698500"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77828">
                                            <p:txEl>
                                              <p:pRg st="0" end="0"/>
                                            </p:txEl>
                                          </p:spTgt>
                                        </p:tgtEl>
                                        <p:attrNameLst>
                                          <p:attrName>style.visibility</p:attrName>
                                        </p:attrNameLst>
                                      </p:cBhvr>
                                      <p:to>
                                        <p:strVal val="visible"/>
                                      </p:to>
                                    </p:set>
                                    <p:animEffect transition="in" filter="wipe(down)">
                                      <p:cBhvr>
                                        <p:cTn id="7" dur="580">
                                          <p:stCondLst>
                                            <p:cond delay="0"/>
                                          </p:stCondLst>
                                        </p:cTn>
                                        <p:tgtEl>
                                          <p:spTgt spid="77828">
                                            <p:txEl>
                                              <p:pRg st="0" end="0"/>
                                            </p:txEl>
                                          </p:spTgt>
                                        </p:tgtEl>
                                      </p:cBhvr>
                                    </p:animEffect>
                                    <p:anim calcmode="lin" valueType="num">
                                      <p:cBhvr>
                                        <p:cTn id="8" dur="1822" tmFilter="0,0; 0.14,0.36; 0.43,0.73; 0.71,0.91; 1.0,1.0">
                                          <p:stCondLst>
                                            <p:cond delay="0"/>
                                          </p:stCondLst>
                                        </p:cTn>
                                        <p:tgtEl>
                                          <p:spTgt spid="7782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782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782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782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782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7828">
                                            <p:txEl>
                                              <p:pRg st="0" end="0"/>
                                            </p:txEl>
                                          </p:spTgt>
                                        </p:tgtEl>
                                      </p:cBhvr>
                                      <p:to x="100000" y="60000"/>
                                    </p:animScale>
                                    <p:animScale>
                                      <p:cBhvr>
                                        <p:cTn id="14" dur="166" decel="50000">
                                          <p:stCondLst>
                                            <p:cond delay="676"/>
                                          </p:stCondLst>
                                        </p:cTn>
                                        <p:tgtEl>
                                          <p:spTgt spid="77828">
                                            <p:txEl>
                                              <p:pRg st="0" end="0"/>
                                            </p:txEl>
                                          </p:spTgt>
                                        </p:tgtEl>
                                      </p:cBhvr>
                                      <p:to x="100000" y="100000"/>
                                    </p:animScale>
                                    <p:animScale>
                                      <p:cBhvr>
                                        <p:cTn id="15" dur="26">
                                          <p:stCondLst>
                                            <p:cond delay="1312"/>
                                          </p:stCondLst>
                                        </p:cTn>
                                        <p:tgtEl>
                                          <p:spTgt spid="77828">
                                            <p:txEl>
                                              <p:pRg st="0" end="0"/>
                                            </p:txEl>
                                          </p:spTgt>
                                        </p:tgtEl>
                                      </p:cBhvr>
                                      <p:to x="100000" y="80000"/>
                                    </p:animScale>
                                    <p:animScale>
                                      <p:cBhvr>
                                        <p:cTn id="16" dur="166" decel="50000">
                                          <p:stCondLst>
                                            <p:cond delay="1338"/>
                                          </p:stCondLst>
                                        </p:cTn>
                                        <p:tgtEl>
                                          <p:spTgt spid="77828">
                                            <p:txEl>
                                              <p:pRg st="0" end="0"/>
                                            </p:txEl>
                                          </p:spTgt>
                                        </p:tgtEl>
                                      </p:cBhvr>
                                      <p:to x="100000" y="100000"/>
                                    </p:animScale>
                                    <p:animScale>
                                      <p:cBhvr>
                                        <p:cTn id="17" dur="26">
                                          <p:stCondLst>
                                            <p:cond delay="1642"/>
                                          </p:stCondLst>
                                        </p:cTn>
                                        <p:tgtEl>
                                          <p:spTgt spid="77828">
                                            <p:txEl>
                                              <p:pRg st="0" end="0"/>
                                            </p:txEl>
                                          </p:spTgt>
                                        </p:tgtEl>
                                      </p:cBhvr>
                                      <p:to x="100000" y="90000"/>
                                    </p:animScale>
                                    <p:animScale>
                                      <p:cBhvr>
                                        <p:cTn id="18" dur="166" decel="50000">
                                          <p:stCondLst>
                                            <p:cond delay="1668"/>
                                          </p:stCondLst>
                                        </p:cTn>
                                        <p:tgtEl>
                                          <p:spTgt spid="77828">
                                            <p:txEl>
                                              <p:pRg st="0" end="0"/>
                                            </p:txEl>
                                          </p:spTgt>
                                        </p:tgtEl>
                                      </p:cBhvr>
                                      <p:to x="100000" y="100000"/>
                                    </p:animScale>
                                    <p:animScale>
                                      <p:cBhvr>
                                        <p:cTn id="19" dur="26">
                                          <p:stCondLst>
                                            <p:cond delay="1808"/>
                                          </p:stCondLst>
                                        </p:cTn>
                                        <p:tgtEl>
                                          <p:spTgt spid="77828">
                                            <p:txEl>
                                              <p:pRg st="0" end="0"/>
                                            </p:txEl>
                                          </p:spTgt>
                                        </p:tgtEl>
                                      </p:cBhvr>
                                      <p:to x="100000" y="95000"/>
                                    </p:animScale>
                                    <p:animScale>
                                      <p:cBhvr>
                                        <p:cTn id="20" dur="166" decel="50000">
                                          <p:stCondLst>
                                            <p:cond delay="1834"/>
                                          </p:stCondLst>
                                        </p:cTn>
                                        <p:tgtEl>
                                          <p:spTgt spid="77828">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77828">
                                            <p:txEl>
                                              <p:pRg st="1" end="1"/>
                                            </p:txEl>
                                          </p:spTgt>
                                        </p:tgtEl>
                                        <p:attrNameLst>
                                          <p:attrName>style.visibility</p:attrName>
                                        </p:attrNameLst>
                                      </p:cBhvr>
                                      <p:to>
                                        <p:strVal val="visible"/>
                                      </p:to>
                                    </p:set>
                                    <p:animEffect transition="in" filter="wipe(down)">
                                      <p:cBhvr>
                                        <p:cTn id="25" dur="580">
                                          <p:stCondLst>
                                            <p:cond delay="0"/>
                                          </p:stCondLst>
                                        </p:cTn>
                                        <p:tgtEl>
                                          <p:spTgt spid="77828">
                                            <p:txEl>
                                              <p:pRg st="1" end="1"/>
                                            </p:txEl>
                                          </p:spTgt>
                                        </p:tgtEl>
                                      </p:cBhvr>
                                    </p:animEffect>
                                    <p:anim calcmode="lin" valueType="num">
                                      <p:cBhvr>
                                        <p:cTn id="26" dur="1822" tmFilter="0,0; 0.14,0.36; 0.43,0.73; 0.71,0.91; 1.0,1.0">
                                          <p:stCondLst>
                                            <p:cond delay="0"/>
                                          </p:stCondLst>
                                        </p:cTn>
                                        <p:tgtEl>
                                          <p:spTgt spid="77828">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7828">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7828">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7828">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7828">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77828">
                                            <p:txEl>
                                              <p:pRg st="1" end="1"/>
                                            </p:txEl>
                                          </p:spTgt>
                                        </p:tgtEl>
                                      </p:cBhvr>
                                      <p:to x="100000" y="60000"/>
                                    </p:animScale>
                                    <p:animScale>
                                      <p:cBhvr>
                                        <p:cTn id="32" dur="166" decel="50000">
                                          <p:stCondLst>
                                            <p:cond delay="676"/>
                                          </p:stCondLst>
                                        </p:cTn>
                                        <p:tgtEl>
                                          <p:spTgt spid="77828">
                                            <p:txEl>
                                              <p:pRg st="1" end="1"/>
                                            </p:txEl>
                                          </p:spTgt>
                                        </p:tgtEl>
                                      </p:cBhvr>
                                      <p:to x="100000" y="100000"/>
                                    </p:animScale>
                                    <p:animScale>
                                      <p:cBhvr>
                                        <p:cTn id="33" dur="26">
                                          <p:stCondLst>
                                            <p:cond delay="1312"/>
                                          </p:stCondLst>
                                        </p:cTn>
                                        <p:tgtEl>
                                          <p:spTgt spid="77828">
                                            <p:txEl>
                                              <p:pRg st="1" end="1"/>
                                            </p:txEl>
                                          </p:spTgt>
                                        </p:tgtEl>
                                      </p:cBhvr>
                                      <p:to x="100000" y="80000"/>
                                    </p:animScale>
                                    <p:animScale>
                                      <p:cBhvr>
                                        <p:cTn id="34" dur="166" decel="50000">
                                          <p:stCondLst>
                                            <p:cond delay="1338"/>
                                          </p:stCondLst>
                                        </p:cTn>
                                        <p:tgtEl>
                                          <p:spTgt spid="77828">
                                            <p:txEl>
                                              <p:pRg st="1" end="1"/>
                                            </p:txEl>
                                          </p:spTgt>
                                        </p:tgtEl>
                                      </p:cBhvr>
                                      <p:to x="100000" y="100000"/>
                                    </p:animScale>
                                    <p:animScale>
                                      <p:cBhvr>
                                        <p:cTn id="35" dur="26">
                                          <p:stCondLst>
                                            <p:cond delay="1642"/>
                                          </p:stCondLst>
                                        </p:cTn>
                                        <p:tgtEl>
                                          <p:spTgt spid="77828">
                                            <p:txEl>
                                              <p:pRg st="1" end="1"/>
                                            </p:txEl>
                                          </p:spTgt>
                                        </p:tgtEl>
                                      </p:cBhvr>
                                      <p:to x="100000" y="90000"/>
                                    </p:animScale>
                                    <p:animScale>
                                      <p:cBhvr>
                                        <p:cTn id="36" dur="166" decel="50000">
                                          <p:stCondLst>
                                            <p:cond delay="1668"/>
                                          </p:stCondLst>
                                        </p:cTn>
                                        <p:tgtEl>
                                          <p:spTgt spid="77828">
                                            <p:txEl>
                                              <p:pRg st="1" end="1"/>
                                            </p:txEl>
                                          </p:spTgt>
                                        </p:tgtEl>
                                      </p:cBhvr>
                                      <p:to x="100000" y="100000"/>
                                    </p:animScale>
                                    <p:animScale>
                                      <p:cBhvr>
                                        <p:cTn id="37" dur="26">
                                          <p:stCondLst>
                                            <p:cond delay="1808"/>
                                          </p:stCondLst>
                                        </p:cTn>
                                        <p:tgtEl>
                                          <p:spTgt spid="77828">
                                            <p:txEl>
                                              <p:pRg st="1" end="1"/>
                                            </p:txEl>
                                          </p:spTgt>
                                        </p:tgtEl>
                                      </p:cBhvr>
                                      <p:to x="100000" y="95000"/>
                                    </p:animScale>
                                    <p:animScale>
                                      <p:cBhvr>
                                        <p:cTn id="38" dur="166" decel="50000">
                                          <p:stCondLst>
                                            <p:cond delay="1834"/>
                                          </p:stCondLst>
                                        </p:cTn>
                                        <p:tgtEl>
                                          <p:spTgt spid="77828">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7830">
                                            <p:bg/>
                                          </p:spTgt>
                                        </p:tgtEl>
                                        <p:attrNameLst>
                                          <p:attrName>style.visibility</p:attrName>
                                        </p:attrNameLst>
                                      </p:cBhvr>
                                      <p:to>
                                        <p:strVal val="visible"/>
                                      </p:to>
                                    </p:set>
                                    <p:animEffect transition="in" filter="wipe(down)">
                                      <p:cBhvr>
                                        <p:cTn id="43" dur="580">
                                          <p:stCondLst>
                                            <p:cond delay="0"/>
                                          </p:stCondLst>
                                        </p:cTn>
                                        <p:tgtEl>
                                          <p:spTgt spid="77830">
                                            <p:bg/>
                                          </p:spTgt>
                                        </p:tgtEl>
                                      </p:cBhvr>
                                    </p:animEffect>
                                    <p:anim calcmode="lin" valueType="num">
                                      <p:cBhvr>
                                        <p:cTn id="44" dur="1822" tmFilter="0,0; 0.14,0.36; 0.43,0.73; 0.71,0.91; 1.0,1.0">
                                          <p:stCondLst>
                                            <p:cond delay="0"/>
                                          </p:stCondLst>
                                        </p:cTn>
                                        <p:tgtEl>
                                          <p:spTgt spid="77830">
                                            <p:bg/>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7830">
                                            <p:bg/>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7830">
                                            <p:bg/>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7830">
                                            <p:bg/>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7830">
                                            <p:bg/>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77830">
                                            <p:bg/>
                                          </p:spTgt>
                                        </p:tgtEl>
                                      </p:cBhvr>
                                      <p:to x="100000" y="60000"/>
                                    </p:animScale>
                                    <p:animScale>
                                      <p:cBhvr>
                                        <p:cTn id="50" dur="166" decel="50000">
                                          <p:stCondLst>
                                            <p:cond delay="676"/>
                                          </p:stCondLst>
                                        </p:cTn>
                                        <p:tgtEl>
                                          <p:spTgt spid="77830">
                                            <p:bg/>
                                          </p:spTgt>
                                        </p:tgtEl>
                                      </p:cBhvr>
                                      <p:to x="100000" y="100000"/>
                                    </p:animScale>
                                    <p:animScale>
                                      <p:cBhvr>
                                        <p:cTn id="51" dur="26">
                                          <p:stCondLst>
                                            <p:cond delay="1312"/>
                                          </p:stCondLst>
                                        </p:cTn>
                                        <p:tgtEl>
                                          <p:spTgt spid="77830">
                                            <p:bg/>
                                          </p:spTgt>
                                        </p:tgtEl>
                                      </p:cBhvr>
                                      <p:to x="100000" y="80000"/>
                                    </p:animScale>
                                    <p:animScale>
                                      <p:cBhvr>
                                        <p:cTn id="52" dur="166" decel="50000">
                                          <p:stCondLst>
                                            <p:cond delay="1338"/>
                                          </p:stCondLst>
                                        </p:cTn>
                                        <p:tgtEl>
                                          <p:spTgt spid="77830">
                                            <p:bg/>
                                          </p:spTgt>
                                        </p:tgtEl>
                                      </p:cBhvr>
                                      <p:to x="100000" y="100000"/>
                                    </p:animScale>
                                    <p:animScale>
                                      <p:cBhvr>
                                        <p:cTn id="53" dur="26">
                                          <p:stCondLst>
                                            <p:cond delay="1642"/>
                                          </p:stCondLst>
                                        </p:cTn>
                                        <p:tgtEl>
                                          <p:spTgt spid="77830">
                                            <p:bg/>
                                          </p:spTgt>
                                        </p:tgtEl>
                                      </p:cBhvr>
                                      <p:to x="100000" y="90000"/>
                                    </p:animScale>
                                    <p:animScale>
                                      <p:cBhvr>
                                        <p:cTn id="54" dur="166" decel="50000">
                                          <p:stCondLst>
                                            <p:cond delay="1668"/>
                                          </p:stCondLst>
                                        </p:cTn>
                                        <p:tgtEl>
                                          <p:spTgt spid="77830">
                                            <p:bg/>
                                          </p:spTgt>
                                        </p:tgtEl>
                                      </p:cBhvr>
                                      <p:to x="100000" y="100000"/>
                                    </p:animScale>
                                    <p:animScale>
                                      <p:cBhvr>
                                        <p:cTn id="55" dur="26">
                                          <p:stCondLst>
                                            <p:cond delay="1808"/>
                                          </p:stCondLst>
                                        </p:cTn>
                                        <p:tgtEl>
                                          <p:spTgt spid="77830">
                                            <p:bg/>
                                          </p:spTgt>
                                        </p:tgtEl>
                                      </p:cBhvr>
                                      <p:to x="100000" y="95000"/>
                                    </p:animScale>
                                    <p:animScale>
                                      <p:cBhvr>
                                        <p:cTn id="56" dur="166" decel="50000">
                                          <p:stCondLst>
                                            <p:cond delay="1834"/>
                                          </p:stCondLst>
                                        </p:cTn>
                                        <p:tgtEl>
                                          <p:spTgt spid="77830">
                                            <p:bg/>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77830">
                                            <p:txEl>
                                              <p:pRg st="0" end="0"/>
                                            </p:txEl>
                                          </p:spTgt>
                                        </p:tgtEl>
                                        <p:attrNameLst>
                                          <p:attrName>style.visibility</p:attrName>
                                        </p:attrNameLst>
                                      </p:cBhvr>
                                      <p:to>
                                        <p:strVal val="visible"/>
                                      </p:to>
                                    </p:set>
                                    <p:animEffect transition="in" filter="wipe(down)">
                                      <p:cBhvr>
                                        <p:cTn id="61" dur="580">
                                          <p:stCondLst>
                                            <p:cond delay="0"/>
                                          </p:stCondLst>
                                        </p:cTn>
                                        <p:tgtEl>
                                          <p:spTgt spid="77830">
                                            <p:txEl>
                                              <p:pRg st="0" end="0"/>
                                            </p:txEl>
                                          </p:spTgt>
                                        </p:tgtEl>
                                      </p:cBhvr>
                                    </p:animEffect>
                                    <p:anim calcmode="lin" valueType="num">
                                      <p:cBhvr>
                                        <p:cTn id="62" dur="1822" tmFilter="0,0; 0.14,0.36; 0.43,0.73; 0.71,0.91; 1.0,1.0">
                                          <p:stCondLst>
                                            <p:cond delay="0"/>
                                          </p:stCondLst>
                                        </p:cTn>
                                        <p:tgtEl>
                                          <p:spTgt spid="77830">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77830">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77830">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77830">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77830">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77830">
                                            <p:txEl>
                                              <p:pRg st="0" end="0"/>
                                            </p:txEl>
                                          </p:spTgt>
                                        </p:tgtEl>
                                      </p:cBhvr>
                                      <p:to x="100000" y="60000"/>
                                    </p:animScale>
                                    <p:animScale>
                                      <p:cBhvr>
                                        <p:cTn id="68" dur="166" decel="50000">
                                          <p:stCondLst>
                                            <p:cond delay="676"/>
                                          </p:stCondLst>
                                        </p:cTn>
                                        <p:tgtEl>
                                          <p:spTgt spid="77830">
                                            <p:txEl>
                                              <p:pRg st="0" end="0"/>
                                            </p:txEl>
                                          </p:spTgt>
                                        </p:tgtEl>
                                      </p:cBhvr>
                                      <p:to x="100000" y="100000"/>
                                    </p:animScale>
                                    <p:animScale>
                                      <p:cBhvr>
                                        <p:cTn id="69" dur="26">
                                          <p:stCondLst>
                                            <p:cond delay="1312"/>
                                          </p:stCondLst>
                                        </p:cTn>
                                        <p:tgtEl>
                                          <p:spTgt spid="77830">
                                            <p:txEl>
                                              <p:pRg st="0" end="0"/>
                                            </p:txEl>
                                          </p:spTgt>
                                        </p:tgtEl>
                                      </p:cBhvr>
                                      <p:to x="100000" y="80000"/>
                                    </p:animScale>
                                    <p:animScale>
                                      <p:cBhvr>
                                        <p:cTn id="70" dur="166" decel="50000">
                                          <p:stCondLst>
                                            <p:cond delay="1338"/>
                                          </p:stCondLst>
                                        </p:cTn>
                                        <p:tgtEl>
                                          <p:spTgt spid="77830">
                                            <p:txEl>
                                              <p:pRg st="0" end="0"/>
                                            </p:txEl>
                                          </p:spTgt>
                                        </p:tgtEl>
                                      </p:cBhvr>
                                      <p:to x="100000" y="100000"/>
                                    </p:animScale>
                                    <p:animScale>
                                      <p:cBhvr>
                                        <p:cTn id="71" dur="26">
                                          <p:stCondLst>
                                            <p:cond delay="1642"/>
                                          </p:stCondLst>
                                        </p:cTn>
                                        <p:tgtEl>
                                          <p:spTgt spid="77830">
                                            <p:txEl>
                                              <p:pRg st="0" end="0"/>
                                            </p:txEl>
                                          </p:spTgt>
                                        </p:tgtEl>
                                      </p:cBhvr>
                                      <p:to x="100000" y="90000"/>
                                    </p:animScale>
                                    <p:animScale>
                                      <p:cBhvr>
                                        <p:cTn id="72" dur="166" decel="50000">
                                          <p:stCondLst>
                                            <p:cond delay="1668"/>
                                          </p:stCondLst>
                                        </p:cTn>
                                        <p:tgtEl>
                                          <p:spTgt spid="77830">
                                            <p:txEl>
                                              <p:pRg st="0" end="0"/>
                                            </p:txEl>
                                          </p:spTgt>
                                        </p:tgtEl>
                                      </p:cBhvr>
                                      <p:to x="100000" y="100000"/>
                                    </p:animScale>
                                    <p:animScale>
                                      <p:cBhvr>
                                        <p:cTn id="73" dur="26">
                                          <p:stCondLst>
                                            <p:cond delay="1808"/>
                                          </p:stCondLst>
                                        </p:cTn>
                                        <p:tgtEl>
                                          <p:spTgt spid="77830">
                                            <p:txEl>
                                              <p:pRg st="0" end="0"/>
                                            </p:txEl>
                                          </p:spTgt>
                                        </p:tgtEl>
                                      </p:cBhvr>
                                      <p:to x="100000" y="95000"/>
                                    </p:animScale>
                                    <p:animScale>
                                      <p:cBhvr>
                                        <p:cTn id="74" dur="166" decel="50000">
                                          <p:stCondLst>
                                            <p:cond delay="1834"/>
                                          </p:stCondLst>
                                        </p:cTn>
                                        <p:tgtEl>
                                          <p:spTgt spid="77830">
                                            <p:txEl>
                                              <p:pRg st="0" end="0"/>
                                            </p:txEl>
                                          </p:spTgt>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77830">
                                            <p:txEl>
                                              <p:pRg st="1" end="1"/>
                                            </p:txEl>
                                          </p:spTgt>
                                        </p:tgtEl>
                                        <p:attrNameLst>
                                          <p:attrName>style.visibility</p:attrName>
                                        </p:attrNameLst>
                                      </p:cBhvr>
                                      <p:to>
                                        <p:strVal val="visible"/>
                                      </p:to>
                                    </p:set>
                                    <p:animEffect transition="in" filter="wipe(down)">
                                      <p:cBhvr>
                                        <p:cTn id="79" dur="580">
                                          <p:stCondLst>
                                            <p:cond delay="0"/>
                                          </p:stCondLst>
                                        </p:cTn>
                                        <p:tgtEl>
                                          <p:spTgt spid="77830">
                                            <p:txEl>
                                              <p:pRg st="1" end="1"/>
                                            </p:txEl>
                                          </p:spTgt>
                                        </p:tgtEl>
                                      </p:cBhvr>
                                    </p:animEffect>
                                    <p:anim calcmode="lin" valueType="num">
                                      <p:cBhvr>
                                        <p:cTn id="80" dur="1822" tmFilter="0,0; 0.14,0.36; 0.43,0.73; 0.71,0.91; 1.0,1.0">
                                          <p:stCondLst>
                                            <p:cond delay="0"/>
                                          </p:stCondLst>
                                        </p:cTn>
                                        <p:tgtEl>
                                          <p:spTgt spid="77830">
                                            <p:txEl>
                                              <p:pRg st="1" end="1"/>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77830">
                                            <p:txEl>
                                              <p:pRg st="1" end="1"/>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77830">
                                            <p:txEl>
                                              <p:pRg st="1" end="1"/>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77830">
                                            <p:txEl>
                                              <p:pRg st="1" end="1"/>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77830">
                                            <p:txEl>
                                              <p:pRg st="1" end="1"/>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77830">
                                            <p:txEl>
                                              <p:pRg st="1" end="1"/>
                                            </p:txEl>
                                          </p:spTgt>
                                        </p:tgtEl>
                                      </p:cBhvr>
                                      <p:to x="100000" y="60000"/>
                                    </p:animScale>
                                    <p:animScale>
                                      <p:cBhvr>
                                        <p:cTn id="86" dur="166" decel="50000">
                                          <p:stCondLst>
                                            <p:cond delay="676"/>
                                          </p:stCondLst>
                                        </p:cTn>
                                        <p:tgtEl>
                                          <p:spTgt spid="77830">
                                            <p:txEl>
                                              <p:pRg st="1" end="1"/>
                                            </p:txEl>
                                          </p:spTgt>
                                        </p:tgtEl>
                                      </p:cBhvr>
                                      <p:to x="100000" y="100000"/>
                                    </p:animScale>
                                    <p:animScale>
                                      <p:cBhvr>
                                        <p:cTn id="87" dur="26">
                                          <p:stCondLst>
                                            <p:cond delay="1312"/>
                                          </p:stCondLst>
                                        </p:cTn>
                                        <p:tgtEl>
                                          <p:spTgt spid="77830">
                                            <p:txEl>
                                              <p:pRg st="1" end="1"/>
                                            </p:txEl>
                                          </p:spTgt>
                                        </p:tgtEl>
                                      </p:cBhvr>
                                      <p:to x="100000" y="80000"/>
                                    </p:animScale>
                                    <p:animScale>
                                      <p:cBhvr>
                                        <p:cTn id="88" dur="166" decel="50000">
                                          <p:stCondLst>
                                            <p:cond delay="1338"/>
                                          </p:stCondLst>
                                        </p:cTn>
                                        <p:tgtEl>
                                          <p:spTgt spid="77830">
                                            <p:txEl>
                                              <p:pRg st="1" end="1"/>
                                            </p:txEl>
                                          </p:spTgt>
                                        </p:tgtEl>
                                      </p:cBhvr>
                                      <p:to x="100000" y="100000"/>
                                    </p:animScale>
                                    <p:animScale>
                                      <p:cBhvr>
                                        <p:cTn id="89" dur="26">
                                          <p:stCondLst>
                                            <p:cond delay="1642"/>
                                          </p:stCondLst>
                                        </p:cTn>
                                        <p:tgtEl>
                                          <p:spTgt spid="77830">
                                            <p:txEl>
                                              <p:pRg st="1" end="1"/>
                                            </p:txEl>
                                          </p:spTgt>
                                        </p:tgtEl>
                                      </p:cBhvr>
                                      <p:to x="100000" y="90000"/>
                                    </p:animScale>
                                    <p:animScale>
                                      <p:cBhvr>
                                        <p:cTn id="90" dur="166" decel="50000">
                                          <p:stCondLst>
                                            <p:cond delay="1668"/>
                                          </p:stCondLst>
                                        </p:cTn>
                                        <p:tgtEl>
                                          <p:spTgt spid="77830">
                                            <p:txEl>
                                              <p:pRg st="1" end="1"/>
                                            </p:txEl>
                                          </p:spTgt>
                                        </p:tgtEl>
                                      </p:cBhvr>
                                      <p:to x="100000" y="100000"/>
                                    </p:animScale>
                                    <p:animScale>
                                      <p:cBhvr>
                                        <p:cTn id="91" dur="26">
                                          <p:stCondLst>
                                            <p:cond delay="1808"/>
                                          </p:stCondLst>
                                        </p:cTn>
                                        <p:tgtEl>
                                          <p:spTgt spid="77830">
                                            <p:txEl>
                                              <p:pRg st="1" end="1"/>
                                            </p:txEl>
                                          </p:spTgt>
                                        </p:tgtEl>
                                      </p:cBhvr>
                                      <p:to x="100000" y="95000"/>
                                    </p:animScale>
                                    <p:animScale>
                                      <p:cBhvr>
                                        <p:cTn id="92" dur="166" decel="50000">
                                          <p:stCondLst>
                                            <p:cond delay="1834"/>
                                          </p:stCondLst>
                                        </p:cTn>
                                        <p:tgtEl>
                                          <p:spTgt spid="77830">
                                            <p:txEl>
                                              <p:pRg st="1" end="1"/>
                                            </p:txEl>
                                          </p:spTgt>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77830">
                                            <p:txEl>
                                              <p:pRg st="2" end="2"/>
                                            </p:txEl>
                                          </p:spTgt>
                                        </p:tgtEl>
                                        <p:attrNameLst>
                                          <p:attrName>style.visibility</p:attrName>
                                        </p:attrNameLst>
                                      </p:cBhvr>
                                      <p:to>
                                        <p:strVal val="visible"/>
                                      </p:to>
                                    </p:set>
                                    <p:animEffect transition="in" filter="wipe(down)">
                                      <p:cBhvr>
                                        <p:cTn id="97" dur="580">
                                          <p:stCondLst>
                                            <p:cond delay="0"/>
                                          </p:stCondLst>
                                        </p:cTn>
                                        <p:tgtEl>
                                          <p:spTgt spid="77830">
                                            <p:txEl>
                                              <p:pRg st="2" end="2"/>
                                            </p:txEl>
                                          </p:spTgt>
                                        </p:tgtEl>
                                      </p:cBhvr>
                                    </p:animEffect>
                                    <p:anim calcmode="lin" valueType="num">
                                      <p:cBhvr>
                                        <p:cTn id="98" dur="1822" tmFilter="0,0; 0.14,0.36; 0.43,0.73; 0.71,0.91; 1.0,1.0">
                                          <p:stCondLst>
                                            <p:cond delay="0"/>
                                          </p:stCondLst>
                                        </p:cTn>
                                        <p:tgtEl>
                                          <p:spTgt spid="77830">
                                            <p:txEl>
                                              <p:pRg st="2" end="2"/>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77830">
                                            <p:txEl>
                                              <p:pRg st="2" end="2"/>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77830">
                                            <p:txEl>
                                              <p:pRg st="2" end="2"/>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77830">
                                            <p:txEl>
                                              <p:pRg st="2" end="2"/>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77830">
                                            <p:txEl>
                                              <p:pRg st="2" end="2"/>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77830">
                                            <p:txEl>
                                              <p:pRg st="2" end="2"/>
                                            </p:txEl>
                                          </p:spTgt>
                                        </p:tgtEl>
                                      </p:cBhvr>
                                      <p:to x="100000" y="60000"/>
                                    </p:animScale>
                                    <p:animScale>
                                      <p:cBhvr>
                                        <p:cTn id="104" dur="166" decel="50000">
                                          <p:stCondLst>
                                            <p:cond delay="676"/>
                                          </p:stCondLst>
                                        </p:cTn>
                                        <p:tgtEl>
                                          <p:spTgt spid="77830">
                                            <p:txEl>
                                              <p:pRg st="2" end="2"/>
                                            </p:txEl>
                                          </p:spTgt>
                                        </p:tgtEl>
                                      </p:cBhvr>
                                      <p:to x="100000" y="100000"/>
                                    </p:animScale>
                                    <p:animScale>
                                      <p:cBhvr>
                                        <p:cTn id="105" dur="26">
                                          <p:stCondLst>
                                            <p:cond delay="1312"/>
                                          </p:stCondLst>
                                        </p:cTn>
                                        <p:tgtEl>
                                          <p:spTgt spid="77830">
                                            <p:txEl>
                                              <p:pRg st="2" end="2"/>
                                            </p:txEl>
                                          </p:spTgt>
                                        </p:tgtEl>
                                      </p:cBhvr>
                                      <p:to x="100000" y="80000"/>
                                    </p:animScale>
                                    <p:animScale>
                                      <p:cBhvr>
                                        <p:cTn id="106" dur="166" decel="50000">
                                          <p:stCondLst>
                                            <p:cond delay="1338"/>
                                          </p:stCondLst>
                                        </p:cTn>
                                        <p:tgtEl>
                                          <p:spTgt spid="77830">
                                            <p:txEl>
                                              <p:pRg st="2" end="2"/>
                                            </p:txEl>
                                          </p:spTgt>
                                        </p:tgtEl>
                                      </p:cBhvr>
                                      <p:to x="100000" y="100000"/>
                                    </p:animScale>
                                    <p:animScale>
                                      <p:cBhvr>
                                        <p:cTn id="107" dur="26">
                                          <p:stCondLst>
                                            <p:cond delay="1642"/>
                                          </p:stCondLst>
                                        </p:cTn>
                                        <p:tgtEl>
                                          <p:spTgt spid="77830">
                                            <p:txEl>
                                              <p:pRg st="2" end="2"/>
                                            </p:txEl>
                                          </p:spTgt>
                                        </p:tgtEl>
                                      </p:cBhvr>
                                      <p:to x="100000" y="90000"/>
                                    </p:animScale>
                                    <p:animScale>
                                      <p:cBhvr>
                                        <p:cTn id="108" dur="166" decel="50000">
                                          <p:stCondLst>
                                            <p:cond delay="1668"/>
                                          </p:stCondLst>
                                        </p:cTn>
                                        <p:tgtEl>
                                          <p:spTgt spid="77830">
                                            <p:txEl>
                                              <p:pRg st="2" end="2"/>
                                            </p:txEl>
                                          </p:spTgt>
                                        </p:tgtEl>
                                      </p:cBhvr>
                                      <p:to x="100000" y="100000"/>
                                    </p:animScale>
                                    <p:animScale>
                                      <p:cBhvr>
                                        <p:cTn id="109" dur="26">
                                          <p:stCondLst>
                                            <p:cond delay="1808"/>
                                          </p:stCondLst>
                                        </p:cTn>
                                        <p:tgtEl>
                                          <p:spTgt spid="77830">
                                            <p:txEl>
                                              <p:pRg st="2" end="2"/>
                                            </p:txEl>
                                          </p:spTgt>
                                        </p:tgtEl>
                                      </p:cBhvr>
                                      <p:to x="100000" y="95000"/>
                                    </p:animScale>
                                    <p:animScale>
                                      <p:cBhvr>
                                        <p:cTn id="110" dur="166" decel="50000">
                                          <p:stCondLst>
                                            <p:cond delay="1834"/>
                                          </p:stCondLst>
                                        </p:cTn>
                                        <p:tgtEl>
                                          <p:spTgt spid="77830">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0" grpId="0" build="allAtOnce"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2034"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72035"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482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6"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8"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9"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72040" name="Line 9"/>
          <p:cNvSpPr>
            <a:spLocks noChangeShapeType="1"/>
          </p:cNvSpPr>
          <p:nvPr/>
        </p:nvSpPr>
        <p:spPr bwMode="auto">
          <a:xfrm>
            <a:off x="44958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86" name="Text Box 10"/>
          <p:cNvSpPr txBox="1">
            <a:spLocks noChangeArrowheads="1"/>
          </p:cNvSpPr>
          <p:nvPr/>
        </p:nvSpPr>
        <p:spPr bwMode="auto">
          <a:xfrm>
            <a:off x="304800" y="457200"/>
            <a:ext cx="3048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i="1" u="sng">
                <a:effectLst>
                  <a:outerShdw blurRad="38100" dist="38100" dir="2700000" algn="tl">
                    <a:srgbClr val="DDDDDD"/>
                  </a:outerShdw>
                </a:effectLst>
                <a:latin typeface="Arial" charset="0"/>
              </a:rPr>
              <a:t>Pros due the Exile</a:t>
            </a:r>
          </a:p>
        </p:txBody>
      </p:sp>
      <p:sp>
        <p:nvSpPr>
          <p:cNvPr id="24587" name="Text Box 11"/>
          <p:cNvSpPr txBox="1">
            <a:spLocks noChangeArrowheads="1"/>
          </p:cNvSpPr>
          <p:nvPr/>
        </p:nvSpPr>
        <p:spPr bwMode="auto">
          <a:xfrm>
            <a:off x="381000" y="1936750"/>
            <a:ext cx="8153400" cy="118745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a:effectLst>
                  <a:outerShdw blurRad="38100" dist="38100" dir="2700000" algn="tl">
                    <a:srgbClr val="DDDDDD"/>
                  </a:outerShdw>
                </a:effectLst>
                <a:latin typeface="Arial" charset="0"/>
              </a:rPr>
              <a:t>But the Jews in Babylon also creatively remade themselves and their world view. In particular, </a:t>
            </a:r>
            <a:r>
              <a:rPr lang="en-US" b="1">
                <a:solidFill>
                  <a:srgbClr val="FF0000"/>
                </a:solidFill>
                <a:effectLst>
                  <a:outerShdw blurRad="38100" dist="38100" dir="2700000" algn="tl">
                    <a:srgbClr val="DDDDDD"/>
                  </a:outerShdw>
                </a:effectLst>
                <a:latin typeface="Arial" charset="0"/>
              </a:rPr>
              <a:t>they blamed the disaster of the Exile on their own impurity</a:t>
            </a:r>
            <a:r>
              <a:rPr lang="en-US" b="1">
                <a:effectLst>
                  <a:outerShdw blurRad="38100" dist="38100" dir="2700000" algn="tl">
                    <a:srgbClr val="DDDDDD"/>
                  </a:outerShdw>
                </a:effectLst>
                <a:latin typeface="Arial" charset="0"/>
              </a:rPr>
              <a:t>. </a:t>
            </a:r>
          </a:p>
        </p:txBody>
      </p:sp>
      <p:sp>
        <p:nvSpPr>
          <p:cNvPr id="24588" name="Text Box 12"/>
          <p:cNvSpPr txBox="1">
            <a:spLocks noChangeArrowheads="1"/>
          </p:cNvSpPr>
          <p:nvPr/>
        </p:nvSpPr>
        <p:spPr bwMode="auto">
          <a:xfrm>
            <a:off x="228600" y="1143000"/>
            <a:ext cx="83058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u="sng" dirty="0">
                <a:effectLst>
                  <a:outerShdw blurRad="38100" dist="38100" dir="2700000" algn="tl">
                    <a:srgbClr val="DDDDDD"/>
                  </a:outerShdw>
                </a:effectLst>
                <a:latin typeface="Arial" charset="0"/>
              </a:rPr>
              <a:t>PRESERVATION OF JUDAH</a:t>
            </a:r>
            <a:r>
              <a:rPr lang="fr-FR" altLang="ja-JP" b="1" u="sng" dirty="0">
                <a:effectLst>
                  <a:outerShdw blurRad="38100" dist="38100" dir="2700000" algn="tl">
                    <a:srgbClr val="DDDDDD"/>
                  </a:outerShdw>
                </a:effectLst>
                <a:latin typeface="Arial" charset="0"/>
              </a:rPr>
              <a:t>'</a:t>
            </a:r>
            <a:r>
              <a:rPr lang="en-US" b="1" u="sng" dirty="0">
                <a:effectLst>
                  <a:outerShdw blurRad="38100" dist="38100" dir="2700000" algn="tl">
                    <a:srgbClr val="DDDDDD"/>
                  </a:outerShdw>
                </a:effectLst>
                <a:latin typeface="Arial" charset="0"/>
              </a:rPr>
              <a:t>S NATIONAL HERITAGE</a:t>
            </a:r>
          </a:p>
        </p:txBody>
      </p:sp>
      <p:sp>
        <p:nvSpPr>
          <p:cNvPr id="24589" name="Text Box 13"/>
          <p:cNvSpPr txBox="1">
            <a:spLocks noChangeArrowheads="1"/>
          </p:cNvSpPr>
          <p:nvPr/>
        </p:nvSpPr>
        <p:spPr bwMode="auto">
          <a:xfrm>
            <a:off x="304800" y="3505200"/>
            <a:ext cx="8534400" cy="19177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a:effectLst>
                  <a:outerShdw blurRad="38100" dist="38100" dir="2700000" algn="tl">
                    <a:srgbClr val="DDDDDD"/>
                  </a:outerShdw>
                </a:effectLst>
                <a:latin typeface="Arial" charset="0"/>
              </a:rPr>
              <a:t>Along with a theology of judgment, the prophets also had emphasized a </a:t>
            </a:r>
            <a:r>
              <a:rPr lang="en-US" b="1">
                <a:solidFill>
                  <a:srgbClr val="FF0000"/>
                </a:solidFill>
                <a:effectLst>
                  <a:outerShdw blurRad="38100" dist="38100" dir="2700000" algn="tl">
                    <a:srgbClr val="DDDDDD"/>
                  </a:outerShdw>
                </a:effectLst>
                <a:latin typeface="Arial" charset="0"/>
              </a:rPr>
              <a:t>theology of salvation</a:t>
            </a:r>
            <a:r>
              <a:rPr lang="en-US" b="1">
                <a:effectLst>
                  <a:outerShdw blurRad="38100" dist="38100" dir="2700000" algn="tl">
                    <a:srgbClr val="DDDDDD"/>
                  </a:outerShdw>
                </a:effectLst>
                <a:latin typeface="Arial" charset="0"/>
              </a:rPr>
              <a:t>. Ezekiel and Isaiah noted that the Israelites would be gathered together once more, their society and religion purified, and the unified Davidic kingdom be re-established.</a:t>
            </a:r>
            <a:endParaRPr lang="en-US" sz="2600" b="1">
              <a:effectLst>
                <a:outerShdw blurRad="38100" dist="38100" dir="2700000" algn="tl">
                  <a:srgbClr val="DDDDDD"/>
                </a:outerShdw>
              </a:effectLst>
              <a:latin typeface="Arial" charset="0"/>
            </a:endParaRPr>
          </a:p>
        </p:txBody>
      </p:sp>
      <p:sp>
        <p:nvSpPr>
          <p:cNvPr id="16" name="Text Box 56"/>
          <p:cNvSpPr txBox="1">
            <a:spLocks noChangeArrowheads="1"/>
          </p:cNvSpPr>
          <p:nvPr/>
        </p:nvSpPr>
        <p:spPr bwMode="auto">
          <a:xfrm>
            <a:off x="8439150" y="-26988"/>
            <a:ext cx="698500" cy="461963"/>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a:cs typeface="Arial"/>
              </a:rPr>
              <a:t>143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4587"/>
                                        </p:tgtEl>
                                        <p:attrNameLst>
                                          <p:attrName>style.visibility</p:attrName>
                                        </p:attrNameLst>
                                      </p:cBhvr>
                                      <p:to>
                                        <p:strVal val="visible"/>
                                      </p:to>
                                    </p:set>
                                    <p:animEffect transition="in" filter="barn(inHorizontal)">
                                      <p:cBhvr>
                                        <p:cTn id="7" dur="500"/>
                                        <p:tgtEl>
                                          <p:spTgt spid="24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4589"/>
                                        </p:tgtEl>
                                        <p:attrNameLst>
                                          <p:attrName>style.visibility</p:attrName>
                                        </p:attrNameLst>
                                      </p:cBhvr>
                                      <p:to>
                                        <p:strVal val="visible"/>
                                      </p:to>
                                    </p:set>
                                    <p:animEffect transition="in" filter="barn(inHorizontal)">
                                      <p:cBhvr>
                                        <p:cTn id="12" dur="500"/>
                                        <p:tgtEl>
                                          <p:spTgt spid="24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7" grpId="0" autoUpdateAnimBg="0"/>
      <p:bldP spid="24589"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082"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74083" name="Picture 5" descr="Before the Exi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4" name="Picture 6" descr="The Exile Period"/>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5" name="Picture 7" descr="After the Exil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6" name="Picture 8" descr="Home">
            <a:hlinkClick r:id="rId6" action="ppaction://hlinksldjump"/>
          </p:cNvPr>
          <p:cNvPicPr>
            <a:picLocks noGrp="1" noChangeAspect="1" noChangeArrowheads="1"/>
          </p:cNvPicPr>
          <p:nvPr>
            <p:ph sz="half" idx="1"/>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26634" name="Text Box 10"/>
          <p:cNvSpPr txBox="1">
            <a:spLocks noChangeArrowheads="1"/>
          </p:cNvSpPr>
          <p:nvPr/>
        </p:nvSpPr>
        <p:spPr bwMode="auto">
          <a:xfrm>
            <a:off x="304800" y="457200"/>
            <a:ext cx="3048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i="1" u="sng">
                <a:effectLst>
                  <a:outerShdw blurRad="38100" dist="38100" dir="2700000" algn="tl">
                    <a:srgbClr val="DDDDDD"/>
                  </a:outerShdw>
                </a:effectLst>
                <a:latin typeface="Arial" charset="0"/>
              </a:rPr>
              <a:t>Pros due the Exile</a:t>
            </a:r>
          </a:p>
        </p:txBody>
      </p:sp>
      <p:sp>
        <p:nvSpPr>
          <p:cNvPr id="26635" name="Text Box 11"/>
          <p:cNvSpPr txBox="1">
            <a:spLocks noChangeArrowheads="1"/>
          </p:cNvSpPr>
          <p:nvPr/>
        </p:nvSpPr>
        <p:spPr bwMode="auto">
          <a:xfrm>
            <a:off x="5638800" y="990600"/>
            <a:ext cx="3124200" cy="48625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u="sng" dirty="0">
                <a:effectLst>
                  <a:outerShdw blurRad="38100" dist="38100" dir="2700000" algn="tl">
                    <a:srgbClr val="DDDDDD"/>
                  </a:outerShdw>
                </a:effectLst>
                <a:latin typeface="Arial" charset="0"/>
              </a:rPr>
              <a:t>IDOLATRY ELIMINATED</a:t>
            </a:r>
          </a:p>
          <a:p>
            <a:pPr algn="l" eaLnBrk="1" hangingPunct="1">
              <a:spcBef>
                <a:spcPct val="50000"/>
              </a:spcBef>
              <a:defRPr/>
            </a:pPr>
            <a:r>
              <a:rPr lang="en-US" sz="2000" b="1" dirty="0">
                <a:effectLst>
                  <a:outerShdw blurRad="38100" dist="38100" dir="2700000" algn="tl">
                    <a:srgbClr val="DDDDDD"/>
                  </a:outerShdw>
                </a:effectLst>
                <a:latin typeface="Arial" charset="0"/>
              </a:rPr>
              <a:t>This period had a resurgence in Jewish tradition instead of idolatry, as the exiles looked back to their Mosaic origins to revive their original religion.</a:t>
            </a:r>
          </a:p>
          <a:p>
            <a:pPr eaLnBrk="1" hangingPunct="1">
              <a:spcBef>
                <a:spcPct val="50000"/>
              </a:spcBef>
              <a:defRPr/>
            </a:pPr>
            <a:r>
              <a:rPr lang="en-US" sz="2000" b="1" u="sng" dirty="0">
                <a:effectLst>
                  <a:outerShdw blurRad="38100" dist="38100" dir="2700000" algn="tl">
                    <a:srgbClr val="DDDDDD"/>
                  </a:outerShdw>
                </a:effectLst>
                <a:latin typeface="Arial" charset="0"/>
              </a:rPr>
              <a:t>BABYLONIAN TALMUD</a:t>
            </a:r>
            <a:endParaRPr lang="en-US" sz="2000" b="1" dirty="0">
              <a:solidFill>
                <a:srgbClr val="FF0000"/>
              </a:solidFill>
              <a:effectLst>
                <a:outerShdw blurRad="38100" dist="38100" dir="2700000" algn="tl">
                  <a:srgbClr val="DDDDDD"/>
                </a:outerShdw>
              </a:effectLst>
              <a:latin typeface="Arial" charset="0"/>
            </a:endParaRPr>
          </a:p>
          <a:p>
            <a:pPr algn="l" eaLnBrk="1" hangingPunct="1">
              <a:spcBef>
                <a:spcPct val="50000"/>
              </a:spcBef>
              <a:defRPr/>
            </a:pPr>
            <a:r>
              <a:rPr lang="en-US" sz="2000" b="1" dirty="0">
                <a:solidFill>
                  <a:srgbClr val="FF0000"/>
                </a:solidFill>
                <a:effectLst>
                  <a:outerShdw blurRad="38100" dist="38100" dir="2700000" algn="tl">
                    <a:srgbClr val="DDDDDD"/>
                  </a:outerShdw>
                </a:effectLst>
                <a:latin typeface="Arial" charset="0"/>
              </a:rPr>
              <a:t>The Torah was copied during this time (or shortly afterward).  It became the central text of the Jewish faith.</a:t>
            </a:r>
          </a:p>
        </p:txBody>
      </p:sp>
      <p:sp>
        <p:nvSpPr>
          <p:cNvPr id="26636" name="Text Box 12"/>
          <p:cNvSpPr txBox="1">
            <a:spLocks noChangeArrowheads="1"/>
          </p:cNvSpPr>
          <p:nvPr/>
        </p:nvSpPr>
        <p:spPr bwMode="auto">
          <a:xfrm>
            <a:off x="533400" y="990600"/>
            <a:ext cx="4343400" cy="54784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000" b="1" u="sng" dirty="0">
                <a:effectLst>
                  <a:outerShdw blurRad="38100" dist="38100" dir="2700000" algn="tl">
                    <a:srgbClr val="DDDDDD"/>
                  </a:outerShdw>
                </a:effectLst>
                <a:latin typeface="Arial" charset="0"/>
              </a:rPr>
              <a:t>SEPARATION</a:t>
            </a:r>
          </a:p>
          <a:p>
            <a:pPr eaLnBrk="1" hangingPunct="1">
              <a:spcBef>
                <a:spcPct val="50000"/>
              </a:spcBef>
              <a:defRPr/>
            </a:pPr>
            <a:r>
              <a:rPr lang="en-US" sz="2000" b="1" dirty="0">
                <a:solidFill>
                  <a:schemeClr val="accent2"/>
                </a:solidFill>
                <a:effectLst>
                  <a:outerShdw blurRad="38100" dist="38100" dir="2700000" algn="tl">
                    <a:srgbClr val="DDDDDD"/>
                  </a:outerShdw>
                </a:effectLst>
                <a:latin typeface="Arial" charset="0"/>
              </a:rPr>
              <a:t>Psalm 137</a:t>
            </a:r>
          </a:p>
          <a:p>
            <a:pPr eaLnBrk="1" hangingPunct="1">
              <a:spcBef>
                <a:spcPct val="50000"/>
              </a:spcBef>
              <a:defRPr/>
            </a:pPr>
            <a:r>
              <a:rPr lang="en-US" sz="2000" b="1" dirty="0">
                <a:solidFill>
                  <a:schemeClr val="accent2"/>
                </a:solidFill>
                <a:effectLst>
                  <a:outerShdw blurRad="38100" dist="38100" dir="2700000" algn="tl">
                    <a:srgbClr val="DDDDDD"/>
                  </a:outerShdw>
                </a:effectLst>
                <a:latin typeface="Arial" charset="0"/>
              </a:rPr>
              <a:t>By the rivers of Babylon, </a:t>
            </a:r>
            <a:br>
              <a:rPr lang="en-US" sz="2000" b="1" dirty="0">
                <a:solidFill>
                  <a:schemeClr val="accent2"/>
                </a:solidFill>
                <a:effectLst>
                  <a:outerShdw blurRad="38100" dist="38100" dir="2700000" algn="tl">
                    <a:srgbClr val="DDDDDD"/>
                  </a:outerShdw>
                </a:effectLst>
                <a:latin typeface="Arial" charset="0"/>
              </a:rPr>
            </a:br>
            <a:r>
              <a:rPr lang="en-US" sz="2000" b="1" dirty="0">
                <a:solidFill>
                  <a:schemeClr val="accent2"/>
                </a:solidFill>
                <a:effectLst>
                  <a:outerShdw blurRad="38100" dist="38100" dir="2700000" algn="tl">
                    <a:srgbClr val="DDDDDD"/>
                  </a:outerShdw>
                </a:effectLst>
                <a:latin typeface="Arial" charset="0"/>
              </a:rPr>
              <a:t>There we sat down, yea, we wept, When we remembered Zion. …</a:t>
            </a:r>
          </a:p>
          <a:p>
            <a:pPr eaLnBrk="1" hangingPunct="1">
              <a:defRPr/>
            </a:pPr>
            <a:r>
              <a:rPr lang="en-US" sz="2000" b="1" dirty="0">
                <a:solidFill>
                  <a:schemeClr val="accent2"/>
                </a:solidFill>
                <a:effectLst>
                  <a:outerShdw blurRad="38100" dist="38100" dir="2700000" algn="tl">
                    <a:srgbClr val="DDDDDD"/>
                  </a:outerShdw>
                </a:effectLst>
                <a:latin typeface="Arial" charset="0"/>
              </a:rPr>
              <a:t>How shall we sing Jehovah</a:t>
            </a:r>
            <a:r>
              <a:rPr lang="fr-FR" sz="2000" b="1" dirty="0">
                <a:solidFill>
                  <a:schemeClr val="accent2"/>
                </a:solidFill>
                <a:effectLst>
                  <a:outerShdw blurRad="38100" dist="38100" dir="2700000" algn="tl">
                    <a:srgbClr val="DDDDDD"/>
                  </a:outerShdw>
                </a:effectLst>
                <a:latin typeface="Arial" charset="0"/>
              </a:rPr>
              <a:t>'</a:t>
            </a:r>
            <a:r>
              <a:rPr lang="en-US" sz="2000" b="1" dirty="0">
                <a:solidFill>
                  <a:schemeClr val="accent2"/>
                </a:solidFill>
                <a:effectLst>
                  <a:outerShdw blurRad="38100" dist="38100" dir="2700000" algn="tl">
                    <a:srgbClr val="DDDDDD"/>
                  </a:outerShdw>
                </a:effectLst>
                <a:latin typeface="Arial" charset="0"/>
              </a:rPr>
              <a:t>s song In a foreign land? </a:t>
            </a:r>
          </a:p>
          <a:p>
            <a:pPr eaLnBrk="1" hangingPunct="1">
              <a:defRPr/>
            </a:pPr>
            <a:endParaRPr lang="en-US" sz="2000" b="1" dirty="0">
              <a:solidFill>
                <a:schemeClr val="accent2"/>
              </a:solidFill>
              <a:effectLst>
                <a:outerShdw blurRad="38100" dist="38100" dir="2700000" algn="tl">
                  <a:srgbClr val="DDDDDD"/>
                </a:outerShdw>
              </a:effectLst>
              <a:latin typeface="Arial" charset="0"/>
            </a:endParaRPr>
          </a:p>
          <a:p>
            <a:pPr eaLnBrk="1" hangingPunct="1">
              <a:defRPr/>
            </a:pPr>
            <a:r>
              <a:rPr lang="en-US" sz="2000" b="1" dirty="0">
                <a:solidFill>
                  <a:schemeClr val="accent2"/>
                </a:solidFill>
                <a:effectLst>
                  <a:outerShdw blurRad="38100" dist="38100" dir="2700000" algn="tl">
                    <a:srgbClr val="DDDDDD"/>
                  </a:outerShdw>
                </a:effectLst>
                <a:latin typeface="Arial" charset="0"/>
              </a:rPr>
              <a:t>If I forget thee, O Jerusalem, Let my right hand forget </a:t>
            </a:r>
            <a:r>
              <a:rPr lang="en-US" sz="2000" b="1" i="1" dirty="0">
                <a:solidFill>
                  <a:schemeClr val="accent2"/>
                </a:solidFill>
                <a:effectLst>
                  <a:outerShdw blurRad="38100" dist="38100" dir="2700000" algn="tl">
                    <a:srgbClr val="DDDDDD"/>
                  </a:outerShdw>
                </a:effectLst>
                <a:latin typeface="Arial" charset="0"/>
              </a:rPr>
              <a:t>her skill</a:t>
            </a:r>
            <a:r>
              <a:rPr lang="en-US" sz="2000" b="1" dirty="0">
                <a:solidFill>
                  <a:schemeClr val="accent2"/>
                </a:solidFill>
                <a:effectLst>
                  <a:outerShdw blurRad="38100" dist="38100" dir="2700000" algn="tl">
                    <a:srgbClr val="DDDDDD"/>
                  </a:outerShdw>
                </a:effectLst>
                <a:latin typeface="Arial" charset="0"/>
              </a:rPr>
              <a:t>. </a:t>
            </a:r>
          </a:p>
          <a:p>
            <a:pPr eaLnBrk="1" hangingPunct="1">
              <a:defRPr/>
            </a:pPr>
            <a:endParaRPr lang="en-US" sz="2000" b="1" dirty="0">
              <a:solidFill>
                <a:schemeClr val="accent2"/>
              </a:solidFill>
              <a:effectLst>
                <a:outerShdw blurRad="38100" dist="38100" dir="2700000" algn="tl">
                  <a:srgbClr val="DDDDDD"/>
                </a:outerShdw>
              </a:effectLst>
              <a:latin typeface="Arial" charset="0"/>
            </a:endParaRPr>
          </a:p>
          <a:p>
            <a:pPr eaLnBrk="1" hangingPunct="1">
              <a:defRPr/>
            </a:pPr>
            <a:r>
              <a:rPr lang="en-US" sz="2000" b="1" dirty="0">
                <a:solidFill>
                  <a:schemeClr val="accent2"/>
                </a:solidFill>
                <a:effectLst>
                  <a:outerShdw blurRad="38100" dist="38100" dir="2700000" algn="tl">
                    <a:srgbClr val="DDDDDD"/>
                  </a:outerShdw>
                </a:effectLst>
                <a:latin typeface="Arial" charset="0"/>
              </a:rPr>
              <a:t>Let my tongue cleave to the roof of my mouth, If I remember thee not; If I prefer not Jerusalem above my chief joy. </a:t>
            </a:r>
          </a:p>
          <a:p>
            <a:pPr eaLnBrk="1" hangingPunct="1">
              <a:spcBef>
                <a:spcPct val="50000"/>
              </a:spcBef>
              <a:defRPr/>
            </a:pPr>
            <a:r>
              <a:rPr lang="en-US" sz="2000" b="1" dirty="0">
                <a:solidFill>
                  <a:schemeClr val="accent2"/>
                </a:solidFill>
                <a:effectLst>
                  <a:outerShdw blurRad="38100" dist="38100" dir="2700000" algn="tl">
                    <a:srgbClr val="DDDDDD"/>
                  </a:outerShdw>
                </a:effectLst>
                <a:latin typeface="Arial" charset="0"/>
              </a:rPr>
              <a:t>…. </a:t>
            </a:r>
          </a:p>
        </p:txBody>
      </p:sp>
      <p:pic>
        <p:nvPicPr>
          <p:cNvPr id="174090" name="Picture 13" descr="Israel &amp; Babylon Title"/>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482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1" name="Line 14"/>
          <p:cNvSpPr>
            <a:spLocks noChangeShapeType="1"/>
          </p:cNvSpPr>
          <p:nvPr/>
        </p:nvSpPr>
        <p:spPr bwMode="auto">
          <a:xfrm>
            <a:off x="44958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Text Box 56"/>
          <p:cNvSpPr txBox="1">
            <a:spLocks noChangeArrowheads="1"/>
          </p:cNvSpPr>
          <p:nvPr/>
        </p:nvSpPr>
        <p:spPr bwMode="auto">
          <a:xfrm>
            <a:off x="8482013" y="-26988"/>
            <a:ext cx="698500" cy="461963"/>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a:cs typeface="Arial"/>
              </a:rPr>
              <a:t>143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36"/>
                                        </p:tgtEl>
                                        <p:attrNameLst>
                                          <p:attrName>style.visibility</p:attrName>
                                        </p:attrNameLst>
                                      </p:cBhvr>
                                      <p:to>
                                        <p:strVal val="visible"/>
                                      </p:to>
                                    </p:set>
                                    <p:anim calcmode="lin" valueType="num">
                                      <p:cBhvr additive="base">
                                        <p:cTn id="7" dur="500" fill="hold"/>
                                        <p:tgtEl>
                                          <p:spTgt spid="26636"/>
                                        </p:tgtEl>
                                        <p:attrNameLst>
                                          <p:attrName>ppt_x</p:attrName>
                                        </p:attrNameLst>
                                      </p:cBhvr>
                                      <p:tavLst>
                                        <p:tav tm="0">
                                          <p:val>
                                            <p:strVal val="#ppt_x"/>
                                          </p:val>
                                        </p:tav>
                                        <p:tav tm="100000">
                                          <p:val>
                                            <p:strVal val="#ppt_x"/>
                                          </p:val>
                                        </p:tav>
                                      </p:tavLst>
                                    </p:anim>
                                    <p:anim calcmode="lin" valueType="num">
                                      <p:cBhvr additive="base">
                                        <p:cTn id="8" dur="500" fill="hold"/>
                                        <p:tgtEl>
                                          <p:spTgt spid="2663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26635"/>
                                        </p:tgtEl>
                                        <p:attrNameLst>
                                          <p:attrName>style.visibility</p:attrName>
                                        </p:attrNameLst>
                                      </p:cBhvr>
                                      <p:to>
                                        <p:strVal val="visible"/>
                                      </p:to>
                                    </p:set>
                                    <p:anim calcmode="lin" valueType="num">
                                      <p:cBhvr additive="base">
                                        <p:cTn id="13" dur="5000" fill="hold"/>
                                        <p:tgtEl>
                                          <p:spTgt spid="26635"/>
                                        </p:tgtEl>
                                        <p:attrNameLst>
                                          <p:attrName>ppt_x</p:attrName>
                                        </p:attrNameLst>
                                      </p:cBhvr>
                                      <p:tavLst>
                                        <p:tav tm="0">
                                          <p:val>
                                            <p:strVal val="1+#ppt_w/2"/>
                                          </p:val>
                                        </p:tav>
                                        <p:tav tm="100000">
                                          <p:val>
                                            <p:strVal val="#ppt_x"/>
                                          </p:val>
                                        </p:tav>
                                      </p:tavLst>
                                    </p:anim>
                                    <p:anim calcmode="lin" valueType="num">
                                      <p:cBhvr additive="base">
                                        <p:cTn id="14" dur="5000" fill="hold"/>
                                        <p:tgtEl>
                                          <p:spTgt spid="266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autoUpdateAnimBg="0"/>
      <p:bldP spid="26636"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6130"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76131" name="Picture 5" descr="Before the Exi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2" name="Picture 6" descr="The Exile Period"/>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7" descr="After the Exil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4" name="Picture 8" descr="Home">
            <a:hlinkClick r:id="rId6" action="ppaction://hlinksldjump"/>
          </p:cNvPr>
          <p:cNvPicPr>
            <a:picLocks noGrp="1" noChangeAspect="1" noChangeArrowheads="1"/>
          </p:cNvPicPr>
          <p:nvPr>
            <p:ph sz="half" idx="1"/>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28682" name="Text Box 10"/>
          <p:cNvSpPr txBox="1">
            <a:spLocks noChangeArrowheads="1"/>
          </p:cNvSpPr>
          <p:nvPr/>
        </p:nvSpPr>
        <p:spPr bwMode="auto">
          <a:xfrm>
            <a:off x="304800" y="457200"/>
            <a:ext cx="30480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i="1" u="sng">
                <a:effectLst>
                  <a:outerShdw blurRad="38100" dist="38100" dir="2700000" algn="tl">
                    <a:srgbClr val="DDDDDD"/>
                  </a:outerShdw>
                </a:effectLst>
                <a:latin typeface="Arial" charset="0"/>
              </a:rPr>
              <a:t>Pros due the Exile</a:t>
            </a:r>
          </a:p>
        </p:txBody>
      </p:sp>
      <p:sp>
        <p:nvSpPr>
          <p:cNvPr id="28683" name="Text Box 11"/>
          <p:cNvSpPr txBox="1">
            <a:spLocks noChangeArrowheads="1"/>
          </p:cNvSpPr>
          <p:nvPr/>
        </p:nvSpPr>
        <p:spPr bwMode="auto">
          <a:xfrm>
            <a:off x="457200" y="1295400"/>
            <a:ext cx="3200400" cy="37496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a:effectLst>
                  <a:outerShdw blurRad="38100" dist="38100" dir="2700000" algn="tl">
                    <a:srgbClr val="DDDDDD"/>
                  </a:outerShdw>
                </a:effectLst>
                <a:latin typeface="Arial" charset="0"/>
              </a:rPr>
              <a:t>Dan 1:3-4</a:t>
            </a:r>
          </a:p>
          <a:p>
            <a:pPr eaLnBrk="1" hangingPunct="1">
              <a:defRPr/>
            </a:pPr>
            <a:r>
              <a:rPr lang="en-US" sz="2000" b="1">
                <a:effectLst>
                  <a:outerShdw blurRad="38100" dist="38100" dir="2700000" algn="tl">
                    <a:srgbClr val="DDDDDD"/>
                  </a:outerShdw>
                </a:effectLst>
                <a:latin typeface="Arial" charset="0"/>
              </a:rPr>
              <a:t>And the king spoke to Ashpenaz the master of his eunuchs, that he should bring in </a:t>
            </a:r>
            <a:r>
              <a:rPr lang="en-US" sz="2000" b="1" i="1">
                <a:effectLst>
                  <a:outerShdw blurRad="38100" dist="38100" dir="2700000" algn="tl">
                    <a:srgbClr val="DDDDDD"/>
                  </a:outerShdw>
                </a:effectLst>
                <a:latin typeface="Arial" charset="0"/>
              </a:rPr>
              <a:t>certain</a:t>
            </a:r>
            <a:r>
              <a:rPr lang="en-US" sz="2000" b="1">
                <a:effectLst>
                  <a:outerShdw blurRad="38100" dist="38100" dir="2700000" algn="tl">
                    <a:srgbClr val="DDDDDD"/>
                  </a:outerShdw>
                </a:effectLst>
                <a:latin typeface="Arial" charset="0"/>
              </a:rPr>
              <a:t> of the children of Israel, even of the seed royal and of the nobles; …. that </a:t>
            </a:r>
            <a:r>
              <a:rPr lang="en-US" sz="2000" b="1">
                <a:solidFill>
                  <a:srgbClr val="FF0000"/>
                </a:solidFill>
                <a:effectLst>
                  <a:outerShdw blurRad="38100" dist="38100" dir="2700000" algn="tl">
                    <a:srgbClr val="DDDDDD"/>
                  </a:outerShdw>
                </a:effectLst>
                <a:latin typeface="Arial" charset="0"/>
              </a:rPr>
              <a:t>he should teach them the learning and the tongue of the Chaldeans. </a:t>
            </a:r>
          </a:p>
        </p:txBody>
      </p:sp>
      <p:sp>
        <p:nvSpPr>
          <p:cNvPr id="28684" name="Text Box 12"/>
          <p:cNvSpPr txBox="1">
            <a:spLocks noChangeArrowheads="1"/>
          </p:cNvSpPr>
          <p:nvPr/>
        </p:nvSpPr>
        <p:spPr bwMode="auto">
          <a:xfrm>
            <a:off x="4343400" y="1600200"/>
            <a:ext cx="4267200" cy="30130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ja-JP" altLang="en-US" b="1" i="1">
                <a:effectLst>
                  <a:outerShdw blurRad="38100" dist="38100" dir="2700000" algn="tl">
                    <a:srgbClr val="DDDDDD"/>
                  </a:outerShdw>
                </a:effectLst>
                <a:latin typeface="Arial" charset="0"/>
              </a:rPr>
              <a:t>“</a:t>
            </a:r>
            <a:r>
              <a:rPr lang="en-US" b="1" i="1">
                <a:effectLst>
                  <a:outerShdw blurRad="38100" dist="38100" dir="2700000" algn="tl">
                    <a:srgbClr val="DDDDDD"/>
                  </a:outerShdw>
                </a:effectLst>
                <a:latin typeface="Arial" charset="0"/>
              </a:rPr>
              <a:t>These prisoners joined other peoples previously enslaved to supplement the vast labor force employed in the </a:t>
            </a:r>
            <a:r>
              <a:rPr lang="en-US" b="1" i="1">
                <a:solidFill>
                  <a:srgbClr val="FF0000"/>
                </a:solidFill>
                <a:effectLst>
                  <a:outerShdw blurRad="38100" dist="38100" dir="2700000" algn="tl">
                    <a:srgbClr val="DDDDDD"/>
                  </a:outerShdw>
                </a:effectLst>
                <a:latin typeface="Arial" charset="0"/>
              </a:rPr>
              <a:t>gigantic tasks of reconstruction and expansion which were current in the empire</a:t>
            </a:r>
            <a:r>
              <a:rPr lang="ja-JP" altLang="en-US" b="1" i="1">
                <a:effectLst>
                  <a:outerShdw blurRad="38100" dist="38100" dir="2700000" algn="tl">
                    <a:srgbClr val="DDDDDD"/>
                  </a:outerShdw>
                </a:effectLst>
                <a:latin typeface="Arial" charset="0"/>
              </a:rPr>
              <a:t>”</a:t>
            </a:r>
            <a:endParaRPr lang="en-US" b="1" i="1">
              <a:effectLst>
                <a:outerShdw blurRad="38100" dist="38100" dir="2700000" algn="tl">
                  <a:srgbClr val="DDDDDD"/>
                </a:outerShdw>
              </a:effectLst>
              <a:latin typeface="Arial" charset="0"/>
            </a:endParaRPr>
          </a:p>
        </p:txBody>
      </p:sp>
      <p:pic>
        <p:nvPicPr>
          <p:cNvPr id="176138" name="Picture 13" descr="Israel &amp; Babylon Title"/>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482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9" name="Line 14"/>
          <p:cNvSpPr>
            <a:spLocks noChangeShapeType="1"/>
          </p:cNvSpPr>
          <p:nvPr/>
        </p:nvSpPr>
        <p:spPr bwMode="auto">
          <a:xfrm>
            <a:off x="44958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Text Box 56"/>
          <p:cNvSpPr txBox="1">
            <a:spLocks noChangeArrowheads="1"/>
          </p:cNvSpPr>
          <p:nvPr/>
        </p:nvSpPr>
        <p:spPr bwMode="auto">
          <a:xfrm>
            <a:off x="8482013" y="-26988"/>
            <a:ext cx="698500" cy="461963"/>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a:cs typeface="Arial"/>
              </a:rPr>
              <a:t>143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28684"/>
                                        </p:tgtEl>
                                        <p:attrNameLst>
                                          <p:attrName>style.visibility</p:attrName>
                                        </p:attrNameLst>
                                      </p:cBhvr>
                                      <p:to>
                                        <p:strVal val="visible"/>
                                      </p:to>
                                    </p:set>
                                    <p:anim calcmode="lin" valueType="num">
                                      <p:cBhvr additive="base">
                                        <p:cTn id="11" dur="500" fill="hold"/>
                                        <p:tgtEl>
                                          <p:spTgt spid="28684"/>
                                        </p:tgtEl>
                                        <p:attrNameLst>
                                          <p:attrName>ppt_x</p:attrName>
                                        </p:attrNameLst>
                                      </p:cBhvr>
                                      <p:tavLst>
                                        <p:tav tm="0">
                                          <p:val>
                                            <p:strVal val="1+#ppt_w/2"/>
                                          </p:val>
                                        </p:tav>
                                        <p:tav tm="100000">
                                          <p:val>
                                            <p:strVal val="#ppt_x"/>
                                          </p:val>
                                        </p:tav>
                                      </p:tavLst>
                                    </p:anim>
                                    <p:anim calcmode="lin" valueType="num">
                                      <p:cBhvr additive="base">
                                        <p:cTn id="12" dur="500" fill="hold"/>
                                        <p:tgtEl>
                                          <p:spTgt spid="286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3" grpId="0" autoUpdateAnimBg="0"/>
      <p:bldP spid="28684"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8178" name="Rectangle 3"/>
          <p:cNvSpPr>
            <a:spLocks noChangeArrowheads="1"/>
          </p:cNvSpPr>
          <p:nvPr/>
        </p:nvSpPr>
        <p:spPr bwMode="auto">
          <a:xfrm>
            <a:off x="2895600" y="6248400"/>
            <a:ext cx="28194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78179"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9938"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0"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1"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2"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83"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78184" name="Line 9"/>
          <p:cNvSpPr>
            <a:spLocks noChangeShapeType="1"/>
          </p:cNvSpPr>
          <p:nvPr/>
        </p:nvSpPr>
        <p:spPr bwMode="auto">
          <a:xfrm>
            <a:off x="4427538"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74" name="Text Box 10"/>
          <p:cNvSpPr txBox="1">
            <a:spLocks noChangeArrowheads="1"/>
          </p:cNvSpPr>
          <p:nvPr/>
        </p:nvSpPr>
        <p:spPr bwMode="auto">
          <a:xfrm>
            <a:off x="273050" y="457200"/>
            <a:ext cx="3462338" cy="4619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i="1" u="sng">
                <a:effectLst>
                  <a:outerShdw blurRad="38100" dist="38100" dir="2700000" algn="tl">
                    <a:srgbClr val="DDDDDD"/>
                  </a:outerShdw>
                </a:effectLst>
                <a:latin typeface="Arial" charset="0"/>
              </a:rPr>
              <a:t>Cons due to the Exile</a:t>
            </a:r>
          </a:p>
        </p:txBody>
      </p:sp>
      <p:sp>
        <p:nvSpPr>
          <p:cNvPr id="36875" name="Text Box 11"/>
          <p:cNvSpPr txBox="1">
            <a:spLocks noChangeArrowheads="1"/>
          </p:cNvSpPr>
          <p:nvPr/>
        </p:nvSpPr>
        <p:spPr bwMode="auto">
          <a:xfrm>
            <a:off x="708025" y="1447800"/>
            <a:ext cx="8137525" cy="13239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a:effectLst>
                  <a:outerShdw blurRad="38100" dist="38100" dir="2700000" algn="tl">
                    <a:srgbClr val="DDDDDD"/>
                  </a:outerShdw>
                </a:effectLst>
                <a:latin typeface="Arial" charset="0"/>
              </a:rPr>
              <a:t>Exposure to gross idolatry &amp; immorality</a:t>
            </a:r>
          </a:p>
          <a:p>
            <a:pPr eaLnBrk="1" hangingPunct="1">
              <a:spcBef>
                <a:spcPct val="50000"/>
              </a:spcBef>
              <a:defRPr/>
            </a:pPr>
            <a:r>
              <a:rPr lang="en-US" sz="3200" b="1">
                <a:effectLst>
                  <a:outerShdw blurRad="38100" dist="38100" dir="2700000" algn="tl">
                    <a:srgbClr val="DDDDDD"/>
                  </a:outerShdw>
                </a:effectLst>
                <a:latin typeface="Arial" charset="0"/>
              </a:rPr>
              <a:t>Exposure to materialism</a:t>
            </a:r>
          </a:p>
        </p:txBody>
      </p:sp>
      <p:sp>
        <p:nvSpPr>
          <p:cNvPr id="36876" name="Text Box 12"/>
          <p:cNvSpPr txBox="1">
            <a:spLocks noChangeArrowheads="1"/>
          </p:cNvSpPr>
          <p:nvPr/>
        </p:nvSpPr>
        <p:spPr bwMode="auto">
          <a:xfrm>
            <a:off x="1049338" y="2971800"/>
            <a:ext cx="75549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800" b="1">
                <a:solidFill>
                  <a:srgbClr val="FF0000"/>
                </a:solidFill>
                <a:latin typeface="Arial" charset="0"/>
              </a:rPr>
              <a:t>…Not everybody went back to Jerusalem when permission was granted…</a:t>
            </a:r>
          </a:p>
        </p:txBody>
      </p:sp>
      <p:sp>
        <p:nvSpPr>
          <p:cNvPr id="36877" name="Text Box 13"/>
          <p:cNvSpPr txBox="1">
            <a:spLocks noChangeArrowheads="1"/>
          </p:cNvSpPr>
          <p:nvPr/>
        </p:nvSpPr>
        <p:spPr bwMode="auto">
          <a:xfrm>
            <a:off x="307975" y="4495800"/>
            <a:ext cx="8656638" cy="13843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i="1" dirty="0">
                <a:effectLst>
                  <a:outerShdw blurRad="38100" dist="38100" dir="2700000" algn="tl">
                    <a:srgbClr val="DDDDDD"/>
                  </a:outerShdw>
                </a:effectLst>
                <a:latin typeface="Arial" charset="0"/>
              </a:rPr>
              <a:t>It was a risky business to leave this wealthy country of Babylon where they had established themselves…</a:t>
            </a:r>
          </a:p>
          <a:p>
            <a:pPr algn="r" eaLnBrk="1" hangingPunct="1">
              <a:spcBef>
                <a:spcPct val="50000"/>
              </a:spcBef>
              <a:defRPr/>
            </a:pPr>
            <a:r>
              <a:rPr lang="en-US" b="1" i="1" dirty="0">
                <a:effectLst>
                  <a:outerShdw blurRad="38100" dist="38100" dir="2700000" algn="tl">
                    <a:srgbClr val="DDDDDD"/>
                  </a:outerShdw>
                </a:effectLst>
                <a:latin typeface="Arial" charset="0"/>
              </a:rPr>
              <a:t>-The Bible as History</a:t>
            </a:r>
          </a:p>
        </p:txBody>
      </p:sp>
      <p:sp>
        <p:nvSpPr>
          <p:cNvPr id="14" name="Text Box 56"/>
          <p:cNvSpPr txBox="1">
            <a:spLocks noChangeArrowheads="1"/>
          </p:cNvSpPr>
          <p:nvPr/>
        </p:nvSpPr>
        <p:spPr bwMode="auto">
          <a:xfrm>
            <a:off x="8482013" y="-26988"/>
            <a:ext cx="698500" cy="461963"/>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auto" hangingPunct="1">
              <a:spcBef>
                <a:spcPts val="0"/>
              </a:spcBef>
              <a:spcAft>
                <a:spcPts val="0"/>
              </a:spcAft>
              <a:defRPr/>
            </a:pPr>
            <a:r>
              <a:rPr lang="en-US" b="1" kern="0" dirty="0">
                <a:solidFill>
                  <a:srgbClr val="FFFFFF"/>
                </a:solidFill>
                <a:latin typeface="Arial"/>
                <a:cs typeface="Arial"/>
              </a:rPr>
              <a:t>143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6875"/>
                                        </p:tgtEl>
                                        <p:attrNameLst>
                                          <p:attrName>style.visibility</p:attrName>
                                        </p:attrNameLst>
                                      </p:cBhvr>
                                      <p:to>
                                        <p:strVal val="visible"/>
                                      </p:to>
                                    </p:set>
                                    <p:anim calcmode="lin" valueType="num">
                                      <p:cBhvr additive="base">
                                        <p:cTn id="7" dur="500" fill="hold"/>
                                        <p:tgtEl>
                                          <p:spTgt spid="36875"/>
                                        </p:tgtEl>
                                        <p:attrNameLst>
                                          <p:attrName>ppt_x</p:attrName>
                                        </p:attrNameLst>
                                      </p:cBhvr>
                                      <p:tavLst>
                                        <p:tav tm="0">
                                          <p:val>
                                            <p:strVal val="#ppt_x"/>
                                          </p:val>
                                        </p:tav>
                                        <p:tav tm="100000">
                                          <p:val>
                                            <p:strVal val="#ppt_x"/>
                                          </p:val>
                                        </p:tav>
                                      </p:tavLst>
                                    </p:anim>
                                    <p:anim calcmode="lin" valueType="num">
                                      <p:cBhvr additive="base">
                                        <p:cTn id="8" dur="500" fill="hold"/>
                                        <p:tgtEl>
                                          <p:spTgt spid="3687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6876"/>
                                        </p:tgtEl>
                                        <p:attrNameLst>
                                          <p:attrName>style.visibility</p:attrName>
                                        </p:attrNameLst>
                                      </p:cBhvr>
                                      <p:to>
                                        <p:strVal val="visible"/>
                                      </p:to>
                                    </p:set>
                                    <p:animEffect transition="in" filter="dissolve">
                                      <p:cBhvr>
                                        <p:cTn id="13" dur="500"/>
                                        <p:tgtEl>
                                          <p:spTgt spid="3687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36877"/>
                                        </p:tgtEl>
                                        <p:attrNameLst>
                                          <p:attrName>style.visibility</p:attrName>
                                        </p:attrNameLst>
                                      </p:cBhvr>
                                      <p:to>
                                        <p:strVal val="visible"/>
                                      </p:to>
                                    </p:set>
                                    <p:animEffect transition="in" filter="wipe(right)">
                                      <p:cBhvr>
                                        <p:cTn id="18" dur="5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utoUpdateAnimBg="0"/>
      <p:bldP spid="36876" grpId="0" autoUpdateAnimBg="0"/>
      <p:bldP spid="36877"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0226"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80227" name="Picture 5" descr="Before the Exi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8" name="Picture 6" descr="The Exile Period"/>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9" name="Picture 7" descr="After the Exil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30" name="Picture 8" descr="Home">
            <a:hlinkClick r:id="rId6" action="ppaction://hlinksldjump"/>
          </p:cNvPr>
          <p:cNvPicPr>
            <a:picLocks noGrp="1" noChangeAspect="1" noChangeArrowheads="1"/>
          </p:cNvPicPr>
          <p:nvPr>
            <p:ph sz="half" idx="1"/>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30730" name="Text Box 10"/>
          <p:cNvSpPr txBox="1">
            <a:spLocks noChangeArrowheads="1"/>
          </p:cNvSpPr>
          <p:nvPr/>
        </p:nvSpPr>
        <p:spPr bwMode="auto">
          <a:xfrm>
            <a:off x="304800" y="457200"/>
            <a:ext cx="3762375" cy="4619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i="1" u="sng" dirty="0">
                <a:effectLst>
                  <a:outerShdw blurRad="38100" dist="38100" dir="2700000" algn="tl">
                    <a:srgbClr val="DDDDDD"/>
                  </a:outerShdw>
                </a:effectLst>
                <a:latin typeface="Arial"/>
                <a:cs typeface="Arial"/>
              </a:rPr>
              <a:t>Materialism in the Exile</a:t>
            </a:r>
          </a:p>
        </p:txBody>
      </p:sp>
      <p:pic>
        <p:nvPicPr>
          <p:cNvPr id="180232" name="Picture 11" descr="gardens_color"/>
          <p:cNvPicPr>
            <a:picLocks noGrp="1" noChangeAspect="1" noChangeArrowheads="1"/>
          </p:cNvPicPr>
          <p:nvPr>
            <p:ph sz="half" idx="2"/>
          </p:nvPr>
        </p:nvPicPr>
        <p:blipFill>
          <a:blip r:embed="rId8">
            <a:lum bright="12000"/>
            <a:extLst>
              <a:ext uri="{28A0092B-C50C-407E-A947-70E740481C1C}">
                <a14:useLocalDpi xmlns:a14="http://schemas.microsoft.com/office/drawing/2010/main"/>
              </a:ext>
            </a:extLst>
          </a:blip>
          <a:srcRect/>
          <a:stretch>
            <a:fillRect/>
          </a:stretch>
        </p:blipFill>
        <p:spPr>
          <a:xfrm>
            <a:off x="2667000" y="990600"/>
            <a:ext cx="6096000" cy="4970463"/>
          </a:xfrm>
          <a:noFill/>
        </p:spPr>
      </p:pic>
      <p:sp>
        <p:nvSpPr>
          <p:cNvPr id="30732" name="Text Box 12"/>
          <p:cNvSpPr txBox="1">
            <a:spLocks noChangeArrowheads="1"/>
          </p:cNvSpPr>
          <p:nvPr/>
        </p:nvSpPr>
        <p:spPr bwMode="auto">
          <a:xfrm>
            <a:off x="762000" y="4724400"/>
            <a:ext cx="1752600" cy="120173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b="1" i="1" dirty="0">
                <a:effectLst>
                  <a:outerShdw blurRad="38100" dist="38100" dir="2700000" algn="tl">
                    <a:srgbClr val="DDDDDD"/>
                  </a:outerShdw>
                </a:effectLst>
                <a:latin typeface="Arial"/>
                <a:cs typeface="Arial"/>
              </a:rPr>
              <a:t>The Hanging Gardens</a:t>
            </a:r>
          </a:p>
        </p:txBody>
      </p:sp>
      <p:pic>
        <p:nvPicPr>
          <p:cNvPr id="180234" name="Picture 13" descr="Israel &amp; Babylon Title"/>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482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5" name="Line 14"/>
          <p:cNvSpPr>
            <a:spLocks noChangeShapeType="1"/>
          </p:cNvSpPr>
          <p:nvPr/>
        </p:nvSpPr>
        <p:spPr bwMode="auto">
          <a:xfrm>
            <a:off x="44958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0236" name="Text Box 15"/>
          <p:cNvSpPr txBox="1">
            <a:spLocks noChangeArrowheads="1"/>
          </p:cNvSpPr>
          <p:nvPr/>
        </p:nvSpPr>
        <p:spPr bwMode="auto">
          <a:xfrm>
            <a:off x="8482013" y="-26988"/>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2274" name="Rectangle 3"/>
          <p:cNvSpPr>
            <a:spLocks noChangeArrowheads="1"/>
          </p:cNvSpPr>
          <p:nvPr/>
        </p:nvSpPr>
        <p:spPr bwMode="auto">
          <a:xfrm>
            <a:off x="2819400" y="6248400"/>
            <a:ext cx="2895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82275"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00600"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6"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7"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8"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9"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82280" name="Line 9"/>
          <p:cNvSpPr>
            <a:spLocks noChangeShapeType="1"/>
          </p:cNvSpPr>
          <p:nvPr/>
        </p:nvSpPr>
        <p:spPr bwMode="auto">
          <a:xfrm>
            <a:off x="4648200"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8" name="Text Box 10"/>
          <p:cNvSpPr txBox="1">
            <a:spLocks noChangeArrowheads="1"/>
          </p:cNvSpPr>
          <p:nvPr/>
        </p:nvSpPr>
        <p:spPr bwMode="auto">
          <a:xfrm>
            <a:off x="304800" y="333375"/>
            <a:ext cx="3762375" cy="4603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i="1" u="sng" dirty="0">
                <a:effectLst>
                  <a:outerShdw blurRad="38100" dist="38100" dir="2700000" algn="tl">
                    <a:srgbClr val="DDDDDD"/>
                  </a:outerShdw>
                </a:effectLst>
                <a:latin typeface="Arial" charset="0"/>
              </a:rPr>
              <a:t>Materialism in the Exile</a:t>
            </a:r>
          </a:p>
        </p:txBody>
      </p:sp>
      <p:sp>
        <p:nvSpPr>
          <p:cNvPr id="32779" name="Text Box 11"/>
          <p:cNvSpPr txBox="1">
            <a:spLocks noChangeArrowheads="1"/>
          </p:cNvSpPr>
          <p:nvPr/>
        </p:nvSpPr>
        <p:spPr bwMode="auto">
          <a:xfrm>
            <a:off x="1371600" y="5334000"/>
            <a:ext cx="1752600" cy="8302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b="1" i="1">
                <a:effectLst>
                  <a:outerShdw blurRad="38100" dist="38100" dir="2700000" algn="tl">
                    <a:srgbClr val="DDDDDD"/>
                  </a:outerShdw>
                </a:effectLst>
                <a:latin typeface="Arial" charset="0"/>
              </a:rPr>
              <a:t>The City of Babylon</a:t>
            </a:r>
          </a:p>
        </p:txBody>
      </p:sp>
      <p:pic>
        <p:nvPicPr>
          <p:cNvPr id="182283" name="Picture 12" descr="BABYLONA.gif"/>
          <p:cNvPicPr>
            <a:picLocks noGrp="1" noChangeAspect="1" noChangeArrowheads="1"/>
          </p:cNvPicPr>
          <p:nvPr>
            <p:ph sz="half" idx="2"/>
          </p:nvPr>
        </p:nvPicPr>
        <p:blipFill>
          <a:blip r:embed="rId9">
            <a:extLst>
              <a:ext uri="{28A0092B-C50C-407E-A947-70E740481C1C}">
                <a14:useLocalDpi xmlns:a14="http://schemas.microsoft.com/office/drawing/2010/main"/>
              </a:ext>
            </a:extLst>
          </a:blip>
          <a:srcRect/>
          <a:stretch>
            <a:fillRect/>
          </a:stretch>
        </p:blipFill>
        <p:spPr>
          <a:xfrm>
            <a:off x="3276600" y="838200"/>
            <a:ext cx="5600700" cy="5210175"/>
          </a:xfrm>
          <a:noFill/>
        </p:spPr>
      </p:pic>
      <p:sp>
        <p:nvSpPr>
          <p:cNvPr id="182284" name="Text Box 15"/>
          <p:cNvSpPr txBox="1">
            <a:spLocks noChangeArrowheads="1"/>
          </p:cNvSpPr>
          <p:nvPr/>
        </p:nvSpPr>
        <p:spPr bwMode="auto">
          <a:xfrm>
            <a:off x="8482013" y="-26988"/>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143</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ChangeArrowheads="1"/>
          </p:cNvSpPr>
          <p:nvPr/>
        </p:nvSpPr>
        <p:spPr bwMode="auto">
          <a:xfrm>
            <a:off x="228600" y="6248400"/>
            <a:ext cx="8686800" cy="3810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322" name="Rectangle 3"/>
          <p:cNvSpPr>
            <a:spLocks noChangeArrowheads="1"/>
          </p:cNvSpPr>
          <p:nvPr/>
        </p:nvSpPr>
        <p:spPr bwMode="auto">
          <a:xfrm>
            <a:off x="5715000" y="6248400"/>
            <a:ext cx="2514600" cy="381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84323" name="Picture 4" descr="Israel &amp; Babylon Tit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9938" y="228600"/>
            <a:ext cx="37433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4" name="Picture 5" descr="Before the Exi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4800" y="6324600"/>
            <a:ext cx="24399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Picture 6" descr="The Exile Perio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05125" y="6324600"/>
            <a:ext cx="27336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6" name="Picture 7" descr="After the Exil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30888" y="6324600"/>
            <a:ext cx="2322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7" name="Picture 8" descr="Home">
            <a:hlinkClick r:id="rId7" action="ppaction://hlinksldjump"/>
          </p:cNvPr>
          <p:cNvPicPr>
            <a:picLocks noGrp="1" noChangeAspect="1" noChangeArrowheads="1"/>
          </p:cNvPicPr>
          <p:nvPr>
            <p:ph sz="half" idx="1"/>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305800" y="6248400"/>
            <a:ext cx="495300" cy="323850"/>
          </a:xfrm>
        </p:spPr>
      </p:pic>
      <p:sp>
        <p:nvSpPr>
          <p:cNvPr id="184328" name="Line 9"/>
          <p:cNvSpPr>
            <a:spLocks noChangeShapeType="1"/>
          </p:cNvSpPr>
          <p:nvPr/>
        </p:nvSpPr>
        <p:spPr bwMode="auto">
          <a:xfrm>
            <a:off x="4427538" y="762000"/>
            <a:ext cx="3886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2" name="Text Box 10"/>
          <p:cNvSpPr txBox="1">
            <a:spLocks noChangeArrowheads="1"/>
          </p:cNvSpPr>
          <p:nvPr/>
        </p:nvSpPr>
        <p:spPr bwMode="auto">
          <a:xfrm>
            <a:off x="304800" y="457200"/>
            <a:ext cx="3733800" cy="396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defRPr/>
            </a:pPr>
            <a:r>
              <a:rPr lang="en-US" sz="2000" b="1" i="1" u="sng">
                <a:effectLst>
                  <a:outerShdw blurRad="38100" dist="38100" dir="2700000" algn="tl">
                    <a:srgbClr val="DDDDDD"/>
                  </a:outerShdw>
                </a:effectLst>
                <a:latin typeface="Arial" charset="0"/>
              </a:rPr>
              <a:t>After the Exiles (Summary)</a:t>
            </a:r>
          </a:p>
        </p:txBody>
      </p:sp>
      <p:sp>
        <p:nvSpPr>
          <p:cNvPr id="184330" name="Text Box 11"/>
          <p:cNvSpPr txBox="1">
            <a:spLocks noChangeArrowheads="1"/>
          </p:cNvSpPr>
          <p:nvPr/>
        </p:nvSpPr>
        <p:spPr bwMode="auto">
          <a:xfrm>
            <a:off x="1066800" y="1676400"/>
            <a:ext cx="655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spcBef>
                <a:spcPct val="50000"/>
              </a:spcBef>
            </a:pPr>
            <a:endParaRPr lang="en-US" sz="1800">
              <a:latin typeface="Arial" charset="0"/>
            </a:endParaRPr>
          </a:p>
        </p:txBody>
      </p:sp>
      <p:sp>
        <p:nvSpPr>
          <p:cNvPr id="38924" name="Text Box 12"/>
          <p:cNvSpPr txBox="1">
            <a:spLocks noChangeArrowheads="1"/>
          </p:cNvSpPr>
          <p:nvPr/>
        </p:nvSpPr>
        <p:spPr bwMode="auto">
          <a:xfrm>
            <a:off x="457200" y="1066800"/>
            <a:ext cx="8305800" cy="35607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a:effectLst>
                  <a:outerShdw blurRad="38100" dist="38100" dir="2700000" algn="tl">
                    <a:srgbClr val="DDDDDD"/>
                  </a:outerShdw>
                </a:effectLst>
                <a:latin typeface="Arial" charset="0"/>
              </a:rPr>
              <a:t>In 458 BC more Jews returned under the leadership of Ezra (Ezra 7).  Then, 12 years later, Nehemiah returned to rebuild the walls of Jerusalem and to govern Judea. He arrived in 444 BC. Despite much opposition, Nehemiah completed this seemingly hopeless task in </a:t>
            </a:r>
            <a:r>
              <a:rPr lang="en-US" b="1" i="1">
                <a:solidFill>
                  <a:srgbClr val="FF0000"/>
                </a:solidFill>
                <a:effectLst>
                  <a:outerShdw blurRad="38100" dist="38100" dir="2700000" algn="tl">
                    <a:srgbClr val="DDDDDD"/>
                  </a:outerShdw>
                </a:effectLst>
                <a:latin typeface="Arial" charset="0"/>
              </a:rPr>
              <a:t>52 days</a:t>
            </a:r>
            <a:r>
              <a:rPr lang="en-US" b="1">
                <a:effectLst>
                  <a:outerShdw blurRad="38100" dist="38100" dir="2700000" algn="tl">
                    <a:srgbClr val="DDDDDD"/>
                  </a:outerShdw>
                </a:effectLst>
                <a:latin typeface="Arial" charset="0"/>
              </a:rPr>
              <a:t>. </a:t>
            </a:r>
          </a:p>
          <a:p>
            <a:pPr eaLnBrk="1" hangingPunct="1">
              <a:spcBef>
                <a:spcPct val="50000"/>
              </a:spcBef>
              <a:defRPr/>
            </a:pPr>
            <a:r>
              <a:rPr lang="en-US" b="1">
                <a:effectLst>
                  <a:outerShdw blurRad="38100" dist="38100" dir="2700000" algn="tl">
                    <a:srgbClr val="DDDDDD"/>
                  </a:outerShdw>
                </a:effectLst>
                <a:latin typeface="Arial" charset="0"/>
              </a:rPr>
              <a:t>Then a revival followed. </a:t>
            </a:r>
            <a:r>
              <a:rPr lang="en-US" b="1" i="1">
                <a:solidFill>
                  <a:srgbClr val="FF0000"/>
                </a:solidFill>
                <a:effectLst>
                  <a:outerShdw blurRad="38100" dist="38100" dir="2700000" algn="tl">
                    <a:srgbClr val="DDDDDD"/>
                  </a:outerShdw>
                </a:effectLst>
                <a:latin typeface="Arial" charset="0"/>
              </a:rPr>
              <a:t>Ezra and Nehemiah canonized the books of the Old Testament.</a:t>
            </a:r>
            <a:r>
              <a:rPr lang="en-US" b="1">
                <a:effectLst>
                  <a:outerShdw blurRad="38100" dist="38100" dir="2700000" algn="tl">
                    <a:srgbClr val="DDDDDD"/>
                  </a:outerShdw>
                </a:effectLst>
                <a:latin typeface="Arial" charset="0"/>
              </a:rPr>
              <a:t> They read aloud to the people and gave its interpretation. </a:t>
            </a:r>
          </a:p>
        </p:txBody>
      </p:sp>
      <p:sp>
        <p:nvSpPr>
          <p:cNvPr id="38925" name="Text Box 13"/>
          <p:cNvSpPr txBox="1">
            <a:spLocks noChangeArrowheads="1"/>
          </p:cNvSpPr>
          <p:nvPr/>
        </p:nvSpPr>
        <p:spPr bwMode="auto">
          <a:xfrm>
            <a:off x="457200" y="5029200"/>
            <a:ext cx="8305800" cy="82232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a:solidFill>
                  <a:srgbClr val="FF0000"/>
                </a:solidFill>
                <a:effectLst>
                  <a:outerShdw blurRad="38100" dist="38100" dir="2700000" algn="tl">
                    <a:srgbClr val="DDDDDD"/>
                  </a:outerShdw>
                </a:effectLst>
                <a:latin typeface="Arial" charset="0"/>
              </a:rPr>
              <a:t>About 40 years later, the prophet Malachi condemned the people for slipping back into their sinful ways.</a:t>
            </a:r>
          </a:p>
        </p:txBody>
      </p:sp>
      <p:sp>
        <p:nvSpPr>
          <p:cNvPr id="184333" name="Text Box 15"/>
          <p:cNvSpPr txBox="1">
            <a:spLocks noChangeArrowheads="1"/>
          </p:cNvSpPr>
          <p:nvPr/>
        </p:nvSpPr>
        <p:spPr bwMode="auto">
          <a:xfrm>
            <a:off x="8482013" y="-26988"/>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38925"/>
                                        </p:tgtEl>
                                        <p:attrNameLst>
                                          <p:attrName>style.visibility</p:attrName>
                                        </p:attrNameLst>
                                      </p:cBhvr>
                                      <p:to>
                                        <p:strVal val="visible"/>
                                      </p:to>
                                    </p:set>
                                    <p:animEffect transition="in" filter="fade">
                                      <p:cBhvr>
                                        <p:cTn id="7" dur="500"/>
                                        <p:tgtEl>
                                          <p:spTgt spid="38925"/>
                                        </p:tgtEl>
                                      </p:cBhvr>
                                    </p:animEffect>
                                    <p:anim calcmode="lin" valueType="num">
                                      <p:cBhvr>
                                        <p:cTn id="8" dur="500" fill="hold"/>
                                        <p:tgtEl>
                                          <p:spTgt spid="38925"/>
                                        </p:tgtEl>
                                        <p:attrNameLst>
                                          <p:attrName>ppt_x</p:attrName>
                                        </p:attrNameLst>
                                      </p:cBhvr>
                                      <p:tavLst>
                                        <p:tav tm="0">
                                          <p:val>
                                            <p:strVal val="#ppt_x-.1"/>
                                          </p:val>
                                        </p:tav>
                                        <p:tav tm="100000">
                                          <p:val>
                                            <p:strVal val="#ppt_x"/>
                                          </p:val>
                                        </p:tav>
                                      </p:tavLst>
                                    </p:anim>
                                    <p:anim calcmode="lin" valueType="num">
                                      <p:cBhvr>
                                        <p:cTn id="9" dur="500" fill="hold"/>
                                        <p:tgtEl>
                                          <p:spTgt spid="389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B5CCB21C-2FAC-174D-9345-7C2E9E262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88843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509713" y="1009650"/>
            <a:ext cx="7634287" cy="56943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800" b="1" dirty="0">
                <a:effectLst>
                  <a:outerShdw blurRad="38100" dist="38100" dir="2700000" algn="tl">
                    <a:srgbClr val="DDDDDD"/>
                  </a:outerShdw>
                </a:effectLst>
                <a:latin typeface="Arial"/>
                <a:cs typeface="Arial"/>
              </a:rPr>
              <a:t>- Babylonia (Geography)</a:t>
            </a:r>
          </a:p>
          <a:p>
            <a:pPr algn="l">
              <a:defRPr/>
            </a:pPr>
            <a:endParaRPr lang="en-US" sz="2800" b="1" dirty="0">
              <a:effectLst>
                <a:outerShdw blurRad="38100" dist="38100" dir="2700000" algn="tl">
                  <a:srgbClr val="DDDDDD"/>
                </a:outerShdw>
              </a:effectLst>
              <a:latin typeface="Arial"/>
              <a:cs typeface="Arial"/>
            </a:endParaRPr>
          </a:p>
          <a:p>
            <a:pPr algn="l">
              <a:defRPr/>
            </a:pPr>
            <a:r>
              <a:rPr lang="en-US" sz="2800" b="1" dirty="0">
                <a:effectLst>
                  <a:outerShdw blurRad="38100" dist="38100" dir="2700000" algn="tl">
                    <a:srgbClr val="DDDDDD"/>
                  </a:outerShdw>
                </a:effectLst>
                <a:latin typeface="Arial"/>
                <a:cs typeface="Arial"/>
              </a:rPr>
              <a:t>- </a:t>
            </a:r>
            <a:r>
              <a:rPr lang="en-US" sz="2800" b="1" dirty="0" err="1">
                <a:effectLst>
                  <a:outerShdw blurRad="38100" dist="38100" dir="2700000" algn="tl">
                    <a:srgbClr val="DDDDDD"/>
                  </a:outerShdw>
                </a:effectLst>
                <a:latin typeface="Arial"/>
                <a:cs typeface="Arial"/>
              </a:rPr>
              <a:t>Akkadian</a:t>
            </a:r>
            <a:r>
              <a:rPr lang="en-US" sz="2800" b="1" dirty="0">
                <a:effectLst>
                  <a:outerShdw blurRad="38100" dist="38100" dir="2700000" algn="tl">
                    <a:srgbClr val="DDDDDD"/>
                  </a:outerShdw>
                </a:effectLst>
                <a:latin typeface="Arial"/>
                <a:cs typeface="Arial"/>
              </a:rPr>
              <a:t> (Language)</a:t>
            </a:r>
          </a:p>
          <a:p>
            <a:pPr algn="l">
              <a:defRPr/>
            </a:pPr>
            <a:endParaRPr lang="en-US" sz="2800" b="1" dirty="0">
              <a:effectLst>
                <a:outerShdw blurRad="38100" dist="38100" dir="2700000" algn="tl">
                  <a:srgbClr val="DDDDDD"/>
                </a:outerShdw>
              </a:effectLst>
              <a:latin typeface="Arial"/>
              <a:cs typeface="Arial"/>
            </a:endParaRPr>
          </a:p>
          <a:p>
            <a:pPr algn="l">
              <a:defRPr/>
            </a:pPr>
            <a:r>
              <a:rPr lang="en-US" sz="2800" b="1" dirty="0">
                <a:effectLst>
                  <a:outerShdw blurRad="38100" dist="38100" dir="2700000" algn="tl">
                    <a:srgbClr val="DDDDDD"/>
                  </a:outerShdw>
                </a:effectLst>
                <a:latin typeface="Arial"/>
                <a:cs typeface="Arial"/>
              </a:rPr>
              <a:t>- Babel (Religion)</a:t>
            </a:r>
          </a:p>
          <a:p>
            <a:pPr algn="l">
              <a:defRPr/>
            </a:pPr>
            <a:endParaRPr lang="en-US" sz="2800" b="1" dirty="0">
              <a:effectLst>
                <a:outerShdw blurRad="38100" dist="38100" dir="2700000" algn="tl">
                  <a:srgbClr val="DDDDDD"/>
                </a:outerShdw>
              </a:effectLst>
              <a:latin typeface="Arial"/>
              <a:cs typeface="Arial"/>
            </a:endParaRPr>
          </a:p>
          <a:p>
            <a:pPr algn="l">
              <a:defRPr/>
            </a:pPr>
            <a:r>
              <a:rPr lang="en-US" sz="2800" b="1" dirty="0">
                <a:effectLst>
                  <a:outerShdw blurRad="38100" dist="38100" dir="2700000" algn="tl">
                    <a:srgbClr val="DDDDDD"/>
                  </a:outerShdw>
                </a:effectLst>
                <a:latin typeface="Arial"/>
                <a:cs typeface="Arial"/>
              </a:rPr>
              <a:t>- Years of Judah</a:t>
            </a:r>
            <a:r>
              <a:rPr lang="fr-FR" altLang="ja-JP" sz="2800" b="1" dirty="0">
                <a:effectLst>
                  <a:outerShdw blurRad="38100" dist="38100" dir="2700000" algn="tl">
                    <a:srgbClr val="DDDDDD"/>
                  </a:outerShdw>
                </a:effectLst>
                <a:latin typeface="Arial"/>
                <a:cs typeface="Arial"/>
              </a:rPr>
              <a:t>'</a:t>
            </a:r>
            <a:r>
              <a:rPr lang="en-US" sz="2800" b="1" dirty="0">
                <a:effectLst>
                  <a:outerShdw blurRad="38100" dist="38100" dir="2700000" algn="tl">
                    <a:srgbClr val="DDDDDD"/>
                  </a:outerShdw>
                </a:effectLst>
                <a:latin typeface="Arial"/>
                <a:cs typeface="Arial"/>
              </a:rPr>
              <a:t>s Captivity = 70 (Spiritual)</a:t>
            </a:r>
          </a:p>
          <a:p>
            <a:pPr algn="l">
              <a:defRPr/>
            </a:pPr>
            <a:endParaRPr lang="en-US" sz="2800" b="1" dirty="0">
              <a:effectLst>
                <a:outerShdw blurRad="38100" dist="38100" dir="2700000" algn="tl">
                  <a:srgbClr val="DDDDDD"/>
                </a:outerShdw>
              </a:effectLst>
              <a:latin typeface="Arial"/>
              <a:cs typeface="Arial"/>
            </a:endParaRPr>
          </a:p>
          <a:p>
            <a:pPr algn="l">
              <a:defRPr/>
            </a:pPr>
            <a:r>
              <a:rPr lang="en-US" sz="2800" b="1" dirty="0">
                <a:effectLst>
                  <a:outerShdw blurRad="38100" dist="38100" dir="2700000" algn="tl">
                    <a:srgbClr val="DDDDDD"/>
                  </a:outerShdw>
                </a:effectLst>
                <a:latin typeface="Arial"/>
                <a:cs typeface="Arial"/>
              </a:rPr>
              <a:t>- Lots of  Trade (Economics)</a:t>
            </a:r>
          </a:p>
          <a:p>
            <a:pPr algn="l">
              <a:defRPr/>
            </a:pPr>
            <a:endParaRPr lang="en-US" sz="2800" b="1" dirty="0">
              <a:effectLst>
                <a:outerShdw blurRad="38100" dist="38100" dir="2700000" algn="tl">
                  <a:srgbClr val="DDDDDD"/>
                </a:outerShdw>
              </a:effectLst>
              <a:latin typeface="Arial"/>
              <a:cs typeface="Arial"/>
            </a:endParaRPr>
          </a:p>
          <a:p>
            <a:pPr algn="l">
              <a:defRPr/>
            </a:pPr>
            <a:r>
              <a:rPr lang="en-US" sz="2800" b="1" dirty="0">
                <a:effectLst>
                  <a:outerShdw blurRad="38100" dist="38100" dir="2700000" algn="tl">
                    <a:srgbClr val="DDDDDD"/>
                  </a:outerShdw>
                </a:effectLst>
                <a:latin typeface="Arial"/>
                <a:cs typeface="Arial"/>
              </a:rPr>
              <a:t>- Only 73 years long (History 612-539 BC)</a:t>
            </a:r>
          </a:p>
          <a:p>
            <a:pPr algn="l">
              <a:defRPr/>
            </a:pPr>
            <a:endParaRPr lang="en-US" sz="2800" b="1" dirty="0">
              <a:effectLst>
                <a:outerShdw blurRad="38100" dist="38100" dir="2700000" algn="tl">
                  <a:srgbClr val="DDDDDD"/>
                </a:outerShdw>
              </a:effectLst>
              <a:latin typeface="Arial"/>
              <a:cs typeface="Arial"/>
            </a:endParaRPr>
          </a:p>
          <a:p>
            <a:pPr algn="l">
              <a:defRPr/>
            </a:pPr>
            <a:r>
              <a:rPr lang="en-US" sz="2800" b="1" dirty="0">
                <a:effectLst>
                  <a:outerShdw blurRad="38100" dist="38100" dir="2700000" algn="tl">
                    <a:srgbClr val="DDDDDD"/>
                  </a:outerShdw>
                </a:effectLst>
                <a:latin typeface="Arial"/>
                <a:cs typeface="Arial"/>
              </a:rPr>
              <a:t>- Nebuchadnezzar (Military) </a:t>
            </a:r>
          </a:p>
        </p:txBody>
      </p:sp>
      <p:pic>
        <p:nvPicPr>
          <p:cNvPr id="186370" name="Picture 3" descr="Babylon Titl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2200" y="0"/>
            <a:ext cx="2971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p:cNvSpPr txBox="1">
            <a:spLocks noChangeArrowheads="1"/>
          </p:cNvSpPr>
          <p:nvPr/>
        </p:nvSpPr>
        <p:spPr bwMode="auto">
          <a:xfrm>
            <a:off x="900113" y="1009650"/>
            <a:ext cx="533400" cy="56943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2800" b="1">
                <a:effectLst>
                  <a:outerShdw blurRad="38100" dist="38100" dir="2700000" algn="tl">
                    <a:srgbClr val="DDDDDD"/>
                  </a:outerShdw>
                </a:effectLst>
                <a:latin typeface="Arial"/>
                <a:cs typeface="Arial"/>
              </a:rPr>
              <a:t>B</a:t>
            </a:r>
          </a:p>
          <a:p>
            <a:pPr algn="l">
              <a:defRPr/>
            </a:pPr>
            <a:endParaRPr lang="en-US" sz="2800" b="1">
              <a:effectLst>
                <a:outerShdw blurRad="38100" dist="38100" dir="2700000" algn="tl">
                  <a:srgbClr val="DDDDDD"/>
                </a:outerShdw>
              </a:effectLst>
              <a:latin typeface="Arial"/>
              <a:cs typeface="Arial"/>
            </a:endParaRPr>
          </a:p>
          <a:p>
            <a:pPr algn="l">
              <a:defRPr/>
            </a:pPr>
            <a:r>
              <a:rPr lang="en-US" sz="2800" b="1">
                <a:effectLst>
                  <a:outerShdw blurRad="38100" dist="38100" dir="2700000" algn="tl">
                    <a:srgbClr val="DDDDDD"/>
                  </a:outerShdw>
                </a:effectLst>
                <a:latin typeface="Arial"/>
                <a:cs typeface="Arial"/>
              </a:rPr>
              <a:t>A</a:t>
            </a:r>
          </a:p>
          <a:p>
            <a:pPr algn="l">
              <a:defRPr/>
            </a:pPr>
            <a:endParaRPr lang="en-US" sz="2800" b="1">
              <a:effectLst>
                <a:outerShdw blurRad="38100" dist="38100" dir="2700000" algn="tl">
                  <a:srgbClr val="DDDDDD"/>
                </a:outerShdw>
              </a:effectLst>
              <a:latin typeface="Arial"/>
              <a:cs typeface="Arial"/>
            </a:endParaRPr>
          </a:p>
          <a:p>
            <a:pPr algn="l">
              <a:defRPr/>
            </a:pPr>
            <a:r>
              <a:rPr lang="en-US" sz="2800" b="1">
                <a:effectLst>
                  <a:outerShdw blurRad="38100" dist="38100" dir="2700000" algn="tl">
                    <a:srgbClr val="DDDDDD"/>
                  </a:outerShdw>
                </a:effectLst>
                <a:latin typeface="Arial"/>
                <a:cs typeface="Arial"/>
              </a:rPr>
              <a:t>B</a:t>
            </a:r>
          </a:p>
          <a:p>
            <a:pPr algn="l">
              <a:defRPr/>
            </a:pPr>
            <a:endParaRPr lang="en-US" sz="2800" b="1">
              <a:effectLst>
                <a:outerShdw blurRad="38100" dist="38100" dir="2700000" algn="tl">
                  <a:srgbClr val="DDDDDD"/>
                </a:outerShdw>
              </a:effectLst>
              <a:latin typeface="Arial"/>
              <a:cs typeface="Arial"/>
            </a:endParaRPr>
          </a:p>
          <a:p>
            <a:pPr algn="l">
              <a:defRPr/>
            </a:pPr>
            <a:r>
              <a:rPr lang="en-US" sz="2800" b="1">
                <a:effectLst>
                  <a:outerShdw blurRad="38100" dist="38100" dir="2700000" algn="tl">
                    <a:srgbClr val="DDDDDD"/>
                  </a:outerShdw>
                </a:effectLst>
                <a:latin typeface="Arial"/>
                <a:cs typeface="Arial"/>
              </a:rPr>
              <a:t>Y</a:t>
            </a:r>
          </a:p>
          <a:p>
            <a:pPr algn="l">
              <a:defRPr/>
            </a:pPr>
            <a:endParaRPr lang="en-US" sz="2800" b="1">
              <a:effectLst>
                <a:outerShdw blurRad="38100" dist="38100" dir="2700000" algn="tl">
                  <a:srgbClr val="DDDDDD"/>
                </a:outerShdw>
              </a:effectLst>
              <a:latin typeface="Arial"/>
              <a:cs typeface="Arial"/>
            </a:endParaRPr>
          </a:p>
          <a:p>
            <a:pPr algn="l">
              <a:defRPr/>
            </a:pPr>
            <a:r>
              <a:rPr lang="en-US" sz="2800" b="1">
                <a:effectLst>
                  <a:outerShdw blurRad="38100" dist="38100" dir="2700000" algn="tl">
                    <a:srgbClr val="DDDDDD"/>
                  </a:outerShdw>
                </a:effectLst>
                <a:latin typeface="Arial"/>
                <a:cs typeface="Arial"/>
              </a:rPr>
              <a:t>L</a:t>
            </a:r>
          </a:p>
          <a:p>
            <a:pPr algn="l">
              <a:defRPr/>
            </a:pPr>
            <a:endParaRPr lang="en-US" sz="2800" b="1">
              <a:effectLst>
                <a:outerShdw blurRad="38100" dist="38100" dir="2700000" algn="tl">
                  <a:srgbClr val="DDDDDD"/>
                </a:outerShdw>
              </a:effectLst>
              <a:latin typeface="Arial"/>
              <a:cs typeface="Arial"/>
            </a:endParaRPr>
          </a:p>
          <a:p>
            <a:pPr algn="l">
              <a:defRPr/>
            </a:pPr>
            <a:r>
              <a:rPr lang="en-US" sz="2800" b="1">
                <a:effectLst>
                  <a:outerShdw blurRad="38100" dist="38100" dir="2700000" algn="tl">
                    <a:srgbClr val="DDDDDD"/>
                  </a:outerShdw>
                </a:effectLst>
                <a:latin typeface="Arial"/>
                <a:cs typeface="Arial"/>
              </a:rPr>
              <a:t>O</a:t>
            </a:r>
          </a:p>
          <a:p>
            <a:pPr algn="l">
              <a:defRPr/>
            </a:pPr>
            <a:endParaRPr lang="en-US" sz="2800" b="1">
              <a:effectLst>
                <a:outerShdw blurRad="38100" dist="38100" dir="2700000" algn="tl">
                  <a:srgbClr val="DDDDDD"/>
                </a:outerShdw>
              </a:effectLst>
              <a:latin typeface="Arial"/>
              <a:cs typeface="Arial"/>
            </a:endParaRPr>
          </a:p>
          <a:p>
            <a:pPr algn="l">
              <a:defRPr/>
            </a:pPr>
            <a:r>
              <a:rPr lang="en-US" sz="2800" b="1">
                <a:effectLst>
                  <a:outerShdw blurRad="38100" dist="38100" dir="2700000" algn="tl">
                    <a:srgbClr val="DDDDDD"/>
                  </a:outerShdw>
                </a:effectLst>
                <a:latin typeface="Arial"/>
                <a:cs typeface="Arial"/>
              </a:rPr>
              <a:t>N</a:t>
            </a:r>
          </a:p>
        </p:txBody>
      </p:sp>
      <p:sp>
        <p:nvSpPr>
          <p:cNvPr id="40965" name="Text Box 5"/>
          <p:cNvSpPr txBox="1">
            <a:spLocks noChangeArrowheads="1"/>
          </p:cNvSpPr>
          <p:nvPr/>
        </p:nvSpPr>
        <p:spPr bwMode="auto">
          <a:xfrm>
            <a:off x="-36513" y="260350"/>
            <a:ext cx="3505201"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800" b="1" u="sng" dirty="0">
                <a:effectLst>
                  <a:outerShdw blurRad="38100" dist="38100" dir="2700000" algn="tl">
                    <a:srgbClr val="DDDDDD"/>
                  </a:outerShdw>
                </a:effectLst>
                <a:latin typeface="Arial"/>
                <a:cs typeface="Arial"/>
              </a:rPr>
              <a:t>TO REMEMBER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 calcmode="lin" valueType="num">
                                      <p:cBhvr additive="base">
                                        <p:cTn id="7" dur="500" fill="hold"/>
                                        <p:tgtEl>
                                          <p:spTgt spid="4096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2">
                                            <p:txEl>
                                              <p:pRg st="2" end="2"/>
                                            </p:txEl>
                                          </p:spTgt>
                                        </p:tgtEl>
                                        <p:attrNameLst>
                                          <p:attrName>style.visibility</p:attrName>
                                        </p:attrNameLst>
                                      </p:cBhvr>
                                      <p:to>
                                        <p:strVal val="visible"/>
                                      </p:to>
                                    </p:set>
                                    <p:anim calcmode="lin" valueType="num">
                                      <p:cBhvr additive="base">
                                        <p:cTn id="13" dur="500" fill="hold"/>
                                        <p:tgtEl>
                                          <p:spTgt spid="4096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2">
                                            <p:txEl>
                                              <p:pRg st="4" end="4"/>
                                            </p:txEl>
                                          </p:spTgt>
                                        </p:tgtEl>
                                        <p:attrNameLst>
                                          <p:attrName>style.visibility</p:attrName>
                                        </p:attrNameLst>
                                      </p:cBhvr>
                                      <p:to>
                                        <p:strVal val="visible"/>
                                      </p:to>
                                    </p:set>
                                    <p:anim calcmode="lin" valueType="num">
                                      <p:cBhvr additive="base">
                                        <p:cTn id="19" dur="500" fill="hold"/>
                                        <p:tgtEl>
                                          <p:spTgt spid="4096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62">
                                            <p:txEl>
                                              <p:pRg st="6" end="6"/>
                                            </p:txEl>
                                          </p:spTgt>
                                        </p:tgtEl>
                                        <p:attrNameLst>
                                          <p:attrName>style.visibility</p:attrName>
                                        </p:attrNameLst>
                                      </p:cBhvr>
                                      <p:to>
                                        <p:strVal val="visible"/>
                                      </p:to>
                                    </p:set>
                                    <p:anim calcmode="lin" valueType="num">
                                      <p:cBhvr additive="base">
                                        <p:cTn id="25" dur="500" fill="hold"/>
                                        <p:tgtEl>
                                          <p:spTgt spid="4096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6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962">
                                            <p:txEl>
                                              <p:pRg st="8" end="8"/>
                                            </p:txEl>
                                          </p:spTgt>
                                        </p:tgtEl>
                                        <p:attrNameLst>
                                          <p:attrName>style.visibility</p:attrName>
                                        </p:attrNameLst>
                                      </p:cBhvr>
                                      <p:to>
                                        <p:strVal val="visible"/>
                                      </p:to>
                                    </p:set>
                                    <p:anim calcmode="lin" valueType="num">
                                      <p:cBhvr additive="base">
                                        <p:cTn id="31" dur="500" fill="hold"/>
                                        <p:tgtEl>
                                          <p:spTgt spid="4096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6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962">
                                            <p:txEl>
                                              <p:pRg st="10" end="10"/>
                                            </p:txEl>
                                          </p:spTgt>
                                        </p:tgtEl>
                                        <p:attrNameLst>
                                          <p:attrName>style.visibility</p:attrName>
                                        </p:attrNameLst>
                                      </p:cBhvr>
                                      <p:to>
                                        <p:strVal val="visible"/>
                                      </p:to>
                                    </p:set>
                                    <p:anim calcmode="lin" valueType="num">
                                      <p:cBhvr additive="base">
                                        <p:cTn id="37" dur="500" fill="hold"/>
                                        <p:tgtEl>
                                          <p:spTgt spid="40962">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096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0962">
                                            <p:txEl>
                                              <p:pRg st="12" end="12"/>
                                            </p:txEl>
                                          </p:spTgt>
                                        </p:tgtEl>
                                        <p:attrNameLst>
                                          <p:attrName>style.visibility</p:attrName>
                                        </p:attrNameLst>
                                      </p:cBhvr>
                                      <p:to>
                                        <p:strVal val="visible"/>
                                      </p:to>
                                    </p:set>
                                    <p:anim calcmode="lin" valueType="num">
                                      <p:cBhvr additive="base">
                                        <p:cTn id="43" dur="500" fill="hold"/>
                                        <p:tgtEl>
                                          <p:spTgt spid="40962">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096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C2F67-4DF7-6855-6224-465AE45FA622}"/>
            </a:ext>
          </a:extLst>
        </p:cNvPr>
        <p:cNvGrpSpPr/>
        <p:nvPr/>
      </p:nvGrpSpPr>
      <p:grpSpPr>
        <a:xfrm>
          <a:off x="0" y="0"/>
          <a:ext cx="0" cy="0"/>
          <a:chOff x="0" y="0"/>
          <a:chExt cx="0" cy="0"/>
        </a:xfrm>
      </p:grpSpPr>
      <p:sp>
        <p:nvSpPr>
          <p:cNvPr id="187393" name="WordArt 4">
            <a:extLst>
              <a:ext uri="{FF2B5EF4-FFF2-40B4-BE49-F238E27FC236}">
                <a16:creationId xmlns:a16="http://schemas.microsoft.com/office/drawing/2014/main" id="{D9F8BD66-22D1-54E8-11AF-49C44DC5B0F6}"/>
              </a:ext>
            </a:extLst>
          </p:cNvPr>
          <p:cNvSpPr>
            <a:spLocks noChangeArrowheads="1" noChangeShapeType="1" noTextEdit="1"/>
          </p:cNvSpPr>
          <p:nvPr/>
        </p:nvSpPr>
        <p:spPr bwMode="auto">
          <a:xfrm>
            <a:off x="5410200" y="304800"/>
            <a:ext cx="3529013"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latin typeface="Impact"/>
                <a:ea typeface="Impact"/>
                <a:cs typeface="Impact"/>
              </a:rPr>
              <a:t>Babylon &amp; Us</a:t>
            </a:r>
          </a:p>
        </p:txBody>
      </p:sp>
      <p:sp>
        <p:nvSpPr>
          <p:cNvPr id="86030" name="Rectangle 14">
            <a:extLst>
              <a:ext uri="{FF2B5EF4-FFF2-40B4-BE49-F238E27FC236}">
                <a16:creationId xmlns:a16="http://schemas.microsoft.com/office/drawing/2014/main" id="{8BD09A14-84A2-3AAB-91D2-92D1F6253238}"/>
              </a:ext>
            </a:extLst>
          </p:cNvPr>
          <p:cNvSpPr>
            <a:spLocks noGrp="1" noChangeArrowheads="1"/>
          </p:cNvSpPr>
          <p:nvPr>
            <p:ph type="title" idx="4294967295"/>
          </p:nvPr>
        </p:nvSpPr>
        <p:spPr>
          <a:xfrm>
            <a:off x="107950" y="115888"/>
            <a:ext cx="5184775" cy="444500"/>
          </a:xfrm>
        </p:spPr>
        <p:txBody>
          <a:bodyPr/>
          <a:lstStyle/>
          <a:p>
            <a:pPr>
              <a:spcBef>
                <a:spcPct val="50000"/>
              </a:spcBef>
              <a:defRPr/>
            </a:pPr>
            <a:r>
              <a:rPr lang="en-US" altLang="ja-JP" sz="2800" b="1" u="sng" dirty="0">
                <a:solidFill>
                  <a:srgbClr val="000000"/>
                </a:solidFill>
                <a:effectLst>
                  <a:outerShdw blurRad="38100" dist="38100" dir="2700000" algn="tl">
                    <a:srgbClr val="C0C0C0"/>
                  </a:outerShdw>
                </a:effectLst>
                <a:latin typeface="Times New Roman" pitchFamily="18" charset="0"/>
              </a:rPr>
              <a:t>Self-Made Idols Are Useless</a:t>
            </a:r>
            <a:endParaRPr lang="en-US" altLang="en-US" sz="2800" b="1" u="sng" dirty="0">
              <a:solidFill>
                <a:srgbClr val="000000"/>
              </a:solidFill>
              <a:effectLst>
                <a:outerShdw blurRad="38100" dist="38100" dir="2700000" algn="tl">
                  <a:srgbClr val="C0C0C0"/>
                </a:outerShdw>
              </a:effectLst>
              <a:latin typeface="Times New Roman" pitchFamily="18" charset="0"/>
              <a:ea typeface="宋体" pitchFamily="2" charset="-122"/>
            </a:endParaRPr>
          </a:p>
        </p:txBody>
      </p:sp>
      <p:sp>
        <p:nvSpPr>
          <p:cNvPr id="187395" name="Rectangle 18">
            <a:extLst>
              <a:ext uri="{FF2B5EF4-FFF2-40B4-BE49-F238E27FC236}">
                <a16:creationId xmlns:a16="http://schemas.microsoft.com/office/drawing/2014/main" id="{0805547E-540B-5010-870E-989132CE00CA}"/>
              </a:ext>
            </a:extLst>
          </p:cNvPr>
          <p:cNvSpPr>
            <a:spLocks noChangeArrowheads="1"/>
          </p:cNvSpPr>
          <p:nvPr/>
        </p:nvSpPr>
        <p:spPr bwMode="auto">
          <a:xfrm>
            <a:off x="2555875" y="5689600"/>
            <a:ext cx="1150938" cy="7921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nvGrpSpPr>
          <p:cNvPr id="10" name="Group 9">
            <a:extLst>
              <a:ext uri="{FF2B5EF4-FFF2-40B4-BE49-F238E27FC236}">
                <a16:creationId xmlns:a16="http://schemas.microsoft.com/office/drawing/2014/main" id="{56DF4797-FA04-144A-BE6B-C6FCAF6BDD39}"/>
              </a:ext>
            </a:extLst>
          </p:cNvPr>
          <p:cNvGrpSpPr>
            <a:grpSpLocks/>
          </p:cNvGrpSpPr>
          <p:nvPr/>
        </p:nvGrpSpPr>
        <p:grpSpPr bwMode="auto">
          <a:xfrm>
            <a:off x="1258888" y="1225550"/>
            <a:ext cx="7620000" cy="3265488"/>
            <a:chOff x="-2988840" y="2564904"/>
            <a:chExt cx="7620000" cy="3265488"/>
          </a:xfrm>
        </p:grpSpPr>
        <p:pic>
          <p:nvPicPr>
            <p:cNvPr id="187424" name="Picture 6" descr="bc4a">
              <a:extLst>
                <a:ext uri="{FF2B5EF4-FFF2-40B4-BE49-F238E27FC236}">
                  <a16:creationId xmlns:a16="http://schemas.microsoft.com/office/drawing/2014/main" id="{B27602BE-F69D-33CE-E5DF-B0E3D81368C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88840" y="2564904"/>
              <a:ext cx="762000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25" name="Rectangle 12">
              <a:extLst>
                <a:ext uri="{FF2B5EF4-FFF2-40B4-BE49-F238E27FC236}">
                  <a16:creationId xmlns:a16="http://schemas.microsoft.com/office/drawing/2014/main" id="{35F97AEF-42F5-4CCA-B979-1C90645B51E7}"/>
                </a:ext>
              </a:extLst>
            </p:cNvPr>
            <p:cNvSpPr>
              <a:spLocks noChangeArrowheads="1"/>
            </p:cNvSpPr>
            <p:nvPr/>
          </p:nvSpPr>
          <p:spPr bwMode="auto">
            <a:xfrm>
              <a:off x="-2353616" y="2780928"/>
              <a:ext cx="1440160" cy="57606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426" name="Rectangle 13">
              <a:extLst>
                <a:ext uri="{FF2B5EF4-FFF2-40B4-BE49-F238E27FC236}">
                  <a16:creationId xmlns:a16="http://schemas.microsoft.com/office/drawing/2014/main" id="{A4D4A063-F8FC-A241-B4C2-050284F8E7E8}"/>
                </a:ext>
              </a:extLst>
            </p:cNvPr>
            <p:cNvSpPr>
              <a:spLocks noChangeArrowheads="1"/>
            </p:cNvSpPr>
            <p:nvPr/>
          </p:nvSpPr>
          <p:spPr bwMode="auto">
            <a:xfrm>
              <a:off x="-396552" y="2852936"/>
              <a:ext cx="1728192" cy="57606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0" name="Rectangle 14">
              <a:extLst>
                <a:ext uri="{FF2B5EF4-FFF2-40B4-BE49-F238E27FC236}">
                  <a16:creationId xmlns:a16="http://schemas.microsoft.com/office/drawing/2014/main" id="{790D217D-BF8D-3186-3482-DF5B52437DA0}"/>
                </a:ext>
              </a:extLst>
            </p:cNvPr>
            <p:cNvSpPr txBox="1">
              <a:spLocks noChangeArrowheads="1"/>
            </p:cNvSpPr>
            <p:nvPr/>
          </p:nvSpPr>
          <p:spPr bwMode="auto">
            <a:xfrm>
              <a:off x="-2557040" y="2780804"/>
              <a:ext cx="18367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Whatcha</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a:t>
              </a: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doin</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here, kid?</a:t>
              </a:r>
              <a:endParaRPr lang="en-US" sz="3200" b="1" dirty="0">
                <a:solidFill>
                  <a:srgbClr val="000000"/>
                </a:solidFill>
                <a:latin typeface="Arial"/>
                <a:ea typeface="ＭＳ Ｐゴシック" charset="0"/>
                <a:cs typeface="Arial"/>
              </a:endParaRPr>
            </a:p>
          </p:txBody>
        </p:sp>
        <p:sp>
          <p:nvSpPr>
            <p:cNvPr id="21" name="Rectangle 14">
              <a:extLst>
                <a:ext uri="{FF2B5EF4-FFF2-40B4-BE49-F238E27FC236}">
                  <a16:creationId xmlns:a16="http://schemas.microsoft.com/office/drawing/2014/main" id="{AD902430-1017-1B69-40FF-64A154609D8D}"/>
                </a:ext>
              </a:extLst>
            </p:cNvPr>
            <p:cNvSpPr txBox="1">
              <a:spLocks noChangeArrowheads="1"/>
            </p:cNvSpPr>
            <p:nvPr/>
          </p:nvSpPr>
          <p:spPr bwMode="auto">
            <a:xfrm>
              <a:off x="-467890" y="2852242"/>
              <a:ext cx="1943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…Just enjoying God’s creation.</a:t>
              </a:r>
              <a:endParaRPr lang="en-US" sz="3200" b="1" dirty="0">
                <a:solidFill>
                  <a:srgbClr val="000000"/>
                </a:solidFill>
                <a:latin typeface="Arial"/>
                <a:ea typeface="ＭＳ Ｐゴシック" charset="0"/>
                <a:cs typeface="Arial"/>
              </a:endParaRPr>
            </a:p>
          </p:txBody>
        </p:sp>
      </p:grpSp>
    </p:spTree>
    <p:extLst>
      <p:ext uri="{BB962C8B-B14F-4D97-AF65-F5344CB8AC3E}">
        <p14:creationId xmlns:p14="http://schemas.microsoft.com/office/powerpoint/2010/main" val="34842591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7DB3E-DC1F-478D-6D7C-55CEF7B54FCB}"/>
            </a:ext>
          </a:extLst>
        </p:cNvPr>
        <p:cNvGrpSpPr/>
        <p:nvPr/>
      </p:nvGrpSpPr>
      <p:grpSpPr>
        <a:xfrm>
          <a:off x="0" y="0"/>
          <a:ext cx="0" cy="0"/>
          <a:chOff x="0" y="0"/>
          <a:chExt cx="0" cy="0"/>
        </a:xfrm>
      </p:grpSpPr>
      <p:sp>
        <p:nvSpPr>
          <p:cNvPr id="187393" name="WordArt 4">
            <a:extLst>
              <a:ext uri="{FF2B5EF4-FFF2-40B4-BE49-F238E27FC236}">
                <a16:creationId xmlns:a16="http://schemas.microsoft.com/office/drawing/2014/main" id="{FBCFC6DB-4DF6-3669-8E86-60961C970800}"/>
              </a:ext>
            </a:extLst>
          </p:cNvPr>
          <p:cNvSpPr>
            <a:spLocks noChangeArrowheads="1" noChangeShapeType="1" noTextEdit="1"/>
          </p:cNvSpPr>
          <p:nvPr/>
        </p:nvSpPr>
        <p:spPr bwMode="auto">
          <a:xfrm>
            <a:off x="5410200" y="304800"/>
            <a:ext cx="3529013"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latin typeface="Impact"/>
                <a:ea typeface="Impact"/>
                <a:cs typeface="Impact"/>
              </a:rPr>
              <a:t>Babylon &amp; Us</a:t>
            </a:r>
          </a:p>
        </p:txBody>
      </p:sp>
      <p:sp>
        <p:nvSpPr>
          <p:cNvPr id="86030" name="Rectangle 14">
            <a:extLst>
              <a:ext uri="{FF2B5EF4-FFF2-40B4-BE49-F238E27FC236}">
                <a16:creationId xmlns:a16="http://schemas.microsoft.com/office/drawing/2014/main" id="{B812075B-5E91-C97A-9C8A-EC29F8329F0B}"/>
              </a:ext>
            </a:extLst>
          </p:cNvPr>
          <p:cNvSpPr>
            <a:spLocks noGrp="1" noChangeArrowheads="1"/>
          </p:cNvSpPr>
          <p:nvPr>
            <p:ph type="title" idx="4294967295"/>
          </p:nvPr>
        </p:nvSpPr>
        <p:spPr>
          <a:xfrm>
            <a:off x="107950" y="115888"/>
            <a:ext cx="5184775" cy="444500"/>
          </a:xfrm>
        </p:spPr>
        <p:txBody>
          <a:bodyPr/>
          <a:lstStyle/>
          <a:p>
            <a:pPr>
              <a:spcBef>
                <a:spcPct val="50000"/>
              </a:spcBef>
              <a:defRPr/>
            </a:pPr>
            <a:r>
              <a:rPr lang="en-US" altLang="ja-JP" sz="2800" b="1" u="sng" dirty="0">
                <a:solidFill>
                  <a:srgbClr val="000000"/>
                </a:solidFill>
                <a:effectLst>
                  <a:outerShdw blurRad="38100" dist="38100" dir="2700000" algn="tl">
                    <a:srgbClr val="C0C0C0"/>
                  </a:outerShdw>
                </a:effectLst>
                <a:latin typeface="Times New Roman" pitchFamily="18" charset="0"/>
              </a:rPr>
              <a:t>Self-Made Idols Are Useless</a:t>
            </a:r>
            <a:endParaRPr lang="en-US" altLang="en-US" sz="2800" b="1" u="sng" dirty="0">
              <a:solidFill>
                <a:srgbClr val="000000"/>
              </a:solidFill>
              <a:effectLst>
                <a:outerShdw blurRad="38100" dist="38100" dir="2700000" algn="tl">
                  <a:srgbClr val="C0C0C0"/>
                </a:outerShdw>
              </a:effectLst>
              <a:latin typeface="Times New Roman" pitchFamily="18" charset="0"/>
              <a:ea typeface="宋体" pitchFamily="2" charset="-122"/>
            </a:endParaRPr>
          </a:p>
        </p:txBody>
      </p:sp>
      <p:sp>
        <p:nvSpPr>
          <p:cNvPr id="187395" name="Rectangle 18">
            <a:extLst>
              <a:ext uri="{FF2B5EF4-FFF2-40B4-BE49-F238E27FC236}">
                <a16:creationId xmlns:a16="http://schemas.microsoft.com/office/drawing/2014/main" id="{B48E85DA-1D89-9EF1-CA29-1F132F104A6E}"/>
              </a:ext>
            </a:extLst>
          </p:cNvPr>
          <p:cNvSpPr>
            <a:spLocks noChangeArrowheads="1"/>
          </p:cNvSpPr>
          <p:nvPr/>
        </p:nvSpPr>
        <p:spPr bwMode="auto">
          <a:xfrm>
            <a:off x="2555875" y="5689600"/>
            <a:ext cx="1150938" cy="7921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nvGrpSpPr>
          <p:cNvPr id="10" name="Group 9">
            <a:extLst>
              <a:ext uri="{FF2B5EF4-FFF2-40B4-BE49-F238E27FC236}">
                <a16:creationId xmlns:a16="http://schemas.microsoft.com/office/drawing/2014/main" id="{80AAE90B-DB7E-A9B4-D9C9-CC850BAD2168}"/>
              </a:ext>
            </a:extLst>
          </p:cNvPr>
          <p:cNvGrpSpPr>
            <a:grpSpLocks/>
          </p:cNvGrpSpPr>
          <p:nvPr/>
        </p:nvGrpSpPr>
        <p:grpSpPr bwMode="auto">
          <a:xfrm>
            <a:off x="1258888" y="1225550"/>
            <a:ext cx="7620000" cy="3265488"/>
            <a:chOff x="-2988840" y="2564904"/>
            <a:chExt cx="7620000" cy="3265488"/>
          </a:xfrm>
        </p:grpSpPr>
        <p:pic>
          <p:nvPicPr>
            <p:cNvPr id="187424" name="Picture 6" descr="bc4a">
              <a:extLst>
                <a:ext uri="{FF2B5EF4-FFF2-40B4-BE49-F238E27FC236}">
                  <a16:creationId xmlns:a16="http://schemas.microsoft.com/office/drawing/2014/main" id="{B76D9AD1-5C31-DA51-4BFA-1649848DE98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88840" y="2564904"/>
              <a:ext cx="762000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25" name="Rectangle 12">
              <a:extLst>
                <a:ext uri="{FF2B5EF4-FFF2-40B4-BE49-F238E27FC236}">
                  <a16:creationId xmlns:a16="http://schemas.microsoft.com/office/drawing/2014/main" id="{39B10A8B-C549-F269-F587-89E54BB17A26}"/>
                </a:ext>
              </a:extLst>
            </p:cNvPr>
            <p:cNvSpPr>
              <a:spLocks noChangeArrowheads="1"/>
            </p:cNvSpPr>
            <p:nvPr/>
          </p:nvSpPr>
          <p:spPr bwMode="auto">
            <a:xfrm>
              <a:off x="-2353616" y="2780928"/>
              <a:ext cx="1440160" cy="57606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426" name="Rectangle 13">
              <a:extLst>
                <a:ext uri="{FF2B5EF4-FFF2-40B4-BE49-F238E27FC236}">
                  <a16:creationId xmlns:a16="http://schemas.microsoft.com/office/drawing/2014/main" id="{E6753970-0F9D-F076-8D02-9B54BBFD61D7}"/>
                </a:ext>
              </a:extLst>
            </p:cNvPr>
            <p:cNvSpPr>
              <a:spLocks noChangeArrowheads="1"/>
            </p:cNvSpPr>
            <p:nvPr/>
          </p:nvSpPr>
          <p:spPr bwMode="auto">
            <a:xfrm>
              <a:off x="-396552" y="2852936"/>
              <a:ext cx="1728192" cy="57606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0" name="Rectangle 14">
              <a:extLst>
                <a:ext uri="{FF2B5EF4-FFF2-40B4-BE49-F238E27FC236}">
                  <a16:creationId xmlns:a16="http://schemas.microsoft.com/office/drawing/2014/main" id="{35B724A3-BA09-D103-197A-CC03A140C0E1}"/>
                </a:ext>
              </a:extLst>
            </p:cNvPr>
            <p:cNvSpPr txBox="1">
              <a:spLocks noChangeArrowheads="1"/>
            </p:cNvSpPr>
            <p:nvPr/>
          </p:nvSpPr>
          <p:spPr bwMode="auto">
            <a:xfrm>
              <a:off x="-2557040" y="2780804"/>
              <a:ext cx="18367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Whatcha</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a:t>
              </a: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doin</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here, kid?</a:t>
              </a:r>
              <a:endParaRPr lang="en-US" sz="3200" b="1" dirty="0">
                <a:solidFill>
                  <a:srgbClr val="000000"/>
                </a:solidFill>
                <a:latin typeface="Arial"/>
                <a:ea typeface="ＭＳ Ｐゴシック" charset="0"/>
                <a:cs typeface="Arial"/>
              </a:endParaRPr>
            </a:p>
          </p:txBody>
        </p:sp>
        <p:sp>
          <p:nvSpPr>
            <p:cNvPr id="21" name="Rectangle 14">
              <a:extLst>
                <a:ext uri="{FF2B5EF4-FFF2-40B4-BE49-F238E27FC236}">
                  <a16:creationId xmlns:a16="http://schemas.microsoft.com/office/drawing/2014/main" id="{9908513C-7CB2-AFD9-0590-1FE1DFB76E88}"/>
                </a:ext>
              </a:extLst>
            </p:cNvPr>
            <p:cNvSpPr txBox="1">
              <a:spLocks noChangeArrowheads="1"/>
            </p:cNvSpPr>
            <p:nvPr/>
          </p:nvSpPr>
          <p:spPr bwMode="auto">
            <a:xfrm>
              <a:off x="-467890" y="2852242"/>
              <a:ext cx="1943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…Just enjoying God’s creation.</a:t>
              </a:r>
              <a:endParaRPr lang="en-US" sz="3200" b="1" dirty="0">
                <a:solidFill>
                  <a:srgbClr val="000000"/>
                </a:solidFill>
                <a:latin typeface="Arial"/>
                <a:ea typeface="ＭＳ Ｐゴシック" charset="0"/>
                <a:cs typeface="Arial"/>
              </a:endParaRPr>
            </a:p>
          </p:txBody>
        </p:sp>
      </p:grpSp>
      <p:grpSp>
        <p:nvGrpSpPr>
          <p:cNvPr id="4" name="Group 3">
            <a:extLst>
              <a:ext uri="{FF2B5EF4-FFF2-40B4-BE49-F238E27FC236}">
                <a16:creationId xmlns:a16="http://schemas.microsoft.com/office/drawing/2014/main" id="{1B4E7981-762B-484F-852A-C9A6578C7165}"/>
              </a:ext>
            </a:extLst>
          </p:cNvPr>
          <p:cNvGrpSpPr>
            <a:grpSpLocks/>
          </p:cNvGrpSpPr>
          <p:nvPr/>
        </p:nvGrpSpPr>
        <p:grpSpPr bwMode="auto">
          <a:xfrm>
            <a:off x="1619250" y="1370013"/>
            <a:ext cx="4572000" cy="4010025"/>
            <a:chOff x="1403648" y="332656"/>
            <a:chExt cx="4572000" cy="4010025"/>
          </a:xfrm>
        </p:grpSpPr>
        <p:pic>
          <p:nvPicPr>
            <p:cNvPr id="187419" name="Picture 7" descr="bc5">
              <a:extLst>
                <a:ext uri="{FF2B5EF4-FFF2-40B4-BE49-F238E27FC236}">
                  <a16:creationId xmlns:a16="http://schemas.microsoft.com/office/drawing/2014/main" id="{021BB9DA-C659-E3A1-4840-CFDB13B1AA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648" y="332656"/>
              <a:ext cx="45720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20" name="Rectangle 14">
              <a:extLst>
                <a:ext uri="{FF2B5EF4-FFF2-40B4-BE49-F238E27FC236}">
                  <a16:creationId xmlns:a16="http://schemas.microsoft.com/office/drawing/2014/main" id="{3A97BFFE-DFA9-721F-F7E5-13C564AADEAD}"/>
                </a:ext>
              </a:extLst>
            </p:cNvPr>
            <p:cNvSpPr>
              <a:spLocks noChangeArrowheads="1"/>
            </p:cNvSpPr>
            <p:nvPr/>
          </p:nvSpPr>
          <p:spPr bwMode="auto">
            <a:xfrm>
              <a:off x="1763688" y="620688"/>
              <a:ext cx="1512168" cy="100811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421" name="Rectangle 15">
              <a:extLst>
                <a:ext uri="{FF2B5EF4-FFF2-40B4-BE49-F238E27FC236}">
                  <a16:creationId xmlns:a16="http://schemas.microsoft.com/office/drawing/2014/main" id="{B8099C88-30A8-7142-1355-E1454D0B0472}"/>
                </a:ext>
              </a:extLst>
            </p:cNvPr>
            <p:cNvSpPr>
              <a:spLocks noChangeArrowheads="1"/>
            </p:cNvSpPr>
            <p:nvPr/>
          </p:nvSpPr>
          <p:spPr bwMode="auto">
            <a:xfrm>
              <a:off x="4355976" y="1628800"/>
              <a:ext cx="1152128" cy="43204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2" name="Rectangle 14">
              <a:extLst>
                <a:ext uri="{FF2B5EF4-FFF2-40B4-BE49-F238E27FC236}">
                  <a16:creationId xmlns:a16="http://schemas.microsoft.com/office/drawing/2014/main" id="{0A875215-D4E3-A9C1-B367-75CF61E251DB}"/>
                </a:ext>
              </a:extLst>
            </p:cNvPr>
            <p:cNvSpPr txBox="1">
              <a:spLocks noChangeArrowheads="1"/>
            </p:cNvSpPr>
            <p:nvPr/>
          </p:nvSpPr>
          <p:spPr bwMode="auto">
            <a:xfrm>
              <a:off x="1764011" y="619993"/>
              <a:ext cx="1511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Have you ever seen God?</a:t>
              </a:r>
              <a:endParaRPr lang="en-US" sz="3200" b="1" dirty="0">
                <a:solidFill>
                  <a:srgbClr val="000000"/>
                </a:solidFill>
                <a:latin typeface="Arial"/>
                <a:ea typeface="ＭＳ Ｐゴシック" charset="0"/>
                <a:cs typeface="Arial"/>
              </a:endParaRPr>
            </a:p>
          </p:txBody>
        </p:sp>
        <p:sp>
          <p:nvSpPr>
            <p:cNvPr id="24" name="Rectangle 14">
              <a:extLst>
                <a:ext uri="{FF2B5EF4-FFF2-40B4-BE49-F238E27FC236}">
                  <a16:creationId xmlns:a16="http://schemas.microsoft.com/office/drawing/2014/main" id="{06C7AD9B-4655-A349-6705-8E27097A1C3F}"/>
                </a:ext>
              </a:extLst>
            </p:cNvPr>
            <p:cNvSpPr txBox="1">
              <a:spLocks noChangeArrowheads="1"/>
            </p:cNvSpPr>
            <p:nvPr/>
          </p:nvSpPr>
          <p:spPr bwMode="auto">
            <a:xfrm>
              <a:off x="4283373" y="1556618"/>
              <a:ext cx="1171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Nope.</a:t>
              </a:r>
              <a:endParaRPr lang="en-US" sz="3200" b="1" dirty="0">
                <a:solidFill>
                  <a:srgbClr val="000000"/>
                </a:solidFill>
                <a:latin typeface="Arial"/>
                <a:ea typeface="ＭＳ Ｐゴシック" charset="0"/>
                <a:cs typeface="Arial"/>
              </a:endParaRPr>
            </a:p>
          </p:txBody>
        </p:sp>
      </p:grpSp>
    </p:spTree>
    <p:extLst>
      <p:ext uri="{BB962C8B-B14F-4D97-AF65-F5344CB8AC3E}">
        <p14:creationId xmlns:p14="http://schemas.microsoft.com/office/powerpoint/2010/main" val="17793644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2BCEA-89FF-551E-BD7F-39A502A98634}"/>
            </a:ext>
          </a:extLst>
        </p:cNvPr>
        <p:cNvGrpSpPr/>
        <p:nvPr/>
      </p:nvGrpSpPr>
      <p:grpSpPr>
        <a:xfrm>
          <a:off x="0" y="0"/>
          <a:ext cx="0" cy="0"/>
          <a:chOff x="0" y="0"/>
          <a:chExt cx="0" cy="0"/>
        </a:xfrm>
      </p:grpSpPr>
      <p:sp>
        <p:nvSpPr>
          <p:cNvPr id="187393" name="WordArt 4">
            <a:extLst>
              <a:ext uri="{FF2B5EF4-FFF2-40B4-BE49-F238E27FC236}">
                <a16:creationId xmlns:a16="http://schemas.microsoft.com/office/drawing/2014/main" id="{763C0927-B068-5A49-D5DC-5EB12CE3824F}"/>
              </a:ext>
            </a:extLst>
          </p:cNvPr>
          <p:cNvSpPr>
            <a:spLocks noChangeArrowheads="1" noChangeShapeType="1" noTextEdit="1"/>
          </p:cNvSpPr>
          <p:nvPr/>
        </p:nvSpPr>
        <p:spPr bwMode="auto">
          <a:xfrm>
            <a:off x="5410200" y="304800"/>
            <a:ext cx="3529013"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latin typeface="Impact"/>
                <a:ea typeface="Impact"/>
                <a:cs typeface="Impact"/>
              </a:rPr>
              <a:t>Babylon &amp; Us</a:t>
            </a:r>
          </a:p>
        </p:txBody>
      </p:sp>
      <p:sp>
        <p:nvSpPr>
          <p:cNvPr id="86030" name="Rectangle 14">
            <a:extLst>
              <a:ext uri="{FF2B5EF4-FFF2-40B4-BE49-F238E27FC236}">
                <a16:creationId xmlns:a16="http://schemas.microsoft.com/office/drawing/2014/main" id="{12DC8580-F51B-0606-B89B-4A12734C2CFA}"/>
              </a:ext>
            </a:extLst>
          </p:cNvPr>
          <p:cNvSpPr>
            <a:spLocks noGrp="1" noChangeArrowheads="1"/>
          </p:cNvSpPr>
          <p:nvPr>
            <p:ph type="title" idx="4294967295"/>
          </p:nvPr>
        </p:nvSpPr>
        <p:spPr>
          <a:xfrm>
            <a:off x="107950" y="115888"/>
            <a:ext cx="5184775" cy="444500"/>
          </a:xfrm>
        </p:spPr>
        <p:txBody>
          <a:bodyPr/>
          <a:lstStyle/>
          <a:p>
            <a:pPr>
              <a:spcBef>
                <a:spcPct val="50000"/>
              </a:spcBef>
              <a:defRPr/>
            </a:pPr>
            <a:r>
              <a:rPr lang="en-US" altLang="ja-JP" sz="2800" b="1" u="sng" dirty="0">
                <a:solidFill>
                  <a:srgbClr val="000000"/>
                </a:solidFill>
                <a:effectLst>
                  <a:outerShdw blurRad="38100" dist="38100" dir="2700000" algn="tl">
                    <a:srgbClr val="C0C0C0"/>
                  </a:outerShdw>
                </a:effectLst>
                <a:latin typeface="Times New Roman" pitchFamily="18" charset="0"/>
              </a:rPr>
              <a:t>Self-Made Idols Are Useless</a:t>
            </a:r>
            <a:endParaRPr lang="en-US" altLang="en-US" sz="2800" b="1" u="sng" dirty="0">
              <a:solidFill>
                <a:srgbClr val="000000"/>
              </a:solidFill>
              <a:effectLst>
                <a:outerShdw blurRad="38100" dist="38100" dir="2700000" algn="tl">
                  <a:srgbClr val="C0C0C0"/>
                </a:outerShdw>
              </a:effectLst>
              <a:latin typeface="Times New Roman" pitchFamily="18" charset="0"/>
              <a:ea typeface="宋体" pitchFamily="2" charset="-122"/>
            </a:endParaRPr>
          </a:p>
        </p:txBody>
      </p:sp>
      <p:sp>
        <p:nvSpPr>
          <p:cNvPr id="187395" name="Rectangle 18">
            <a:extLst>
              <a:ext uri="{FF2B5EF4-FFF2-40B4-BE49-F238E27FC236}">
                <a16:creationId xmlns:a16="http://schemas.microsoft.com/office/drawing/2014/main" id="{2B26072E-B8E2-80F4-B1E1-99BF73D21C74}"/>
              </a:ext>
            </a:extLst>
          </p:cNvPr>
          <p:cNvSpPr>
            <a:spLocks noChangeArrowheads="1"/>
          </p:cNvSpPr>
          <p:nvPr/>
        </p:nvSpPr>
        <p:spPr bwMode="auto">
          <a:xfrm>
            <a:off x="2555875" y="5689600"/>
            <a:ext cx="1150938" cy="7921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nvGrpSpPr>
          <p:cNvPr id="10" name="Group 9">
            <a:extLst>
              <a:ext uri="{FF2B5EF4-FFF2-40B4-BE49-F238E27FC236}">
                <a16:creationId xmlns:a16="http://schemas.microsoft.com/office/drawing/2014/main" id="{4C1254AD-36E7-462E-6032-21ABAE87B31B}"/>
              </a:ext>
            </a:extLst>
          </p:cNvPr>
          <p:cNvGrpSpPr>
            <a:grpSpLocks/>
          </p:cNvGrpSpPr>
          <p:nvPr/>
        </p:nvGrpSpPr>
        <p:grpSpPr bwMode="auto">
          <a:xfrm>
            <a:off x="1258888" y="1225550"/>
            <a:ext cx="7620000" cy="3265488"/>
            <a:chOff x="-2988840" y="2564904"/>
            <a:chExt cx="7620000" cy="3265488"/>
          </a:xfrm>
        </p:grpSpPr>
        <p:pic>
          <p:nvPicPr>
            <p:cNvPr id="187424" name="Picture 6" descr="bc4a">
              <a:extLst>
                <a:ext uri="{FF2B5EF4-FFF2-40B4-BE49-F238E27FC236}">
                  <a16:creationId xmlns:a16="http://schemas.microsoft.com/office/drawing/2014/main" id="{3229E2BE-FB9C-B1E8-CA68-DF5CF0E5C97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88840" y="2564904"/>
              <a:ext cx="762000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25" name="Rectangle 12">
              <a:extLst>
                <a:ext uri="{FF2B5EF4-FFF2-40B4-BE49-F238E27FC236}">
                  <a16:creationId xmlns:a16="http://schemas.microsoft.com/office/drawing/2014/main" id="{211D30E5-8102-7904-8368-B59504584646}"/>
                </a:ext>
              </a:extLst>
            </p:cNvPr>
            <p:cNvSpPr>
              <a:spLocks noChangeArrowheads="1"/>
            </p:cNvSpPr>
            <p:nvPr/>
          </p:nvSpPr>
          <p:spPr bwMode="auto">
            <a:xfrm>
              <a:off x="-2353616" y="2780928"/>
              <a:ext cx="1440160" cy="57606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426" name="Rectangle 13">
              <a:extLst>
                <a:ext uri="{FF2B5EF4-FFF2-40B4-BE49-F238E27FC236}">
                  <a16:creationId xmlns:a16="http://schemas.microsoft.com/office/drawing/2014/main" id="{A08D2F5F-7054-1BF3-2762-6CF86636C951}"/>
                </a:ext>
              </a:extLst>
            </p:cNvPr>
            <p:cNvSpPr>
              <a:spLocks noChangeArrowheads="1"/>
            </p:cNvSpPr>
            <p:nvPr/>
          </p:nvSpPr>
          <p:spPr bwMode="auto">
            <a:xfrm>
              <a:off x="-396552" y="2852936"/>
              <a:ext cx="1728192" cy="57606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0" name="Rectangle 14">
              <a:extLst>
                <a:ext uri="{FF2B5EF4-FFF2-40B4-BE49-F238E27FC236}">
                  <a16:creationId xmlns:a16="http://schemas.microsoft.com/office/drawing/2014/main" id="{704E2553-EED8-1477-9B09-66C9114F210B}"/>
                </a:ext>
              </a:extLst>
            </p:cNvPr>
            <p:cNvSpPr txBox="1">
              <a:spLocks noChangeArrowheads="1"/>
            </p:cNvSpPr>
            <p:nvPr/>
          </p:nvSpPr>
          <p:spPr bwMode="auto">
            <a:xfrm>
              <a:off x="-2557040" y="2780804"/>
              <a:ext cx="18367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Whatcha</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a:t>
              </a: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doin</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here, kid?</a:t>
              </a:r>
              <a:endParaRPr lang="en-US" sz="3200" b="1" dirty="0">
                <a:solidFill>
                  <a:srgbClr val="000000"/>
                </a:solidFill>
                <a:latin typeface="Arial"/>
                <a:ea typeface="ＭＳ Ｐゴシック" charset="0"/>
                <a:cs typeface="Arial"/>
              </a:endParaRPr>
            </a:p>
          </p:txBody>
        </p:sp>
        <p:sp>
          <p:nvSpPr>
            <p:cNvPr id="21" name="Rectangle 14">
              <a:extLst>
                <a:ext uri="{FF2B5EF4-FFF2-40B4-BE49-F238E27FC236}">
                  <a16:creationId xmlns:a16="http://schemas.microsoft.com/office/drawing/2014/main" id="{BD628879-FD48-06A4-F55D-4B82D3A4FA31}"/>
                </a:ext>
              </a:extLst>
            </p:cNvPr>
            <p:cNvSpPr txBox="1">
              <a:spLocks noChangeArrowheads="1"/>
            </p:cNvSpPr>
            <p:nvPr/>
          </p:nvSpPr>
          <p:spPr bwMode="auto">
            <a:xfrm>
              <a:off x="-467890" y="2852242"/>
              <a:ext cx="1943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…Just enjoying God’s creation.</a:t>
              </a:r>
              <a:endParaRPr lang="en-US" sz="3200" b="1" dirty="0">
                <a:solidFill>
                  <a:srgbClr val="000000"/>
                </a:solidFill>
                <a:latin typeface="Arial"/>
                <a:ea typeface="ＭＳ Ｐゴシック" charset="0"/>
                <a:cs typeface="Arial"/>
              </a:endParaRPr>
            </a:p>
          </p:txBody>
        </p:sp>
      </p:grpSp>
      <p:grpSp>
        <p:nvGrpSpPr>
          <p:cNvPr id="4" name="Group 3">
            <a:extLst>
              <a:ext uri="{FF2B5EF4-FFF2-40B4-BE49-F238E27FC236}">
                <a16:creationId xmlns:a16="http://schemas.microsoft.com/office/drawing/2014/main" id="{4E384D2A-ECC0-3523-4869-2D419334D06F}"/>
              </a:ext>
            </a:extLst>
          </p:cNvPr>
          <p:cNvGrpSpPr>
            <a:grpSpLocks/>
          </p:cNvGrpSpPr>
          <p:nvPr/>
        </p:nvGrpSpPr>
        <p:grpSpPr bwMode="auto">
          <a:xfrm>
            <a:off x="1619250" y="1370013"/>
            <a:ext cx="4572000" cy="4010025"/>
            <a:chOff x="1403648" y="332656"/>
            <a:chExt cx="4572000" cy="4010025"/>
          </a:xfrm>
        </p:grpSpPr>
        <p:pic>
          <p:nvPicPr>
            <p:cNvPr id="187419" name="Picture 7" descr="bc5">
              <a:extLst>
                <a:ext uri="{FF2B5EF4-FFF2-40B4-BE49-F238E27FC236}">
                  <a16:creationId xmlns:a16="http://schemas.microsoft.com/office/drawing/2014/main" id="{FA21606A-950D-207C-D7E5-B93C64B9FD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648" y="332656"/>
              <a:ext cx="45720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20" name="Rectangle 14">
              <a:extLst>
                <a:ext uri="{FF2B5EF4-FFF2-40B4-BE49-F238E27FC236}">
                  <a16:creationId xmlns:a16="http://schemas.microsoft.com/office/drawing/2014/main" id="{9058630E-67C4-035A-7A36-913DC530FE83}"/>
                </a:ext>
              </a:extLst>
            </p:cNvPr>
            <p:cNvSpPr>
              <a:spLocks noChangeArrowheads="1"/>
            </p:cNvSpPr>
            <p:nvPr/>
          </p:nvSpPr>
          <p:spPr bwMode="auto">
            <a:xfrm>
              <a:off x="1763688" y="620688"/>
              <a:ext cx="1512168" cy="100811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421" name="Rectangle 15">
              <a:extLst>
                <a:ext uri="{FF2B5EF4-FFF2-40B4-BE49-F238E27FC236}">
                  <a16:creationId xmlns:a16="http://schemas.microsoft.com/office/drawing/2014/main" id="{AA5B9F26-67B5-E19D-8F01-97192E55F448}"/>
                </a:ext>
              </a:extLst>
            </p:cNvPr>
            <p:cNvSpPr>
              <a:spLocks noChangeArrowheads="1"/>
            </p:cNvSpPr>
            <p:nvPr/>
          </p:nvSpPr>
          <p:spPr bwMode="auto">
            <a:xfrm>
              <a:off x="4355976" y="1628800"/>
              <a:ext cx="1152128" cy="43204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2" name="Rectangle 14">
              <a:extLst>
                <a:ext uri="{FF2B5EF4-FFF2-40B4-BE49-F238E27FC236}">
                  <a16:creationId xmlns:a16="http://schemas.microsoft.com/office/drawing/2014/main" id="{9E79535E-9FCF-500D-4979-AD656EFAD32F}"/>
                </a:ext>
              </a:extLst>
            </p:cNvPr>
            <p:cNvSpPr txBox="1">
              <a:spLocks noChangeArrowheads="1"/>
            </p:cNvSpPr>
            <p:nvPr/>
          </p:nvSpPr>
          <p:spPr bwMode="auto">
            <a:xfrm>
              <a:off x="1764011" y="619993"/>
              <a:ext cx="1511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Have you ever seen God?</a:t>
              </a:r>
              <a:endParaRPr lang="en-US" sz="3200" b="1" dirty="0">
                <a:solidFill>
                  <a:srgbClr val="000000"/>
                </a:solidFill>
                <a:latin typeface="Arial"/>
                <a:ea typeface="ＭＳ Ｐゴシック" charset="0"/>
                <a:cs typeface="Arial"/>
              </a:endParaRPr>
            </a:p>
          </p:txBody>
        </p:sp>
        <p:sp>
          <p:nvSpPr>
            <p:cNvPr id="24" name="Rectangle 14">
              <a:extLst>
                <a:ext uri="{FF2B5EF4-FFF2-40B4-BE49-F238E27FC236}">
                  <a16:creationId xmlns:a16="http://schemas.microsoft.com/office/drawing/2014/main" id="{C6345969-B7C2-0660-35AC-ED23FADE3E94}"/>
                </a:ext>
              </a:extLst>
            </p:cNvPr>
            <p:cNvSpPr txBox="1">
              <a:spLocks noChangeArrowheads="1"/>
            </p:cNvSpPr>
            <p:nvPr/>
          </p:nvSpPr>
          <p:spPr bwMode="auto">
            <a:xfrm>
              <a:off x="4283373" y="1556618"/>
              <a:ext cx="1171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Nope.</a:t>
              </a:r>
              <a:endParaRPr lang="en-US" sz="3200" b="1" dirty="0">
                <a:solidFill>
                  <a:srgbClr val="000000"/>
                </a:solidFill>
                <a:latin typeface="Arial"/>
                <a:ea typeface="ＭＳ Ｐゴシック" charset="0"/>
                <a:cs typeface="Arial"/>
              </a:endParaRPr>
            </a:p>
          </p:txBody>
        </p:sp>
      </p:grpSp>
      <p:grpSp>
        <p:nvGrpSpPr>
          <p:cNvPr id="23" name="Group 22">
            <a:extLst>
              <a:ext uri="{FF2B5EF4-FFF2-40B4-BE49-F238E27FC236}">
                <a16:creationId xmlns:a16="http://schemas.microsoft.com/office/drawing/2014/main" id="{F7B456BD-EBC3-BD0F-EC46-4C3F100C4579}"/>
              </a:ext>
            </a:extLst>
          </p:cNvPr>
          <p:cNvGrpSpPr>
            <a:grpSpLocks/>
          </p:cNvGrpSpPr>
          <p:nvPr/>
        </p:nvGrpSpPr>
        <p:grpSpPr bwMode="auto">
          <a:xfrm>
            <a:off x="1763713" y="1657350"/>
            <a:ext cx="4876800" cy="4183063"/>
            <a:chOff x="2339752" y="2420888"/>
            <a:chExt cx="4876800" cy="4183063"/>
          </a:xfrm>
        </p:grpSpPr>
        <p:pic>
          <p:nvPicPr>
            <p:cNvPr id="187414" name="Picture 8" descr="bc6">
              <a:extLst>
                <a:ext uri="{FF2B5EF4-FFF2-40B4-BE49-F238E27FC236}">
                  <a16:creationId xmlns:a16="http://schemas.microsoft.com/office/drawing/2014/main" id="{C2AC0B7C-F791-AA20-F96F-95A3AF3E53B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39752" y="2420888"/>
              <a:ext cx="487680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15" name="Rectangle 17">
              <a:extLst>
                <a:ext uri="{FF2B5EF4-FFF2-40B4-BE49-F238E27FC236}">
                  <a16:creationId xmlns:a16="http://schemas.microsoft.com/office/drawing/2014/main" id="{F46340C3-AC4E-C94B-0D58-7B65F76B2C4B}"/>
                </a:ext>
              </a:extLst>
            </p:cNvPr>
            <p:cNvSpPr>
              <a:spLocks noChangeArrowheads="1"/>
            </p:cNvSpPr>
            <p:nvPr/>
          </p:nvSpPr>
          <p:spPr bwMode="auto">
            <a:xfrm>
              <a:off x="2699792" y="2924944"/>
              <a:ext cx="1944216" cy="129614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5" name="Rectangle 14">
              <a:extLst>
                <a:ext uri="{FF2B5EF4-FFF2-40B4-BE49-F238E27FC236}">
                  <a16:creationId xmlns:a16="http://schemas.microsoft.com/office/drawing/2014/main" id="{EDE8507F-7B59-41BE-42DF-CC127B9374FA}"/>
                </a:ext>
              </a:extLst>
            </p:cNvPr>
            <p:cNvSpPr txBox="1">
              <a:spLocks noChangeArrowheads="1"/>
            </p:cNvSpPr>
            <p:nvPr/>
          </p:nvSpPr>
          <p:spPr bwMode="auto">
            <a:xfrm>
              <a:off x="2844577" y="3068588"/>
              <a:ext cx="17462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Then how do you know that he even exists?</a:t>
              </a:r>
              <a:endParaRPr lang="en-US" sz="3200" b="1" dirty="0">
                <a:solidFill>
                  <a:srgbClr val="000000"/>
                </a:solidFill>
                <a:latin typeface="Arial"/>
                <a:ea typeface="ＭＳ Ｐゴシック" charset="0"/>
                <a:cs typeface="Arial"/>
              </a:endParaRPr>
            </a:p>
          </p:txBody>
        </p:sp>
        <p:sp>
          <p:nvSpPr>
            <p:cNvPr id="187417" name="Oval 38">
              <a:extLst>
                <a:ext uri="{FF2B5EF4-FFF2-40B4-BE49-F238E27FC236}">
                  <a16:creationId xmlns:a16="http://schemas.microsoft.com/office/drawing/2014/main" id="{6114A918-E979-3959-438A-81FDF6BD4D4E}"/>
                </a:ext>
              </a:extLst>
            </p:cNvPr>
            <p:cNvSpPr>
              <a:spLocks noChangeArrowheads="1"/>
            </p:cNvSpPr>
            <p:nvPr/>
          </p:nvSpPr>
          <p:spPr bwMode="auto">
            <a:xfrm>
              <a:off x="5220072" y="3284984"/>
              <a:ext cx="1440160" cy="11247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6" name="Rectangle 14">
              <a:extLst>
                <a:ext uri="{FF2B5EF4-FFF2-40B4-BE49-F238E27FC236}">
                  <a16:creationId xmlns:a16="http://schemas.microsoft.com/office/drawing/2014/main" id="{C2615346-B308-ABFE-4CA4-925B3504826A}"/>
                </a:ext>
              </a:extLst>
            </p:cNvPr>
            <p:cNvSpPr txBox="1">
              <a:spLocks noChangeArrowheads="1"/>
            </p:cNvSpPr>
            <p:nvPr/>
          </p:nvSpPr>
          <p:spPr bwMode="auto">
            <a:xfrm>
              <a:off x="5292502" y="3573413"/>
              <a:ext cx="13684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I just know.</a:t>
              </a:r>
              <a:endParaRPr lang="en-US" sz="3200" b="1" dirty="0">
                <a:solidFill>
                  <a:srgbClr val="000000"/>
                </a:solidFill>
                <a:latin typeface="Arial"/>
                <a:ea typeface="ＭＳ Ｐゴシック" charset="0"/>
                <a:cs typeface="Arial"/>
              </a:endParaRPr>
            </a:p>
          </p:txBody>
        </p:sp>
      </p:grpSp>
    </p:spTree>
    <p:extLst>
      <p:ext uri="{BB962C8B-B14F-4D97-AF65-F5344CB8AC3E}">
        <p14:creationId xmlns:p14="http://schemas.microsoft.com/office/powerpoint/2010/main" val="40819408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0FD27-B08C-24C6-3345-45AE0B8C555A}"/>
            </a:ext>
          </a:extLst>
        </p:cNvPr>
        <p:cNvGrpSpPr/>
        <p:nvPr/>
      </p:nvGrpSpPr>
      <p:grpSpPr>
        <a:xfrm>
          <a:off x="0" y="0"/>
          <a:ext cx="0" cy="0"/>
          <a:chOff x="0" y="0"/>
          <a:chExt cx="0" cy="0"/>
        </a:xfrm>
      </p:grpSpPr>
      <p:sp>
        <p:nvSpPr>
          <p:cNvPr id="187393" name="WordArt 4">
            <a:extLst>
              <a:ext uri="{FF2B5EF4-FFF2-40B4-BE49-F238E27FC236}">
                <a16:creationId xmlns:a16="http://schemas.microsoft.com/office/drawing/2014/main" id="{AFFE9ABE-1E3C-C951-AC8A-165AF7DA5141}"/>
              </a:ext>
            </a:extLst>
          </p:cNvPr>
          <p:cNvSpPr>
            <a:spLocks noChangeArrowheads="1" noChangeShapeType="1" noTextEdit="1"/>
          </p:cNvSpPr>
          <p:nvPr/>
        </p:nvSpPr>
        <p:spPr bwMode="auto">
          <a:xfrm>
            <a:off x="5410200" y="304800"/>
            <a:ext cx="3529013"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latin typeface="Impact"/>
                <a:ea typeface="Impact"/>
                <a:cs typeface="Impact"/>
              </a:rPr>
              <a:t>Babylon &amp; Us</a:t>
            </a:r>
          </a:p>
        </p:txBody>
      </p:sp>
      <p:sp>
        <p:nvSpPr>
          <p:cNvPr id="86030" name="Rectangle 14">
            <a:extLst>
              <a:ext uri="{FF2B5EF4-FFF2-40B4-BE49-F238E27FC236}">
                <a16:creationId xmlns:a16="http://schemas.microsoft.com/office/drawing/2014/main" id="{AC2BF727-E4F0-3A41-8740-E9DC0C74DE51}"/>
              </a:ext>
            </a:extLst>
          </p:cNvPr>
          <p:cNvSpPr>
            <a:spLocks noGrp="1" noChangeArrowheads="1"/>
          </p:cNvSpPr>
          <p:nvPr>
            <p:ph type="title" idx="4294967295"/>
          </p:nvPr>
        </p:nvSpPr>
        <p:spPr>
          <a:xfrm>
            <a:off x="107950" y="115888"/>
            <a:ext cx="5184775" cy="444500"/>
          </a:xfrm>
        </p:spPr>
        <p:txBody>
          <a:bodyPr/>
          <a:lstStyle/>
          <a:p>
            <a:pPr>
              <a:spcBef>
                <a:spcPct val="50000"/>
              </a:spcBef>
              <a:defRPr/>
            </a:pPr>
            <a:r>
              <a:rPr lang="en-US" altLang="ja-JP" sz="2800" b="1" u="sng" dirty="0">
                <a:solidFill>
                  <a:srgbClr val="000000"/>
                </a:solidFill>
                <a:effectLst>
                  <a:outerShdw blurRad="38100" dist="38100" dir="2700000" algn="tl">
                    <a:srgbClr val="C0C0C0"/>
                  </a:outerShdw>
                </a:effectLst>
                <a:latin typeface="Times New Roman" pitchFamily="18" charset="0"/>
              </a:rPr>
              <a:t>Self-Made Idols Are Useless</a:t>
            </a:r>
            <a:endParaRPr lang="en-US" altLang="en-US" sz="2800" b="1" u="sng" dirty="0">
              <a:solidFill>
                <a:srgbClr val="000000"/>
              </a:solidFill>
              <a:effectLst>
                <a:outerShdw blurRad="38100" dist="38100" dir="2700000" algn="tl">
                  <a:srgbClr val="C0C0C0"/>
                </a:outerShdw>
              </a:effectLst>
              <a:latin typeface="Times New Roman" pitchFamily="18" charset="0"/>
              <a:ea typeface="宋体" pitchFamily="2" charset="-122"/>
            </a:endParaRPr>
          </a:p>
        </p:txBody>
      </p:sp>
      <p:sp>
        <p:nvSpPr>
          <p:cNvPr id="187395" name="Rectangle 18">
            <a:extLst>
              <a:ext uri="{FF2B5EF4-FFF2-40B4-BE49-F238E27FC236}">
                <a16:creationId xmlns:a16="http://schemas.microsoft.com/office/drawing/2014/main" id="{7D39FD44-7DF6-F922-778C-2743A96030BF}"/>
              </a:ext>
            </a:extLst>
          </p:cNvPr>
          <p:cNvSpPr>
            <a:spLocks noChangeArrowheads="1"/>
          </p:cNvSpPr>
          <p:nvPr/>
        </p:nvSpPr>
        <p:spPr bwMode="auto">
          <a:xfrm>
            <a:off x="2555875" y="5689600"/>
            <a:ext cx="1150938" cy="7921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nvGrpSpPr>
          <p:cNvPr id="10" name="Group 9">
            <a:extLst>
              <a:ext uri="{FF2B5EF4-FFF2-40B4-BE49-F238E27FC236}">
                <a16:creationId xmlns:a16="http://schemas.microsoft.com/office/drawing/2014/main" id="{95B91126-71C7-98DE-4298-D6D5DECBD5A2}"/>
              </a:ext>
            </a:extLst>
          </p:cNvPr>
          <p:cNvGrpSpPr>
            <a:grpSpLocks/>
          </p:cNvGrpSpPr>
          <p:nvPr/>
        </p:nvGrpSpPr>
        <p:grpSpPr bwMode="auto">
          <a:xfrm>
            <a:off x="1258888" y="1225550"/>
            <a:ext cx="7620000" cy="3265488"/>
            <a:chOff x="-2988840" y="2564904"/>
            <a:chExt cx="7620000" cy="3265488"/>
          </a:xfrm>
        </p:grpSpPr>
        <p:pic>
          <p:nvPicPr>
            <p:cNvPr id="187424" name="Picture 6" descr="bc4a">
              <a:extLst>
                <a:ext uri="{FF2B5EF4-FFF2-40B4-BE49-F238E27FC236}">
                  <a16:creationId xmlns:a16="http://schemas.microsoft.com/office/drawing/2014/main" id="{E57E1033-FC9A-14C0-2EBA-DC0188462A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88840" y="2564904"/>
              <a:ext cx="762000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25" name="Rectangle 12">
              <a:extLst>
                <a:ext uri="{FF2B5EF4-FFF2-40B4-BE49-F238E27FC236}">
                  <a16:creationId xmlns:a16="http://schemas.microsoft.com/office/drawing/2014/main" id="{3D5C99B8-0A43-C65E-4CDB-3DDCFEDB113C}"/>
                </a:ext>
              </a:extLst>
            </p:cNvPr>
            <p:cNvSpPr>
              <a:spLocks noChangeArrowheads="1"/>
            </p:cNvSpPr>
            <p:nvPr/>
          </p:nvSpPr>
          <p:spPr bwMode="auto">
            <a:xfrm>
              <a:off x="-2353616" y="2780928"/>
              <a:ext cx="1440160" cy="57606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426" name="Rectangle 13">
              <a:extLst>
                <a:ext uri="{FF2B5EF4-FFF2-40B4-BE49-F238E27FC236}">
                  <a16:creationId xmlns:a16="http://schemas.microsoft.com/office/drawing/2014/main" id="{AC775613-C15C-F77C-E907-3F16487CFE94}"/>
                </a:ext>
              </a:extLst>
            </p:cNvPr>
            <p:cNvSpPr>
              <a:spLocks noChangeArrowheads="1"/>
            </p:cNvSpPr>
            <p:nvPr/>
          </p:nvSpPr>
          <p:spPr bwMode="auto">
            <a:xfrm>
              <a:off x="-396552" y="2852936"/>
              <a:ext cx="1728192" cy="57606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0" name="Rectangle 14">
              <a:extLst>
                <a:ext uri="{FF2B5EF4-FFF2-40B4-BE49-F238E27FC236}">
                  <a16:creationId xmlns:a16="http://schemas.microsoft.com/office/drawing/2014/main" id="{76F96A64-328E-181E-440E-61E305E76772}"/>
                </a:ext>
              </a:extLst>
            </p:cNvPr>
            <p:cNvSpPr txBox="1">
              <a:spLocks noChangeArrowheads="1"/>
            </p:cNvSpPr>
            <p:nvPr/>
          </p:nvSpPr>
          <p:spPr bwMode="auto">
            <a:xfrm>
              <a:off x="-2557040" y="2780804"/>
              <a:ext cx="18367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Whatcha</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a:t>
              </a: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doin</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here, kid?</a:t>
              </a:r>
              <a:endParaRPr lang="en-US" sz="3200" b="1" dirty="0">
                <a:solidFill>
                  <a:srgbClr val="000000"/>
                </a:solidFill>
                <a:latin typeface="Arial"/>
                <a:ea typeface="ＭＳ Ｐゴシック" charset="0"/>
                <a:cs typeface="Arial"/>
              </a:endParaRPr>
            </a:p>
          </p:txBody>
        </p:sp>
        <p:sp>
          <p:nvSpPr>
            <p:cNvPr id="21" name="Rectangle 14">
              <a:extLst>
                <a:ext uri="{FF2B5EF4-FFF2-40B4-BE49-F238E27FC236}">
                  <a16:creationId xmlns:a16="http://schemas.microsoft.com/office/drawing/2014/main" id="{DFD308FC-5102-DEDC-F543-AB23FF2C91A7}"/>
                </a:ext>
              </a:extLst>
            </p:cNvPr>
            <p:cNvSpPr txBox="1">
              <a:spLocks noChangeArrowheads="1"/>
            </p:cNvSpPr>
            <p:nvPr/>
          </p:nvSpPr>
          <p:spPr bwMode="auto">
            <a:xfrm>
              <a:off x="-467890" y="2852242"/>
              <a:ext cx="1943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…Just enjoying God’s creation.</a:t>
              </a:r>
              <a:endParaRPr lang="en-US" sz="3200" b="1" dirty="0">
                <a:solidFill>
                  <a:srgbClr val="000000"/>
                </a:solidFill>
                <a:latin typeface="Arial"/>
                <a:ea typeface="ＭＳ Ｐゴシック" charset="0"/>
                <a:cs typeface="Arial"/>
              </a:endParaRPr>
            </a:p>
          </p:txBody>
        </p:sp>
      </p:grpSp>
      <p:grpSp>
        <p:nvGrpSpPr>
          <p:cNvPr id="4" name="Group 3">
            <a:extLst>
              <a:ext uri="{FF2B5EF4-FFF2-40B4-BE49-F238E27FC236}">
                <a16:creationId xmlns:a16="http://schemas.microsoft.com/office/drawing/2014/main" id="{97B847EE-95B9-2117-FF96-4E741FC0D1E9}"/>
              </a:ext>
            </a:extLst>
          </p:cNvPr>
          <p:cNvGrpSpPr>
            <a:grpSpLocks/>
          </p:cNvGrpSpPr>
          <p:nvPr/>
        </p:nvGrpSpPr>
        <p:grpSpPr bwMode="auto">
          <a:xfrm>
            <a:off x="1619250" y="1370013"/>
            <a:ext cx="4572000" cy="4010025"/>
            <a:chOff x="1403648" y="332656"/>
            <a:chExt cx="4572000" cy="4010025"/>
          </a:xfrm>
        </p:grpSpPr>
        <p:pic>
          <p:nvPicPr>
            <p:cNvPr id="187419" name="Picture 7" descr="bc5">
              <a:extLst>
                <a:ext uri="{FF2B5EF4-FFF2-40B4-BE49-F238E27FC236}">
                  <a16:creationId xmlns:a16="http://schemas.microsoft.com/office/drawing/2014/main" id="{1CD6E322-09DA-E747-ADB9-9E9E1328A8A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648" y="332656"/>
              <a:ext cx="45720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20" name="Rectangle 14">
              <a:extLst>
                <a:ext uri="{FF2B5EF4-FFF2-40B4-BE49-F238E27FC236}">
                  <a16:creationId xmlns:a16="http://schemas.microsoft.com/office/drawing/2014/main" id="{AF22758B-A463-7D46-8A6B-3D8090799341}"/>
                </a:ext>
              </a:extLst>
            </p:cNvPr>
            <p:cNvSpPr>
              <a:spLocks noChangeArrowheads="1"/>
            </p:cNvSpPr>
            <p:nvPr/>
          </p:nvSpPr>
          <p:spPr bwMode="auto">
            <a:xfrm>
              <a:off x="1763688" y="620688"/>
              <a:ext cx="1512168" cy="100811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421" name="Rectangle 15">
              <a:extLst>
                <a:ext uri="{FF2B5EF4-FFF2-40B4-BE49-F238E27FC236}">
                  <a16:creationId xmlns:a16="http://schemas.microsoft.com/office/drawing/2014/main" id="{1B62D0B6-1796-7FCE-B3C8-5212E7DBADCA}"/>
                </a:ext>
              </a:extLst>
            </p:cNvPr>
            <p:cNvSpPr>
              <a:spLocks noChangeArrowheads="1"/>
            </p:cNvSpPr>
            <p:nvPr/>
          </p:nvSpPr>
          <p:spPr bwMode="auto">
            <a:xfrm>
              <a:off x="4355976" y="1628800"/>
              <a:ext cx="1152128" cy="43204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2" name="Rectangle 14">
              <a:extLst>
                <a:ext uri="{FF2B5EF4-FFF2-40B4-BE49-F238E27FC236}">
                  <a16:creationId xmlns:a16="http://schemas.microsoft.com/office/drawing/2014/main" id="{907CA921-3E58-95A7-97BB-BA57A4B6263A}"/>
                </a:ext>
              </a:extLst>
            </p:cNvPr>
            <p:cNvSpPr txBox="1">
              <a:spLocks noChangeArrowheads="1"/>
            </p:cNvSpPr>
            <p:nvPr/>
          </p:nvSpPr>
          <p:spPr bwMode="auto">
            <a:xfrm>
              <a:off x="1764011" y="619993"/>
              <a:ext cx="1511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Have you ever seen God?</a:t>
              </a:r>
              <a:endParaRPr lang="en-US" sz="3200" b="1" dirty="0">
                <a:solidFill>
                  <a:srgbClr val="000000"/>
                </a:solidFill>
                <a:latin typeface="Arial"/>
                <a:ea typeface="ＭＳ Ｐゴシック" charset="0"/>
                <a:cs typeface="Arial"/>
              </a:endParaRPr>
            </a:p>
          </p:txBody>
        </p:sp>
        <p:sp>
          <p:nvSpPr>
            <p:cNvPr id="24" name="Rectangle 14">
              <a:extLst>
                <a:ext uri="{FF2B5EF4-FFF2-40B4-BE49-F238E27FC236}">
                  <a16:creationId xmlns:a16="http://schemas.microsoft.com/office/drawing/2014/main" id="{A2162A2F-DB3E-1646-22CA-BCC4D85E8F63}"/>
                </a:ext>
              </a:extLst>
            </p:cNvPr>
            <p:cNvSpPr txBox="1">
              <a:spLocks noChangeArrowheads="1"/>
            </p:cNvSpPr>
            <p:nvPr/>
          </p:nvSpPr>
          <p:spPr bwMode="auto">
            <a:xfrm>
              <a:off x="4283373" y="1556618"/>
              <a:ext cx="1171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Nope.</a:t>
              </a:r>
              <a:endParaRPr lang="en-US" sz="3200" b="1" dirty="0">
                <a:solidFill>
                  <a:srgbClr val="000000"/>
                </a:solidFill>
                <a:latin typeface="Arial"/>
                <a:ea typeface="ＭＳ Ｐゴシック" charset="0"/>
                <a:cs typeface="Arial"/>
              </a:endParaRPr>
            </a:p>
          </p:txBody>
        </p:sp>
      </p:grpSp>
      <p:grpSp>
        <p:nvGrpSpPr>
          <p:cNvPr id="23" name="Group 22">
            <a:extLst>
              <a:ext uri="{FF2B5EF4-FFF2-40B4-BE49-F238E27FC236}">
                <a16:creationId xmlns:a16="http://schemas.microsoft.com/office/drawing/2014/main" id="{03AA0494-0E50-1C70-FE07-9EC9EFF0A5BB}"/>
              </a:ext>
            </a:extLst>
          </p:cNvPr>
          <p:cNvGrpSpPr>
            <a:grpSpLocks/>
          </p:cNvGrpSpPr>
          <p:nvPr/>
        </p:nvGrpSpPr>
        <p:grpSpPr bwMode="auto">
          <a:xfrm>
            <a:off x="1763713" y="1657350"/>
            <a:ext cx="4876800" cy="4183063"/>
            <a:chOff x="2339752" y="2420888"/>
            <a:chExt cx="4876800" cy="4183063"/>
          </a:xfrm>
        </p:grpSpPr>
        <p:pic>
          <p:nvPicPr>
            <p:cNvPr id="187414" name="Picture 8" descr="bc6">
              <a:extLst>
                <a:ext uri="{FF2B5EF4-FFF2-40B4-BE49-F238E27FC236}">
                  <a16:creationId xmlns:a16="http://schemas.microsoft.com/office/drawing/2014/main" id="{A7218C60-065B-BFEE-3245-1D0A7E35C07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39752" y="2420888"/>
              <a:ext cx="487680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15" name="Rectangle 17">
              <a:extLst>
                <a:ext uri="{FF2B5EF4-FFF2-40B4-BE49-F238E27FC236}">
                  <a16:creationId xmlns:a16="http://schemas.microsoft.com/office/drawing/2014/main" id="{861D5D4B-5684-3910-4577-384C34A3EA36}"/>
                </a:ext>
              </a:extLst>
            </p:cNvPr>
            <p:cNvSpPr>
              <a:spLocks noChangeArrowheads="1"/>
            </p:cNvSpPr>
            <p:nvPr/>
          </p:nvSpPr>
          <p:spPr bwMode="auto">
            <a:xfrm>
              <a:off x="2699792" y="2924944"/>
              <a:ext cx="1944216" cy="129614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5" name="Rectangle 14">
              <a:extLst>
                <a:ext uri="{FF2B5EF4-FFF2-40B4-BE49-F238E27FC236}">
                  <a16:creationId xmlns:a16="http://schemas.microsoft.com/office/drawing/2014/main" id="{0C6F3FE8-219C-E3A2-FDA6-C6751E40B285}"/>
                </a:ext>
              </a:extLst>
            </p:cNvPr>
            <p:cNvSpPr txBox="1">
              <a:spLocks noChangeArrowheads="1"/>
            </p:cNvSpPr>
            <p:nvPr/>
          </p:nvSpPr>
          <p:spPr bwMode="auto">
            <a:xfrm>
              <a:off x="2844577" y="3068588"/>
              <a:ext cx="17462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Then how do you know that he even exists?</a:t>
              </a:r>
              <a:endParaRPr lang="en-US" sz="3200" b="1" dirty="0">
                <a:solidFill>
                  <a:srgbClr val="000000"/>
                </a:solidFill>
                <a:latin typeface="Arial"/>
                <a:ea typeface="ＭＳ Ｐゴシック" charset="0"/>
                <a:cs typeface="Arial"/>
              </a:endParaRPr>
            </a:p>
          </p:txBody>
        </p:sp>
        <p:sp>
          <p:nvSpPr>
            <p:cNvPr id="187417" name="Oval 38">
              <a:extLst>
                <a:ext uri="{FF2B5EF4-FFF2-40B4-BE49-F238E27FC236}">
                  <a16:creationId xmlns:a16="http://schemas.microsoft.com/office/drawing/2014/main" id="{10ED5920-6ABC-8271-B2E0-421918F5B27E}"/>
                </a:ext>
              </a:extLst>
            </p:cNvPr>
            <p:cNvSpPr>
              <a:spLocks noChangeArrowheads="1"/>
            </p:cNvSpPr>
            <p:nvPr/>
          </p:nvSpPr>
          <p:spPr bwMode="auto">
            <a:xfrm>
              <a:off x="5220072" y="3284984"/>
              <a:ext cx="1440160" cy="11247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6" name="Rectangle 14">
              <a:extLst>
                <a:ext uri="{FF2B5EF4-FFF2-40B4-BE49-F238E27FC236}">
                  <a16:creationId xmlns:a16="http://schemas.microsoft.com/office/drawing/2014/main" id="{8A2E10E3-AD18-180A-3546-7545F2E0E406}"/>
                </a:ext>
              </a:extLst>
            </p:cNvPr>
            <p:cNvSpPr txBox="1">
              <a:spLocks noChangeArrowheads="1"/>
            </p:cNvSpPr>
            <p:nvPr/>
          </p:nvSpPr>
          <p:spPr bwMode="auto">
            <a:xfrm>
              <a:off x="5292502" y="3573413"/>
              <a:ext cx="13684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I just know.</a:t>
              </a:r>
              <a:endParaRPr lang="en-US" sz="3200" b="1" dirty="0">
                <a:solidFill>
                  <a:srgbClr val="000000"/>
                </a:solidFill>
                <a:latin typeface="Arial"/>
                <a:ea typeface="ＭＳ Ｐゴシック" charset="0"/>
                <a:cs typeface="Arial"/>
              </a:endParaRPr>
            </a:p>
          </p:txBody>
        </p:sp>
      </p:grpSp>
      <p:grpSp>
        <p:nvGrpSpPr>
          <p:cNvPr id="6" name="Group 5">
            <a:extLst>
              <a:ext uri="{FF2B5EF4-FFF2-40B4-BE49-F238E27FC236}">
                <a16:creationId xmlns:a16="http://schemas.microsoft.com/office/drawing/2014/main" id="{0327895B-3816-24CD-1A7B-92AF70BC83D7}"/>
              </a:ext>
            </a:extLst>
          </p:cNvPr>
          <p:cNvGrpSpPr>
            <a:grpSpLocks/>
          </p:cNvGrpSpPr>
          <p:nvPr/>
        </p:nvGrpSpPr>
        <p:grpSpPr bwMode="auto">
          <a:xfrm>
            <a:off x="1835150" y="2017713"/>
            <a:ext cx="5005388" cy="4024312"/>
            <a:chOff x="6948264" y="1052736"/>
            <a:chExt cx="5005388" cy="4024313"/>
          </a:xfrm>
        </p:grpSpPr>
        <p:pic>
          <p:nvPicPr>
            <p:cNvPr id="187411" name="Picture 9" descr="bc7">
              <a:extLst>
                <a:ext uri="{FF2B5EF4-FFF2-40B4-BE49-F238E27FC236}">
                  <a16:creationId xmlns:a16="http://schemas.microsoft.com/office/drawing/2014/main" id="{91ECB09A-7AC9-492C-567A-84458A44742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48264" y="1052736"/>
              <a:ext cx="5005388"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12" name="Rectangle 1">
              <a:extLst>
                <a:ext uri="{FF2B5EF4-FFF2-40B4-BE49-F238E27FC236}">
                  <a16:creationId xmlns:a16="http://schemas.microsoft.com/office/drawing/2014/main" id="{35F506B7-B6BC-823A-D49E-F5BFE53296BF}"/>
                </a:ext>
              </a:extLst>
            </p:cNvPr>
            <p:cNvSpPr>
              <a:spLocks noChangeArrowheads="1"/>
            </p:cNvSpPr>
            <p:nvPr/>
          </p:nvSpPr>
          <p:spPr bwMode="auto">
            <a:xfrm>
              <a:off x="7452320" y="1412776"/>
              <a:ext cx="3168352" cy="43204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9" name="Rectangle 14">
              <a:extLst>
                <a:ext uri="{FF2B5EF4-FFF2-40B4-BE49-F238E27FC236}">
                  <a16:creationId xmlns:a16="http://schemas.microsoft.com/office/drawing/2014/main" id="{93F9D260-5F64-94A9-BCFD-2C48BE56ACEA}"/>
                </a:ext>
              </a:extLst>
            </p:cNvPr>
            <p:cNvSpPr txBox="1">
              <a:spLocks noChangeArrowheads="1"/>
            </p:cNvSpPr>
            <p:nvPr/>
          </p:nvSpPr>
          <p:spPr bwMode="auto">
            <a:xfrm>
              <a:off x="7524527" y="1413098"/>
              <a:ext cx="32400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…It’s called faith.</a:t>
              </a:r>
              <a:endParaRPr lang="en-US" sz="3200" b="1" dirty="0">
                <a:solidFill>
                  <a:srgbClr val="000000"/>
                </a:solidFill>
                <a:latin typeface="Arial"/>
                <a:ea typeface="ＭＳ Ｐゴシック" charset="0"/>
                <a:cs typeface="Arial"/>
              </a:endParaRPr>
            </a:p>
          </p:txBody>
        </p:sp>
      </p:grpSp>
    </p:spTree>
    <p:extLst>
      <p:ext uri="{BB962C8B-B14F-4D97-AF65-F5344CB8AC3E}">
        <p14:creationId xmlns:p14="http://schemas.microsoft.com/office/powerpoint/2010/main" val="25007794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C852D-6155-33BF-28AE-4CA4FCB47BE7}"/>
            </a:ext>
          </a:extLst>
        </p:cNvPr>
        <p:cNvGrpSpPr/>
        <p:nvPr/>
      </p:nvGrpSpPr>
      <p:grpSpPr>
        <a:xfrm>
          <a:off x="0" y="0"/>
          <a:ext cx="0" cy="0"/>
          <a:chOff x="0" y="0"/>
          <a:chExt cx="0" cy="0"/>
        </a:xfrm>
      </p:grpSpPr>
      <p:sp>
        <p:nvSpPr>
          <p:cNvPr id="187393" name="WordArt 4">
            <a:extLst>
              <a:ext uri="{FF2B5EF4-FFF2-40B4-BE49-F238E27FC236}">
                <a16:creationId xmlns:a16="http://schemas.microsoft.com/office/drawing/2014/main" id="{26EE7996-0ABB-81B7-3C37-CD18D83EAE94}"/>
              </a:ext>
            </a:extLst>
          </p:cNvPr>
          <p:cNvSpPr>
            <a:spLocks noChangeArrowheads="1" noChangeShapeType="1" noTextEdit="1"/>
          </p:cNvSpPr>
          <p:nvPr/>
        </p:nvSpPr>
        <p:spPr bwMode="auto">
          <a:xfrm>
            <a:off x="5410200" y="304800"/>
            <a:ext cx="3529013"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latin typeface="Impact"/>
                <a:ea typeface="Impact"/>
                <a:cs typeface="Impact"/>
              </a:rPr>
              <a:t>Babylon &amp; Us</a:t>
            </a:r>
          </a:p>
        </p:txBody>
      </p:sp>
      <p:sp>
        <p:nvSpPr>
          <p:cNvPr id="86030" name="Rectangle 14">
            <a:extLst>
              <a:ext uri="{FF2B5EF4-FFF2-40B4-BE49-F238E27FC236}">
                <a16:creationId xmlns:a16="http://schemas.microsoft.com/office/drawing/2014/main" id="{063CFFA4-B2D1-DDC5-B5AB-735FB89494BD}"/>
              </a:ext>
            </a:extLst>
          </p:cNvPr>
          <p:cNvSpPr>
            <a:spLocks noGrp="1" noChangeArrowheads="1"/>
          </p:cNvSpPr>
          <p:nvPr>
            <p:ph type="title" idx="4294967295"/>
          </p:nvPr>
        </p:nvSpPr>
        <p:spPr>
          <a:xfrm>
            <a:off x="107950" y="115888"/>
            <a:ext cx="5184775" cy="444500"/>
          </a:xfrm>
        </p:spPr>
        <p:txBody>
          <a:bodyPr/>
          <a:lstStyle/>
          <a:p>
            <a:pPr>
              <a:spcBef>
                <a:spcPct val="50000"/>
              </a:spcBef>
              <a:defRPr/>
            </a:pPr>
            <a:r>
              <a:rPr lang="en-US" altLang="ja-JP" sz="2800" b="1" u="sng" dirty="0">
                <a:solidFill>
                  <a:srgbClr val="000000"/>
                </a:solidFill>
                <a:effectLst>
                  <a:outerShdw blurRad="38100" dist="38100" dir="2700000" algn="tl">
                    <a:srgbClr val="C0C0C0"/>
                  </a:outerShdw>
                </a:effectLst>
                <a:latin typeface="Times New Roman" pitchFamily="18" charset="0"/>
              </a:rPr>
              <a:t>Self-Made Idols Are Useless</a:t>
            </a:r>
            <a:endParaRPr lang="en-US" altLang="en-US" sz="2800" b="1" u="sng" dirty="0">
              <a:solidFill>
                <a:srgbClr val="000000"/>
              </a:solidFill>
              <a:effectLst>
                <a:outerShdw blurRad="38100" dist="38100" dir="2700000" algn="tl">
                  <a:srgbClr val="C0C0C0"/>
                </a:outerShdw>
              </a:effectLst>
              <a:latin typeface="Times New Roman" pitchFamily="18" charset="0"/>
              <a:ea typeface="宋体" pitchFamily="2" charset="-122"/>
            </a:endParaRPr>
          </a:p>
        </p:txBody>
      </p:sp>
      <p:sp>
        <p:nvSpPr>
          <p:cNvPr id="187395" name="Rectangle 18">
            <a:extLst>
              <a:ext uri="{FF2B5EF4-FFF2-40B4-BE49-F238E27FC236}">
                <a16:creationId xmlns:a16="http://schemas.microsoft.com/office/drawing/2014/main" id="{56B70266-99FB-AA7B-2A66-8F1C778E1F5D}"/>
              </a:ext>
            </a:extLst>
          </p:cNvPr>
          <p:cNvSpPr>
            <a:spLocks noChangeArrowheads="1"/>
          </p:cNvSpPr>
          <p:nvPr/>
        </p:nvSpPr>
        <p:spPr bwMode="auto">
          <a:xfrm>
            <a:off x="2555875" y="5689600"/>
            <a:ext cx="1150938" cy="7921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nvGrpSpPr>
          <p:cNvPr id="10" name="Group 9">
            <a:extLst>
              <a:ext uri="{FF2B5EF4-FFF2-40B4-BE49-F238E27FC236}">
                <a16:creationId xmlns:a16="http://schemas.microsoft.com/office/drawing/2014/main" id="{6AD2AA63-72EA-7B69-BB92-F08B1721CA70}"/>
              </a:ext>
            </a:extLst>
          </p:cNvPr>
          <p:cNvGrpSpPr>
            <a:grpSpLocks/>
          </p:cNvGrpSpPr>
          <p:nvPr/>
        </p:nvGrpSpPr>
        <p:grpSpPr bwMode="auto">
          <a:xfrm>
            <a:off x="1258888" y="1225550"/>
            <a:ext cx="7620000" cy="3265488"/>
            <a:chOff x="-2988840" y="2564904"/>
            <a:chExt cx="7620000" cy="3265488"/>
          </a:xfrm>
        </p:grpSpPr>
        <p:pic>
          <p:nvPicPr>
            <p:cNvPr id="187424" name="Picture 6" descr="bc4a">
              <a:extLst>
                <a:ext uri="{FF2B5EF4-FFF2-40B4-BE49-F238E27FC236}">
                  <a16:creationId xmlns:a16="http://schemas.microsoft.com/office/drawing/2014/main" id="{0A13E405-0CDE-F1AB-DDDD-3402F7D224F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88840" y="2564904"/>
              <a:ext cx="762000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25" name="Rectangle 12">
              <a:extLst>
                <a:ext uri="{FF2B5EF4-FFF2-40B4-BE49-F238E27FC236}">
                  <a16:creationId xmlns:a16="http://schemas.microsoft.com/office/drawing/2014/main" id="{D1677366-8A8D-1612-7087-3D85985B1E9F}"/>
                </a:ext>
              </a:extLst>
            </p:cNvPr>
            <p:cNvSpPr>
              <a:spLocks noChangeArrowheads="1"/>
            </p:cNvSpPr>
            <p:nvPr/>
          </p:nvSpPr>
          <p:spPr bwMode="auto">
            <a:xfrm>
              <a:off x="-2353616" y="2780928"/>
              <a:ext cx="1440160" cy="57606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426" name="Rectangle 13">
              <a:extLst>
                <a:ext uri="{FF2B5EF4-FFF2-40B4-BE49-F238E27FC236}">
                  <a16:creationId xmlns:a16="http://schemas.microsoft.com/office/drawing/2014/main" id="{768F8789-D7BF-5C81-6BC8-04AFC1C228D0}"/>
                </a:ext>
              </a:extLst>
            </p:cNvPr>
            <p:cNvSpPr>
              <a:spLocks noChangeArrowheads="1"/>
            </p:cNvSpPr>
            <p:nvPr/>
          </p:nvSpPr>
          <p:spPr bwMode="auto">
            <a:xfrm>
              <a:off x="-396552" y="2852936"/>
              <a:ext cx="1728192" cy="57606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0" name="Rectangle 14">
              <a:extLst>
                <a:ext uri="{FF2B5EF4-FFF2-40B4-BE49-F238E27FC236}">
                  <a16:creationId xmlns:a16="http://schemas.microsoft.com/office/drawing/2014/main" id="{04DB061F-4610-492F-EFE3-F3CA478D7120}"/>
                </a:ext>
              </a:extLst>
            </p:cNvPr>
            <p:cNvSpPr txBox="1">
              <a:spLocks noChangeArrowheads="1"/>
            </p:cNvSpPr>
            <p:nvPr/>
          </p:nvSpPr>
          <p:spPr bwMode="auto">
            <a:xfrm>
              <a:off x="-2557040" y="2780804"/>
              <a:ext cx="18367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Whatcha</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a:t>
              </a: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doin</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here, kid?</a:t>
              </a:r>
              <a:endParaRPr lang="en-US" sz="3200" b="1" dirty="0">
                <a:solidFill>
                  <a:srgbClr val="000000"/>
                </a:solidFill>
                <a:latin typeface="Arial"/>
                <a:ea typeface="ＭＳ Ｐゴシック" charset="0"/>
                <a:cs typeface="Arial"/>
              </a:endParaRPr>
            </a:p>
          </p:txBody>
        </p:sp>
        <p:sp>
          <p:nvSpPr>
            <p:cNvPr id="21" name="Rectangle 14">
              <a:extLst>
                <a:ext uri="{FF2B5EF4-FFF2-40B4-BE49-F238E27FC236}">
                  <a16:creationId xmlns:a16="http://schemas.microsoft.com/office/drawing/2014/main" id="{9BC32CD3-C511-EF26-4010-252987DD0384}"/>
                </a:ext>
              </a:extLst>
            </p:cNvPr>
            <p:cNvSpPr txBox="1">
              <a:spLocks noChangeArrowheads="1"/>
            </p:cNvSpPr>
            <p:nvPr/>
          </p:nvSpPr>
          <p:spPr bwMode="auto">
            <a:xfrm>
              <a:off x="-467890" y="2852242"/>
              <a:ext cx="1943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…Just enjoying God’s creation.</a:t>
              </a:r>
              <a:endParaRPr lang="en-US" sz="3200" b="1" dirty="0">
                <a:solidFill>
                  <a:srgbClr val="000000"/>
                </a:solidFill>
                <a:latin typeface="Arial"/>
                <a:ea typeface="ＭＳ Ｐゴシック" charset="0"/>
                <a:cs typeface="Arial"/>
              </a:endParaRPr>
            </a:p>
          </p:txBody>
        </p:sp>
      </p:grpSp>
      <p:grpSp>
        <p:nvGrpSpPr>
          <p:cNvPr id="4" name="Group 3">
            <a:extLst>
              <a:ext uri="{FF2B5EF4-FFF2-40B4-BE49-F238E27FC236}">
                <a16:creationId xmlns:a16="http://schemas.microsoft.com/office/drawing/2014/main" id="{B1E6396D-A98F-CD64-E9A1-09DB29ACF836}"/>
              </a:ext>
            </a:extLst>
          </p:cNvPr>
          <p:cNvGrpSpPr>
            <a:grpSpLocks/>
          </p:cNvGrpSpPr>
          <p:nvPr/>
        </p:nvGrpSpPr>
        <p:grpSpPr bwMode="auto">
          <a:xfrm>
            <a:off x="1619250" y="1370013"/>
            <a:ext cx="4572000" cy="4010025"/>
            <a:chOff x="1403648" y="332656"/>
            <a:chExt cx="4572000" cy="4010025"/>
          </a:xfrm>
        </p:grpSpPr>
        <p:pic>
          <p:nvPicPr>
            <p:cNvPr id="187419" name="Picture 7" descr="bc5">
              <a:extLst>
                <a:ext uri="{FF2B5EF4-FFF2-40B4-BE49-F238E27FC236}">
                  <a16:creationId xmlns:a16="http://schemas.microsoft.com/office/drawing/2014/main" id="{4EAB7432-4784-C160-FE99-078A35D7DD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648" y="332656"/>
              <a:ext cx="45720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20" name="Rectangle 14">
              <a:extLst>
                <a:ext uri="{FF2B5EF4-FFF2-40B4-BE49-F238E27FC236}">
                  <a16:creationId xmlns:a16="http://schemas.microsoft.com/office/drawing/2014/main" id="{4A6EA763-EA5B-B9F9-FFA1-D2E444BD3880}"/>
                </a:ext>
              </a:extLst>
            </p:cNvPr>
            <p:cNvSpPr>
              <a:spLocks noChangeArrowheads="1"/>
            </p:cNvSpPr>
            <p:nvPr/>
          </p:nvSpPr>
          <p:spPr bwMode="auto">
            <a:xfrm>
              <a:off x="1763688" y="620688"/>
              <a:ext cx="1512168" cy="100811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421" name="Rectangle 15">
              <a:extLst>
                <a:ext uri="{FF2B5EF4-FFF2-40B4-BE49-F238E27FC236}">
                  <a16:creationId xmlns:a16="http://schemas.microsoft.com/office/drawing/2014/main" id="{2F3663B0-05E7-CDE0-39D3-EDEEB10A531E}"/>
                </a:ext>
              </a:extLst>
            </p:cNvPr>
            <p:cNvSpPr>
              <a:spLocks noChangeArrowheads="1"/>
            </p:cNvSpPr>
            <p:nvPr/>
          </p:nvSpPr>
          <p:spPr bwMode="auto">
            <a:xfrm>
              <a:off x="4355976" y="1628800"/>
              <a:ext cx="1152128" cy="43204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2" name="Rectangle 14">
              <a:extLst>
                <a:ext uri="{FF2B5EF4-FFF2-40B4-BE49-F238E27FC236}">
                  <a16:creationId xmlns:a16="http://schemas.microsoft.com/office/drawing/2014/main" id="{9FA8B1DF-93E7-AFB2-2785-C34DEE903259}"/>
                </a:ext>
              </a:extLst>
            </p:cNvPr>
            <p:cNvSpPr txBox="1">
              <a:spLocks noChangeArrowheads="1"/>
            </p:cNvSpPr>
            <p:nvPr/>
          </p:nvSpPr>
          <p:spPr bwMode="auto">
            <a:xfrm>
              <a:off x="1764011" y="619993"/>
              <a:ext cx="1511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Have you ever seen God?</a:t>
              </a:r>
              <a:endParaRPr lang="en-US" sz="3200" b="1" dirty="0">
                <a:solidFill>
                  <a:srgbClr val="000000"/>
                </a:solidFill>
                <a:latin typeface="Arial"/>
                <a:ea typeface="ＭＳ Ｐゴシック" charset="0"/>
                <a:cs typeface="Arial"/>
              </a:endParaRPr>
            </a:p>
          </p:txBody>
        </p:sp>
        <p:sp>
          <p:nvSpPr>
            <p:cNvPr id="24" name="Rectangle 14">
              <a:extLst>
                <a:ext uri="{FF2B5EF4-FFF2-40B4-BE49-F238E27FC236}">
                  <a16:creationId xmlns:a16="http://schemas.microsoft.com/office/drawing/2014/main" id="{8B415B7F-0EF8-7D74-120C-CA449746309A}"/>
                </a:ext>
              </a:extLst>
            </p:cNvPr>
            <p:cNvSpPr txBox="1">
              <a:spLocks noChangeArrowheads="1"/>
            </p:cNvSpPr>
            <p:nvPr/>
          </p:nvSpPr>
          <p:spPr bwMode="auto">
            <a:xfrm>
              <a:off x="4283373" y="1556618"/>
              <a:ext cx="1171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Nope.</a:t>
              </a:r>
              <a:endParaRPr lang="en-US" sz="3200" b="1" dirty="0">
                <a:solidFill>
                  <a:srgbClr val="000000"/>
                </a:solidFill>
                <a:latin typeface="Arial"/>
                <a:ea typeface="ＭＳ Ｐゴシック" charset="0"/>
                <a:cs typeface="Arial"/>
              </a:endParaRPr>
            </a:p>
          </p:txBody>
        </p:sp>
      </p:grpSp>
      <p:grpSp>
        <p:nvGrpSpPr>
          <p:cNvPr id="23" name="Group 22">
            <a:extLst>
              <a:ext uri="{FF2B5EF4-FFF2-40B4-BE49-F238E27FC236}">
                <a16:creationId xmlns:a16="http://schemas.microsoft.com/office/drawing/2014/main" id="{9AADDEF0-EC39-042B-043B-7900B44B7621}"/>
              </a:ext>
            </a:extLst>
          </p:cNvPr>
          <p:cNvGrpSpPr>
            <a:grpSpLocks/>
          </p:cNvGrpSpPr>
          <p:nvPr/>
        </p:nvGrpSpPr>
        <p:grpSpPr bwMode="auto">
          <a:xfrm>
            <a:off x="1763713" y="1657350"/>
            <a:ext cx="4876800" cy="4183063"/>
            <a:chOff x="2339752" y="2420888"/>
            <a:chExt cx="4876800" cy="4183063"/>
          </a:xfrm>
        </p:grpSpPr>
        <p:pic>
          <p:nvPicPr>
            <p:cNvPr id="187414" name="Picture 8" descr="bc6">
              <a:extLst>
                <a:ext uri="{FF2B5EF4-FFF2-40B4-BE49-F238E27FC236}">
                  <a16:creationId xmlns:a16="http://schemas.microsoft.com/office/drawing/2014/main" id="{43F3EFC0-2927-97BF-719A-A6E5095F4DA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39752" y="2420888"/>
              <a:ext cx="487680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15" name="Rectangle 17">
              <a:extLst>
                <a:ext uri="{FF2B5EF4-FFF2-40B4-BE49-F238E27FC236}">
                  <a16:creationId xmlns:a16="http://schemas.microsoft.com/office/drawing/2014/main" id="{F7DC983A-4EA8-3DBE-9CAD-38970900171D}"/>
                </a:ext>
              </a:extLst>
            </p:cNvPr>
            <p:cNvSpPr>
              <a:spLocks noChangeArrowheads="1"/>
            </p:cNvSpPr>
            <p:nvPr/>
          </p:nvSpPr>
          <p:spPr bwMode="auto">
            <a:xfrm>
              <a:off x="2699792" y="2924944"/>
              <a:ext cx="1944216" cy="129614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5" name="Rectangle 14">
              <a:extLst>
                <a:ext uri="{FF2B5EF4-FFF2-40B4-BE49-F238E27FC236}">
                  <a16:creationId xmlns:a16="http://schemas.microsoft.com/office/drawing/2014/main" id="{A941D60D-88C1-D25B-0084-078F6E218FE6}"/>
                </a:ext>
              </a:extLst>
            </p:cNvPr>
            <p:cNvSpPr txBox="1">
              <a:spLocks noChangeArrowheads="1"/>
            </p:cNvSpPr>
            <p:nvPr/>
          </p:nvSpPr>
          <p:spPr bwMode="auto">
            <a:xfrm>
              <a:off x="2844577" y="3068588"/>
              <a:ext cx="17462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Then how do you know that he even exists?</a:t>
              </a:r>
              <a:endParaRPr lang="en-US" sz="3200" b="1" dirty="0">
                <a:solidFill>
                  <a:srgbClr val="000000"/>
                </a:solidFill>
                <a:latin typeface="Arial"/>
                <a:ea typeface="ＭＳ Ｐゴシック" charset="0"/>
                <a:cs typeface="Arial"/>
              </a:endParaRPr>
            </a:p>
          </p:txBody>
        </p:sp>
        <p:sp>
          <p:nvSpPr>
            <p:cNvPr id="187417" name="Oval 38">
              <a:extLst>
                <a:ext uri="{FF2B5EF4-FFF2-40B4-BE49-F238E27FC236}">
                  <a16:creationId xmlns:a16="http://schemas.microsoft.com/office/drawing/2014/main" id="{AC00C6BA-28FD-4C51-B93E-893D7B550B20}"/>
                </a:ext>
              </a:extLst>
            </p:cNvPr>
            <p:cNvSpPr>
              <a:spLocks noChangeArrowheads="1"/>
            </p:cNvSpPr>
            <p:nvPr/>
          </p:nvSpPr>
          <p:spPr bwMode="auto">
            <a:xfrm>
              <a:off x="5220072" y="3284984"/>
              <a:ext cx="1440160" cy="11247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6" name="Rectangle 14">
              <a:extLst>
                <a:ext uri="{FF2B5EF4-FFF2-40B4-BE49-F238E27FC236}">
                  <a16:creationId xmlns:a16="http://schemas.microsoft.com/office/drawing/2014/main" id="{92421B55-82A9-E3CD-ECF7-D83A45ACA56D}"/>
                </a:ext>
              </a:extLst>
            </p:cNvPr>
            <p:cNvSpPr txBox="1">
              <a:spLocks noChangeArrowheads="1"/>
            </p:cNvSpPr>
            <p:nvPr/>
          </p:nvSpPr>
          <p:spPr bwMode="auto">
            <a:xfrm>
              <a:off x="5292502" y="3573413"/>
              <a:ext cx="13684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I just know.</a:t>
              </a:r>
              <a:endParaRPr lang="en-US" sz="3200" b="1" dirty="0">
                <a:solidFill>
                  <a:srgbClr val="000000"/>
                </a:solidFill>
                <a:latin typeface="Arial"/>
                <a:ea typeface="ＭＳ Ｐゴシック" charset="0"/>
                <a:cs typeface="Arial"/>
              </a:endParaRPr>
            </a:p>
          </p:txBody>
        </p:sp>
      </p:grpSp>
      <p:grpSp>
        <p:nvGrpSpPr>
          <p:cNvPr id="6" name="Group 5">
            <a:extLst>
              <a:ext uri="{FF2B5EF4-FFF2-40B4-BE49-F238E27FC236}">
                <a16:creationId xmlns:a16="http://schemas.microsoft.com/office/drawing/2014/main" id="{A2ADB877-7AA0-167F-72A0-0DD971265F44}"/>
              </a:ext>
            </a:extLst>
          </p:cNvPr>
          <p:cNvGrpSpPr>
            <a:grpSpLocks/>
          </p:cNvGrpSpPr>
          <p:nvPr/>
        </p:nvGrpSpPr>
        <p:grpSpPr bwMode="auto">
          <a:xfrm>
            <a:off x="1835150" y="2017713"/>
            <a:ext cx="5005388" cy="4024312"/>
            <a:chOff x="6948264" y="1052736"/>
            <a:chExt cx="5005388" cy="4024313"/>
          </a:xfrm>
        </p:grpSpPr>
        <p:pic>
          <p:nvPicPr>
            <p:cNvPr id="187411" name="Picture 9" descr="bc7">
              <a:extLst>
                <a:ext uri="{FF2B5EF4-FFF2-40B4-BE49-F238E27FC236}">
                  <a16:creationId xmlns:a16="http://schemas.microsoft.com/office/drawing/2014/main" id="{CCEC38AC-6E7B-C70D-21D1-13B88B3FA16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48264" y="1052736"/>
              <a:ext cx="5005388"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12" name="Rectangle 1">
              <a:extLst>
                <a:ext uri="{FF2B5EF4-FFF2-40B4-BE49-F238E27FC236}">
                  <a16:creationId xmlns:a16="http://schemas.microsoft.com/office/drawing/2014/main" id="{64AF726A-11FC-FD47-512B-3338DF3D7440}"/>
                </a:ext>
              </a:extLst>
            </p:cNvPr>
            <p:cNvSpPr>
              <a:spLocks noChangeArrowheads="1"/>
            </p:cNvSpPr>
            <p:nvPr/>
          </p:nvSpPr>
          <p:spPr bwMode="auto">
            <a:xfrm>
              <a:off x="7452320" y="1412776"/>
              <a:ext cx="3168352" cy="43204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9" name="Rectangle 14">
              <a:extLst>
                <a:ext uri="{FF2B5EF4-FFF2-40B4-BE49-F238E27FC236}">
                  <a16:creationId xmlns:a16="http://schemas.microsoft.com/office/drawing/2014/main" id="{91CEEA0A-0304-A897-1529-57D9F256714B}"/>
                </a:ext>
              </a:extLst>
            </p:cNvPr>
            <p:cNvSpPr txBox="1">
              <a:spLocks noChangeArrowheads="1"/>
            </p:cNvSpPr>
            <p:nvPr/>
          </p:nvSpPr>
          <p:spPr bwMode="auto">
            <a:xfrm>
              <a:off x="7524527" y="1413098"/>
              <a:ext cx="32400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…It’s called faith.</a:t>
              </a:r>
              <a:endParaRPr lang="en-US" sz="3200" b="1" dirty="0">
                <a:solidFill>
                  <a:srgbClr val="000000"/>
                </a:solidFill>
                <a:latin typeface="Arial"/>
                <a:ea typeface="ＭＳ Ｐゴシック" charset="0"/>
                <a:cs typeface="Arial"/>
              </a:endParaRPr>
            </a:p>
          </p:txBody>
        </p:sp>
      </p:grpSp>
      <p:grpSp>
        <p:nvGrpSpPr>
          <p:cNvPr id="8" name="Group 7">
            <a:extLst>
              <a:ext uri="{FF2B5EF4-FFF2-40B4-BE49-F238E27FC236}">
                <a16:creationId xmlns:a16="http://schemas.microsoft.com/office/drawing/2014/main" id="{EEDD1DED-6182-AB45-4D1A-0DEC5B224389}"/>
              </a:ext>
            </a:extLst>
          </p:cNvPr>
          <p:cNvGrpSpPr>
            <a:grpSpLocks/>
          </p:cNvGrpSpPr>
          <p:nvPr/>
        </p:nvGrpSpPr>
        <p:grpSpPr bwMode="auto">
          <a:xfrm>
            <a:off x="1979613" y="1728788"/>
            <a:ext cx="5181600" cy="4795837"/>
            <a:chOff x="-5858432" y="2622452"/>
            <a:chExt cx="5181600" cy="4795838"/>
          </a:xfrm>
        </p:grpSpPr>
        <p:pic>
          <p:nvPicPr>
            <p:cNvPr id="187405" name="Picture 10" descr="bc8">
              <a:extLst>
                <a:ext uri="{FF2B5EF4-FFF2-40B4-BE49-F238E27FC236}">
                  <a16:creationId xmlns:a16="http://schemas.microsoft.com/office/drawing/2014/main" id="{B137AC1E-D9E6-05C8-0E8C-68CAEF02D95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58432" y="2622452"/>
              <a:ext cx="5181600"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6" name="Rectangle 11">
              <a:extLst>
                <a:ext uri="{FF2B5EF4-FFF2-40B4-BE49-F238E27FC236}">
                  <a16:creationId xmlns:a16="http://schemas.microsoft.com/office/drawing/2014/main" id="{C1E806DC-C073-FBF2-07B8-8DCE5DC5B835}"/>
                </a:ext>
              </a:extLst>
            </p:cNvPr>
            <p:cNvSpPr>
              <a:spLocks noChangeArrowheads="1"/>
            </p:cNvSpPr>
            <p:nvPr/>
          </p:nvSpPr>
          <p:spPr bwMode="auto">
            <a:xfrm>
              <a:off x="-5786424" y="2671491"/>
              <a:ext cx="3672408" cy="129614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407" name="Rectangle 33">
              <a:extLst>
                <a:ext uri="{FF2B5EF4-FFF2-40B4-BE49-F238E27FC236}">
                  <a16:creationId xmlns:a16="http://schemas.microsoft.com/office/drawing/2014/main" id="{73392400-46C7-B4E5-1750-DEF24E999172}"/>
                </a:ext>
              </a:extLst>
            </p:cNvPr>
            <p:cNvSpPr>
              <a:spLocks noChangeArrowheads="1"/>
            </p:cNvSpPr>
            <p:nvPr/>
          </p:nvSpPr>
          <p:spPr bwMode="auto">
            <a:xfrm>
              <a:off x="-3266144" y="2743499"/>
              <a:ext cx="2160240" cy="864096"/>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408" name="Oval 6">
              <a:extLst>
                <a:ext uri="{FF2B5EF4-FFF2-40B4-BE49-F238E27FC236}">
                  <a16:creationId xmlns:a16="http://schemas.microsoft.com/office/drawing/2014/main" id="{39101E69-E9F7-EAE0-EF33-7527EC82739E}"/>
                </a:ext>
              </a:extLst>
            </p:cNvPr>
            <p:cNvSpPr>
              <a:spLocks noChangeArrowheads="1"/>
            </p:cNvSpPr>
            <p:nvPr/>
          </p:nvSpPr>
          <p:spPr bwMode="auto">
            <a:xfrm>
              <a:off x="-2258032" y="3923011"/>
              <a:ext cx="1440160" cy="11247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8" name="Rectangle 14">
              <a:extLst>
                <a:ext uri="{FF2B5EF4-FFF2-40B4-BE49-F238E27FC236}">
                  <a16:creationId xmlns:a16="http://schemas.microsoft.com/office/drawing/2014/main" id="{8715EB8B-638A-F3AA-19F0-8190A8B86FF9}"/>
                </a:ext>
              </a:extLst>
            </p:cNvPr>
            <p:cNvSpPr txBox="1">
              <a:spLocks noChangeArrowheads="1"/>
            </p:cNvSpPr>
            <p:nvPr/>
          </p:nvSpPr>
          <p:spPr bwMode="auto">
            <a:xfrm>
              <a:off x="-5713970" y="2887564"/>
              <a:ext cx="48958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2400" b="1" dirty="0">
                  <a:solidFill>
                    <a:srgbClr val="000000"/>
                  </a:solidFill>
                  <a:effectLst>
                    <a:outerShdw blurRad="38100" dist="38100" dir="2700000" algn="tl">
                      <a:srgbClr val="DDDDDD"/>
                    </a:outerShdw>
                  </a:effectLst>
                  <a:latin typeface="Arial"/>
                  <a:ea typeface="ＭＳ Ｐゴシック" charset="0"/>
                  <a:cs typeface="Arial"/>
                </a:rPr>
                <a:t>It must take incredible faith to believe in a God you can’t see.</a:t>
              </a:r>
              <a:endParaRPr lang="en-US" sz="4000" b="1" dirty="0">
                <a:solidFill>
                  <a:srgbClr val="000000"/>
                </a:solidFill>
                <a:latin typeface="Arial"/>
                <a:ea typeface="ＭＳ Ｐゴシック" charset="0"/>
                <a:cs typeface="Arial"/>
              </a:endParaRPr>
            </a:p>
          </p:txBody>
        </p:sp>
        <p:sp>
          <p:nvSpPr>
            <p:cNvPr id="32" name="Rectangle 14">
              <a:extLst>
                <a:ext uri="{FF2B5EF4-FFF2-40B4-BE49-F238E27FC236}">
                  <a16:creationId xmlns:a16="http://schemas.microsoft.com/office/drawing/2014/main" id="{B557C3B4-9C40-E9D6-80BA-ADF57A0847E4}"/>
                </a:ext>
              </a:extLst>
            </p:cNvPr>
            <p:cNvSpPr txBox="1">
              <a:spLocks noChangeArrowheads="1"/>
            </p:cNvSpPr>
            <p:nvPr/>
          </p:nvSpPr>
          <p:spPr bwMode="auto">
            <a:xfrm>
              <a:off x="-2132570" y="4040089"/>
              <a:ext cx="116998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2400" b="1" dirty="0">
                  <a:solidFill>
                    <a:srgbClr val="000000"/>
                  </a:solidFill>
                  <a:effectLst>
                    <a:outerShdw blurRad="38100" dist="38100" dir="2700000" algn="tl">
                      <a:srgbClr val="DDDDDD"/>
                    </a:outerShdw>
                  </a:effectLst>
                  <a:latin typeface="Arial"/>
                  <a:ea typeface="ＭＳ Ｐゴシック" charset="0"/>
                  <a:cs typeface="Arial"/>
                </a:rPr>
                <a:t>Not really.</a:t>
              </a:r>
              <a:endParaRPr lang="en-US" sz="4000" b="1" dirty="0">
                <a:solidFill>
                  <a:srgbClr val="000000"/>
                </a:solidFill>
                <a:latin typeface="Arial"/>
                <a:ea typeface="ＭＳ Ｐゴシック" charset="0"/>
                <a:cs typeface="Arial"/>
              </a:endParaRPr>
            </a:p>
          </p:txBody>
        </p:sp>
      </p:grpSp>
    </p:spTree>
    <p:extLst>
      <p:ext uri="{BB962C8B-B14F-4D97-AF65-F5344CB8AC3E}">
        <p14:creationId xmlns:p14="http://schemas.microsoft.com/office/powerpoint/2010/main" val="31247385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5D41F-A894-B49B-104C-8B659F12B137}"/>
            </a:ext>
          </a:extLst>
        </p:cNvPr>
        <p:cNvGrpSpPr/>
        <p:nvPr/>
      </p:nvGrpSpPr>
      <p:grpSpPr>
        <a:xfrm>
          <a:off x="0" y="0"/>
          <a:ext cx="0" cy="0"/>
          <a:chOff x="0" y="0"/>
          <a:chExt cx="0" cy="0"/>
        </a:xfrm>
      </p:grpSpPr>
      <p:sp>
        <p:nvSpPr>
          <p:cNvPr id="187393" name="WordArt 4">
            <a:extLst>
              <a:ext uri="{FF2B5EF4-FFF2-40B4-BE49-F238E27FC236}">
                <a16:creationId xmlns:a16="http://schemas.microsoft.com/office/drawing/2014/main" id="{FCE47FCB-8B51-E7FE-7EA1-4C506BDEBC78}"/>
              </a:ext>
            </a:extLst>
          </p:cNvPr>
          <p:cNvSpPr>
            <a:spLocks noChangeArrowheads="1" noChangeShapeType="1" noTextEdit="1"/>
          </p:cNvSpPr>
          <p:nvPr/>
        </p:nvSpPr>
        <p:spPr bwMode="auto">
          <a:xfrm>
            <a:off x="5410200" y="304800"/>
            <a:ext cx="3529013"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latin typeface="Impact"/>
                <a:ea typeface="Impact"/>
                <a:cs typeface="Impact"/>
              </a:rPr>
              <a:t>Babylon &amp; Us</a:t>
            </a:r>
          </a:p>
        </p:txBody>
      </p:sp>
      <p:sp>
        <p:nvSpPr>
          <p:cNvPr id="86030" name="Rectangle 14">
            <a:extLst>
              <a:ext uri="{FF2B5EF4-FFF2-40B4-BE49-F238E27FC236}">
                <a16:creationId xmlns:a16="http://schemas.microsoft.com/office/drawing/2014/main" id="{95C519B9-7743-90E0-1A7D-5A4529819A33}"/>
              </a:ext>
            </a:extLst>
          </p:cNvPr>
          <p:cNvSpPr>
            <a:spLocks noGrp="1" noChangeArrowheads="1"/>
          </p:cNvSpPr>
          <p:nvPr>
            <p:ph type="title" idx="4294967295"/>
          </p:nvPr>
        </p:nvSpPr>
        <p:spPr>
          <a:xfrm>
            <a:off x="107950" y="115888"/>
            <a:ext cx="5184775" cy="444500"/>
          </a:xfrm>
        </p:spPr>
        <p:txBody>
          <a:bodyPr/>
          <a:lstStyle/>
          <a:p>
            <a:pPr>
              <a:spcBef>
                <a:spcPct val="50000"/>
              </a:spcBef>
              <a:defRPr/>
            </a:pPr>
            <a:r>
              <a:rPr lang="en-US" altLang="ja-JP" sz="2800" b="1" u="sng" dirty="0">
                <a:solidFill>
                  <a:srgbClr val="000000"/>
                </a:solidFill>
                <a:effectLst>
                  <a:outerShdw blurRad="38100" dist="38100" dir="2700000" algn="tl">
                    <a:srgbClr val="C0C0C0"/>
                  </a:outerShdw>
                </a:effectLst>
                <a:latin typeface="Times New Roman" pitchFamily="18" charset="0"/>
              </a:rPr>
              <a:t>Self-Made Idols Are Useless</a:t>
            </a:r>
            <a:endParaRPr lang="en-US" altLang="en-US" sz="2800" b="1" u="sng" dirty="0">
              <a:solidFill>
                <a:srgbClr val="000000"/>
              </a:solidFill>
              <a:effectLst>
                <a:outerShdw blurRad="38100" dist="38100" dir="2700000" algn="tl">
                  <a:srgbClr val="C0C0C0"/>
                </a:outerShdw>
              </a:effectLst>
              <a:latin typeface="Times New Roman" pitchFamily="18" charset="0"/>
              <a:ea typeface="宋体" pitchFamily="2" charset="-122"/>
            </a:endParaRPr>
          </a:p>
        </p:txBody>
      </p:sp>
      <p:sp>
        <p:nvSpPr>
          <p:cNvPr id="187395" name="Rectangle 18">
            <a:extLst>
              <a:ext uri="{FF2B5EF4-FFF2-40B4-BE49-F238E27FC236}">
                <a16:creationId xmlns:a16="http://schemas.microsoft.com/office/drawing/2014/main" id="{EEC19D5F-8CA7-1F97-D1CB-1583CA22EEB1}"/>
              </a:ext>
            </a:extLst>
          </p:cNvPr>
          <p:cNvSpPr>
            <a:spLocks noChangeArrowheads="1"/>
          </p:cNvSpPr>
          <p:nvPr/>
        </p:nvSpPr>
        <p:spPr bwMode="auto">
          <a:xfrm>
            <a:off x="2555875" y="5689600"/>
            <a:ext cx="1150938" cy="7921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grpSp>
        <p:nvGrpSpPr>
          <p:cNvPr id="10" name="Group 9">
            <a:extLst>
              <a:ext uri="{FF2B5EF4-FFF2-40B4-BE49-F238E27FC236}">
                <a16:creationId xmlns:a16="http://schemas.microsoft.com/office/drawing/2014/main" id="{F50BC19D-FB37-B9E7-1D4C-A44E092C7FB5}"/>
              </a:ext>
            </a:extLst>
          </p:cNvPr>
          <p:cNvGrpSpPr>
            <a:grpSpLocks/>
          </p:cNvGrpSpPr>
          <p:nvPr/>
        </p:nvGrpSpPr>
        <p:grpSpPr bwMode="auto">
          <a:xfrm>
            <a:off x="1258888" y="1225550"/>
            <a:ext cx="7620000" cy="3265488"/>
            <a:chOff x="-2988840" y="2564904"/>
            <a:chExt cx="7620000" cy="3265488"/>
          </a:xfrm>
        </p:grpSpPr>
        <p:pic>
          <p:nvPicPr>
            <p:cNvPr id="187424" name="Picture 6" descr="bc4a">
              <a:extLst>
                <a:ext uri="{FF2B5EF4-FFF2-40B4-BE49-F238E27FC236}">
                  <a16:creationId xmlns:a16="http://schemas.microsoft.com/office/drawing/2014/main" id="{47CD9D13-8C93-7D83-24C0-607693B13FA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88840" y="2564904"/>
              <a:ext cx="762000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25" name="Rectangle 12">
              <a:extLst>
                <a:ext uri="{FF2B5EF4-FFF2-40B4-BE49-F238E27FC236}">
                  <a16:creationId xmlns:a16="http://schemas.microsoft.com/office/drawing/2014/main" id="{51DACBF9-D4D7-A6EA-9BC1-A7EB657475F2}"/>
                </a:ext>
              </a:extLst>
            </p:cNvPr>
            <p:cNvSpPr>
              <a:spLocks noChangeArrowheads="1"/>
            </p:cNvSpPr>
            <p:nvPr/>
          </p:nvSpPr>
          <p:spPr bwMode="auto">
            <a:xfrm>
              <a:off x="-2353616" y="2780928"/>
              <a:ext cx="1440160" cy="57606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426" name="Rectangle 13">
              <a:extLst>
                <a:ext uri="{FF2B5EF4-FFF2-40B4-BE49-F238E27FC236}">
                  <a16:creationId xmlns:a16="http://schemas.microsoft.com/office/drawing/2014/main" id="{6CE925F0-2559-7C3E-0BDC-9B04FE76C055}"/>
                </a:ext>
              </a:extLst>
            </p:cNvPr>
            <p:cNvSpPr>
              <a:spLocks noChangeArrowheads="1"/>
            </p:cNvSpPr>
            <p:nvPr/>
          </p:nvSpPr>
          <p:spPr bwMode="auto">
            <a:xfrm>
              <a:off x="-396552" y="2852936"/>
              <a:ext cx="1728192" cy="57606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0" name="Rectangle 14">
              <a:extLst>
                <a:ext uri="{FF2B5EF4-FFF2-40B4-BE49-F238E27FC236}">
                  <a16:creationId xmlns:a16="http://schemas.microsoft.com/office/drawing/2014/main" id="{FD56398F-732D-AA1E-3905-A751717F9F30}"/>
                </a:ext>
              </a:extLst>
            </p:cNvPr>
            <p:cNvSpPr txBox="1">
              <a:spLocks noChangeArrowheads="1"/>
            </p:cNvSpPr>
            <p:nvPr/>
          </p:nvSpPr>
          <p:spPr bwMode="auto">
            <a:xfrm>
              <a:off x="-2557040" y="2780804"/>
              <a:ext cx="18367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Whatcha</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a:t>
              </a:r>
              <a:r>
                <a:rPr lang="en-US" altLang="zh-CN" sz="1800" b="1" dirty="0" err="1">
                  <a:solidFill>
                    <a:srgbClr val="000000"/>
                  </a:solidFill>
                  <a:effectLst>
                    <a:outerShdw blurRad="38100" dist="38100" dir="2700000" algn="tl">
                      <a:srgbClr val="DDDDDD"/>
                    </a:outerShdw>
                  </a:effectLst>
                  <a:latin typeface="Arial"/>
                  <a:ea typeface="ＭＳ Ｐゴシック" charset="0"/>
                  <a:cs typeface="Arial"/>
                </a:rPr>
                <a:t>doin</a:t>
              </a: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 here, kid?</a:t>
              </a:r>
              <a:endParaRPr lang="en-US" sz="3200" b="1" dirty="0">
                <a:solidFill>
                  <a:srgbClr val="000000"/>
                </a:solidFill>
                <a:latin typeface="Arial"/>
                <a:ea typeface="ＭＳ Ｐゴシック" charset="0"/>
                <a:cs typeface="Arial"/>
              </a:endParaRPr>
            </a:p>
          </p:txBody>
        </p:sp>
        <p:sp>
          <p:nvSpPr>
            <p:cNvPr id="21" name="Rectangle 14">
              <a:extLst>
                <a:ext uri="{FF2B5EF4-FFF2-40B4-BE49-F238E27FC236}">
                  <a16:creationId xmlns:a16="http://schemas.microsoft.com/office/drawing/2014/main" id="{7B9CAF94-FDD2-D9F4-057F-02AAD14E3526}"/>
                </a:ext>
              </a:extLst>
            </p:cNvPr>
            <p:cNvSpPr txBox="1">
              <a:spLocks noChangeArrowheads="1"/>
            </p:cNvSpPr>
            <p:nvPr/>
          </p:nvSpPr>
          <p:spPr bwMode="auto">
            <a:xfrm>
              <a:off x="-467890" y="2852242"/>
              <a:ext cx="1943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…Just enjoying God’s creation.</a:t>
              </a:r>
              <a:endParaRPr lang="en-US" sz="3200" b="1" dirty="0">
                <a:solidFill>
                  <a:srgbClr val="000000"/>
                </a:solidFill>
                <a:latin typeface="Arial"/>
                <a:ea typeface="ＭＳ Ｐゴシック" charset="0"/>
                <a:cs typeface="Arial"/>
              </a:endParaRPr>
            </a:p>
          </p:txBody>
        </p:sp>
      </p:grpSp>
      <p:grpSp>
        <p:nvGrpSpPr>
          <p:cNvPr id="4" name="Group 3">
            <a:extLst>
              <a:ext uri="{FF2B5EF4-FFF2-40B4-BE49-F238E27FC236}">
                <a16:creationId xmlns:a16="http://schemas.microsoft.com/office/drawing/2014/main" id="{B876B2C9-056D-77AC-9C32-4173F767DA11}"/>
              </a:ext>
            </a:extLst>
          </p:cNvPr>
          <p:cNvGrpSpPr>
            <a:grpSpLocks/>
          </p:cNvGrpSpPr>
          <p:nvPr/>
        </p:nvGrpSpPr>
        <p:grpSpPr bwMode="auto">
          <a:xfrm>
            <a:off x="1619250" y="1370013"/>
            <a:ext cx="4572000" cy="4010025"/>
            <a:chOff x="1403648" y="332656"/>
            <a:chExt cx="4572000" cy="4010025"/>
          </a:xfrm>
        </p:grpSpPr>
        <p:pic>
          <p:nvPicPr>
            <p:cNvPr id="187419" name="Picture 7" descr="bc5">
              <a:extLst>
                <a:ext uri="{FF2B5EF4-FFF2-40B4-BE49-F238E27FC236}">
                  <a16:creationId xmlns:a16="http://schemas.microsoft.com/office/drawing/2014/main" id="{81E6D4A1-0E5A-3972-ACE5-09355380CDD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648" y="332656"/>
              <a:ext cx="45720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20" name="Rectangle 14">
              <a:extLst>
                <a:ext uri="{FF2B5EF4-FFF2-40B4-BE49-F238E27FC236}">
                  <a16:creationId xmlns:a16="http://schemas.microsoft.com/office/drawing/2014/main" id="{0D66C973-992A-B61A-9A9F-BDB92AF77EE3}"/>
                </a:ext>
              </a:extLst>
            </p:cNvPr>
            <p:cNvSpPr>
              <a:spLocks noChangeArrowheads="1"/>
            </p:cNvSpPr>
            <p:nvPr/>
          </p:nvSpPr>
          <p:spPr bwMode="auto">
            <a:xfrm>
              <a:off x="1763688" y="620688"/>
              <a:ext cx="1512168" cy="1008112"/>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421" name="Rectangle 15">
              <a:extLst>
                <a:ext uri="{FF2B5EF4-FFF2-40B4-BE49-F238E27FC236}">
                  <a16:creationId xmlns:a16="http://schemas.microsoft.com/office/drawing/2014/main" id="{23C9F27E-028F-4CF0-F908-849B906698EC}"/>
                </a:ext>
              </a:extLst>
            </p:cNvPr>
            <p:cNvSpPr>
              <a:spLocks noChangeArrowheads="1"/>
            </p:cNvSpPr>
            <p:nvPr/>
          </p:nvSpPr>
          <p:spPr bwMode="auto">
            <a:xfrm>
              <a:off x="4355976" y="1628800"/>
              <a:ext cx="1152128" cy="43204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2" name="Rectangle 14">
              <a:extLst>
                <a:ext uri="{FF2B5EF4-FFF2-40B4-BE49-F238E27FC236}">
                  <a16:creationId xmlns:a16="http://schemas.microsoft.com/office/drawing/2014/main" id="{91836B6B-9964-177A-A285-40238C7E177C}"/>
                </a:ext>
              </a:extLst>
            </p:cNvPr>
            <p:cNvSpPr txBox="1">
              <a:spLocks noChangeArrowheads="1"/>
            </p:cNvSpPr>
            <p:nvPr/>
          </p:nvSpPr>
          <p:spPr bwMode="auto">
            <a:xfrm>
              <a:off x="1764011" y="619993"/>
              <a:ext cx="15113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Have you ever seen God?</a:t>
              </a:r>
              <a:endParaRPr lang="en-US" sz="3200" b="1" dirty="0">
                <a:solidFill>
                  <a:srgbClr val="000000"/>
                </a:solidFill>
                <a:latin typeface="Arial"/>
                <a:ea typeface="ＭＳ Ｐゴシック" charset="0"/>
                <a:cs typeface="Arial"/>
              </a:endParaRPr>
            </a:p>
          </p:txBody>
        </p:sp>
        <p:sp>
          <p:nvSpPr>
            <p:cNvPr id="24" name="Rectangle 14">
              <a:extLst>
                <a:ext uri="{FF2B5EF4-FFF2-40B4-BE49-F238E27FC236}">
                  <a16:creationId xmlns:a16="http://schemas.microsoft.com/office/drawing/2014/main" id="{E44D5D40-944B-7C87-0EE1-465FE84BAA63}"/>
                </a:ext>
              </a:extLst>
            </p:cNvPr>
            <p:cNvSpPr txBox="1">
              <a:spLocks noChangeArrowheads="1"/>
            </p:cNvSpPr>
            <p:nvPr/>
          </p:nvSpPr>
          <p:spPr bwMode="auto">
            <a:xfrm>
              <a:off x="4283373" y="1556618"/>
              <a:ext cx="1171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Nope.</a:t>
              </a:r>
              <a:endParaRPr lang="en-US" sz="3200" b="1" dirty="0">
                <a:solidFill>
                  <a:srgbClr val="000000"/>
                </a:solidFill>
                <a:latin typeface="Arial"/>
                <a:ea typeface="ＭＳ Ｐゴシック" charset="0"/>
                <a:cs typeface="Arial"/>
              </a:endParaRPr>
            </a:p>
          </p:txBody>
        </p:sp>
      </p:grpSp>
      <p:grpSp>
        <p:nvGrpSpPr>
          <p:cNvPr id="23" name="Group 22">
            <a:extLst>
              <a:ext uri="{FF2B5EF4-FFF2-40B4-BE49-F238E27FC236}">
                <a16:creationId xmlns:a16="http://schemas.microsoft.com/office/drawing/2014/main" id="{B69AC013-22E4-1255-F531-7F70208BE879}"/>
              </a:ext>
            </a:extLst>
          </p:cNvPr>
          <p:cNvGrpSpPr>
            <a:grpSpLocks/>
          </p:cNvGrpSpPr>
          <p:nvPr/>
        </p:nvGrpSpPr>
        <p:grpSpPr bwMode="auto">
          <a:xfrm>
            <a:off x="1763713" y="1657350"/>
            <a:ext cx="4876800" cy="4183063"/>
            <a:chOff x="2339752" y="2420888"/>
            <a:chExt cx="4876800" cy="4183063"/>
          </a:xfrm>
        </p:grpSpPr>
        <p:pic>
          <p:nvPicPr>
            <p:cNvPr id="187414" name="Picture 8" descr="bc6">
              <a:extLst>
                <a:ext uri="{FF2B5EF4-FFF2-40B4-BE49-F238E27FC236}">
                  <a16:creationId xmlns:a16="http://schemas.microsoft.com/office/drawing/2014/main" id="{1F2C3AFE-EA2F-688C-D655-D812B75326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39752" y="2420888"/>
              <a:ext cx="487680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15" name="Rectangle 17">
              <a:extLst>
                <a:ext uri="{FF2B5EF4-FFF2-40B4-BE49-F238E27FC236}">
                  <a16:creationId xmlns:a16="http://schemas.microsoft.com/office/drawing/2014/main" id="{C9775063-D997-5F8B-6134-C06EECF20B15}"/>
                </a:ext>
              </a:extLst>
            </p:cNvPr>
            <p:cNvSpPr>
              <a:spLocks noChangeArrowheads="1"/>
            </p:cNvSpPr>
            <p:nvPr/>
          </p:nvSpPr>
          <p:spPr bwMode="auto">
            <a:xfrm>
              <a:off x="2699792" y="2924944"/>
              <a:ext cx="1944216" cy="129614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5" name="Rectangle 14">
              <a:extLst>
                <a:ext uri="{FF2B5EF4-FFF2-40B4-BE49-F238E27FC236}">
                  <a16:creationId xmlns:a16="http://schemas.microsoft.com/office/drawing/2014/main" id="{DB7320D9-DF45-2CC4-4DDE-50F50DD93138}"/>
                </a:ext>
              </a:extLst>
            </p:cNvPr>
            <p:cNvSpPr txBox="1">
              <a:spLocks noChangeArrowheads="1"/>
            </p:cNvSpPr>
            <p:nvPr/>
          </p:nvSpPr>
          <p:spPr bwMode="auto">
            <a:xfrm>
              <a:off x="2844577" y="3068588"/>
              <a:ext cx="17462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Then how do you know that he even exists?</a:t>
              </a:r>
              <a:endParaRPr lang="en-US" sz="3200" b="1" dirty="0">
                <a:solidFill>
                  <a:srgbClr val="000000"/>
                </a:solidFill>
                <a:latin typeface="Arial"/>
                <a:ea typeface="ＭＳ Ｐゴシック" charset="0"/>
                <a:cs typeface="Arial"/>
              </a:endParaRPr>
            </a:p>
          </p:txBody>
        </p:sp>
        <p:sp>
          <p:nvSpPr>
            <p:cNvPr id="187417" name="Oval 38">
              <a:extLst>
                <a:ext uri="{FF2B5EF4-FFF2-40B4-BE49-F238E27FC236}">
                  <a16:creationId xmlns:a16="http://schemas.microsoft.com/office/drawing/2014/main" id="{29BDEED6-6270-6289-EAB3-21E3C5DC2C21}"/>
                </a:ext>
              </a:extLst>
            </p:cNvPr>
            <p:cNvSpPr>
              <a:spLocks noChangeArrowheads="1"/>
            </p:cNvSpPr>
            <p:nvPr/>
          </p:nvSpPr>
          <p:spPr bwMode="auto">
            <a:xfrm>
              <a:off x="5220072" y="3284984"/>
              <a:ext cx="1440160" cy="11247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6" name="Rectangle 14">
              <a:extLst>
                <a:ext uri="{FF2B5EF4-FFF2-40B4-BE49-F238E27FC236}">
                  <a16:creationId xmlns:a16="http://schemas.microsoft.com/office/drawing/2014/main" id="{51B5BEC0-194D-B89B-7756-EECC7BC5966E}"/>
                </a:ext>
              </a:extLst>
            </p:cNvPr>
            <p:cNvSpPr txBox="1">
              <a:spLocks noChangeArrowheads="1"/>
            </p:cNvSpPr>
            <p:nvPr/>
          </p:nvSpPr>
          <p:spPr bwMode="auto">
            <a:xfrm>
              <a:off x="5292502" y="3573413"/>
              <a:ext cx="13684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I just know.</a:t>
              </a:r>
              <a:endParaRPr lang="en-US" sz="3200" b="1" dirty="0">
                <a:solidFill>
                  <a:srgbClr val="000000"/>
                </a:solidFill>
                <a:latin typeface="Arial"/>
                <a:ea typeface="ＭＳ Ｐゴシック" charset="0"/>
                <a:cs typeface="Arial"/>
              </a:endParaRPr>
            </a:p>
          </p:txBody>
        </p:sp>
      </p:grpSp>
      <p:grpSp>
        <p:nvGrpSpPr>
          <p:cNvPr id="6" name="Group 5">
            <a:extLst>
              <a:ext uri="{FF2B5EF4-FFF2-40B4-BE49-F238E27FC236}">
                <a16:creationId xmlns:a16="http://schemas.microsoft.com/office/drawing/2014/main" id="{D214461A-673F-0A0C-3294-5BF0F3E4AC4B}"/>
              </a:ext>
            </a:extLst>
          </p:cNvPr>
          <p:cNvGrpSpPr>
            <a:grpSpLocks/>
          </p:cNvGrpSpPr>
          <p:nvPr/>
        </p:nvGrpSpPr>
        <p:grpSpPr bwMode="auto">
          <a:xfrm>
            <a:off x="1835150" y="2017713"/>
            <a:ext cx="5005388" cy="4024312"/>
            <a:chOff x="6948264" y="1052736"/>
            <a:chExt cx="5005388" cy="4024313"/>
          </a:xfrm>
        </p:grpSpPr>
        <p:pic>
          <p:nvPicPr>
            <p:cNvPr id="187411" name="Picture 9" descr="bc7">
              <a:extLst>
                <a:ext uri="{FF2B5EF4-FFF2-40B4-BE49-F238E27FC236}">
                  <a16:creationId xmlns:a16="http://schemas.microsoft.com/office/drawing/2014/main" id="{770D5FB0-8EBE-DE75-A072-D3AA2DD787D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48264" y="1052736"/>
              <a:ext cx="5005388"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12" name="Rectangle 1">
              <a:extLst>
                <a:ext uri="{FF2B5EF4-FFF2-40B4-BE49-F238E27FC236}">
                  <a16:creationId xmlns:a16="http://schemas.microsoft.com/office/drawing/2014/main" id="{5B9D3B7F-7B28-CE49-9439-71F6F12BB48B}"/>
                </a:ext>
              </a:extLst>
            </p:cNvPr>
            <p:cNvSpPr>
              <a:spLocks noChangeArrowheads="1"/>
            </p:cNvSpPr>
            <p:nvPr/>
          </p:nvSpPr>
          <p:spPr bwMode="auto">
            <a:xfrm>
              <a:off x="7452320" y="1412776"/>
              <a:ext cx="3168352" cy="43204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9" name="Rectangle 14">
              <a:extLst>
                <a:ext uri="{FF2B5EF4-FFF2-40B4-BE49-F238E27FC236}">
                  <a16:creationId xmlns:a16="http://schemas.microsoft.com/office/drawing/2014/main" id="{502E0DEE-6DF6-20C3-43CB-DED3969D1E03}"/>
                </a:ext>
              </a:extLst>
            </p:cNvPr>
            <p:cNvSpPr txBox="1">
              <a:spLocks noChangeArrowheads="1"/>
            </p:cNvSpPr>
            <p:nvPr/>
          </p:nvSpPr>
          <p:spPr bwMode="auto">
            <a:xfrm>
              <a:off x="7524527" y="1413098"/>
              <a:ext cx="32400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1800" b="1" dirty="0">
                  <a:solidFill>
                    <a:srgbClr val="000000"/>
                  </a:solidFill>
                  <a:effectLst>
                    <a:outerShdw blurRad="38100" dist="38100" dir="2700000" algn="tl">
                      <a:srgbClr val="DDDDDD"/>
                    </a:outerShdw>
                  </a:effectLst>
                  <a:latin typeface="Arial"/>
                  <a:ea typeface="ＭＳ Ｐゴシック" charset="0"/>
                  <a:cs typeface="Arial"/>
                </a:rPr>
                <a:t>…It’s called faith.</a:t>
              </a:r>
              <a:endParaRPr lang="en-US" sz="3200" b="1" dirty="0">
                <a:solidFill>
                  <a:srgbClr val="000000"/>
                </a:solidFill>
                <a:latin typeface="Arial"/>
                <a:ea typeface="ＭＳ Ｐゴシック" charset="0"/>
                <a:cs typeface="Arial"/>
              </a:endParaRPr>
            </a:p>
          </p:txBody>
        </p:sp>
      </p:grpSp>
      <p:grpSp>
        <p:nvGrpSpPr>
          <p:cNvPr id="8" name="Group 7">
            <a:extLst>
              <a:ext uri="{FF2B5EF4-FFF2-40B4-BE49-F238E27FC236}">
                <a16:creationId xmlns:a16="http://schemas.microsoft.com/office/drawing/2014/main" id="{C81EB0F5-5F5C-61D2-2C88-FEA9D8FCA98B}"/>
              </a:ext>
            </a:extLst>
          </p:cNvPr>
          <p:cNvGrpSpPr>
            <a:grpSpLocks/>
          </p:cNvGrpSpPr>
          <p:nvPr/>
        </p:nvGrpSpPr>
        <p:grpSpPr bwMode="auto">
          <a:xfrm>
            <a:off x="1979613" y="1728788"/>
            <a:ext cx="5181600" cy="4795837"/>
            <a:chOff x="-5858432" y="2622452"/>
            <a:chExt cx="5181600" cy="4795838"/>
          </a:xfrm>
        </p:grpSpPr>
        <p:pic>
          <p:nvPicPr>
            <p:cNvPr id="187405" name="Picture 10" descr="bc8">
              <a:extLst>
                <a:ext uri="{FF2B5EF4-FFF2-40B4-BE49-F238E27FC236}">
                  <a16:creationId xmlns:a16="http://schemas.microsoft.com/office/drawing/2014/main" id="{DAA1519D-C404-CC69-79C8-5CD262D0622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58432" y="2622452"/>
              <a:ext cx="5181600"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6" name="Rectangle 11">
              <a:extLst>
                <a:ext uri="{FF2B5EF4-FFF2-40B4-BE49-F238E27FC236}">
                  <a16:creationId xmlns:a16="http://schemas.microsoft.com/office/drawing/2014/main" id="{C90A191A-B212-EDC1-2C30-ED707E8C145E}"/>
                </a:ext>
              </a:extLst>
            </p:cNvPr>
            <p:cNvSpPr>
              <a:spLocks noChangeArrowheads="1"/>
            </p:cNvSpPr>
            <p:nvPr/>
          </p:nvSpPr>
          <p:spPr bwMode="auto">
            <a:xfrm>
              <a:off x="-5786424" y="2671491"/>
              <a:ext cx="3672408" cy="129614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407" name="Rectangle 33">
              <a:extLst>
                <a:ext uri="{FF2B5EF4-FFF2-40B4-BE49-F238E27FC236}">
                  <a16:creationId xmlns:a16="http://schemas.microsoft.com/office/drawing/2014/main" id="{5E379A07-8A6A-FD20-9E02-C7945998242B}"/>
                </a:ext>
              </a:extLst>
            </p:cNvPr>
            <p:cNvSpPr>
              <a:spLocks noChangeArrowheads="1"/>
            </p:cNvSpPr>
            <p:nvPr/>
          </p:nvSpPr>
          <p:spPr bwMode="auto">
            <a:xfrm>
              <a:off x="-3266144" y="2743499"/>
              <a:ext cx="2160240" cy="864096"/>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408" name="Oval 6">
              <a:extLst>
                <a:ext uri="{FF2B5EF4-FFF2-40B4-BE49-F238E27FC236}">
                  <a16:creationId xmlns:a16="http://schemas.microsoft.com/office/drawing/2014/main" id="{70B5F2CF-2C8E-408E-5879-8B641BADEE5E}"/>
                </a:ext>
              </a:extLst>
            </p:cNvPr>
            <p:cNvSpPr>
              <a:spLocks noChangeArrowheads="1"/>
            </p:cNvSpPr>
            <p:nvPr/>
          </p:nvSpPr>
          <p:spPr bwMode="auto">
            <a:xfrm>
              <a:off x="-2258032" y="3923011"/>
              <a:ext cx="1440160" cy="112474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28" name="Rectangle 14">
              <a:extLst>
                <a:ext uri="{FF2B5EF4-FFF2-40B4-BE49-F238E27FC236}">
                  <a16:creationId xmlns:a16="http://schemas.microsoft.com/office/drawing/2014/main" id="{51BEA9D0-5A73-6D9E-BB3A-A97AC3E23206}"/>
                </a:ext>
              </a:extLst>
            </p:cNvPr>
            <p:cNvSpPr txBox="1">
              <a:spLocks noChangeArrowheads="1"/>
            </p:cNvSpPr>
            <p:nvPr/>
          </p:nvSpPr>
          <p:spPr bwMode="auto">
            <a:xfrm>
              <a:off x="-5713970" y="2887564"/>
              <a:ext cx="48958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2400" b="1" dirty="0">
                  <a:solidFill>
                    <a:srgbClr val="000000"/>
                  </a:solidFill>
                  <a:effectLst>
                    <a:outerShdw blurRad="38100" dist="38100" dir="2700000" algn="tl">
                      <a:srgbClr val="DDDDDD"/>
                    </a:outerShdw>
                  </a:effectLst>
                  <a:latin typeface="Arial"/>
                  <a:ea typeface="ＭＳ Ｐゴシック" charset="0"/>
                  <a:cs typeface="Arial"/>
                </a:rPr>
                <a:t>It must take incredible faith to believe in a God you can’t see.</a:t>
              </a:r>
              <a:endParaRPr lang="en-US" sz="4000" b="1" dirty="0">
                <a:solidFill>
                  <a:srgbClr val="000000"/>
                </a:solidFill>
                <a:latin typeface="Arial"/>
                <a:ea typeface="ＭＳ Ｐゴシック" charset="0"/>
                <a:cs typeface="Arial"/>
              </a:endParaRPr>
            </a:p>
          </p:txBody>
        </p:sp>
        <p:sp>
          <p:nvSpPr>
            <p:cNvPr id="32" name="Rectangle 14">
              <a:extLst>
                <a:ext uri="{FF2B5EF4-FFF2-40B4-BE49-F238E27FC236}">
                  <a16:creationId xmlns:a16="http://schemas.microsoft.com/office/drawing/2014/main" id="{61A4F720-EA48-C06A-3DF0-9E1CBEB5A8AB}"/>
                </a:ext>
              </a:extLst>
            </p:cNvPr>
            <p:cNvSpPr txBox="1">
              <a:spLocks noChangeArrowheads="1"/>
            </p:cNvSpPr>
            <p:nvPr/>
          </p:nvSpPr>
          <p:spPr bwMode="auto">
            <a:xfrm>
              <a:off x="-2132570" y="4040089"/>
              <a:ext cx="116998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2400" b="1" dirty="0">
                  <a:solidFill>
                    <a:srgbClr val="000000"/>
                  </a:solidFill>
                  <a:effectLst>
                    <a:outerShdw blurRad="38100" dist="38100" dir="2700000" algn="tl">
                      <a:srgbClr val="DDDDDD"/>
                    </a:outerShdw>
                  </a:effectLst>
                  <a:latin typeface="Arial"/>
                  <a:ea typeface="ＭＳ Ｐゴシック" charset="0"/>
                  <a:cs typeface="Arial"/>
                </a:rPr>
                <a:t>Not really.</a:t>
              </a:r>
              <a:endParaRPr lang="en-US" sz="4000" b="1" dirty="0">
                <a:solidFill>
                  <a:srgbClr val="000000"/>
                </a:solidFill>
                <a:latin typeface="Arial"/>
                <a:ea typeface="ＭＳ Ｐゴシック" charset="0"/>
                <a:cs typeface="Arial"/>
              </a:endParaRPr>
            </a:p>
          </p:txBody>
        </p:sp>
      </p:grpSp>
      <p:grpSp>
        <p:nvGrpSpPr>
          <p:cNvPr id="9" name="Group 8">
            <a:extLst>
              <a:ext uri="{FF2B5EF4-FFF2-40B4-BE49-F238E27FC236}">
                <a16:creationId xmlns:a16="http://schemas.microsoft.com/office/drawing/2014/main" id="{5BFBC458-833A-EE99-A570-E971E83DFB5B}"/>
              </a:ext>
            </a:extLst>
          </p:cNvPr>
          <p:cNvGrpSpPr>
            <a:grpSpLocks/>
          </p:cNvGrpSpPr>
          <p:nvPr/>
        </p:nvGrpSpPr>
        <p:grpSpPr bwMode="auto">
          <a:xfrm>
            <a:off x="395288" y="2162175"/>
            <a:ext cx="8229600" cy="3527425"/>
            <a:chOff x="3707904" y="6309320"/>
            <a:chExt cx="8229600" cy="3527425"/>
          </a:xfrm>
        </p:grpSpPr>
        <p:pic>
          <p:nvPicPr>
            <p:cNvPr id="187402" name="Picture 11" descr="bc9">
              <a:extLst>
                <a:ext uri="{FF2B5EF4-FFF2-40B4-BE49-F238E27FC236}">
                  <a16:creationId xmlns:a16="http://schemas.microsoft.com/office/drawing/2014/main" id="{89C4AF6A-4CD7-FC9D-CCA3-D2F9D2399FA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707904" y="6309320"/>
              <a:ext cx="82296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3" name="Rectangle 10">
              <a:extLst>
                <a:ext uri="{FF2B5EF4-FFF2-40B4-BE49-F238E27FC236}">
                  <a16:creationId xmlns:a16="http://schemas.microsoft.com/office/drawing/2014/main" id="{F0C43E18-400B-B83B-E4D4-D75EB17CA91F}"/>
                </a:ext>
              </a:extLst>
            </p:cNvPr>
            <p:cNvSpPr>
              <a:spLocks noChangeArrowheads="1"/>
            </p:cNvSpPr>
            <p:nvPr/>
          </p:nvSpPr>
          <p:spPr bwMode="auto">
            <a:xfrm>
              <a:off x="5471592" y="6669360"/>
              <a:ext cx="3672408" cy="43204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187404" name="Rectangle 14">
              <a:extLst>
                <a:ext uri="{FF2B5EF4-FFF2-40B4-BE49-F238E27FC236}">
                  <a16:creationId xmlns:a16="http://schemas.microsoft.com/office/drawing/2014/main" id="{9E9184A9-9F4F-C5AF-E8CE-38469C812EB1}"/>
                </a:ext>
              </a:extLst>
            </p:cNvPr>
            <p:cNvSpPr txBox="1">
              <a:spLocks noChangeArrowheads="1"/>
            </p:cNvSpPr>
            <p:nvPr/>
          </p:nvSpPr>
          <p:spPr bwMode="auto">
            <a:xfrm>
              <a:off x="5220072" y="6597352"/>
              <a:ext cx="4032448"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sz="1800" b="1" u="sng">
                  <a:solidFill>
                    <a:srgbClr val="000000"/>
                  </a:solidFill>
                  <a:latin typeface="Arial" charset="0"/>
                  <a:cs typeface="Arial" charset="0"/>
                </a:rPr>
                <a:t>THAT</a:t>
              </a:r>
              <a:r>
                <a:rPr lang="en-US" altLang="zh-CN" sz="1800" b="1">
                  <a:solidFill>
                    <a:srgbClr val="000000"/>
                  </a:solidFill>
                  <a:latin typeface="Arial" charset="0"/>
                  <a:cs typeface="Arial" charset="0"/>
                </a:rPr>
                <a:t>, TAKES INCREDIBLE FAITH.</a:t>
              </a:r>
              <a:endParaRPr lang="en-US" sz="1800" b="1">
                <a:solidFill>
                  <a:srgbClr val="000000"/>
                </a:solidFill>
                <a:latin typeface="Arial" charset="0"/>
                <a:cs typeface="Arial" charset="0"/>
              </a:endParaRPr>
            </a:p>
          </p:txBody>
        </p:sp>
      </p:grpSp>
    </p:spTree>
    <p:extLst>
      <p:ext uri="{BB962C8B-B14F-4D97-AF65-F5344CB8AC3E}">
        <p14:creationId xmlns:p14="http://schemas.microsoft.com/office/powerpoint/2010/main" val="18903977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p:cNvSpPr>
            <a:spLocks noGrp="1" noChangeArrowheads="1"/>
          </p:cNvSpPr>
          <p:nvPr>
            <p:ph type="ctrTitle"/>
          </p:nvPr>
        </p:nvSpPr>
        <p:spPr>
          <a:xfrm>
            <a:off x="685800" y="2286000"/>
            <a:ext cx="7772400" cy="1143000"/>
          </a:xfrm>
        </p:spPr>
        <p:txBody>
          <a:bodyPr/>
          <a:lstStyle/>
          <a:p>
            <a:r>
              <a:rPr lang="en-US">
                <a:latin typeface="Times New Roman" charset="0"/>
                <a:ea typeface="ＭＳ Ｐゴシック" charset="0"/>
                <a:cs typeface="ＭＳ Ｐゴシック" charset="0"/>
              </a:rPr>
              <a:t>Idolatry Today</a:t>
            </a:r>
          </a:p>
        </p:txBody>
      </p:sp>
      <p:sp>
        <p:nvSpPr>
          <p:cNvPr id="188418" name="Rectangle 3"/>
          <p:cNvSpPr>
            <a:spLocks noGrp="1" noChangeArrowheads="1"/>
          </p:cNvSpPr>
          <p:nvPr>
            <p:ph type="subTitle" idx="1"/>
          </p:nvPr>
        </p:nvSpPr>
        <p:spPr/>
        <p:txBody>
          <a:bodyPr/>
          <a:lstStyle/>
          <a:p>
            <a:endParaRPr lang="en-US">
              <a:latin typeface="Times New Roman" charset="0"/>
              <a:ea typeface="ＭＳ Ｐゴシック" charset="0"/>
              <a:cs typeface="ＭＳ Ｐゴシック" charset="0"/>
            </a:endParaRPr>
          </a:p>
        </p:txBody>
      </p:sp>
      <p:pic>
        <p:nvPicPr>
          <p:cNvPr id="188419"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p:txBody>
          <a:bodyPr/>
          <a:lstStyle/>
          <a:p>
            <a:r>
              <a:rPr lang="en-US">
                <a:latin typeface="Times New Roman" charset="0"/>
                <a:ea typeface="ＭＳ Ｐゴシック" charset="0"/>
                <a:cs typeface="ＭＳ Ｐゴシック" charset="0"/>
              </a:rPr>
              <a:t>American Idol</a:t>
            </a:r>
          </a:p>
        </p:txBody>
      </p:sp>
      <p:sp>
        <p:nvSpPr>
          <p:cNvPr id="189442" name="Rectangle 3"/>
          <p:cNvSpPr>
            <a:spLocks noGrp="1" noChangeArrowheads="1"/>
          </p:cNvSpPr>
          <p:nvPr>
            <p:ph type="body" idx="1"/>
          </p:nvPr>
        </p:nvSpPr>
        <p:spPr/>
        <p:txBody>
          <a:bodyPr/>
          <a:lstStyle/>
          <a:p>
            <a:endParaRPr lang="en-US">
              <a:latin typeface="Times New Roman" charset="0"/>
              <a:ea typeface="ＭＳ Ｐゴシック" charset="0"/>
              <a:cs typeface="ＭＳ Ｐゴシック" charset="0"/>
            </a:endParaRPr>
          </a:p>
        </p:txBody>
      </p:sp>
      <p:pic>
        <p:nvPicPr>
          <p:cNvPr id="189443"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168275" y="1116013"/>
            <a:ext cx="6132513" cy="584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3200" b="1" u="sng" dirty="0">
                <a:effectLst>
                  <a:outerShdw blurRad="38100" dist="38100" dir="2700000" algn="tl">
                    <a:srgbClr val="DDDDDD"/>
                  </a:outerShdw>
                </a:effectLst>
                <a:latin typeface="Arial"/>
                <a:cs typeface="Arial"/>
              </a:rPr>
              <a:t>Babylon</a:t>
            </a:r>
            <a:r>
              <a:rPr lang="fr-FR" altLang="ja-JP" sz="3200" b="1" u="sng" dirty="0">
                <a:effectLst>
                  <a:outerShdw blurRad="38100" dist="38100" dir="2700000" algn="tl">
                    <a:srgbClr val="DDDDDD"/>
                  </a:outerShdw>
                </a:effectLst>
                <a:latin typeface="Arial"/>
                <a:cs typeface="Arial"/>
              </a:rPr>
              <a:t>'</a:t>
            </a:r>
            <a:r>
              <a:rPr lang="en-US" sz="3200" b="1" u="sng" dirty="0">
                <a:effectLst>
                  <a:outerShdw blurRad="38100" dist="38100" dir="2700000" algn="tl">
                    <a:srgbClr val="DDDDDD"/>
                  </a:outerShdw>
                </a:effectLst>
                <a:latin typeface="Arial"/>
                <a:cs typeface="Arial"/>
              </a:rPr>
              <a:t>s Materialism Cult</a:t>
            </a:r>
          </a:p>
        </p:txBody>
      </p:sp>
      <p:sp>
        <p:nvSpPr>
          <p:cNvPr id="87044" name="Text Box 4"/>
          <p:cNvSpPr txBox="1">
            <a:spLocks noChangeArrowheads="1"/>
          </p:cNvSpPr>
          <p:nvPr/>
        </p:nvSpPr>
        <p:spPr bwMode="auto">
          <a:xfrm>
            <a:off x="539750" y="1905000"/>
            <a:ext cx="3867150" cy="375443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2800" b="1">
                <a:effectLst>
                  <a:outerShdw blurRad="38100" dist="38100" dir="2700000" algn="tl">
                    <a:srgbClr val="DDDDDD"/>
                  </a:outerShdw>
                </a:effectLst>
                <a:latin typeface="Arial"/>
                <a:cs typeface="Arial"/>
              </a:rPr>
              <a:t>Trust in Riches</a:t>
            </a:r>
          </a:p>
          <a:p>
            <a:pPr>
              <a:spcBef>
                <a:spcPct val="50000"/>
              </a:spcBef>
              <a:defRPr/>
            </a:pPr>
            <a:r>
              <a:rPr lang="en-US" sz="2800" b="1">
                <a:effectLst>
                  <a:outerShdw blurRad="38100" dist="38100" dir="2700000" algn="tl">
                    <a:srgbClr val="DDDDDD"/>
                  </a:outerShdw>
                </a:effectLst>
                <a:latin typeface="Arial"/>
                <a:cs typeface="Arial"/>
              </a:rPr>
              <a:t>Glory in Wealth</a:t>
            </a:r>
          </a:p>
          <a:p>
            <a:pPr>
              <a:spcBef>
                <a:spcPct val="50000"/>
              </a:spcBef>
              <a:defRPr/>
            </a:pPr>
            <a:r>
              <a:rPr lang="en-US" sz="2800" b="1">
                <a:effectLst>
                  <a:outerShdw blurRad="38100" dist="38100" dir="2700000" algn="tl">
                    <a:srgbClr val="DDDDDD"/>
                  </a:outerShdw>
                </a:effectLst>
                <a:latin typeface="Arial"/>
                <a:cs typeface="Arial"/>
              </a:rPr>
              <a:t>Self Determination</a:t>
            </a:r>
          </a:p>
          <a:p>
            <a:pPr>
              <a:spcBef>
                <a:spcPct val="50000"/>
              </a:spcBef>
              <a:defRPr/>
            </a:pPr>
            <a:r>
              <a:rPr lang="en-US" sz="2800" b="1">
                <a:effectLst>
                  <a:outerShdw blurRad="38100" dist="38100" dir="2700000" algn="tl">
                    <a:srgbClr val="DDDDDD"/>
                  </a:outerShdw>
                </a:effectLst>
                <a:latin typeface="Arial"/>
                <a:cs typeface="Arial"/>
              </a:rPr>
              <a:t>Consumerism</a:t>
            </a:r>
          </a:p>
          <a:p>
            <a:pPr>
              <a:spcBef>
                <a:spcPct val="50000"/>
              </a:spcBef>
              <a:defRPr/>
            </a:pPr>
            <a:r>
              <a:rPr lang="en-US" sz="2800" b="1">
                <a:effectLst>
                  <a:outerShdw blurRad="38100" dist="38100" dir="2700000" algn="tl">
                    <a:srgbClr val="DDDDDD"/>
                  </a:outerShdw>
                </a:effectLst>
                <a:latin typeface="Arial"/>
                <a:cs typeface="Arial"/>
              </a:rPr>
              <a:t>Worship of Self</a:t>
            </a:r>
          </a:p>
          <a:p>
            <a:pPr>
              <a:spcBef>
                <a:spcPct val="50000"/>
              </a:spcBef>
              <a:defRPr/>
            </a:pPr>
            <a:r>
              <a:rPr lang="en-US" sz="2800" b="1">
                <a:effectLst>
                  <a:outerShdw blurRad="38100" dist="38100" dir="2700000" algn="tl">
                    <a:srgbClr val="DDDDDD"/>
                  </a:outerShdw>
                </a:effectLst>
                <a:latin typeface="Arial"/>
                <a:cs typeface="Arial"/>
              </a:rPr>
              <a:t>Pride &amp; Greed</a:t>
            </a:r>
          </a:p>
        </p:txBody>
      </p:sp>
      <p:sp>
        <p:nvSpPr>
          <p:cNvPr id="87045" name="Text Box 5"/>
          <p:cNvSpPr txBox="1">
            <a:spLocks noChangeArrowheads="1"/>
          </p:cNvSpPr>
          <p:nvPr/>
        </p:nvSpPr>
        <p:spPr bwMode="auto">
          <a:xfrm>
            <a:off x="5473700" y="2286000"/>
            <a:ext cx="3130550" cy="230822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3600" b="1">
                <a:effectLst>
                  <a:outerShdw blurRad="38100" dist="38100" dir="2700000" algn="tl">
                    <a:srgbClr val="DDDDDD"/>
                  </a:outerShdw>
                </a:effectLst>
                <a:latin typeface="Arial"/>
                <a:cs typeface="Arial"/>
              </a:rPr>
              <a:t>Democracy </a:t>
            </a:r>
          </a:p>
          <a:p>
            <a:pPr>
              <a:spcBef>
                <a:spcPct val="50000"/>
              </a:spcBef>
              <a:defRPr/>
            </a:pPr>
            <a:r>
              <a:rPr lang="en-US" sz="3600" b="1">
                <a:effectLst>
                  <a:outerShdw blurRad="38100" dist="38100" dir="2700000" algn="tl">
                    <a:srgbClr val="DDDDDD"/>
                  </a:outerShdw>
                </a:effectLst>
                <a:latin typeface="Arial"/>
                <a:cs typeface="Arial"/>
              </a:rPr>
              <a:t>&amp; </a:t>
            </a:r>
          </a:p>
          <a:p>
            <a:pPr>
              <a:spcBef>
                <a:spcPct val="50000"/>
              </a:spcBef>
              <a:defRPr/>
            </a:pPr>
            <a:r>
              <a:rPr lang="en-US" sz="3600" b="1">
                <a:effectLst>
                  <a:outerShdw blurRad="38100" dist="38100" dir="2700000" algn="tl">
                    <a:srgbClr val="DDDDDD"/>
                  </a:outerShdw>
                </a:effectLst>
                <a:latin typeface="Arial"/>
                <a:cs typeface="Arial"/>
              </a:rPr>
              <a:t>Capitalism</a:t>
            </a:r>
          </a:p>
        </p:txBody>
      </p:sp>
      <p:sp>
        <p:nvSpPr>
          <p:cNvPr id="87046" name="AutoShape 6"/>
          <p:cNvSpPr>
            <a:spLocks noChangeArrowheads="1"/>
          </p:cNvSpPr>
          <p:nvPr/>
        </p:nvSpPr>
        <p:spPr bwMode="auto">
          <a:xfrm>
            <a:off x="4254500" y="2286000"/>
            <a:ext cx="1565275" cy="2362200"/>
          </a:xfrm>
          <a:prstGeom prst="rightArrow">
            <a:avLst>
              <a:gd name="adj1" fmla="val 50000"/>
              <a:gd name="adj2" fmla="val 25000"/>
            </a:avLst>
          </a:prstGeom>
          <a:solidFill>
            <a:srgbClr val="99CCFF"/>
          </a:solidFill>
          <a:ln>
            <a:noFill/>
          </a:ln>
          <a:effectLst>
            <a:prstShdw prst="shdw13" dist="53882" dir="13500000">
              <a:schemeClr val="bg2">
                <a:alpha val="74997"/>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800">
              <a:latin typeface="Arial" charset="0"/>
              <a:cs typeface="Arial" charset="0"/>
            </a:endParaRPr>
          </a:p>
        </p:txBody>
      </p:sp>
      <p:sp>
        <p:nvSpPr>
          <p:cNvPr id="190469" name="WordArt 7"/>
          <p:cNvSpPr>
            <a:spLocks noChangeArrowheads="1" noChangeShapeType="1" noTextEdit="1"/>
          </p:cNvSpPr>
          <p:nvPr/>
        </p:nvSpPr>
        <p:spPr bwMode="auto">
          <a:xfrm>
            <a:off x="5486400" y="304800"/>
            <a:ext cx="2695575"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latin typeface="Impact"/>
                <a:ea typeface="Impact"/>
                <a:cs typeface="Impact"/>
              </a:rPr>
              <a:t>Babylon and Us</a:t>
            </a:r>
          </a:p>
        </p:txBody>
      </p:sp>
      <p:sp>
        <p:nvSpPr>
          <p:cNvPr id="190470" name="Text Box 8"/>
          <p:cNvSpPr txBox="1">
            <a:spLocks noChangeArrowheads="1"/>
          </p:cNvSpPr>
          <p:nvPr/>
        </p:nvSpPr>
        <p:spPr bwMode="auto">
          <a:xfrm>
            <a:off x="8262938" y="44450"/>
            <a:ext cx="947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7044"/>
                                        </p:tgtEl>
                                        <p:attrNameLst>
                                          <p:attrName>style.visibility</p:attrName>
                                        </p:attrNameLst>
                                      </p:cBhvr>
                                      <p:to>
                                        <p:strVal val="visible"/>
                                      </p:to>
                                    </p:set>
                                    <p:anim calcmode="lin" valueType="num">
                                      <p:cBhvr additive="base">
                                        <p:cTn id="7" dur="500" fill="hold"/>
                                        <p:tgtEl>
                                          <p:spTgt spid="87044"/>
                                        </p:tgtEl>
                                        <p:attrNameLst>
                                          <p:attrName>ppt_x</p:attrName>
                                        </p:attrNameLst>
                                      </p:cBhvr>
                                      <p:tavLst>
                                        <p:tav tm="0">
                                          <p:val>
                                            <p:strVal val="0-#ppt_w/2"/>
                                          </p:val>
                                        </p:tav>
                                        <p:tav tm="100000">
                                          <p:val>
                                            <p:strVal val="#ppt_x"/>
                                          </p:val>
                                        </p:tav>
                                      </p:tavLst>
                                    </p:anim>
                                    <p:anim calcmode="lin" valueType="num">
                                      <p:cBhvr additive="base">
                                        <p:cTn id="8" dur="500" fill="hold"/>
                                        <p:tgtEl>
                                          <p:spTgt spid="870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8" fill="hold" grpId="0" nodeType="clickEffect">
                                  <p:stCondLst>
                                    <p:cond delay="0"/>
                                  </p:stCondLst>
                                  <p:childTnLst>
                                    <p:set>
                                      <p:cBhvr>
                                        <p:cTn id="12" dur="1" fill="hold">
                                          <p:stCondLst>
                                            <p:cond delay="0"/>
                                          </p:stCondLst>
                                        </p:cTn>
                                        <p:tgtEl>
                                          <p:spTgt spid="87046"/>
                                        </p:tgtEl>
                                        <p:attrNameLst>
                                          <p:attrName>style.visibility</p:attrName>
                                        </p:attrNameLst>
                                      </p:cBhvr>
                                      <p:to>
                                        <p:strVal val="visible"/>
                                      </p:to>
                                    </p:set>
                                    <p:anim calcmode="lin" valueType="num">
                                      <p:cBhvr additive="base">
                                        <p:cTn id="13" dur="1000" fill="hold"/>
                                        <p:tgtEl>
                                          <p:spTgt spid="87046"/>
                                        </p:tgtEl>
                                        <p:attrNameLst>
                                          <p:attrName>ppt_x</p:attrName>
                                        </p:attrNameLst>
                                      </p:cBhvr>
                                      <p:tavLst>
                                        <p:tav tm="0">
                                          <p:val>
                                            <p:strVal val="0-#ppt_w/2"/>
                                          </p:val>
                                        </p:tav>
                                        <p:tav tm="100000">
                                          <p:val>
                                            <p:strVal val="#ppt_x"/>
                                          </p:val>
                                        </p:tav>
                                      </p:tavLst>
                                    </p:anim>
                                    <p:anim calcmode="lin" valueType="num">
                                      <p:cBhvr additive="base">
                                        <p:cTn id="14" dur="1000" fill="hold"/>
                                        <p:tgtEl>
                                          <p:spTgt spid="870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87045"/>
                                        </p:tgtEl>
                                        <p:attrNameLst>
                                          <p:attrName>style.visibility</p:attrName>
                                        </p:attrNameLst>
                                      </p:cBhvr>
                                      <p:to>
                                        <p:strVal val="visible"/>
                                      </p:to>
                                    </p:set>
                                    <p:anim calcmode="lin" valueType="num">
                                      <p:cBhvr>
                                        <p:cTn id="19" dur="1000" fill="hold"/>
                                        <p:tgtEl>
                                          <p:spTgt spid="87045"/>
                                        </p:tgtEl>
                                        <p:attrNameLst>
                                          <p:attrName>ppt_w</p:attrName>
                                        </p:attrNameLst>
                                      </p:cBhvr>
                                      <p:tavLst>
                                        <p:tav tm="0">
                                          <p:val>
                                            <p:fltVal val="0"/>
                                          </p:val>
                                        </p:tav>
                                        <p:tav tm="100000">
                                          <p:val>
                                            <p:strVal val="#ppt_w"/>
                                          </p:val>
                                        </p:tav>
                                      </p:tavLst>
                                    </p:anim>
                                    <p:anim calcmode="lin" valueType="num">
                                      <p:cBhvr>
                                        <p:cTn id="20" dur="1000" fill="hold"/>
                                        <p:tgtEl>
                                          <p:spTgt spid="87045"/>
                                        </p:tgtEl>
                                        <p:attrNameLst>
                                          <p:attrName>ppt_h</p:attrName>
                                        </p:attrNameLst>
                                      </p:cBhvr>
                                      <p:tavLst>
                                        <p:tav tm="0">
                                          <p:val>
                                            <p:fltVal val="0"/>
                                          </p:val>
                                        </p:tav>
                                        <p:tav tm="100000">
                                          <p:val>
                                            <p:strVal val="#ppt_h"/>
                                          </p:val>
                                        </p:tav>
                                      </p:tavLst>
                                    </p:anim>
                                    <p:anim calcmode="lin" valueType="num">
                                      <p:cBhvr>
                                        <p:cTn id="21" dur="1000" fill="hold"/>
                                        <p:tgtEl>
                                          <p:spTgt spid="8704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870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autoUpdateAnimBg="0"/>
      <p:bldP spid="87045" grpId="0" autoUpdateAnimBg="0"/>
      <p:bldP spid="870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27261D69-BA8F-3840-AB46-2DCC13601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559651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0" name="Rectangle 2"/>
          <p:cNvSpPr>
            <a:spLocks noGrp="1" noChangeArrowheads="1"/>
          </p:cNvSpPr>
          <p:nvPr>
            <p:ph type="title"/>
          </p:nvPr>
        </p:nvSpPr>
        <p:spPr>
          <a:xfrm>
            <a:off x="152400" y="228600"/>
            <a:ext cx="3657600" cy="1524000"/>
          </a:xfrm>
        </p:spPr>
        <p:txBody>
          <a:bodyPr/>
          <a:lstStyle/>
          <a:p>
            <a:pPr eaLnBrk="1" hangingPunct="1"/>
            <a:r>
              <a:rPr lang="en-US">
                <a:solidFill>
                  <a:schemeClr val="bg1"/>
                </a:solidFill>
                <a:latin typeface="Arial" charset="0"/>
                <a:ea typeface="ＭＳ Ｐゴシック" charset="0"/>
                <a:cs typeface="Arial" charset="0"/>
              </a:rPr>
              <a:t>Belshazzar Humbled</a:t>
            </a:r>
          </a:p>
        </p:txBody>
      </p:sp>
      <p:sp>
        <p:nvSpPr>
          <p:cNvPr id="191491" name="Rectangle 3"/>
          <p:cNvSpPr>
            <a:spLocks noGrp="1" noChangeArrowheads="1"/>
          </p:cNvSpPr>
          <p:nvPr>
            <p:ph type="body" idx="1"/>
          </p:nvPr>
        </p:nvSpPr>
        <p:spPr>
          <a:xfrm>
            <a:off x="6553200" y="6096000"/>
            <a:ext cx="2590800" cy="762000"/>
          </a:xfrm>
        </p:spPr>
        <p:txBody>
          <a:bodyPr/>
          <a:lstStyle/>
          <a:p>
            <a:pPr eaLnBrk="1" hangingPunct="1"/>
            <a:r>
              <a:rPr lang="en-US">
                <a:solidFill>
                  <a:schemeClr val="bg1"/>
                </a:solidFill>
                <a:latin typeface="Arial" charset="0"/>
                <a:ea typeface="ＭＳ Ｐゴシック" charset="0"/>
                <a:cs typeface="Arial" charset="0"/>
              </a:rPr>
              <a:t>Rembrandt</a:t>
            </a:r>
          </a:p>
        </p:txBody>
      </p:sp>
    </p:spTree>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193538" name="WordArt 2"/>
          <p:cNvSpPr>
            <a:spLocks noChangeArrowheads="1" noChangeShapeType="1" noTextEdit="1"/>
          </p:cNvSpPr>
          <p:nvPr/>
        </p:nvSpPr>
        <p:spPr bwMode="auto">
          <a:xfrm>
            <a:off x="6096000" y="228600"/>
            <a:ext cx="2181225" cy="495300"/>
          </a:xfrm>
          <a:prstGeom prst="rect">
            <a:avLst/>
          </a:prstGeom>
        </p:spPr>
        <p:txBody>
          <a:bodyPr wrap="none" fromWordArt="1">
            <a:prstTxWarp prst="textPlain">
              <a:avLst>
                <a:gd name="adj" fmla="val 50000"/>
              </a:avLst>
            </a:prstTxWarp>
          </a:bodyPr>
          <a:lstStyle/>
          <a:p>
            <a:r>
              <a:rPr lang="en-US" sz="3600" kern="1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Arial"/>
                <a:ea typeface="Arial"/>
                <a:cs typeface="Arial"/>
              </a:rPr>
              <a:t>Fall of Babylon</a:t>
            </a:r>
          </a:p>
        </p:txBody>
      </p:sp>
      <p:sp>
        <p:nvSpPr>
          <p:cNvPr id="374787" name="Line 3"/>
          <p:cNvSpPr>
            <a:spLocks noChangeShapeType="1"/>
          </p:cNvSpPr>
          <p:nvPr/>
        </p:nvSpPr>
        <p:spPr bwMode="auto">
          <a:xfrm>
            <a:off x="6096000" y="838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algn="l" eaLnBrk="1" hangingPunct="1">
              <a:defRPr/>
            </a:pPr>
            <a:endParaRPr lang="en-US">
              <a:solidFill>
                <a:srgbClr val="000000"/>
              </a:solidFill>
              <a:latin typeface="Arial"/>
              <a:ea typeface="+mn-ea"/>
              <a:cs typeface="Arial"/>
            </a:endParaRPr>
          </a:p>
        </p:txBody>
      </p:sp>
      <p:pic>
        <p:nvPicPr>
          <p:cNvPr id="193540" name="Picture 4"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1"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3"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4794" name="Text Box 10"/>
          <p:cNvSpPr txBox="1">
            <a:spLocks noChangeArrowheads="1"/>
          </p:cNvSpPr>
          <p:nvPr/>
        </p:nvSpPr>
        <p:spPr bwMode="auto">
          <a:xfrm>
            <a:off x="23192" y="746844"/>
            <a:ext cx="8077200" cy="116998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500" b="1" dirty="0">
                <a:solidFill>
                  <a:srgbClr val="FFFFFF"/>
                </a:solidFill>
                <a:effectLst>
                  <a:glow rad="127000">
                    <a:schemeClr val="tx1"/>
                  </a:glow>
                </a:effectLst>
                <a:latin typeface="Arial" charset="0"/>
                <a:cs typeface="Arial" charset="0"/>
              </a:rPr>
              <a:t>BABYLON FELL (539 </a:t>
            </a:r>
            <a:r>
              <a:rPr lang="en-US" sz="2700" b="1" dirty="0">
                <a:solidFill>
                  <a:srgbClr val="FFFFFF"/>
                </a:solidFill>
                <a:effectLst>
                  <a:glow rad="127000">
                    <a:schemeClr val="tx1"/>
                  </a:glow>
                </a:effectLst>
                <a:latin typeface="Arial" charset="0"/>
                <a:cs typeface="Arial" charset="0"/>
              </a:rPr>
              <a:t>BC</a:t>
            </a:r>
            <a:r>
              <a:rPr lang="en-US" sz="3500" b="1" dirty="0">
                <a:solidFill>
                  <a:srgbClr val="FFFFFF"/>
                </a:solidFill>
                <a:effectLst>
                  <a:glow rad="127000">
                    <a:schemeClr val="tx1"/>
                  </a:glow>
                </a:effectLst>
                <a:latin typeface="Arial" charset="0"/>
                <a:cs typeface="Arial" charset="0"/>
              </a:rPr>
              <a:t>)</a:t>
            </a:r>
          </a:p>
          <a:p>
            <a:pPr>
              <a:defRPr/>
            </a:pPr>
            <a:r>
              <a:rPr lang="en-US" sz="3500" b="1" dirty="0">
                <a:solidFill>
                  <a:srgbClr val="FFFFFF"/>
                </a:solidFill>
                <a:effectLst>
                  <a:glow rad="127000">
                    <a:schemeClr val="tx1"/>
                  </a:glow>
                </a:effectLst>
                <a:latin typeface="Arial" charset="0"/>
                <a:cs typeface="Arial" charset="0"/>
              </a:rPr>
              <a:t>Cyrus entered under the water gates</a:t>
            </a:r>
            <a:endParaRPr lang="en-US" sz="3500" dirty="0">
              <a:solidFill>
                <a:srgbClr val="FFFFFF"/>
              </a:solidFill>
              <a:effectLst>
                <a:glow rad="127000">
                  <a:schemeClr val="tx1"/>
                </a:glow>
              </a:effectLst>
              <a:latin typeface="Arial" charset="0"/>
              <a:cs typeface="Arial" charset="0"/>
            </a:endParaRPr>
          </a:p>
        </p:txBody>
      </p:sp>
      <p:sp>
        <p:nvSpPr>
          <p:cNvPr id="193547"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p>
            <a:pPr>
              <a:spcBef>
                <a:spcPct val="50000"/>
              </a:spcBef>
              <a:defRPr/>
            </a:pPr>
            <a:r>
              <a:rPr lang="en-US" sz="2800" b="1" dirty="0">
                <a:solidFill>
                  <a:srgbClr val="FFFFFF"/>
                </a:solidFill>
                <a:effectLst>
                  <a:glow rad="127000">
                    <a:schemeClr val="tx1"/>
                  </a:glow>
                </a:effectLst>
                <a:latin typeface="Arial"/>
                <a:ea typeface="+mn-ea"/>
                <a:cs typeface="Arial"/>
              </a:rPr>
              <a:t>Daniel 5</a:t>
            </a:r>
          </a:p>
          <a:p>
            <a:pPr>
              <a:spcBef>
                <a:spcPct val="50000"/>
              </a:spcBef>
              <a:defRPr/>
            </a:pPr>
            <a:r>
              <a:rPr lang="en-US" sz="2800" b="1" dirty="0">
                <a:solidFill>
                  <a:srgbClr val="FFFFFF"/>
                </a:solidFill>
                <a:effectLst>
                  <a:glow rad="127000">
                    <a:schemeClr val="tx1"/>
                  </a:glow>
                </a:effectLst>
                <a:latin typeface="Arial"/>
                <a:ea typeface="+mn-ea"/>
                <a:cs typeface="Arial"/>
              </a:rPr>
              <a:t>(Belshazzar</a:t>
            </a:r>
            <a:r>
              <a:rPr lang="fr-FR" sz="2800" b="1" dirty="0">
                <a:solidFill>
                  <a:srgbClr val="FFFFFF"/>
                </a:solidFill>
                <a:effectLst>
                  <a:glow rad="127000">
                    <a:schemeClr val="tx1"/>
                  </a:glow>
                </a:effectLst>
                <a:latin typeface="Arial"/>
                <a:ea typeface="+mn-ea"/>
                <a:cs typeface="Arial"/>
              </a:rPr>
              <a:t>'</a:t>
            </a:r>
            <a:r>
              <a:rPr lang="en-US" sz="2800" b="1" dirty="0">
                <a:solidFill>
                  <a:srgbClr val="FFFFFF"/>
                </a:solidFill>
                <a:effectLst>
                  <a:glow rad="127000">
                    <a:schemeClr val="tx1"/>
                  </a:glow>
                </a:effectLst>
                <a:latin typeface="Arial"/>
                <a:ea typeface="+mn-ea"/>
                <a:cs typeface="Arial"/>
              </a:rPr>
              <a:t>s Feast)</a:t>
            </a:r>
          </a:p>
        </p:txBody>
      </p:sp>
      <p:sp>
        <p:nvSpPr>
          <p:cNvPr id="374798" name="Text Box 14"/>
          <p:cNvSpPr txBox="1">
            <a:spLocks noChangeArrowheads="1"/>
          </p:cNvSpPr>
          <p:nvPr/>
        </p:nvSpPr>
        <p:spPr bwMode="auto">
          <a:xfrm>
            <a:off x="8397875" y="44450"/>
            <a:ext cx="6985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en-US" b="1" dirty="0">
                <a:solidFill>
                  <a:srgbClr val="FFFFFF"/>
                </a:solidFill>
                <a:latin typeface="Arial"/>
                <a:ea typeface="+mn-ea"/>
                <a:cs typeface="Arial"/>
              </a:rPr>
              <a:t>145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8382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algn="l" eaLnBrk="1" hangingPunct="1">
              <a:defRPr/>
            </a:pPr>
            <a:endParaRPr lang="en-US">
              <a:solidFill>
                <a:srgbClr val="000000"/>
              </a:solidFill>
              <a:latin typeface="Times New Roman" pitchFamily="-112" charset="0"/>
              <a:ea typeface="+mn-ea"/>
              <a:cs typeface="+mn-cs"/>
            </a:endParaRPr>
          </a:p>
        </p:txBody>
      </p:sp>
      <p:sp>
        <p:nvSpPr>
          <p:cNvPr id="374798" name="Text Box 14"/>
          <p:cNvSpPr txBox="1">
            <a:spLocks noChangeArrowheads="1"/>
          </p:cNvSpPr>
          <p:nvPr/>
        </p:nvSpPr>
        <p:spPr bwMode="auto">
          <a:xfrm>
            <a:off x="8397875" y="152400"/>
            <a:ext cx="6985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en-US" b="1" dirty="0">
                <a:solidFill>
                  <a:srgbClr val="FFFFFF"/>
                </a:solidFill>
                <a:latin typeface="Arial"/>
                <a:ea typeface="+mn-ea"/>
                <a:cs typeface="Arial"/>
              </a:rPr>
              <a:t>144</a:t>
            </a:r>
          </a:p>
        </p:txBody>
      </p:sp>
      <p:sp>
        <p:nvSpPr>
          <p:cNvPr id="195588" name="TextBox 13"/>
          <p:cNvSpPr txBox="1">
            <a:spLocks noChangeArrowheads="1"/>
          </p:cNvSpPr>
          <p:nvPr/>
        </p:nvSpPr>
        <p:spPr bwMode="auto">
          <a:xfrm>
            <a:off x="152400" y="914400"/>
            <a:ext cx="8915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ja-JP" altLang="en-US">
                <a:solidFill>
                  <a:srgbClr val="FFFFFF"/>
                </a:solidFill>
                <a:latin typeface="Arial" charset="0"/>
                <a:cs typeface="Arial" charset="0"/>
              </a:rPr>
              <a:t>“</a:t>
            </a:r>
            <a:r>
              <a:rPr lang="en-US" altLang="ja-JP">
                <a:solidFill>
                  <a:srgbClr val="FFFFFF"/>
                </a:solidFill>
                <a:latin typeface="Arial" charset="0"/>
                <a:cs typeface="Arial" charset="0"/>
              </a:rPr>
              <a:t>[Cyrus] placed a portion of his army at the point where the river enters the city, and another body at the back of the place where it issues forth, with orders to march into the town by the bed of the stream, as soon as the water became shallow enough: he then himself drew off with the unwarlike portion of his host, and made for the place where Nitocris dug the basin for the river, where he did exactly what she had done formerly: he turned the Euphrates by a canal into the basin, which was then a marsh, on which the river sank to such an extent that the natural bed of the stream became fordable. </a:t>
            </a:r>
          </a:p>
          <a:p>
            <a:pPr algn="l" eaLnBrk="1" hangingPunct="1"/>
            <a:r>
              <a:rPr lang="en-US">
                <a:solidFill>
                  <a:srgbClr val="FFFFFF"/>
                </a:solidFill>
                <a:latin typeface="Arial" charset="0"/>
                <a:cs typeface="Arial" charset="0"/>
              </a:rPr>
              <a:t> </a:t>
            </a:r>
          </a:p>
          <a:p>
            <a:pPr algn="l" eaLnBrk="1" hangingPunct="1"/>
            <a:r>
              <a:rPr lang="ja-JP" altLang="en-US">
                <a:solidFill>
                  <a:srgbClr val="FFFFFF"/>
                </a:solidFill>
                <a:latin typeface="Arial" charset="0"/>
                <a:cs typeface="Arial" charset="0"/>
              </a:rPr>
              <a:t>“</a:t>
            </a:r>
            <a:r>
              <a:rPr lang="en-US" altLang="ja-JP">
                <a:solidFill>
                  <a:srgbClr val="FFFFFF"/>
                </a:solidFill>
                <a:latin typeface="Arial" charset="0"/>
                <a:cs typeface="Arial" charset="0"/>
              </a:rPr>
              <a:t>Hereupon the Persians who had been left for the purpose at Babylon by the river-side, entered the stream, which had now sunk so as to reach about midway up a man</a:t>
            </a:r>
            <a:r>
              <a:rPr lang="fr-FR" altLang="ja-JP">
                <a:solidFill>
                  <a:srgbClr val="FFFFFF"/>
                </a:solidFill>
                <a:latin typeface="Arial" charset="0"/>
                <a:cs typeface="Arial" charset="0"/>
              </a:rPr>
              <a:t>'</a:t>
            </a:r>
            <a:r>
              <a:rPr lang="en-US" altLang="ja-JP">
                <a:solidFill>
                  <a:srgbClr val="FFFFFF"/>
                </a:solidFill>
                <a:latin typeface="Arial" charset="0"/>
                <a:cs typeface="Arial" charset="0"/>
              </a:rPr>
              <a:t>s thigh, and thus got into the town. </a:t>
            </a:r>
            <a:endParaRPr lang="en-US">
              <a:solidFill>
                <a:srgbClr val="FFFFFF"/>
              </a:solidFill>
              <a:latin typeface="Arial" charset="0"/>
              <a:cs typeface="Arial" charset="0"/>
            </a:endParaRPr>
          </a:p>
        </p:txBody>
      </p:sp>
      <p:sp>
        <p:nvSpPr>
          <p:cNvPr id="223237" name="Title 14"/>
          <p:cNvSpPr>
            <a:spLocks noGrp="1" noTextEdit="1"/>
          </p:cNvSpPr>
          <p:nvPr/>
        </p:nvSpPr>
        <p:spPr bwMode="auto">
          <a:xfrm>
            <a:off x="1143000" y="228600"/>
            <a:ext cx="6096000" cy="457200"/>
          </a:xfrm>
          <a:prstGeom prst="rect">
            <a:avLst/>
          </a:prstGeom>
        </p:spPr>
        <p:txBody>
          <a:bodyPr wrap="none" fromWordArt="1" anchor="ctr"/>
          <a:lstStyle/>
          <a:p>
            <a:pPr>
              <a:defRPr/>
            </a:pPr>
            <a:r>
              <a:rPr lang="en-US" sz="3600" b="1" kern="10" dirty="0">
                <a:ln w="6350">
                  <a:solidFill>
                    <a:srgbClr val="99CCFF"/>
                  </a:solidFill>
                  <a:round/>
                  <a:headEnd/>
                  <a:tailEnd/>
                </a:ln>
                <a:solidFill>
                  <a:srgbClr val="FFFFFF"/>
                </a:solidFill>
                <a:effectLst>
                  <a:outerShdw blurRad="63500" dist="38099" dir="2700000" algn="ctr" rotWithShape="0">
                    <a:srgbClr val="990000">
                      <a:alpha val="74997"/>
                    </a:srgbClr>
                  </a:outerShdw>
                </a:effectLst>
                <a:latin typeface="Arial"/>
                <a:ea typeface="Arial"/>
                <a:cs typeface="Arial"/>
              </a:rPr>
              <a:t>Babylon</a:t>
            </a:r>
            <a:r>
              <a:rPr lang="fr-FR" sz="3600" b="1" kern="10" dirty="0">
                <a:ln w="6350">
                  <a:solidFill>
                    <a:srgbClr val="99CCFF"/>
                  </a:solidFill>
                  <a:round/>
                  <a:headEnd/>
                  <a:tailEnd/>
                </a:ln>
                <a:solidFill>
                  <a:srgbClr val="FFFFFF"/>
                </a:solidFill>
                <a:effectLst>
                  <a:outerShdw blurRad="63500" dist="38099" dir="2700000" algn="ctr" rotWithShape="0">
                    <a:srgbClr val="990000">
                      <a:alpha val="74997"/>
                    </a:srgbClr>
                  </a:outerShdw>
                </a:effectLst>
                <a:latin typeface="Arial"/>
                <a:ea typeface="Arial"/>
                <a:cs typeface="Arial"/>
              </a:rPr>
              <a:t>'</a:t>
            </a:r>
            <a:r>
              <a:rPr lang="en-US" sz="3600" b="1" kern="10" dirty="0">
                <a:ln w="6350">
                  <a:solidFill>
                    <a:srgbClr val="99CCFF"/>
                  </a:solidFill>
                  <a:round/>
                  <a:headEnd/>
                  <a:tailEnd/>
                </a:ln>
                <a:solidFill>
                  <a:srgbClr val="FFFFFF"/>
                </a:solidFill>
                <a:effectLst>
                  <a:outerShdw blurRad="63500" dist="38099" dir="2700000" algn="ctr" rotWithShape="0">
                    <a:srgbClr val="990000">
                      <a:alpha val="74997"/>
                    </a:srgbClr>
                  </a:outerShdw>
                </a:effectLst>
                <a:latin typeface="Arial"/>
                <a:ea typeface="Arial"/>
                <a:cs typeface="Arial"/>
              </a:rPr>
              <a:t>s Fall (Herodotus)</a:t>
            </a:r>
          </a:p>
        </p:txBody>
      </p:sp>
      <p:sp>
        <p:nvSpPr>
          <p:cNvPr id="195590" name="TextBox 5"/>
          <p:cNvSpPr txBox="1">
            <a:spLocks noChangeArrowheads="1"/>
          </p:cNvSpPr>
          <p:nvPr/>
        </p:nvSpPr>
        <p:spPr bwMode="auto">
          <a:xfrm>
            <a:off x="3190875" y="6381750"/>
            <a:ext cx="5876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2000" b="1" i="1">
                <a:solidFill>
                  <a:srgbClr val="FFFFFF"/>
                </a:solidFill>
                <a:latin typeface="Arial" charset="0"/>
                <a:cs typeface="Arial" charset="0"/>
              </a:rPr>
              <a:t>The History of the Persian Wars </a:t>
            </a:r>
            <a:r>
              <a:rPr lang="en-US" sz="2000" b="1">
                <a:solidFill>
                  <a:srgbClr val="FFFFFF"/>
                </a:solidFill>
                <a:latin typeface="Arial" charset="0"/>
                <a:cs typeface="Arial" charset="0"/>
              </a:rPr>
              <a:t>1.191 (430 BC)</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8382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algn="l" eaLnBrk="1" hangingPunct="1">
              <a:defRPr/>
            </a:pPr>
            <a:endParaRPr lang="en-US">
              <a:solidFill>
                <a:srgbClr val="000000"/>
              </a:solidFill>
              <a:latin typeface="Times New Roman" pitchFamily="-112" charset="0"/>
              <a:ea typeface="+mn-ea"/>
              <a:cs typeface="+mn-cs"/>
            </a:endParaRPr>
          </a:p>
        </p:txBody>
      </p:sp>
      <p:sp>
        <p:nvSpPr>
          <p:cNvPr id="374798" name="Text Box 14"/>
          <p:cNvSpPr txBox="1">
            <a:spLocks noChangeArrowheads="1"/>
          </p:cNvSpPr>
          <p:nvPr/>
        </p:nvSpPr>
        <p:spPr bwMode="auto">
          <a:xfrm>
            <a:off x="8397875" y="152400"/>
            <a:ext cx="698500" cy="46196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en-US" b="1" dirty="0">
                <a:solidFill>
                  <a:srgbClr val="FFFFFF"/>
                </a:solidFill>
                <a:latin typeface="Arial"/>
                <a:ea typeface="+mn-ea"/>
                <a:cs typeface="Arial"/>
              </a:rPr>
              <a:t>144</a:t>
            </a:r>
          </a:p>
        </p:txBody>
      </p:sp>
      <p:sp>
        <p:nvSpPr>
          <p:cNvPr id="197636" name="TextBox 13"/>
          <p:cNvSpPr txBox="1">
            <a:spLocks noChangeArrowheads="1"/>
          </p:cNvSpPr>
          <p:nvPr/>
        </p:nvSpPr>
        <p:spPr bwMode="auto">
          <a:xfrm>
            <a:off x="152400" y="914400"/>
            <a:ext cx="8915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ja-JP" altLang="en-US">
                <a:solidFill>
                  <a:srgbClr val="FFFFFF"/>
                </a:solidFill>
                <a:latin typeface="Arial" charset="0"/>
                <a:cs typeface="Arial" charset="0"/>
              </a:rPr>
              <a:t>“</a:t>
            </a:r>
            <a:r>
              <a:rPr lang="en-US" altLang="ja-JP">
                <a:solidFill>
                  <a:srgbClr val="FFFFFF"/>
                </a:solidFill>
                <a:latin typeface="Arial" charset="0"/>
                <a:cs typeface="Arial" charset="0"/>
              </a:rPr>
              <a:t>Had the Babylonians been apprised of what Cyrus was about, or had they noticed their danger, they would never have allowed the Persians to enter the city, but would have destroyed them utterly; for they would have made fast all the street-gates which gave upon the river, and mounting upon the walls along both sides of the stream, would so have caught the enemy, as it were, in a trap. But, as it was, the Persians came upon them by surprise and so took the city. Owing to the vast size of the place, the inhabitants of the central parts (as the residents at Babylon declare) long after the outer portions of the town were taken, knew nothing of what had chanced, but as they were engaged in a festival, continued dancing and reveling until they learnt the capture but too certainly. Such, then, were the circumstances of the first taking of Babylon.</a:t>
            </a:r>
            <a:r>
              <a:rPr lang="ja-JP" altLang="en-US">
                <a:solidFill>
                  <a:srgbClr val="FFFFFF"/>
                </a:solidFill>
                <a:latin typeface="Arial" charset="0"/>
                <a:cs typeface="Arial" charset="0"/>
              </a:rPr>
              <a:t>”</a:t>
            </a:r>
            <a:endParaRPr lang="en-US" altLang="ja-JP">
              <a:solidFill>
                <a:srgbClr val="FFFFFF"/>
              </a:solidFill>
              <a:latin typeface="Arial" charset="0"/>
              <a:cs typeface="Arial" charset="0"/>
            </a:endParaRPr>
          </a:p>
          <a:p>
            <a:pPr algn="l" eaLnBrk="1" hangingPunct="1"/>
            <a:endParaRPr lang="en-US">
              <a:solidFill>
                <a:srgbClr val="FFFFFF"/>
              </a:solidFill>
              <a:latin typeface="Arial" charset="0"/>
              <a:cs typeface="Arial" charset="0"/>
            </a:endParaRPr>
          </a:p>
        </p:txBody>
      </p:sp>
      <p:sp>
        <p:nvSpPr>
          <p:cNvPr id="225285" name="Title 14"/>
          <p:cNvSpPr>
            <a:spLocks noGrp="1" noTextEdit="1"/>
          </p:cNvSpPr>
          <p:nvPr/>
        </p:nvSpPr>
        <p:spPr bwMode="auto">
          <a:xfrm>
            <a:off x="1143000" y="228600"/>
            <a:ext cx="6096000" cy="457200"/>
          </a:xfrm>
          <a:prstGeom prst="rect">
            <a:avLst/>
          </a:prstGeom>
        </p:spPr>
        <p:txBody>
          <a:bodyPr wrap="none" fromWordArt="1" anchor="ctr"/>
          <a:lstStyle/>
          <a:p>
            <a:pPr>
              <a:defRPr/>
            </a:pPr>
            <a:r>
              <a:rPr lang="en-US" sz="3200" b="1" kern="10" dirty="0">
                <a:ln w="6350">
                  <a:solidFill>
                    <a:srgbClr val="99CCFF"/>
                  </a:solidFill>
                  <a:round/>
                  <a:headEnd/>
                  <a:tailEnd/>
                </a:ln>
                <a:solidFill>
                  <a:srgbClr val="FFFFFF"/>
                </a:solidFill>
                <a:effectLst>
                  <a:outerShdw blurRad="63500" dist="38099" dir="2700000" algn="ctr" rotWithShape="0">
                    <a:srgbClr val="990000">
                      <a:alpha val="74997"/>
                    </a:srgbClr>
                  </a:outerShdw>
                </a:effectLst>
                <a:latin typeface="Arial"/>
                <a:ea typeface="Arial"/>
                <a:cs typeface="Arial"/>
              </a:rPr>
              <a:t>Babylon</a:t>
            </a:r>
            <a:r>
              <a:rPr lang="fr-FR" sz="3200" b="1" kern="10" dirty="0">
                <a:ln w="6350">
                  <a:solidFill>
                    <a:srgbClr val="99CCFF"/>
                  </a:solidFill>
                  <a:round/>
                  <a:headEnd/>
                  <a:tailEnd/>
                </a:ln>
                <a:solidFill>
                  <a:srgbClr val="FFFFFF"/>
                </a:solidFill>
                <a:effectLst>
                  <a:outerShdw blurRad="63500" dist="38099" dir="2700000" algn="ctr" rotWithShape="0">
                    <a:srgbClr val="990000">
                      <a:alpha val="74997"/>
                    </a:srgbClr>
                  </a:outerShdw>
                </a:effectLst>
                <a:latin typeface="Arial"/>
                <a:ea typeface="Arial"/>
                <a:cs typeface="Arial"/>
              </a:rPr>
              <a:t>'</a:t>
            </a:r>
            <a:r>
              <a:rPr lang="en-US" sz="3200" b="1" kern="10" dirty="0">
                <a:ln w="6350">
                  <a:solidFill>
                    <a:srgbClr val="99CCFF"/>
                  </a:solidFill>
                  <a:round/>
                  <a:headEnd/>
                  <a:tailEnd/>
                </a:ln>
                <a:solidFill>
                  <a:srgbClr val="FFFFFF"/>
                </a:solidFill>
                <a:effectLst>
                  <a:outerShdw blurRad="63500" dist="38099" dir="2700000" algn="ctr" rotWithShape="0">
                    <a:srgbClr val="990000">
                      <a:alpha val="74997"/>
                    </a:srgbClr>
                  </a:outerShdw>
                </a:effectLst>
                <a:latin typeface="Arial"/>
                <a:ea typeface="Arial"/>
                <a:cs typeface="Arial"/>
              </a:rPr>
              <a:t>s Fall (Herodotus)</a:t>
            </a:r>
          </a:p>
        </p:txBody>
      </p:sp>
      <p:sp>
        <p:nvSpPr>
          <p:cNvPr id="197638" name="TextBox 15"/>
          <p:cNvSpPr txBox="1">
            <a:spLocks noChangeArrowheads="1"/>
          </p:cNvSpPr>
          <p:nvPr/>
        </p:nvSpPr>
        <p:spPr bwMode="auto">
          <a:xfrm>
            <a:off x="3190875" y="6381750"/>
            <a:ext cx="5876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sz="2000" b="1" i="1">
                <a:solidFill>
                  <a:srgbClr val="FFFFFF"/>
                </a:solidFill>
                <a:latin typeface="Arial" charset="0"/>
                <a:cs typeface="Arial" charset="0"/>
              </a:rPr>
              <a:t>The History of the Persian Wars </a:t>
            </a:r>
            <a:r>
              <a:rPr lang="en-US" sz="2000" b="1">
                <a:solidFill>
                  <a:srgbClr val="FFFFFF"/>
                </a:solidFill>
                <a:latin typeface="Arial" charset="0"/>
                <a:cs typeface="Arial" charset="0"/>
              </a:rPr>
              <a:t>1.191 (430 BC)</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6"/>
          <p:cNvSpPr>
            <a:spLocks noGrp="1" noChangeArrowheads="1"/>
          </p:cNvSpPr>
          <p:nvPr>
            <p:ph type="ctrTitle"/>
          </p:nvPr>
        </p:nvSpPr>
        <p:spPr>
          <a:xfrm>
            <a:off x="685800" y="2286000"/>
            <a:ext cx="7772400" cy="1143000"/>
          </a:xfrm>
        </p:spPr>
        <p:txBody>
          <a:bodyPr/>
          <a:lstStyle/>
          <a:p>
            <a:endParaRPr lang="en-US" sz="4000">
              <a:latin typeface="Arial" charset="0"/>
              <a:ea typeface="ＭＳ Ｐゴシック" charset="0"/>
              <a:cs typeface="Arial" charset="0"/>
            </a:endParaRPr>
          </a:p>
        </p:txBody>
      </p:sp>
      <p:sp>
        <p:nvSpPr>
          <p:cNvPr id="199682" name="Rectangle 7"/>
          <p:cNvSpPr>
            <a:spLocks noGrp="1" noChangeArrowheads="1"/>
          </p:cNvSpPr>
          <p:nvPr>
            <p:ph type="subTitle" idx="1"/>
          </p:nvPr>
        </p:nvSpPr>
        <p:spPr/>
        <p:txBody>
          <a:bodyPr/>
          <a:lstStyle/>
          <a:p>
            <a:endParaRPr lang="en-US" sz="2800">
              <a:latin typeface="Arial" charset="0"/>
              <a:ea typeface="ＭＳ Ｐゴシック" charset="0"/>
              <a:cs typeface="Arial" charset="0"/>
            </a:endParaRPr>
          </a:p>
        </p:txBody>
      </p:sp>
      <p:sp>
        <p:nvSpPr>
          <p:cNvPr id="199683"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p>
            <a:pPr algn="r"/>
            <a:r>
              <a:rPr lang="en-US" sz="4400">
                <a:solidFill>
                  <a:schemeClr val="bg1"/>
                </a:solidFill>
                <a:latin typeface="Arial" charset="0"/>
                <a:cs typeface="Arial" charset="0"/>
              </a:rPr>
              <a:t>Babylon the Great</a:t>
            </a:r>
          </a:p>
          <a:p>
            <a:pPr algn="r"/>
            <a:r>
              <a:rPr lang="en-US" sz="4400">
                <a:solidFill>
                  <a:schemeClr val="bg1"/>
                </a:solidFill>
                <a:latin typeface="Arial" charset="0"/>
                <a:cs typeface="Arial" charset="0"/>
              </a:rPr>
              <a:t>of the End Times</a:t>
            </a:r>
          </a:p>
          <a:p>
            <a:pPr algn="r"/>
            <a:r>
              <a:rPr lang="en-US" sz="4400">
                <a:solidFill>
                  <a:schemeClr val="bg1"/>
                </a:solidFill>
                <a:latin typeface="Arial" charset="0"/>
                <a:cs typeface="Arial" charset="0"/>
              </a:rPr>
              <a:t>Rev. 17–18</a:t>
            </a:r>
          </a:p>
        </p:txBody>
      </p:sp>
      <p:pic>
        <p:nvPicPr>
          <p:cNvPr id="199684"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397023">
            <a:off x="0" y="381000"/>
            <a:ext cx="45148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a:xfrm>
            <a:off x="381000" y="762000"/>
            <a:ext cx="8153400" cy="1143000"/>
          </a:xfrm>
        </p:spPr>
        <p:txBody>
          <a:bodyPr/>
          <a:lstStyle/>
          <a:p>
            <a:r>
              <a:rPr lang="en-US" sz="3600" b="1">
                <a:latin typeface="Arial" charset="0"/>
                <a:ea typeface="ＭＳ Ｐゴシック" charset="0"/>
                <a:cs typeface="Arial" charset="0"/>
              </a:rPr>
              <a:t>What can we learn from Babylon?</a:t>
            </a:r>
          </a:p>
        </p:txBody>
      </p:sp>
      <p:sp>
        <p:nvSpPr>
          <p:cNvPr id="200706" name="Rectangle 3"/>
          <p:cNvSpPr>
            <a:spLocks noGrp="1" noChangeArrowheads="1"/>
          </p:cNvSpPr>
          <p:nvPr>
            <p:ph type="body" idx="1"/>
          </p:nvPr>
        </p:nvSpPr>
        <p:spPr>
          <a:xfrm>
            <a:off x="381000" y="1981200"/>
            <a:ext cx="8153400" cy="4114800"/>
          </a:xfrm>
        </p:spPr>
        <p:txBody>
          <a:bodyPr/>
          <a:lstStyle/>
          <a:p>
            <a:pPr marL="609600" indent="-609600">
              <a:lnSpc>
                <a:spcPct val="90000"/>
              </a:lnSpc>
              <a:buFont typeface="Times" charset="0"/>
              <a:buAutoNum type="alphaLcParenR"/>
            </a:pPr>
            <a:r>
              <a:rPr lang="en-US" sz="2800" b="1">
                <a:latin typeface="Arial" charset="0"/>
                <a:ea typeface="ＭＳ Ｐゴシック" charset="0"/>
                <a:cs typeface="Arial" charset="0"/>
              </a:rPr>
              <a:t>Idols are useless.</a:t>
            </a:r>
          </a:p>
          <a:p>
            <a:pPr marL="609600" indent="-609600">
              <a:lnSpc>
                <a:spcPct val="90000"/>
              </a:lnSpc>
              <a:buFont typeface="Times" charset="0"/>
              <a:buAutoNum type="alphaLcParenR"/>
            </a:pPr>
            <a:r>
              <a:rPr lang="en-US" sz="2800" b="1">
                <a:latin typeface="Arial" charset="0"/>
                <a:ea typeface="ＭＳ Ｐゴシック" charset="0"/>
                <a:cs typeface="Arial" charset="0"/>
              </a:rPr>
              <a:t>Affluence and materialism do not last.</a:t>
            </a:r>
          </a:p>
          <a:p>
            <a:pPr marL="609600" indent="-609600">
              <a:lnSpc>
                <a:spcPct val="90000"/>
              </a:lnSpc>
              <a:buFont typeface="Times" charset="0"/>
              <a:buAutoNum type="alphaLcParenR"/>
            </a:pPr>
            <a:r>
              <a:rPr lang="en-US" sz="2800" b="1">
                <a:latin typeface="Arial" charset="0"/>
                <a:ea typeface="ＭＳ Ｐゴシック" charset="0"/>
                <a:cs typeface="Arial" charset="0"/>
              </a:rPr>
              <a:t>Avoid the influences of Babylon that exist today: religious formalism, Catholic traditions, etc.</a:t>
            </a:r>
          </a:p>
          <a:p>
            <a:pPr marL="609600" indent="-609600">
              <a:lnSpc>
                <a:spcPct val="90000"/>
              </a:lnSpc>
              <a:buFont typeface="Times" charset="0"/>
              <a:buAutoNum type="alphaLcParenR"/>
            </a:pPr>
            <a:r>
              <a:rPr lang="en-US" sz="2800" b="1">
                <a:latin typeface="Arial" charset="0"/>
                <a:ea typeface="ＭＳ Ｐゴシック" charset="0"/>
                <a:cs typeface="Arial" charset="0"/>
              </a:rPr>
              <a:t>Avoid the Babylon of the future.</a:t>
            </a:r>
          </a:p>
          <a:p>
            <a:pPr marL="609600" indent="-609600">
              <a:lnSpc>
                <a:spcPct val="90000"/>
              </a:lnSpc>
              <a:buFont typeface="Times" charset="0"/>
              <a:buAutoNum type="alphaLcParenR"/>
            </a:pPr>
            <a:r>
              <a:rPr lang="en-US" sz="2800" b="1">
                <a:latin typeface="Arial" charset="0"/>
                <a:ea typeface="ＭＳ Ｐゴシック" charset="0"/>
                <a:cs typeface="Arial" charset="0"/>
              </a:rPr>
              <a:t>Giving people the chance to fail may be the best way to see them succeed.</a:t>
            </a:r>
          </a:p>
          <a:p>
            <a:pPr marL="990600" lvl="1" indent="-533400">
              <a:lnSpc>
                <a:spcPct val="90000"/>
              </a:lnSpc>
              <a:buFont typeface="Times" charset="0"/>
              <a:buAutoNum type="arabicPeriod"/>
            </a:pPr>
            <a:r>
              <a:rPr lang="en-US" sz="2400" b="1">
                <a:latin typeface="Arial" charset="0"/>
                <a:ea typeface="ＭＳ Ｐゴシック" charset="0"/>
                <a:cs typeface="Arial" charset="0"/>
              </a:rPr>
              <a:t>God</a:t>
            </a:r>
            <a:r>
              <a:rPr lang="fr-FR" altLang="ja-JP" sz="2400" b="1">
                <a:latin typeface="Arial" charset="0"/>
                <a:ea typeface="ＭＳ Ｐゴシック" charset="0"/>
                <a:cs typeface="Arial" charset="0"/>
              </a:rPr>
              <a:t>'</a:t>
            </a:r>
            <a:r>
              <a:rPr lang="en-US" sz="2400" b="1">
                <a:latin typeface="Arial" charset="0"/>
                <a:ea typeface="ＭＳ Ｐゴシック" charset="0"/>
                <a:cs typeface="Arial" charset="0"/>
              </a:rPr>
              <a:t>s forcing Judah into the most idolatrous country cured his people of their own idolatry.</a:t>
            </a:r>
          </a:p>
          <a:p>
            <a:pPr marL="990600" lvl="1" indent="-533400">
              <a:lnSpc>
                <a:spcPct val="90000"/>
              </a:lnSpc>
              <a:buFont typeface="Times" charset="0"/>
              <a:buAutoNum type="arabicPeriod"/>
            </a:pPr>
            <a:r>
              <a:rPr lang="en-US" sz="2400" b="1">
                <a:latin typeface="Arial" charset="0"/>
                <a:ea typeface="ＭＳ Ｐゴシック" charset="0"/>
                <a:cs typeface="Arial" charset="0"/>
              </a:rPr>
              <a:t>Be </a:t>
            </a:r>
            <a:r>
              <a:rPr lang="ja-JP" altLang="en-US" sz="2400" b="1">
                <a:latin typeface="Arial" charset="0"/>
                <a:ea typeface="ＭＳ Ｐゴシック" charset="0"/>
                <a:cs typeface="Arial" charset="0"/>
              </a:rPr>
              <a:t>“</a:t>
            </a:r>
            <a:r>
              <a:rPr lang="en-US" altLang="ja-JP" sz="2400" b="1">
                <a:latin typeface="Arial" charset="0"/>
                <a:ea typeface="ＭＳ Ｐゴシック" charset="0"/>
                <a:cs typeface="Arial" charset="0"/>
              </a:rPr>
              <a:t>in the world</a:t>
            </a:r>
            <a:r>
              <a:rPr lang="ja-JP" altLang="en-US" sz="2400" b="1">
                <a:latin typeface="Arial" charset="0"/>
                <a:ea typeface="ＭＳ Ｐゴシック" charset="0"/>
                <a:cs typeface="Arial" charset="0"/>
              </a:rPr>
              <a:t>”</a:t>
            </a:r>
            <a:r>
              <a:rPr lang="en-US" altLang="ja-JP" sz="2400" b="1">
                <a:latin typeface="Arial" charset="0"/>
                <a:ea typeface="ＭＳ Ｐゴシック" charset="0"/>
                <a:cs typeface="Arial" charset="0"/>
              </a:rPr>
              <a:t> rather than be a monk.</a:t>
            </a:r>
            <a:endParaRPr lang="en-US" sz="2400" b="1">
              <a:latin typeface="Arial" charset="0"/>
              <a:ea typeface="ＭＳ Ｐゴシック" charset="0"/>
              <a:cs typeface="Arial" charset="0"/>
            </a:endParaRPr>
          </a:p>
        </p:txBody>
      </p:sp>
      <p:sp>
        <p:nvSpPr>
          <p:cNvPr id="200707" name="WordArt 4"/>
          <p:cNvSpPr>
            <a:spLocks noChangeArrowheads="1" noChangeShapeType="1" noTextEdit="1"/>
          </p:cNvSpPr>
          <p:nvPr/>
        </p:nvSpPr>
        <p:spPr bwMode="auto">
          <a:xfrm>
            <a:off x="5486400" y="304800"/>
            <a:ext cx="2695575"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a:outerShdw blurRad="63500" dist="38099" dir="2700000" algn="ctr" rotWithShape="0">
                    <a:srgbClr val="C0C0C0">
                      <a:alpha val="74997"/>
                    </a:srgbClr>
                  </a:outerShdw>
                </a:effectLst>
                <a:latin typeface="Impact"/>
                <a:ea typeface="Impact"/>
                <a:cs typeface="Impact"/>
              </a:rPr>
              <a:t>Babylon and Us</a:t>
            </a:r>
          </a:p>
        </p:txBody>
      </p:sp>
      <p:sp>
        <p:nvSpPr>
          <p:cNvPr id="200708" name="Text Box 5"/>
          <p:cNvSpPr txBox="1">
            <a:spLocks noChangeArrowheads="1"/>
          </p:cNvSpPr>
          <p:nvPr/>
        </p:nvSpPr>
        <p:spPr bwMode="auto">
          <a:xfrm>
            <a:off x="8397875" y="1524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144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Babylon Tit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2200" y="0"/>
            <a:ext cx="2971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3"/>
          <p:cNvSpPr txBox="1">
            <a:spLocks noChangeArrowheads="1"/>
          </p:cNvSpPr>
          <p:nvPr/>
        </p:nvSpPr>
        <p:spPr bwMode="auto">
          <a:xfrm>
            <a:off x="1524000" y="1524000"/>
            <a:ext cx="5562600" cy="434022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b="1" dirty="0">
                <a:effectLst>
                  <a:outerShdw blurRad="38100" dist="38100" dir="2700000" algn="tl">
                    <a:srgbClr val="DDDDDD"/>
                  </a:outerShdw>
                </a:effectLst>
              </a:rPr>
              <a:t>Come out of her, My people</a:t>
            </a:r>
          </a:p>
          <a:p>
            <a:pPr>
              <a:spcBef>
                <a:spcPct val="50000"/>
              </a:spcBef>
              <a:defRPr/>
            </a:pPr>
            <a:r>
              <a:rPr lang="en-US" b="1" dirty="0">
                <a:effectLst>
                  <a:outerShdw blurRad="38100" dist="38100" dir="2700000" algn="tl">
                    <a:srgbClr val="DDDDDD"/>
                  </a:outerShdw>
                </a:effectLst>
              </a:rPr>
              <a:t>And never go back again</a:t>
            </a:r>
          </a:p>
          <a:p>
            <a:pPr>
              <a:spcBef>
                <a:spcPct val="50000"/>
              </a:spcBef>
              <a:defRPr/>
            </a:pPr>
            <a:r>
              <a:rPr lang="en-US" b="1" dirty="0">
                <a:effectLst>
                  <a:outerShdw blurRad="38100" dist="38100" dir="2700000" algn="tl">
                    <a:srgbClr val="DDDDDD"/>
                  </a:outerShdw>
                </a:effectLst>
              </a:rPr>
              <a:t>For all her vulgar vanities</a:t>
            </a:r>
          </a:p>
          <a:p>
            <a:pPr>
              <a:spcBef>
                <a:spcPct val="50000"/>
              </a:spcBef>
              <a:defRPr/>
            </a:pPr>
            <a:r>
              <a:rPr lang="en-US" b="1" dirty="0">
                <a:effectLst>
                  <a:outerShdw blurRad="38100" dist="38100" dir="2700000" algn="tl">
                    <a:srgbClr val="DDDDDD"/>
                  </a:outerShdw>
                </a:effectLst>
              </a:rPr>
              <a:t>Have been heaped as high as heaven</a:t>
            </a:r>
          </a:p>
          <a:p>
            <a:pPr>
              <a:spcBef>
                <a:spcPct val="50000"/>
              </a:spcBef>
              <a:defRPr/>
            </a:pPr>
            <a:r>
              <a:rPr lang="en-US" b="1" dirty="0">
                <a:effectLst>
                  <a:outerShdw blurRad="38100" dist="38100" dir="2700000" algn="tl">
                    <a:srgbClr val="DDDDDD"/>
                  </a:outerShdw>
                </a:effectLst>
              </a:rPr>
              <a:t>The nations drank her maddening wine</a:t>
            </a:r>
          </a:p>
          <a:p>
            <a:pPr>
              <a:spcBef>
                <a:spcPct val="50000"/>
              </a:spcBef>
              <a:defRPr/>
            </a:pPr>
            <a:r>
              <a:rPr lang="en-US" b="1" dirty="0">
                <a:effectLst>
                  <a:outerShdw blurRad="38100" dist="38100" dir="2700000" algn="tl">
                    <a:srgbClr val="DDDDDD"/>
                  </a:outerShdw>
                </a:effectLst>
              </a:rPr>
              <a:t>Now God remembered all her crimes</a:t>
            </a:r>
          </a:p>
          <a:p>
            <a:pPr>
              <a:spcBef>
                <a:spcPct val="50000"/>
              </a:spcBef>
              <a:defRPr/>
            </a:pPr>
            <a:r>
              <a:rPr lang="en-US" b="1" dirty="0">
                <a:effectLst>
                  <a:outerShdw blurRad="38100" dist="38100" dir="2700000" algn="tl">
                    <a:srgbClr val="DDDDDD"/>
                  </a:outerShdw>
                </a:effectLst>
              </a:rPr>
              <a:t>She</a:t>
            </a:r>
            <a:r>
              <a:rPr lang="fr-FR" altLang="ja-JP" b="1" dirty="0">
                <a:effectLst>
                  <a:outerShdw blurRad="38100" dist="38100" dir="2700000" algn="tl">
                    <a:srgbClr val="DDDDDD"/>
                  </a:outerShdw>
                </a:effectLst>
              </a:rPr>
              <a:t>'</a:t>
            </a:r>
            <a:r>
              <a:rPr lang="en-US" b="1" dirty="0" err="1">
                <a:effectLst>
                  <a:outerShdw blurRad="38100" dist="38100" dir="2700000" algn="tl">
                    <a:srgbClr val="DDDDDD"/>
                  </a:outerShdw>
                </a:effectLst>
              </a:rPr>
              <a:t>ll</a:t>
            </a:r>
            <a:r>
              <a:rPr lang="en-US" b="1" dirty="0">
                <a:effectLst>
                  <a:outerShdw blurRad="38100" dist="38100" dir="2700000" algn="tl">
                    <a:srgbClr val="DDDDDD"/>
                  </a:outerShdw>
                </a:effectLst>
              </a:rPr>
              <a:t> be paid back double</a:t>
            </a:r>
          </a:p>
          <a:p>
            <a:pPr>
              <a:spcBef>
                <a:spcPct val="50000"/>
              </a:spcBef>
              <a:defRPr/>
            </a:pPr>
            <a:r>
              <a:rPr lang="en-US" b="1" dirty="0">
                <a:effectLst>
                  <a:outerShdw blurRad="38100" dist="38100" dir="2700000" algn="tl">
                    <a:srgbClr val="DDDDDD"/>
                  </a:outerShdw>
                </a:effectLst>
              </a:rPr>
              <a:t>For all that she has done</a:t>
            </a:r>
          </a:p>
        </p:txBody>
      </p:sp>
      <p:sp>
        <p:nvSpPr>
          <p:cNvPr id="88068" name="Text Box 4"/>
          <p:cNvSpPr txBox="1">
            <a:spLocks noChangeArrowheads="1"/>
          </p:cNvSpPr>
          <p:nvPr/>
        </p:nvSpPr>
        <p:spPr bwMode="auto">
          <a:xfrm>
            <a:off x="1981200" y="914400"/>
            <a:ext cx="45720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b="1" u="sng">
                <a:effectLst>
                  <a:outerShdw blurRad="38100" dist="38100" dir="2700000" algn="tl">
                    <a:srgbClr val="DDDDDD"/>
                  </a:outerShdw>
                </a:effectLst>
              </a:rPr>
              <a:t>THE CITY OF DOOM</a:t>
            </a:r>
            <a:endParaRPr lang="en-US"/>
          </a:p>
        </p:txBody>
      </p:sp>
      <p:pic>
        <p:nvPicPr>
          <p:cNvPr id="88072" name="BabylonSong.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6019800" y="914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iterate type="wd">
                                    <p:tmPct val="5000"/>
                                  </p:iterate>
                                  <p:childTnLst>
                                    <p:set>
                                      <p:cBhvr>
                                        <p:cTn id="6" dur="1" fill="hold">
                                          <p:stCondLst>
                                            <p:cond delay="0"/>
                                          </p:stCondLst>
                                        </p:cTn>
                                        <p:tgtEl>
                                          <p:spTgt spid="88067">
                                            <p:txEl>
                                              <p:pRg st="0" end="0"/>
                                            </p:txEl>
                                          </p:spTgt>
                                        </p:tgtEl>
                                        <p:attrNameLst>
                                          <p:attrName>style.visibility</p:attrName>
                                        </p:attrNameLst>
                                      </p:cBhvr>
                                      <p:to>
                                        <p:strVal val="visible"/>
                                      </p:to>
                                    </p:set>
                                    <p:anim calcmode="lin" valueType="num">
                                      <p:cBhvr>
                                        <p:cTn id="7" dur="500" fill="hold"/>
                                        <p:tgtEl>
                                          <p:spTgt spid="88067">
                                            <p:txEl>
                                              <p:pRg st="0" end="0"/>
                                            </p:txEl>
                                          </p:spTgt>
                                        </p:tgtEl>
                                        <p:attrNameLst>
                                          <p:attrName>ppt_w</p:attrName>
                                        </p:attrNameLst>
                                      </p:cBhvr>
                                      <p:tavLst>
                                        <p:tav tm="0">
                                          <p:val>
                                            <p:strVal val="#ppt_w+.3"/>
                                          </p:val>
                                        </p:tav>
                                        <p:tav tm="100000">
                                          <p:val>
                                            <p:strVal val="#ppt_w"/>
                                          </p:val>
                                        </p:tav>
                                      </p:tavLst>
                                    </p:anim>
                                    <p:anim calcmode="lin" valueType="num">
                                      <p:cBhvr>
                                        <p:cTn id="8" dur="500" fill="hold"/>
                                        <p:tgtEl>
                                          <p:spTgt spid="88067">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88067">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nodeType="clickEffect">
                                  <p:stCondLst>
                                    <p:cond delay="0"/>
                                  </p:stCondLst>
                                  <p:iterate type="wd">
                                    <p:tmPct val="5000"/>
                                  </p:iterate>
                                  <p:childTnLst>
                                    <p:set>
                                      <p:cBhvr>
                                        <p:cTn id="13" dur="1" fill="hold">
                                          <p:stCondLst>
                                            <p:cond delay="0"/>
                                          </p:stCondLst>
                                        </p:cTn>
                                        <p:tgtEl>
                                          <p:spTgt spid="88067">
                                            <p:txEl>
                                              <p:pRg st="1" end="1"/>
                                            </p:txEl>
                                          </p:spTgt>
                                        </p:tgtEl>
                                        <p:attrNameLst>
                                          <p:attrName>style.visibility</p:attrName>
                                        </p:attrNameLst>
                                      </p:cBhvr>
                                      <p:to>
                                        <p:strVal val="visible"/>
                                      </p:to>
                                    </p:set>
                                    <p:anim calcmode="lin" valueType="num">
                                      <p:cBhvr>
                                        <p:cTn id="14" dur="500" fill="hold"/>
                                        <p:tgtEl>
                                          <p:spTgt spid="88067">
                                            <p:txEl>
                                              <p:pRg st="1" end="1"/>
                                            </p:txEl>
                                          </p:spTgt>
                                        </p:tgtEl>
                                        <p:attrNameLst>
                                          <p:attrName>ppt_w</p:attrName>
                                        </p:attrNameLst>
                                      </p:cBhvr>
                                      <p:tavLst>
                                        <p:tav tm="0">
                                          <p:val>
                                            <p:strVal val="#ppt_w+.3"/>
                                          </p:val>
                                        </p:tav>
                                        <p:tav tm="100000">
                                          <p:val>
                                            <p:strVal val="#ppt_w"/>
                                          </p:val>
                                        </p:tav>
                                      </p:tavLst>
                                    </p:anim>
                                    <p:anim calcmode="lin" valueType="num">
                                      <p:cBhvr>
                                        <p:cTn id="15" dur="500" fill="hold"/>
                                        <p:tgtEl>
                                          <p:spTgt spid="88067">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88067">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nodeType="clickEffect">
                                  <p:stCondLst>
                                    <p:cond delay="0"/>
                                  </p:stCondLst>
                                  <p:iterate type="wd">
                                    <p:tmPct val="5000"/>
                                  </p:iterate>
                                  <p:childTnLst>
                                    <p:set>
                                      <p:cBhvr>
                                        <p:cTn id="20" dur="1" fill="hold">
                                          <p:stCondLst>
                                            <p:cond delay="0"/>
                                          </p:stCondLst>
                                        </p:cTn>
                                        <p:tgtEl>
                                          <p:spTgt spid="88067">
                                            <p:txEl>
                                              <p:pRg st="2" end="2"/>
                                            </p:txEl>
                                          </p:spTgt>
                                        </p:tgtEl>
                                        <p:attrNameLst>
                                          <p:attrName>style.visibility</p:attrName>
                                        </p:attrNameLst>
                                      </p:cBhvr>
                                      <p:to>
                                        <p:strVal val="visible"/>
                                      </p:to>
                                    </p:set>
                                    <p:anim calcmode="lin" valueType="num">
                                      <p:cBhvr>
                                        <p:cTn id="21" dur="500" fill="hold"/>
                                        <p:tgtEl>
                                          <p:spTgt spid="88067">
                                            <p:txEl>
                                              <p:pRg st="2" end="2"/>
                                            </p:txEl>
                                          </p:spTgt>
                                        </p:tgtEl>
                                        <p:attrNameLst>
                                          <p:attrName>ppt_w</p:attrName>
                                        </p:attrNameLst>
                                      </p:cBhvr>
                                      <p:tavLst>
                                        <p:tav tm="0">
                                          <p:val>
                                            <p:strVal val="#ppt_w+.3"/>
                                          </p:val>
                                        </p:tav>
                                        <p:tav tm="100000">
                                          <p:val>
                                            <p:strVal val="#ppt_w"/>
                                          </p:val>
                                        </p:tav>
                                      </p:tavLst>
                                    </p:anim>
                                    <p:anim calcmode="lin" valueType="num">
                                      <p:cBhvr>
                                        <p:cTn id="22" dur="500" fill="hold"/>
                                        <p:tgtEl>
                                          <p:spTgt spid="88067">
                                            <p:txEl>
                                              <p:pRg st="2" end="2"/>
                                            </p:txEl>
                                          </p:spTgt>
                                        </p:tgtEl>
                                        <p:attrNameLst>
                                          <p:attrName>ppt_h</p:attrName>
                                        </p:attrNameLst>
                                      </p:cBhvr>
                                      <p:tavLst>
                                        <p:tav tm="0">
                                          <p:val>
                                            <p:strVal val="#ppt_h"/>
                                          </p:val>
                                        </p:tav>
                                        <p:tav tm="100000">
                                          <p:val>
                                            <p:strVal val="#ppt_h"/>
                                          </p:val>
                                        </p:tav>
                                      </p:tavLst>
                                    </p:anim>
                                    <p:animEffect transition="in" filter="fade">
                                      <p:cBhvr>
                                        <p:cTn id="23" dur="500"/>
                                        <p:tgtEl>
                                          <p:spTgt spid="8806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nodeType="clickEffect">
                                  <p:stCondLst>
                                    <p:cond delay="0"/>
                                  </p:stCondLst>
                                  <p:iterate type="wd">
                                    <p:tmPct val="5000"/>
                                  </p:iterate>
                                  <p:childTnLst>
                                    <p:set>
                                      <p:cBhvr>
                                        <p:cTn id="27" dur="1" fill="hold">
                                          <p:stCondLst>
                                            <p:cond delay="0"/>
                                          </p:stCondLst>
                                        </p:cTn>
                                        <p:tgtEl>
                                          <p:spTgt spid="88067">
                                            <p:txEl>
                                              <p:pRg st="3" end="3"/>
                                            </p:txEl>
                                          </p:spTgt>
                                        </p:tgtEl>
                                        <p:attrNameLst>
                                          <p:attrName>style.visibility</p:attrName>
                                        </p:attrNameLst>
                                      </p:cBhvr>
                                      <p:to>
                                        <p:strVal val="visible"/>
                                      </p:to>
                                    </p:set>
                                    <p:anim calcmode="lin" valueType="num">
                                      <p:cBhvr>
                                        <p:cTn id="28" dur="500" fill="hold"/>
                                        <p:tgtEl>
                                          <p:spTgt spid="88067">
                                            <p:txEl>
                                              <p:pRg st="3" end="3"/>
                                            </p:txEl>
                                          </p:spTgt>
                                        </p:tgtEl>
                                        <p:attrNameLst>
                                          <p:attrName>ppt_w</p:attrName>
                                        </p:attrNameLst>
                                      </p:cBhvr>
                                      <p:tavLst>
                                        <p:tav tm="0">
                                          <p:val>
                                            <p:strVal val="#ppt_w+.3"/>
                                          </p:val>
                                        </p:tav>
                                        <p:tav tm="100000">
                                          <p:val>
                                            <p:strVal val="#ppt_w"/>
                                          </p:val>
                                        </p:tav>
                                      </p:tavLst>
                                    </p:anim>
                                    <p:anim calcmode="lin" valueType="num">
                                      <p:cBhvr>
                                        <p:cTn id="29" dur="500" fill="hold"/>
                                        <p:tgtEl>
                                          <p:spTgt spid="88067">
                                            <p:txEl>
                                              <p:pRg st="3" end="3"/>
                                            </p:txEl>
                                          </p:spTgt>
                                        </p:tgtEl>
                                        <p:attrNameLst>
                                          <p:attrName>ppt_h</p:attrName>
                                        </p:attrNameLst>
                                      </p:cBhvr>
                                      <p:tavLst>
                                        <p:tav tm="0">
                                          <p:val>
                                            <p:strVal val="#ppt_h"/>
                                          </p:val>
                                        </p:tav>
                                        <p:tav tm="100000">
                                          <p:val>
                                            <p:strVal val="#ppt_h"/>
                                          </p:val>
                                        </p:tav>
                                      </p:tavLst>
                                    </p:anim>
                                    <p:animEffect transition="in" filter="fade">
                                      <p:cBhvr>
                                        <p:cTn id="30" dur="500"/>
                                        <p:tgtEl>
                                          <p:spTgt spid="88067">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nodeType="clickEffect">
                                  <p:stCondLst>
                                    <p:cond delay="0"/>
                                  </p:stCondLst>
                                  <p:iterate type="wd">
                                    <p:tmPct val="5000"/>
                                  </p:iterate>
                                  <p:childTnLst>
                                    <p:set>
                                      <p:cBhvr>
                                        <p:cTn id="34" dur="1" fill="hold">
                                          <p:stCondLst>
                                            <p:cond delay="0"/>
                                          </p:stCondLst>
                                        </p:cTn>
                                        <p:tgtEl>
                                          <p:spTgt spid="88067">
                                            <p:txEl>
                                              <p:pRg st="4" end="4"/>
                                            </p:txEl>
                                          </p:spTgt>
                                        </p:tgtEl>
                                        <p:attrNameLst>
                                          <p:attrName>style.visibility</p:attrName>
                                        </p:attrNameLst>
                                      </p:cBhvr>
                                      <p:to>
                                        <p:strVal val="visible"/>
                                      </p:to>
                                    </p:set>
                                    <p:anim calcmode="lin" valueType="num">
                                      <p:cBhvr>
                                        <p:cTn id="35" dur="500" fill="hold"/>
                                        <p:tgtEl>
                                          <p:spTgt spid="88067">
                                            <p:txEl>
                                              <p:pRg st="4" end="4"/>
                                            </p:txEl>
                                          </p:spTgt>
                                        </p:tgtEl>
                                        <p:attrNameLst>
                                          <p:attrName>ppt_w</p:attrName>
                                        </p:attrNameLst>
                                      </p:cBhvr>
                                      <p:tavLst>
                                        <p:tav tm="0">
                                          <p:val>
                                            <p:strVal val="#ppt_w+.3"/>
                                          </p:val>
                                        </p:tav>
                                        <p:tav tm="100000">
                                          <p:val>
                                            <p:strVal val="#ppt_w"/>
                                          </p:val>
                                        </p:tav>
                                      </p:tavLst>
                                    </p:anim>
                                    <p:anim calcmode="lin" valueType="num">
                                      <p:cBhvr>
                                        <p:cTn id="36" dur="500" fill="hold"/>
                                        <p:tgtEl>
                                          <p:spTgt spid="88067">
                                            <p:txEl>
                                              <p:pRg st="4" end="4"/>
                                            </p:txEl>
                                          </p:spTgt>
                                        </p:tgtEl>
                                        <p:attrNameLst>
                                          <p:attrName>ppt_h</p:attrName>
                                        </p:attrNameLst>
                                      </p:cBhvr>
                                      <p:tavLst>
                                        <p:tav tm="0">
                                          <p:val>
                                            <p:strVal val="#ppt_h"/>
                                          </p:val>
                                        </p:tav>
                                        <p:tav tm="100000">
                                          <p:val>
                                            <p:strVal val="#ppt_h"/>
                                          </p:val>
                                        </p:tav>
                                      </p:tavLst>
                                    </p:anim>
                                    <p:animEffect transition="in" filter="fade">
                                      <p:cBhvr>
                                        <p:cTn id="37" dur="500"/>
                                        <p:tgtEl>
                                          <p:spTgt spid="88067">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nodeType="clickEffect">
                                  <p:stCondLst>
                                    <p:cond delay="0"/>
                                  </p:stCondLst>
                                  <p:iterate type="wd">
                                    <p:tmPct val="5000"/>
                                  </p:iterate>
                                  <p:childTnLst>
                                    <p:set>
                                      <p:cBhvr>
                                        <p:cTn id="41" dur="1" fill="hold">
                                          <p:stCondLst>
                                            <p:cond delay="0"/>
                                          </p:stCondLst>
                                        </p:cTn>
                                        <p:tgtEl>
                                          <p:spTgt spid="88067">
                                            <p:txEl>
                                              <p:pRg st="5" end="5"/>
                                            </p:txEl>
                                          </p:spTgt>
                                        </p:tgtEl>
                                        <p:attrNameLst>
                                          <p:attrName>style.visibility</p:attrName>
                                        </p:attrNameLst>
                                      </p:cBhvr>
                                      <p:to>
                                        <p:strVal val="visible"/>
                                      </p:to>
                                    </p:set>
                                    <p:anim calcmode="lin" valueType="num">
                                      <p:cBhvr>
                                        <p:cTn id="42" dur="500" fill="hold"/>
                                        <p:tgtEl>
                                          <p:spTgt spid="88067">
                                            <p:txEl>
                                              <p:pRg st="5" end="5"/>
                                            </p:txEl>
                                          </p:spTgt>
                                        </p:tgtEl>
                                        <p:attrNameLst>
                                          <p:attrName>ppt_w</p:attrName>
                                        </p:attrNameLst>
                                      </p:cBhvr>
                                      <p:tavLst>
                                        <p:tav tm="0">
                                          <p:val>
                                            <p:strVal val="#ppt_w+.3"/>
                                          </p:val>
                                        </p:tav>
                                        <p:tav tm="100000">
                                          <p:val>
                                            <p:strVal val="#ppt_w"/>
                                          </p:val>
                                        </p:tav>
                                      </p:tavLst>
                                    </p:anim>
                                    <p:anim calcmode="lin" valueType="num">
                                      <p:cBhvr>
                                        <p:cTn id="43" dur="500" fill="hold"/>
                                        <p:tgtEl>
                                          <p:spTgt spid="88067">
                                            <p:txEl>
                                              <p:pRg st="5" end="5"/>
                                            </p:txEl>
                                          </p:spTgt>
                                        </p:tgtEl>
                                        <p:attrNameLst>
                                          <p:attrName>ppt_h</p:attrName>
                                        </p:attrNameLst>
                                      </p:cBhvr>
                                      <p:tavLst>
                                        <p:tav tm="0">
                                          <p:val>
                                            <p:strVal val="#ppt_h"/>
                                          </p:val>
                                        </p:tav>
                                        <p:tav tm="100000">
                                          <p:val>
                                            <p:strVal val="#ppt_h"/>
                                          </p:val>
                                        </p:tav>
                                      </p:tavLst>
                                    </p:anim>
                                    <p:animEffect transition="in" filter="fade">
                                      <p:cBhvr>
                                        <p:cTn id="44" dur="500"/>
                                        <p:tgtEl>
                                          <p:spTgt spid="88067">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nodeType="clickEffect">
                                  <p:stCondLst>
                                    <p:cond delay="0"/>
                                  </p:stCondLst>
                                  <p:iterate type="wd">
                                    <p:tmPct val="5000"/>
                                  </p:iterate>
                                  <p:childTnLst>
                                    <p:set>
                                      <p:cBhvr>
                                        <p:cTn id="48" dur="1" fill="hold">
                                          <p:stCondLst>
                                            <p:cond delay="0"/>
                                          </p:stCondLst>
                                        </p:cTn>
                                        <p:tgtEl>
                                          <p:spTgt spid="88067">
                                            <p:txEl>
                                              <p:pRg st="6" end="6"/>
                                            </p:txEl>
                                          </p:spTgt>
                                        </p:tgtEl>
                                        <p:attrNameLst>
                                          <p:attrName>style.visibility</p:attrName>
                                        </p:attrNameLst>
                                      </p:cBhvr>
                                      <p:to>
                                        <p:strVal val="visible"/>
                                      </p:to>
                                    </p:set>
                                    <p:anim calcmode="lin" valueType="num">
                                      <p:cBhvr>
                                        <p:cTn id="49" dur="500" fill="hold"/>
                                        <p:tgtEl>
                                          <p:spTgt spid="88067">
                                            <p:txEl>
                                              <p:pRg st="6" end="6"/>
                                            </p:txEl>
                                          </p:spTgt>
                                        </p:tgtEl>
                                        <p:attrNameLst>
                                          <p:attrName>ppt_w</p:attrName>
                                        </p:attrNameLst>
                                      </p:cBhvr>
                                      <p:tavLst>
                                        <p:tav tm="0">
                                          <p:val>
                                            <p:strVal val="#ppt_w+.3"/>
                                          </p:val>
                                        </p:tav>
                                        <p:tav tm="100000">
                                          <p:val>
                                            <p:strVal val="#ppt_w"/>
                                          </p:val>
                                        </p:tav>
                                      </p:tavLst>
                                    </p:anim>
                                    <p:anim calcmode="lin" valueType="num">
                                      <p:cBhvr>
                                        <p:cTn id="50" dur="500" fill="hold"/>
                                        <p:tgtEl>
                                          <p:spTgt spid="88067">
                                            <p:txEl>
                                              <p:pRg st="6" end="6"/>
                                            </p:txEl>
                                          </p:spTgt>
                                        </p:tgtEl>
                                        <p:attrNameLst>
                                          <p:attrName>ppt_h</p:attrName>
                                        </p:attrNameLst>
                                      </p:cBhvr>
                                      <p:tavLst>
                                        <p:tav tm="0">
                                          <p:val>
                                            <p:strVal val="#ppt_h"/>
                                          </p:val>
                                        </p:tav>
                                        <p:tav tm="100000">
                                          <p:val>
                                            <p:strVal val="#ppt_h"/>
                                          </p:val>
                                        </p:tav>
                                      </p:tavLst>
                                    </p:anim>
                                    <p:animEffect transition="in" filter="fade">
                                      <p:cBhvr>
                                        <p:cTn id="51" dur="500"/>
                                        <p:tgtEl>
                                          <p:spTgt spid="88067">
                                            <p:txEl>
                                              <p:pRg st="6" end="6"/>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0" presetClass="entr" presetSubtype="0" decel="100000" fill="hold" nodeType="clickEffect">
                                  <p:stCondLst>
                                    <p:cond delay="0"/>
                                  </p:stCondLst>
                                  <p:iterate type="wd">
                                    <p:tmPct val="5000"/>
                                  </p:iterate>
                                  <p:childTnLst>
                                    <p:set>
                                      <p:cBhvr>
                                        <p:cTn id="55" dur="1" fill="hold">
                                          <p:stCondLst>
                                            <p:cond delay="0"/>
                                          </p:stCondLst>
                                        </p:cTn>
                                        <p:tgtEl>
                                          <p:spTgt spid="88067">
                                            <p:txEl>
                                              <p:pRg st="7" end="7"/>
                                            </p:txEl>
                                          </p:spTgt>
                                        </p:tgtEl>
                                        <p:attrNameLst>
                                          <p:attrName>style.visibility</p:attrName>
                                        </p:attrNameLst>
                                      </p:cBhvr>
                                      <p:to>
                                        <p:strVal val="visible"/>
                                      </p:to>
                                    </p:set>
                                    <p:anim calcmode="lin" valueType="num">
                                      <p:cBhvr>
                                        <p:cTn id="56" dur="500" fill="hold"/>
                                        <p:tgtEl>
                                          <p:spTgt spid="88067">
                                            <p:txEl>
                                              <p:pRg st="7" end="7"/>
                                            </p:txEl>
                                          </p:spTgt>
                                        </p:tgtEl>
                                        <p:attrNameLst>
                                          <p:attrName>ppt_w</p:attrName>
                                        </p:attrNameLst>
                                      </p:cBhvr>
                                      <p:tavLst>
                                        <p:tav tm="0">
                                          <p:val>
                                            <p:strVal val="#ppt_w+.3"/>
                                          </p:val>
                                        </p:tav>
                                        <p:tav tm="100000">
                                          <p:val>
                                            <p:strVal val="#ppt_w"/>
                                          </p:val>
                                        </p:tav>
                                      </p:tavLst>
                                    </p:anim>
                                    <p:anim calcmode="lin" valueType="num">
                                      <p:cBhvr>
                                        <p:cTn id="57" dur="500" fill="hold"/>
                                        <p:tgtEl>
                                          <p:spTgt spid="88067">
                                            <p:txEl>
                                              <p:pRg st="7" end="7"/>
                                            </p:txEl>
                                          </p:spTgt>
                                        </p:tgtEl>
                                        <p:attrNameLst>
                                          <p:attrName>ppt_h</p:attrName>
                                        </p:attrNameLst>
                                      </p:cBhvr>
                                      <p:tavLst>
                                        <p:tav tm="0">
                                          <p:val>
                                            <p:strVal val="#ppt_h"/>
                                          </p:val>
                                        </p:tav>
                                        <p:tav tm="100000">
                                          <p:val>
                                            <p:strVal val="#ppt_h"/>
                                          </p:val>
                                        </p:tav>
                                      </p:tavLst>
                                    </p:anim>
                                    <p:animEffect transition="in" filter="fade">
                                      <p:cBhvr>
                                        <p:cTn id="58" dur="500"/>
                                        <p:tgtEl>
                                          <p:spTgt spid="880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8807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mediacall" presetSubtype="0" fill="hold" nodeType="clickEffect">
                                  <p:stCondLst>
                                    <p:cond delay="0"/>
                                  </p:stCondLst>
                                  <p:childTnLst>
                                    <p:cmd type="call" cmd="playFrom(0.0)">
                                      <p:cBhvr>
                                        <p:cTn id="63" dur="1" fill="hold"/>
                                        <p:tgtEl>
                                          <p:spTgt spid="88072"/>
                                        </p:tgtEl>
                                      </p:cBhvr>
                                    </p:cmd>
                                  </p:childTnLst>
                                </p:cTn>
                              </p:par>
                            </p:childTnLst>
                          </p:cTn>
                        </p:par>
                      </p:childTnLst>
                    </p:cTn>
                  </p:par>
                </p:childTnLst>
              </p:cTn>
              <p:nextCondLst>
                <p:cond evt="onClick" delay="0">
                  <p:tgtEl>
                    <p:spTgt spid="88072"/>
                  </p:tgtEl>
                </p:cond>
              </p:nextCondLst>
            </p:seq>
            <p:audio>
              <p:cMediaNode vol="90000" numSld="4">
                <p:cTn id="64" fill="hold" display="0">
                  <p:stCondLst>
                    <p:cond delay="indefinite"/>
                  </p:stCondLst>
                  <p:endCondLst>
                    <p:cond evt="onPrev" delay="0">
                      <p:tgtEl>
                        <p:sldTgt/>
                      </p:tgtEl>
                    </p:cond>
                    <p:cond evt="onStopAudio" delay="0">
                      <p:tgtEl>
                        <p:sldTgt/>
                      </p:tgtEl>
                    </p:cond>
                  </p:endCondLst>
                </p:cTn>
                <p:tgtEl>
                  <p:spTgt spid="88072"/>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Babylon Titl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2200" y="0"/>
            <a:ext cx="2971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4"/>
          <p:cNvSpPr txBox="1">
            <a:spLocks noChangeArrowheads="1"/>
          </p:cNvSpPr>
          <p:nvPr/>
        </p:nvSpPr>
        <p:spPr bwMode="auto">
          <a:xfrm>
            <a:off x="1981200" y="914400"/>
            <a:ext cx="45720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b="1" u="sng">
                <a:effectLst>
                  <a:outerShdw blurRad="38100" dist="38100" dir="2700000" algn="tl">
                    <a:srgbClr val="DDDDDD"/>
                  </a:outerShdw>
                </a:effectLst>
              </a:rPr>
              <a:t>THE CITY OF DOOM</a:t>
            </a:r>
            <a:endParaRPr lang="en-US"/>
          </a:p>
        </p:txBody>
      </p:sp>
      <p:sp>
        <p:nvSpPr>
          <p:cNvPr id="89093" name="Text Box 5"/>
          <p:cNvSpPr txBox="1">
            <a:spLocks noChangeArrowheads="1"/>
          </p:cNvSpPr>
          <p:nvPr/>
        </p:nvSpPr>
        <p:spPr bwMode="auto">
          <a:xfrm>
            <a:off x="1524000" y="1524000"/>
            <a:ext cx="5562600" cy="3195638"/>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b="1">
                <a:effectLst>
                  <a:outerShdw blurRad="38100" dist="38100" dir="2700000" algn="tl">
                    <a:srgbClr val="DDDDDD"/>
                  </a:outerShdw>
                </a:effectLst>
              </a:rPr>
              <a:t>Fallen, Fallen is Babylon</a:t>
            </a:r>
          </a:p>
          <a:p>
            <a:pPr>
              <a:spcBef>
                <a:spcPct val="50000"/>
              </a:spcBef>
              <a:defRPr/>
            </a:pPr>
            <a:r>
              <a:rPr lang="en-US" b="1">
                <a:effectLst>
                  <a:outerShdw blurRad="38100" dist="38100" dir="2700000" algn="tl">
                    <a:srgbClr val="DDDDDD"/>
                  </a:outerShdw>
                </a:effectLst>
              </a:rPr>
              <a:t>Fallen, fallen, fallen is the city of doom</a:t>
            </a:r>
          </a:p>
          <a:p>
            <a:pPr>
              <a:spcBef>
                <a:spcPct val="50000"/>
              </a:spcBef>
              <a:defRPr/>
            </a:pPr>
            <a:r>
              <a:rPr lang="en-US" b="1">
                <a:effectLst>
                  <a:outerShdw blurRad="38100" dist="38100" dir="2700000" algn="tl">
                    <a:srgbClr val="DDDDDD"/>
                  </a:outerShdw>
                </a:effectLst>
              </a:rPr>
              <a:t>The queen of every dark desire</a:t>
            </a:r>
          </a:p>
          <a:p>
            <a:pPr>
              <a:spcBef>
                <a:spcPct val="50000"/>
              </a:spcBef>
              <a:defRPr/>
            </a:pPr>
            <a:r>
              <a:rPr lang="en-US" b="1">
                <a:effectLst>
                  <a:outerShdw blurRad="38100" dist="38100" dir="2700000" algn="tl">
                    <a:srgbClr val="DDDDDD"/>
                  </a:outerShdw>
                </a:effectLst>
              </a:rPr>
              <a:t>Fallen by famine, plague and fire</a:t>
            </a:r>
          </a:p>
          <a:p>
            <a:pPr>
              <a:spcBef>
                <a:spcPct val="50000"/>
              </a:spcBef>
              <a:defRPr/>
            </a:pPr>
            <a:r>
              <a:rPr lang="en-US" b="1">
                <a:effectLst>
                  <a:outerShdw blurRad="38100" dist="38100" dir="2700000" algn="tl">
                    <a:srgbClr val="DDDDDD"/>
                  </a:outerShdw>
                </a:effectLst>
              </a:rPr>
              <a:t>Fallen is Babylon</a:t>
            </a:r>
          </a:p>
          <a:p>
            <a:pPr>
              <a:spcBef>
                <a:spcPct val="50000"/>
              </a:spcBef>
              <a:defRPr/>
            </a:pPr>
            <a:r>
              <a:rPr lang="en-US" b="1">
                <a:effectLst>
                  <a:outerShdw blurRad="38100" dist="38100" dir="2700000" algn="tl">
                    <a:srgbClr val="DDDDDD"/>
                  </a:outerShdw>
                </a:effectLst>
              </a:rPr>
              <a:t>Fallen is the City of Doom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iterate type="wd">
                                    <p:tmPct val="5000"/>
                                  </p:iterate>
                                  <p:childTnLst>
                                    <p:set>
                                      <p:cBhvr>
                                        <p:cTn id="6" dur="1" fill="hold">
                                          <p:stCondLst>
                                            <p:cond delay="0"/>
                                          </p:stCondLst>
                                        </p:cTn>
                                        <p:tgtEl>
                                          <p:spTgt spid="89093">
                                            <p:txEl>
                                              <p:pRg st="0" end="0"/>
                                            </p:txEl>
                                          </p:spTgt>
                                        </p:tgtEl>
                                        <p:attrNameLst>
                                          <p:attrName>style.visibility</p:attrName>
                                        </p:attrNameLst>
                                      </p:cBhvr>
                                      <p:to>
                                        <p:strVal val="visible"/>
                                      </p:to>
                                    </p:set>
                                    <p:anim calcmode="lin" valueType="num">
                                      <p:cBhvr>
                                        <p:cTn id="7" dur="500" fill="hold"/>
                                        <p:tgtEl>
                                          <p:spTgt spid="89093">
                                            <p:txEl>
                                              <p:pRg st="0" end="0"/>
                                            </p:txEl>
                                          </p:spTgt>
                                        </p:tgtEl>
                                        <p:attrNameLst>
                                          <p:attrName>ppt_w</p:attrName>
                                        </p:attrNameLst>
                                      </p:cBhvr>
                                      <p:tavLst>
                                        <p:tav tm="0">
                                          <p:val>
                                            <p:strVal val="#ppt_w+.3"/>
                                          </p:val>
                                        </p:tav>
                                        <p:tav tm="100000">
                                          <p:val>
                                            <p:strVal val="#ppt_w"/>
                                          </p:val>
                                        </p:tav>
                                      </p:tavLst>
                                    </p:anim>
                                    <p:anim calcmode="lin" valueType="num">
                                      <p:cBhvr>
                                        <p:cTn id="8" dur="500" fill="hold"/>
                                        <p:tgtEl>
                                          <p:spTgt spid="89093">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8909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iterate type="wd">
                                    <p:tmPct val="5000"/>
                                  </p:iterate>
                                  <p:childTnLst>
                                    <p:set>
                                      <p:cBhvr>
                                        <p:cTn id="13" dur="1" fill="hold">
                                          <p:stCondLst>
                                            <p:cond delay="0"/>
                                          </p:stCondLst>
                                        </p:cTn>
                                        <p:tgtEl>
                                          <p:spTgt spid="89093">
                                            <p:txEl>
                                              <p:pRg st="1" end="1"/>
                                            </p:txEl>
                                          </p:spTgt>
                                        </p:tgtEl>
                                        <p:attrNameLst>
                                          <p:attrName>style.visibility</p:attrName>
                                        </p:attrNameLst>
                                      </p:cBhvr>
                                      <p:to>
                                        <p:strVal val="visible"/>
                                      </p:to>
                                    </p:set>
                                    <p:anim calcmode="lin" valueType="num">
                                      <p:cBhvr>
                                        <p:cTn id="14" dur="500" fill="hold"/>
                                        <p:tgtEl>
                                          <p:spTgt spid="89093">
                                            <p:txEl>
                                              <p:pRg st="1" end="1"/>
                                            </p:txEl>
                                          </p:spTgt>
                                        </p:tgtEl>
                                        <p:attrNameLst>
                                          <p:attrName>ppt_w</p:attrName>
                                        </p:attrNameLst>
                                      </p:cBhvr>
                                      <p:tavLst>
                                        <p:tav tm="0">
                                          <p:val>
                                            <p:strVal val="#ppt_w+.3"/>
                                          </p:val>
                                        </p:tav>
                                        <p:tav tm="100000">
                                          <p:val>
                                            <p:strVal val="#ppt_w"/>
                                          </p:val>
                                        </p:tav>
                                      </p:tavLst>
                                    </p:anim>
                                    <p:anim calcmode="lin" valueType="num">
                                      <p:cBhvr>
                                        <p:cTn id="15" dur="500" fill="hold"/>
                                        <p:tgtEl>
                                          <p:spTgt spid="89093">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8909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iterate type="wd">
                                    <p:tmPct val="5000"/>
                                  </p:iterate>
                                  <p:childTnLst>
                                    <p:set>
                                      <p:cBhvr>
                                        <p:cTn id="20" dur="1" fill="hold">
                                          <p:stCondLst>
                                            <p:cond delay="0"/>
                                          </p:stCondLst>
                                        </p:cTn>
                                        <p:tgtEl>
                                          <p:spTgt spid="89093">
                                            <p:txEl>
                                              <p:pRg st="2" end="2"/>
                                            </p:txEl>
                                          </p:spTgt>
                                        </p:tgtEl>
                                        <p:attrNameLst>
                                          <p:attrName>style.visibility</p:attrName>
                                        </p:attrNameLst>
                                      </p:cBhvr>
                                      <p:to>
                                        <p:strVal val="visible"/>
                                      </p:to>
                                    </p:set>
                                    <p:anim calcmode="lin" valueType="num">
                                      <p:cBhvr>
                                        <p:cTn id="21" dur="500" fill="hold"/>
                                        <p:tgtEl>
                                          <p:spTgt spid="89093">
                                            <p:txEl>
                                              <p:pRg st="2" end="2"/>
                                            </p:txEl>
                                          </p:spTgt>
                                        </p:tgtEl>
                                        <p:attrNameLst>
                                          <p:attrName>ppt_w</p:attrName>
                                        </p:attrNameLst>
                                      </p:cBhvr>
                                      <p:tavLst>
                                        <p:tav tm="0">
                                          <p:val>
                                            <p:strVal val="#ppt_w+.3"/>
                                          </p:val>
                                        </p:tav>
                                        <p:tav tm="100000">
                                          <p:val>
                                            <p:strVal val="#ppt_w"/>
                                          </p:val>
                                        </p:tav>
                                      </p:tavLst>
                                    </p:anim>
                                    <p:anim calcmode="lin" valueType="num">
                                      <p:cBhvr>
                                        <p:cTn id="22" dur="500" fill="hold"/>
                                        <p:tgtEl>
                                          <p:spTgt spid="89093">
                                            <p:txEl>
                                              <p:pRg st="2" end="2"/>
                                            </p:txEl>
                                          </p:spTgt>
                                        </p:tgtEl>
                                        <p:attrNameLst>
                                          <p:attrName>ppt_h</p:attrName>
                                        </p:attrNameLst>
                                      </p:cBhvr>
                                      <p:tavLst>
                                        <p:tav tm="0">
                                          <p:val>
                                            <p:strVal val="#ppt_h"/>
                                          </p:val>
                                        </p:tav>
                                        <p:tav tm="100000">
                                          <p:val>
                                            <p:strVal val="#ppt_h"/>
                                          </p:val>
                                        </p:tav>
                                      </p:tavLst>
                                    </p:anim>
                                    <p:animEffect transition="in" filter="fade">
                                      <p:cBhvr>
                                        <p:cTn id="23" dur="500"/>
                                        <p:tgtEl>
                                          <p:spTgt spid="8909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iterate type="wd">
                                    <p:tmPct val="5000"/>
                                  </p:iterate>
                                  <p:childTnLst>
                                    <p:set>
                                      <p:cBhvr>
                                        <p:cTn id="27" dur="1" fill="hold">
                                          <p:stCondLst>
                                            <p:cond delay="0"/>
                                          </p:stCondLst>
                                        </p:cTn>
                                        <p:tgtEl>
                                          <p:spTgt spid="89093">
                                            <p:txEl>
                                              <p:pRg st="3" end="3"/>
                                            </p:txEl>
                                          </p:spTgt>
                                        </p:tgtEl>
                                        <p:attrNameLst>
                                          <p:attrName>style.visibility</p:attrName>
                                        </p:attrNameLst>
                                      </p:cBhvr>
                                      <p:to>
                                        <p:strVal val="visible"/>
                                      </p:to>
                                    </p:set>
                                    <p:anim calcmode="lin" valueType="num">
                                      <p:cBhvr>
                                        <p:cTn id="28" dur="500" fill="hold"/>
                                        <p:tgtEl>
                                          <p:spTgt spid="89093">
                                            <p:txEl>
                                              <p:pRg st="3" end="3"/>
                                            </p:txEl>
                                          </p:spTgt>
                                        </p:tgtEl>
                                        <p:attrNameLst>
                                          <p:attrName>ppt_w</p:attrName>
                                        </p:attrNameLst>
                                      </p:cBhvr>
                                      <p:tavLst>
                                        <p:tav tm="0">
                                          <p:val>
                                            <p:strVal val="#ppt_w+.3"/>
                                          </p:val>
                                        </p:tav>
                                        <p:tav tm="100000">
                                          <p:val>
                                            <p:strVal val="#ppt_w"/>
                                          </p:val>
                                        </p:tav>
                                      </p:tavLst>
                                    </p:anim>
                                    <p:anim calcmode="lin" valueType="num">
                                      <p:cBhvr>
                                        <p:cTn id="29" dur="500" fill="hold"/>
                                        <p:tgtEl>
                                          <p:spTgt spid="89093">
                                            <p:txEl>
                                              <p:pRg st="3" end="3"/>
                                            </p:txEl>
                                          </p:spTgt>
                                        </p:tgtEl>
                                        <p:attrNameLst>
                                          <p:attrName>ppt_h</p:attrName>
                                        </p:attrNameLst>
                                      </p:cBhvr>
                                      <p:tavLst>
                                        <p:tav tm="0">
                                          <p:val>
                                            <p:strVal val="#ppt_h"/>
                                          </p:val>
                                        </p:tav>
                                        <p:tav tm="100000">
                                          <p:val>
                                            <p:strVal val="#ppt_h"/>
                                          </p:val>
                                        </p:tav>
                                      </p:tavLst>
                                    </p:anim>
                                    <p:animEffect transition="in" filter="fade">
                                      <p:cBhvr>
                                        <p:cTn id="30" dur="500"/>
                                        <p:tgtEl>
                                          <p:spTgt spid="8909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iterate type="wd">
                                    <p:tmPct val="5000"/>
                                  </p:iterate>
                                  <p:childTnLst>
                                    <p:set>
                                      <p:cBhvr>
                                        <p:cTn id="34" dur="1" fill="hold">
                                          <p:stCondLst>
                                            <p:cond delay="0"/>
                                          </p:stCondLst>
                                        </p:cTn>
                                        <p:tgtEl>
                                          <p:spTgt spid="89093">
                                            <p:txEl>
                                              <p:pRg st="4" end="4"/>
                                            </p:txEl>
                                          </p:spTgt>
                                        </p:tgtEl>
                                        <p:attrNameLst>
                                          <p:attrName>style.visibility</p:attrName>
                                        </p:attrNameLst>
                                      </p:cBhvr>
                                      <p:to>
                                        <p:strVal val="visible"/>
                                      </p:to>
                                    </p:set>
                                    <p:anim calcmode="lin" valueType="num">
                                      <p:cBhvr>
                                        <p:cTn id="35" dur="500" fill="hold"/>
                                        <p:tgtEl>
                                          <p:spTgt spid="89093">
                                            <p:txEl>
                                              <p:pRg st="4" end="4"/>
                                            </p:txEl>
                                          </p:spTgt>
                                        </p:tgtEl>
                                        <p:attrNameLst>
                                          <p:attrName>ppt_w</p:attrName>
                                        </p:attrNameLst>
                                      </p:cBhvr>
                                      <p:tavLst>
                                        <p:tav tm="0">
                                          <p:val>
                                            <p:strVal val="#ppt_w+.3"/>
                                          </p:val>
                                        </p:tav>
                                        <p:tav tm="100000">
                                          <p:val>
                                            <p:strVal val="#ppt_w"/>
                                          </p:val>
                                        </p:tav>
                                      </p:tavLst>
                                    </p:anim>
                                    <p:anim calcmode="lin" valueType="num">
                                      <p:cBhvr>
                                        <p:cTn id="36" dur="500" fill="hold"/>
                                        <p:tgtEl>
                                          <p:spTgt spid="89093">
                                            <p:txEl>
                                              <p:pRg st="4" end="4"/>
                                            </p:txEl>
                                          </p:spTgt>
                                        </p:tgtEl>
                                        <p:attrNameLst>
                                          <p:attrName>ppt_h</p:attrName>
                                        </p:attrNameLst>
                                      </p:cBhvr>
                                      <p:tavLst>
                                        <p:tav tm="0">
                                          <p:val>
                                            <p:strVal val="#ppt_h"/>
                                          </p:val>
                                        </p:tav>
                                        <p:tav tm="100000">
                                          <p:val>
                                            <p:strVal val="#ppt_h"/>
                                          </p:val>
                                        </p:tav>
                                      </p:tavLst>
                                    </p:anim>
                                    <p:animEffect transition="in" filter="fade">
                                      <p:cBhvr>
                                        <p:cTn id="37" dur="500"/>
                                        <p:tgtEl>
                                          <p:spTgt spid="8909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iterate type="wd">
                                    <p:tmPct val="5000"/>
                                  </p:iterate>
                                  <p:childTnLst>
                                    <p:set>
                                      <p:cBhvr>
                                        <p:cTn id="41" dur="1" fill="hold">
                                          <p:stCondLst>
                                            <p:cond delay="0"/>
                                          </p:stCondLst>
                                        </p:cTn>
                                        <p:tgtEl>
                                          <p:spTgt spid="89093">
                                            <p:txEl>
                                              <p:pRg st="5" end="5"/>
                                            </p:txEl>
                                          </p:spTgt>
                                        </p:tgtEl>
                                        <p:attrNameLst>
                                          <p:attrName>style.visibility</p:attrName>
                                        </p:attrNameLst>
                                      </p:cBhvr>
                                      <p:to>
                                        <p:strVal val="visible"/>
                                      </p:to>
                                    </p:set>
                                    <p:anim calcmode="lin" valueType="num">
                                      <p:cBhvr>
                                        <p:cTn id="42" dur="500" fill="hold"/>
                                        <p:tgtEl>
                                          <p:spTgt spid="89093">
                                            <p:txEl>
                                              <p:pRg st="5" end="5"/>
                                            </p:txEl>
                                          </p:spTgt>
                                        </p:tgtEl>
                                        <p:attrNameLst>
                                          <p:attrName>ppt_w</p:attrName>
                                        </p:attrNameLst>
                                      </p:cBhvr>
                                      <p:tavLst>
                                        <p:tav tm="0">
                                          <p:val>
                                            <p:strVal val="#ppt_w+.3"/>
                                          </p:val>
                                        </p:tav>
                                        <p:tav tm="100000">
                                          <p:val>
                                            <p:strVal val="#ppt_w"/>
                                          </p:val>
                                        </p:tav>
                                      </p:tavLst>
                                    </p:anim>
                                    <p:anim calcmode="lin" valueType="num">
                                      <p:cBhvr>
                                        <p:cTn id="43" dur="500" fill="hold"/>
                                        <p:tgtEl>
                                          <p:spTgt spid="89093">
                                            <p:txEl>
                                              <p:pRg st="5" end="5"/>
                                            </p:txEl>
                                          </p:spTgt>
                                        </p:tgtEl>
                                        <p:attrNameLst>
                                          <p:attrName>ppt_h</p:attrName>
                                        </p:attrNameLst>
                                      </p:cBhvr>
                                      <p:tavLst>
                                        <p:tav tm="0">
                                          <p:val>
                                            <p:strVal val="#ppt_h"/>
                                          </p:val>
                                        </p:tav>
                                        <p:tav tm="100000">
                                          <p:val>
                                            <p:strVal val="#ppt_h"/>
                                          </p:val>
                                        </p:tav>
                                      </p:tavLst>
                                    </p:anim>
                                    <p:animEffect transition="in" filter="fade">
                                      <p:cBhvr>
                                        <p:cTn id="44" dur="500"/>
                                        <p:tgtEl>
                                          <p:spTgt spid="8909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2" descr="Babylon Titl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2200" y="0"/>
            <a:ext cx="2971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4"/>
          <p:cNvSpPr txBox="1">
            <a:spLocks noChangeArrowheads="1"/>
          </p:cNvSpPr>
          <p:nvPr/>
        </p:nvSpPr>
        <p:spPr bwMode="auto">
          <a:xfrm>
            <a:off x="1981200" y="914400"/>
            <a:ext cx="45720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b="1" u="sng">
                <a:effectLst>
                  <a:outerShdw blurRad="38100" dist="38100" dir="2700000" algn="tl">
                    <a:srgbClr val="DDDDDD"/>
                  </a:outerShdw>
                </a:effectLst>
              </a:rPr>
              <a:t>THE CITY OF DOOM</a:t>
            </a:r>
            <a:endParaRPr lang="en-US"/>
          </a:p>
        </p:txBody>
      </p:sp>
      <p:sp>
        <p:nvSpPr>
          <p:cNvPr id="90118" name="Text Box 6"/>
          <p:cNvSpPr txBox="1">
            <a:spLocks noChangeArrowheads="1"/>
          </p:cNvSpPr>
          <p:nvPr/>
        </p:nvSpPr>
        <p:spPr bwMode="auto">
          <a:xfrm>
            <a:off x="838200" y="1600200"/>
            <a:ext cx="7239000" cy="434022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b="1" dirty="0">
                <a:effectLst>
                  <a:outerShdw blurRad="38100" dist="38100" dir="2700000" algn="tl">
                    <a:srgbClr val="DDDDDD"/>
                  </a:outerShdw>
                </a:effectLst>
              </a:rPr>
              <a:t>Never will the sound of a song</a:t>
            </a:r>
          </a:p>
          <a:p>
            <a:pPr>
              <a:spcBef>
                <a:spcPct val="50000"/>
              </a:spcBef>
              <a:defRPr/>
            </a:pPr>
            <a:r>
              <a:rPr lang="en-US" b="1" dirty="0">
                <a:effectLst>
                  <a:outerShdw blurRad="38100" dist="38100" dir="2700000" algn="tl">
                    <a:srgbClr val="DDDDDD"/>
                  </a:outerShdw>
                </a:effectLst>
              </a:rPr>
              <a:t>Be heard in you again</a:t>
            </a:r>
          </a:p>
          <a:p>
            <a:pPr>
              <a:spcBef>
                <a:spcPct val="50000"/>
              </a:spcBef>
              <a:defRPr/>
            </a:pPr>
            <a:r>
              <a:rPr lang="en-US" b="1" dirty="0">
                <a:effectLst>
                  <a:outerShdw blurRad="38100" dist="38100" dir="2700000" algn="tl">
                    <a:srgbClr val="DDDDDD"/>
                  </a:outerShdw>
                </a:effectLst>
              </a:rPr>
              <a:t>Nor the voice of the bride and the bridegroom</a:t>
            </a:r>
          </a:p>
          <a:p>
            <a:pPr>
              <a:spcBef>
                <a:spcPct val="50000"/>
              </a:spcBef>
              <a:defRPr/>
            </a:pPr>
            <a:r>
              <a:rPr lang="en-US" b="1" dirty="0">
                <a:effectLst>
                  <a:outerShdw blurRad="38100" dist="38100" dir="2700000" algn="tl">
                    <a:srgbClr val="DDDDDD"/>
                  </a:outerShdw>
                </a:effectLst>
              </a:rPr>
              <a:t>Nor the echo of the worker</a:t>
            </a:r>
            <a:r>
              <a:rPr lang="fr-FR" altLang="ja-JP" b="1" dirty="0">
                <a:effectLst>
                  <a:outerShdw blurRad="38100" dist="38100" dir="2700000" algn="tl">
                    <a:srgbClr val="DDDDDD"/>
                  </a:outerShdw>
                </a:effectLst>
              </a:rPr>
              <a:t>'</a:t>
            </a:r>
            <a:r>
              <a:rPr lang="en-US" b="1" dirty="0">
                <a:effectLst>
                  <a:outerShdw blurRad="38100" dist="38100" dir="2700000" algn="tl">
                    <a:srgbClr val="DDDDDD"/>
                  </a:outerShdw>
                </a:effectLst>
              </a:rPr>
              <a:t>s din</a:t>
            </a:r>
          </a:p>
          <a:p>
            <a:pPr>
              <a:spcBef>
                <a:spcPct val="50000"/>
              </a:spcBef>
              <a:defRPr/>
            </a:pPr>
            <a:r>
              <a:rPr lang="en-US" b="1" dirty="0">
                <a:effectLst>
                  <a:outerShdw blurRad="38100" dist="38100" dir="2700000" algn="tl">
                    <a:srgbClr val="DDDDDD"/>
                  </a:outerShdw>
                </a:effectLst>
              </a:rPr>
              <a:t>Your merchants were the world</a:t>
            </a:r>
            <a:r>
              <a:rPr lang="fr-FR" altLang="ja-JP" b="1" dirty="0">
                <a:effectLst>
                  <a:outerShdw blurRad="38100" dist="38100" dir="2700000" algn="tl">
                    <a:srgbClr val="DDDDDD"/>
                  </a:outerShdw>
                </a:effectLst>
              </a:rPr>
              <a:t>'</a:t>
            </a:r>
            <a:r>
              <a:rPr lang="en-US" b="1" dirty="0">
                <a:effectLst>
                  <a:outerShdw blurRad="38100" dist="38100" dir="2700000" algn="tl">
                    <a:srgbClr val="DDDDDD"/>
                  </a:outerShdw>
                </a:effectLst>
              </a:rPr>
              <a:t>s great men</a:t>
            </a:r>
          </a:p>
          <a:p>
            <a:pPr>
              <a:spcBef>
                <a:spcPct val="50000"/>
              </a:spcBef>
              <a:defRPr/>
            </a:pPr>
            <a:r>
              <a:rPr lang="en-US" b="1" dirty="0">
                <a:effectLst>
                  <a:outerShdw blurRad="38100" dist="38100" dir="2700000" algn="tl">
                    <a:srgbClr val="DDDDDD"/>
                  </a:outerShdw>
                </a:effectLst>
              </a:rPr>
              <a:t>By consumption</a:t>
            </a:r>
            <a:r>
              <a:rPr lang="fr-FR" altLang="ja-JP" b="1" dirty="0">
                <a:effectLst>
                  <a:outerShdw blurRad="38100" dist="38100" dir="2700000" algn="tl">
                    <a:srgbClr val="DDDDDD"/>
                  </a:outerShdw>
                </a:effectLst>
              </a:rPr>
              <a:t>'</a:t>
            </a:r>
            <a:r>
              <a:rPr lang="en-US" b="1" dirty="0">
                <a:effectLst>
                  <a:outerShdw blurRad="38100" dist="38100" dir="2700000" algn="tl">
                    <a:srgbClr val="DDDDDD"/>
                  </a:outerShdw>
                </a:effectLst>
              </a:rPr>
              <a:t>s cult, your greed and sin</a:t>
            </a:r>
          </a:p>
          <a:p>
            <a:pPr>
              <a:spcBef>
                <a:spcPct val="50000"/>
              </a:spcBef>
              <a:defRPr/>
            </a:pPr>
            <a:r>
              <a:rPr lang="en-US" b="1" dirty="0">
                <a:effectLst>
                  <a:outerShdw blurRad="38100" dist="38100" dir="2700000" algn="tl">
                    <a:srgbClr val="DDDDDD"/>
                  </a:outerShdw>
                </a:effectLst>
              </a:rPr>
              <a:t>And you</a:t>
            </a:r>
            <a:r>
              <a:rPr lang="fr-FR" altLang="ja-JP" b="1" dirty="0">
                <a:effectLst>
                  <a:outerShdw blurRad="38100" dist="38100" dir="2700000" algn="tl">
                    <a:srgbClr val="DDDDDD"/>
                  </a:outerShdw>
                </a:effectLst>
              </a:rPr>
              <a:t>'</a:t>
            </a:r>
            <a:r>
              <a:rPr lang="en-US" b="1" dirty="0" err="1">
                <a:effectLst>
                  <a:outerShdw blurRad="38100" dist="38100" dir="2700000" algn="tl">
                    <a:srgbClr val="DDDDDD"/>
                  </a:outerShdw>
                </a:effectLst>
              </a:rPr>
              <a:t>ll</a:t>
            </a:r>
            <a:r>
              <a:rPr lang="en-US" b="1" dirty="0">
                <a:effectLst>
                  <a:outerShdw blurRad="38100" dist="38100" dir="2700000" algn="tl">
                    <a:srgbClr val="DDDDDD"/>
                  </a:outerShdw>
                </a:effectLst>
              </a:rPr>
              <a:t> become a spectacle</a:t>
            </a:r>
          </a:p>
          <a:p>
            <a:pPr>
              <a:spcBef>
                <a:spcPct val="50000"/>
              </a:spcBef>
              <a:defRPr/>
            </a:pPr>
            <a:r>
              <a:rPr lang="en-US" b="1" dirty="0">
                <a:effectLst>
                  <a:outerShdw blurRad="38100" dist="38100" dir="2700000" algn="tl">
                    <a:srgbClr val="DDDDDD"/>
                  </a:outerShdw>
                </a:effectLst>
              </a:rPr>
              <a:t>They weep and mourn and cry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iterate type="wd">
                                    <p:tmPct val="5000"/>
                                  </p:iterate>
                                  <p:childTnLst>
                                    <p:set>
                                      <p:cBhvr>
                                        <p:cTn id="6" dur="1" fill="hold">
                                          <p:stCondLst>
                                            <p:cond delay="0"/>
                                          </p:stCondLst>
                                        </p:cTn>
                                        <p:tgtEl>
                                          <p:spTgt spid="90118">
                                            <p:txEl>
                                              <p:pRg st="0" end="0"/>
                                            </p:txEl>
                                          </p:spTgt>
                                        </p:tgtEl>
                                        <p:attrNameLst>
                                          <p:attrName>style.visibility</p:attrName>
                                        </p:attrNameLst>
                                      </p:cBhvr>
                                      <p:to>
                                        <p:strVal val="visible"/>
                                      </p:to>
                                    </p:set>
                                    <p:anim calcmode="lin" valueType="num">
                                      <p:cBhvr>
                                        <p:cTn id="7" dur="500" fill="hold"/>
                                        <p:tgtEl>
                                          <p:spTgt spid="90118">
                                            <p:txEl>
                                              <p:pRg st="0" end="0"/>
                                            </p:txEl>
                                          </p:spTgt>
                                        </p:tgtEl>
                                        <p:attrNameLst>
                                          <p:attrName>ppt_w</p:attrName>
                                        </p:attrNameLst>
                                      </p:cBhvr>
                                      <p:tavLst>
                                        <p:tav tm="0">
                                          <p:val>
                                            <p:strVal val="#ppt_w+.3"/>
                                          </p:val>
                                        </p:tav>
                                        <p:tav tm="100000">
                                          <p:val>
                                            <p:strVal val="#ppt_w"/>
                                          </p:val>
                                        </p:tav>
                                      </p:tavLst>
                                    </p:anim>
                                    <p:anim calcmode="lin" valueType="num">
                                      <p:cBhvr>
                                        <p:cTn id="8" dur="500" fill="hold"/>
                                        <p:tgtEl>
                                          <p:spTgt spid="90118">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9011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iterate type="wd">
                                    <p:tmPct val="5000"/>
                                  </p:iterate>
                                  <p:childTnLst>
                                    <p:set>
                                      <p:cBhvr>
                                        <p:cTn id="13" dur="1" fill="hold">
                                          <p:stCondLst>
                                            <p:cond delay="0"/>
                                          </p:stCondLst>
                                        </p:cTn>
                                        <p:tgtEl>
                                          <p:spTgt spid="90118">
                                            <p:txEl>
                                              <p:pRg st="1" end="1"/>
                                            </p:txEl>
                                          </p:spTgt>
                                        </p:tgtEl>
                                        <p:attrNameLst>
                                          <p:attrName>style.visibility</p:attrName>
                                        </p:attrNameLst>
                                      </p:cBhvr>
                                      <p:to>
                                        <p:strVal val="visible"/>
                                      </p:to>
                                    </p:set>
                                    <p:anim calcmode="lin" valueType="num">
                                      <p:cBhvr>
                                        <p:cTn id="14" dur="500" fill="hold"/>
                                        <p:tgtEl>
                                          <p:spTgt spid="90118">
                                            <p:txEl>
                                              <p:pRg st="1" end="1"/>
                                            </p:txEl>
                                          </p:spTgt>
                                        </p:tgtEl>
                                        <p:attrNameLst>
                                          <p:attrName>ppt_w</p:attrName>
                                        </p:attrNameLst>
                                      </p:cBhvr>
                                      <p:tavLst>
                                        <p:tav tm="0">
                                          <p:val>
                                            <p:strVal val="#ppt_w+.3"/>
                                          </p:val>
                                        </p:tav>
                                        <p:tav tm="100000">
                                          <p:val>
                                            <p:strVal val="#ppt_w"/>
                                          </p:val>
                                        </p:tav>
                                      </p:tavLst>
                                    </p:anim>
                                    <p:anim calcmode="lin" valueType="num">
                                      <p:cBhvr>
                                        <p:cTn id="15" dur="500" fill="hold"/>
                                        <p:tgtEl>
                                          <p:spTgt spid="90118">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90118">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iterate type="wd">
                                    <p:tmPct val="5000"/>
                                  </p:iterate>
                                  <p:childTnLst>
                                    <p:set>
                                      <p:cBhvr>
                                        <p:cTn id="20" dur="1" fill="hold">
                                          <p:stCondLst>
                                            <p:cond delay="0"/>
                                          </p:stCondLst>
                                        </p:cTn>
                                        <p:tgtEl>
                                          <p:spTgt spid="90118">
                                            <p:txEl>
                                              <p:pRg st="2" end="2"/>
                                            </p:txEl>
                                          </p:spTgt>
                                        </p:tgtEl>
                                        <p:attrNameLst>
                                          <p:attrName>style.visibility</p:attrName>
                                        </p:attrNameLst>
                                      </p:cBhvr>
                                      <p:to>
                                        <p:strVal val="visible"/>
                                      </p:to>
                                    </p:set>
                                    <p:anim calcmode="lin" valueType="num">
                                      <p:cBhvr>
                                        <p:cTn id="21" dur="500" fill="hold"/>
                                        <p:tgtEl>
                                          <p:spTgt spid="90118">
                                            <p:txEl>
                                              <p:pRg st="2" end="2"/>
                                            </p:txEl>
                                          </p:spTgt>
                                        </p:tgtEl>
                                        <p:attrNameLst>
                                          <p:attrName>ppt_w</p:attrName>
                                        </p:attrNameLst>
                                      </p:cBhvr>
                                      <p:tavLst>
                                        <p:tav tm="0">
                                          <p:val>
                                            <p:strVal val="#ppt_w+.3"/>
                                          </p:val>
                                        </p:tav>
                                        <p:tav tm="100000">
                                          <p:val>
                                            <p:strVal val="#ppt_w"/>
                                          </p:val>
                                        </p:tav>
                                      </p:tavLst>
                                    </p:anim>
                                    <p:anim calcmode="lin" valueType="num">
                                      <p:cBhvr>
                                        <p:cTn id="22" dur="500" fill="hold"/>
                                        <p:tgtEl>
                                          <p:spTgt spid="90118">
                                            <p:txEl>
                                              <p:pRg st="2" end="2"/>
                                            </p:txEl>
                                          </p:spTgt>
                                        </p:tgtEl>
                                        <p:attrNameLst>
                                          <p:attrName>ppt_h</p:attrName>
                                        </p:attrNameLst>
                                      </p:cBhvr>
                                      <p:tavLst>
                                        <p:tav tm="0">
                                          <p:val>
                                            <p:strVal val="#ppt_h"/>
                                          </p:val>
                                        </p:tav>
                                        <p:tav tm="100000">
                                          <p:val>
                                            <p:strVal val="#ppt_h"/>
                                          </p:val>
                                        </p:tav>
                                      </p:tavLst>
                                    </p:anim>
                                    <p:animEffect transition="in" filter="fade">
                                      <p:cBhvr>
                                        <p:cTn id="23" dur="500"/>
                                        <p:tgtEl>
                                          <p:spTgt spid="90118">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iterate type="wd">
                                    <p:tmPct val="5000"/>
                                  </p:iterate>
                                  <p:childTnLst>
                                    <p:set>
                                      <p:cBhvr>
                                        <p:cTn id="27" dur="1" fill="hold">
                                          <p:stCondLst>
                                            <p:cond delay="0"/>
                                          </p:stCondLst>
                                        </p:cTn>
                                        <p:tgtEl>
                                          <p:spTgt spid="90118">
                                            <p:txEl>
                                              <p:pRg st="3" end="3"/>
                                            </p:txEl>
                                          </p:spTgt>
                                        </p:tgtEl>
                                        <p:attrNameLst>
                                          <p:attrName>style.visibility</p:attrName>
                                        </p:attrNameLst>
                                      </p:cBhvr>
                                      <p:to>
                                        <p:strVal val="visible"/>
                                      </p:to>
                                    </p:set>
                                    <p:anim calcmode="lin" valueType="num">
                                      <p:cBhvr>
                                        <p:cTn id="28" dur="500" fill="hold"/>
                                        <p:tgtEl>
                                          <p:spTgt spid="90118">
                                            <p:txEl>
                                              <p:pRg st="3" end="3"/>
                                            </p:txEl>
                                          </p:spTgt>
                                        </p:tgtEl>
                                        <p:attrNameLst>
                                          <p:attrName>ppt_w</p:attrName>
                                        </p:attrNameLst>
                                      </p:cBhvr>
                                      <p:tavLst>
                                        <p:tav tm="0">
                                          <p:val>
                                            <p:strVal val="#ppt_w+.3"/>
                                          </p:val>
                                        </p:tav>
                                        <p:tav tm="100000">
                                          <p:val>
                                            <p:strVal val="#ppt_w"/>
                                          </p:val>
                                        </p:tav>
                                      </p:tavLst>
                                    </p:anim>
                                    <p:anim calcmode="lin" valueType="num">
                                      <p:cBhvr>
                                        <p:cTn id="29" dur="500" fill="hold"/>
                                        <p:tgtEl>
                                          <p:spTgt spid="90118">
                                            <p:txEl>
                                              <p:pRg st="3" end="3"/>
                                            </p:txEl>
                                          </p:spTgt>
                                        </p:tgtEl>
                                        <p:attrNameLst>
                                          <p:attrName>ppt_h</p:attrName>
                                        </p:attrNameLst>
                                      </p:cBhvr>
                                      <p:tavLst>
                                        <p:tav tm="0">
                                          <p:val>
                                            <p:strVal val="#ppt_h"/>
                                          </p:val>
                                        </p:tav>
                                        <p:tav tm="100000">
                                          <p:val>
                                            <p:strVal val="#ppt_h"/>
                                          </p:val>
                                        </p:tav>
                                      </p:tavLst>
                                    </p:anim>
                                    <p:animEffect transition="in" filter="fade">
                                      <p:cBhvr>
                                        <p:cTn id="30" dur="500"/>
                                        <p:tgtEl>
                                          <p:spTgt spid="90118">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iterate type="wd">
                                    <p:tmPct val="5000"/>
                                  </p:iterate>
                                  <p:childTnLst>
                                    <p:set>
                                      <p:cBhvr>
                                        <p:cTn id="34" dur="1" fill="hold">
                                          <p:stCondLst>
                                            <p:cond delay="0"/>
                                          </p:stCondLst>
                                        </p:cTn>
                                        <p:tgtEl>
                                          <p:spTgt spid="90118">
                                            <p:txEl>
                                              <p:pRg st="4" end="4"/>
                                            </p:txEl>
                                          </p:spTgt>
                                        </p:tgtEl>
                                        <p:attrNameLst>
                                          <p:attrName>style.visibility</p:attrName>
                                        </p:attrNameLst>
                                      </p:cBhvr>
                                      <p:to>
                                        <p:strVal val="visible"/>
                                      </p:to>
                                    </p:set>
                                    <p:anim calcmode="lin" valueType="num">
                                      <p:cBhvr>
                                        <p:cTn id="35" dur="500" fill="hold"/>
                                        <p:tgtEl>
                                          <p:spTgt spid="90118">
                                            <p:txEl>
                                              <p:pRg st="4" end="4"/>
                                            </p:txEl>
                                          </p:spTgt>
                                        </p:tgtEl>
                                        <p:attrNameLst>
                                          <p:attrName>ppt_w</p:attrName>
                                        </p:attrNameLst>
                                      </p:cBhvr>
                                      <p:tavLst>
                                        <p:tav tm="0">
                                          <p:val>
                                            <p:strVal val="#ppt_w+.3"/>
                                          </p:val>
                                        </p:tav>
                                        <p:tav tm="100000">
                                          <p:val>
                                            <p:strVal val="#ppt_w"/>
                                          </p:val>
                                        </p:tav>
                                      </p:tavLst>
                                    </p:anim>
                                    <p:anim calcmode="lin" valueType="num">
                                      <p:cBhvr>
                                        <p:cTn id="36" dur="500" fill="hold"/>
                                        <p:tgtEl>
                                          <p:spTgt spid="90118">
                                            <p:txEl>
                                              <p:pRg st="4" end="4"/>
                                            </p:txEl>
                                          </p:spTgt>
                                        </p:tgtEl>
                                        <p:attrNameLst>
                                          <p:attrName>ppt_h</p:attrName>
                                        </p:attrNameLst>
                                      </p:cBhvr>
                                      <p:tavLst>
                                        <p:tav tm="0">
                                          <p:val>
                                            <p:strVal val="#ppt_h"/>
                                          </p:val>
                                        </p:tav>
                                        <p:tav tm="100000">
                                          <p:val>
                                            <p:strVal val="#ppt_h"/>
                                          </p:val>
                                        </p:tav>
                                      </p:tavLst>
                                    </p:anim>
                                    <p:animEffect transition="in" filter="fade">
                                      <p:cBhvr>
                                        <p:cTn id="37" dur="500"/>
                                        <p:tgtEl>
                                          <p:spTgt spid="90118">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iterate type="wd">
                                    <p:tmPct val="5000"/>
                                  </p:iterate>
                                  <p:childTnLst>
                                    <p:set>
                                      <p:cBhvr>
                                        <p:cTn id="41" dur="1" fill="hold">
                                          <p:stCondLst>
                                            <p:cond delay="0"/>
                                          </p:stCondLst>
                                        </p:cTn>
                                        <p:tgtEl>
                                          <p:spTgt spid="90118">
                                            <p:txEl>
                                              <p:pRg st="5" end="5"/>
                                            </p:txEl>
                                          </p:spTgt>
                                        </p:tgtEl>
                                        <p:attrNameLst>
                                          <p:attrName>style.visibility</p:attrName>
                                        </p:attrNameLst>
                                      </p:cBhvr>
                                      <p:to>
                                        <p:strVal val="visible"/>
                                      </p:to>
                                    </p:set>
                                    <p:anim calcmode="lin" valueType="num">
                                      <p:cBhvr>
                                        <p:cTn id="42" dur="500" fill="hold"/>
                                        <p:tgtEl>
                                          <p:spTgt spid="90118">
                                            <p:txEl>
                                              <p:pRg st="5" end="5"/>
                                            </p:txEl>
                                          </p:spTgt>
                                        </p:tgtEl>
                                        <p:attrNameLst>
                                          <p:attrName>ppt_w</p:attrName>
                                        </p:attrNameLst>
                                      </p:cBhvr>
                                      <p:tavLst>
                                        <p:tav tm="0">
                                          <p:val>
                                            <p:strVal val="#ppt_w+.3"/>
                                          </p:val>
                                        </p:tav>
                                        <p:tav tm="100000">
                                          <p:val>
                                            <p:strVal val="#ppt_w"/>
                                          </p:val>
                                        </p:tav>
                                      </p:tavLst>
                                    </p:anim>
                                    <p:anim calcmode="lin" valueType="num">
                                      <p:cBhvr>
                                        <p:cTn id="43" dur="500" fill="hold"/>
                                        <p:tgtEl>
                                          <p:spTgt spid="90118">
                                            <p:txEl>
                                              <p:pRg st="5" end="5"/>
                                            </p:txEl>
                                          </p:spTgt>
                                        </p:tgtEl>
                                        <p:attrNameLst>
                                          <p:attrName>ppt_h</p:attrName>
                                        </p:attrNameLst>
                                      </p:cBhvr>
                                      <p:tavLst>
                                        <p:tav tm="0">
                                          <p:val>
                                            <p:strVal val="#ppt_h"/>
                                          </p:val>
                                        </p:tav>
                                        <p:tav tm="100000">
                                          <p:val>
                                            <p:strVal val="#ppt_h"/>
                                          </p:val>
                                        </p:tav>
                                      </p:tavLst>
                                    </p:anim>
                                    <p:animEffect transition="in" filter="fade">
                                      <p:cBhvr>
                                        <p:cTn id="44" dur="500"/>
                                        <p:tgtEl>
                                          <p:spTgt spid="90118">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grpId="0" nodeType="clickEffect">
                                  <p:stCondLst>
                                    <p:cond delay="0"/>
                                  </p:stCondLst>
                                  <p:iterate type="wd">
                                    <p:tmPct val="5000"/>
                                  </p:iterate>
                                  <p:childTnLst>
                                    <p:set>
                                      <p:cBhvr>
                                        <p:cTn id="48" dur="1" fill="hold">
                                          <p:stCondLst>
                                            <p:cond delay="0"/>
                                          </p:stCondLst>
                                        </p:cTn>
                                        <p:tgtEl>
                                          <p:spTgt spid="90118">
                                            <p:txEl>
                                              <p:pRg st="6" end="6"/>
                                            </p:txEl>
                                          </p:spTgt>
                                        </p:tgtEl>
                                        <p:attrNameLst>
                                          <p:attrName>style.visibility</p:attrName>
                                        </p:attrNameLst>
                                      </p:cBhvr>
                                      <p:to>
                                        <p:strVal val="visible"/>
                                      </p:to>
                                    </p:set>
                                    <p:anim calcmode="lin" valueType="num">
                                      <p:cBhvr>
                                        <p:cTn id="49" dur="500" fill="hold"/>
                                        <p:tgtEl>
                                          <p:spTgt spid="90118">
                                            <p:txEl>
                                              <p:pRg st="6" end="6"/>
                                            </p:txEl>
                                          </p:spTgt>
                                        </p:tgtEl>
                                        <p:attrNameLst>
                                          <p:attrName>ppt_w</p:attrName>
                                        </p:attrNameLst>
                                      </p:cBhvr>
                                      <p:tavLst>
                                        <p:tav tm="0">
                                          <p:val>
                                            <p:strVal val="#ppt_w+.3"/>
                                          </p:val>
                                        </p:tav>
                                        <p:tav tm="100000">
                                          <p:val>
                                            <p:strVal val="#ppt_w"/>
                                          </p:val>
                                        </p:tav>
                                      </p:tavLst>
                                    </p:anim>
                                    <p:anim calcmode="lin" valueType="num">
                                      <p:cBhvr>
                                        <p:cTn id="50" dur="500" fill="hold"/>
                                        <p:tgtEl>
                                          <p:spTgt spid="90118">
                                            <p:txEl>
                                              <p:pRg st="6" end="6"/>
                                            </p:txEl>
                                          </p:spTgt>
                                        </p:tgtEl>
                                        <p:attrNameLst>
                                          <p:attrName>ppt_h</p:attrName>
                                        </p:attrNameLst>
                                      </p:cBhvr>
                                      <p:tavLst>
                                        <p:tav tm="0">
                                          <p:val>
                                            <p:strVal val="#ppt_h"/>
                                          </p:val>
                                        </p:tav>
                                        <p:tav tm="100000">
                                          <p:val>
                                            <p:strVal val="#ppt_h"/>
                                          </p:val>
                                        </p:tav>
                                      </p:tavLst>
                                    </p:anim>
                                    <p:animEffect transition="in" filter="fade">
                                      <p:cBhvr>
                                        <p:cTn id="51" dur="500"/>
                                        <p:tgtEl>
                                          <p:spTgt spid="90118">
                                            <p:txEl>
                                              <p:pRg st="6" end="6"/>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0" presetClass="entr" presetSubtype="0" decel="100000" fill="hold" grpId="0" nodeType="clickEffect">
                                  <p:stCondLst>
                                    <p:cond delay="0"/>
                                  </p:stCondLst>
                                  <p:iterate type="wd">
                                    <p:tmPct val="5000"/>
                                  </p:iterate>
                                  <p:childTnLst>
                                    <p:set>
                                      <p:cBhvr>
                                        <p:cTn id="55" dur="1" fill="hold">
                                          <p:stCondLst>
                                            <p:cond delay="0"/>
                                          </p:stCondLst>
                                        </p:cTn>
                                        <p:tgtEl>
                                          <p:spTgt spid="90118">
                                            <p:txEl>
                                              <p:pRg st="7" end="7"/>
                                            </p:txEl>
                                          </p:spTgt>
                                        </p:tgtEl>
                                        <p:attrNameLst>
                                          <p:attrName>style.visibility</p:attrName>
                                        </p:attrNameLst>
                                      </p:cBhvr>
                                      <p:to>
                                        <p:strVal val="visible"/>
                                      </p:to>
                                    </p:set>
                                    <p:anim calcmode="lin" valueType="num">
                                      <p:cBhvr>
                                        <p:cTn id="56" dur="500" fill="hold"/>
                                        <p:tgtEl>
                                          <p:spTgt spid="90118">
                                            <p:txEl>
                                              <p:pRg st="7" end="7"/>
                                            </p:txEl>
                                          </p:spTgt>
                                        </p:tgtEl>
                                        <p:attrNameLst>
                                          <p:attrName>ppt_w</p:attrName>
                                        </p:attrNameLst>
                                      </p:cBhvr>
                                      <p:tavLst>
                                        <p:tav tm="0">
                                          <p:val>
                                            <p:strVal val="#ppt_w+.3"/>
                                          </p:val>
                                        </p:tav>
                                        <p:tav tm="100000">
                                          <p:val>
                                            <p:strVal val="#ppt_w"/>
                                          </p:val>
                                        </p:tav>
                                      </p:tavLst>
                                    </p:anim>
                                    <p:anim calcmode="lin" valueType="num">
                                      <p:cBhvr>
                                        <p:cTn id="57" dur="500" fill="hold"/>
                                        <p:tgtEl>
                                          <p:spTgt spid="90118">
                                            <p:txEl>
                                              <p:pRg st="7" end="7"/>
                                            </p:txEl>
                                          </p:spTgt>
                                        </p:tgtEl>
                                        <p:attrNameLst>
                                          <p:attrName>ppt_h</p:attrName>
                                        </p:attrNameLst>
                                      </p:cBhvr>
                                      <p:tavLst>
                                        <p:tav tm="0">
                                          <p:val>
                                            <p:strVal val="#ppt_h"/>
                                          </p:val>
                                        </p:tav>
                                        <p:tav tm="100000">
                                          <p:val>
                                            <p:strVal val="#ppt_h"/>
                                          </p:val>
                                        </p:tav>
                                      </p:tavLst>
                                    </p:anim>
                                    <p:animEffect transition="in" filter="fade">
                                      <p:cBhvr>
                                        <p:cTn id="58" dur="500"/>
                                        <p:tgtEl>
                                          <p:spTgt spid="901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4" descr="Babylon Titl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72200" y="0"/>
            <a:ext cx="2971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6"/>
          <p:cNvSpPr txBox="1">
            <a:spLocks noChangeArrowheads="1"/>
          </p:cNvSpPr>
          <p:nvPr/>
        </p:nvSpPr>
        <p:spPr bwMode="auto">
          <a:xfrm>
            <a:off x="1981200" y="914400"/>
            <a:ext cx="4572000" cy="457200"/>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b="1" u="sng">
                <a:effectLst>
                  <a:outerShdw blurRad="38100" dist="38100" dir="2700000" algn="tl">
                    <a:srgbClr val="DDDDDD"/>
                  </a:outerShdw>
                </a:effectLst>
              </a:rPr>
              <a:t>THE CITY OF DOOM</a:t>
            </a:r>
            <a:endParaRPr lang="en-US"/>
          </a:p>
        </p:txBody>
      </p:sp>
      <p:sp>
        <p:nvSpPr>
          <p:cNvPr id="41994" name="Text Box 10"/>
          <p:cNvSpPr txBox="1">
            <a:spLocks noChangeArrowheads="1"/>
          </p:cNvSpPr>
          <p:nvPr/>
        </p:nvSpPr>
        <p:spPr bwMode="auto">
          <a:xfrm>
            <a:off x="1676400" y="1676400"/>
            <a:ext cx="5562600" cy="42910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b="1">
                <a:effectLst>
                  <a:outerShdw blurRad="38100" dist="38100" dir="2700000" algn="tl">
                    <a:srgbClr val="DDDDDD"/>
                  </a:outerShdw>
                </a:effectLst>
              </a:rPr>
              <a:t>Fallen, Fallen is Babylon</a:t>
            </a:r>
          </a:p>
          <a:p>
            <a:pPr>
              <a:spcBef>
                <a:spcPct val="50000"/>
              </a:spcBef>
              <a:defRPr/>
            </a:pPr>
            <a:r>
              <a:rPr lang="en-US" b="1">
                <a:effectLst>
                  <a:outerShdw blurRad="38100" dist="38100" dir="2700000" algn="tl">
                    <a:srgbClr val="DDDDDD"/>
                  </a:outerShdw>
                </a:effectLst>
              </a:rPr>
              <a:t>Fallen, fallen, fallen is the city of doom</a:t>
            </a:r>
          </a:p>
          <a:p>
            <a:pPr>
              <a:spcBef>
                <a:spcPct val="50000"/>
              </a:spcBef>
              <a:defRPr/>
            </a:pPr>
            <a:r>
              <a:rPr lang="en-US" b="1">
                <a:effectLst>
                  <a:outerShdw blurRad="38100" dist="38100" dir="2700000" algn="tl">
                    <a:srgbClr val="DDDDDD"/>
                  </a:outerShdw>
                </a:effectLst>
              </a:rPr>
              <a:t>The queen of every dark desire</a:t>
            </a:r>
          </a:p>
          <a:p>
            <a:pPr>
              <a:spcBef>
                <a:spcPct val="50000"/>
              </a:spcBef>
              <a:defRPr/>
            </a:pPr>
            <a:r>
              <a:rPr lang="en-US" b="1">
                <a:effectLst>
                  <a:outerShdw blurRad="38100" dist="38100" dir="2700000" algn="tl">
                    <a:srgbClr val="DDDDDD"/>
                  </a:outerShdw>
                </a:effectLst>
              </a:rPr>
              <a:t>Fallen by famine, plague and fire</a:t>
            </a:r>
          </a:p>
          <a:p>
            <a:pPr>
              <a:spcBef>
                <a:spcPct val="50000"/>
              </a:spcBef>
              <a:defRPr/>
            </a:pPr>
            <a:r>
              <a:rPr lang="en-US" b="1">
                <a:effectLst>
                  <a:outerShdw blurRad="38100" dist="38100" dir="2700000" algn="tl">
                    <a:srgbClr val="DDDDDD"/>
                  </a:outerShdw>
                </a:effectLst>
              </a:rPr>
              <a:t>Fallen is Babylon</a:t>
            </a:r>
          </a:p>
          <a:p>
            <a:pPr>
              <a:spcBef>
                <a:spcPct val="50000"/>
              </a:spcBef>
              <a:defRPr/>
            </a:pPr>
            <a:r>
              <a:rPr lang="en-US" b="1">
                <a:effectLst>
                  <a:outerShdw blurRad="38100" dist="38100" dir="2700000" algn="tl">
                    <a:srgbClr val="DDDDDD"/>
                  </a:outerShdw>
                </a:effectLst>
              </a:rPr>
              <a:t>Fallen is the City of Doom</a:t>
            </a:r>
          </a:p>
          <a:p>
            <a:pPr>
              <a:spcBef>
                <a:spcPct val="50000"/>
              </a:spcBef>
              <a:defRPr/>
            </a:pPr>
            <a:endParaRPr lang="en-US" b="1">
              <a:effectLst>
                <a:outerShdw blurRad="38100" dist="38100" dir="2700000" algn="tl">
                  <a:srgbClr val="DDDDDD"/>
                </a:outerShdw>
              </a:effectLst>
            </a:endParaRPr>
          </a:p>
          <a:p>
            <a:pPr>
              <a:spcBef>
                <a:spcPct val="50000"/>
              </a:spcBef>
              <a:defRPr/>
            </a:pPr>
            <a:r>
              <a:rPr lang="en-US" b="1">
                <a:effectLst>
                  <a:outerShdw blurRad="38100" dist="38100" dir="2700000" algn="tl">
                    <a:srgbClr val="DDDDDD"/>
                  </a:outerShdw>
                </a:effectLst>
              </a:rPr>
              <a:t>- Michael Card-</a:t>
            </a:r>
          </a:p>
        </p:txBody>
      </p:sp>
      <p:pic>
        <p:nvPicPr>
          <p:cNvPr id="206852" name="Picture 11"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48388"/>
            <a:ext cx="6477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iterate type="wd">
                                    <p:tmPct val="5000"/>
                                  </p:iterate>
                                  <p:childTnLst>
                                    <p:set>
                                      <p:cBhvr>
                                        <p:cTn id="6" dur="1" fill="hold">
                                          <p:stCondLst>
                                            <p:cond delay="0"/>
                                          </p:stCondLst>
                                        </p:cTn>
                                        <p:tgtEl>
                                          <p:spTgt spid="41994">
                                            <p:txEl>
                                              <p:pRg st="0" end="0"/>
                                            </p:txEl>
                                          </p:spTgt>
                                        </p:tgtEl>
                                        <p:attrNameLst>
                                          <p:attrName>style.visibility</p:attrName>
                                        </p:attrNameLst>
                                      </p:cBhvr>
                                      <p:to>
                                        <p:strVal val="visible"/>
                                      </p:to>
                                    </p:set>
                                    <p:anim calcmode="lin" valueType="num">
                                      <p:cBhvr>
                                        <p:cTn id="7" dur="500" fill="hold"/>
                                        <p:tgtEl>
                                          <p:spTgt spid="41994">
                                            <p:txEl>
                                              <p:pRg st="0" end="0"/>
                                            </p:txEl>
                                          </p:spTgt>
                                        </p:tgtEl>
                                        <p:attrNameLst>
                                          <p:attrName>ppt_w</p:attrName>
                                        </p:attrNameLst>
                                      </p:cBhvr>
                                      <p:tavLst>
                                        <p:tav tm="0">
                                          <p:val>
                                            <p:strVal val="#ppt_w+.3"/>
                                          </p:val>
                                        </p:tav>
                                        <p:tav tm="100000">
                                          <p:val>
                                            <p:strVal val="#ppt_w"/>
                                          </p:val>
                                        </p:tav>
                                      </p:tavLst>
                                    </p:anim>
                                    <p:anim calcmode="lin" valueType="num">
                                      <p:cBhvr>
                                        <p:cTn id="8" dur="500" fill="hold"/>
                                        <p:tgtEl>
                                          <p:spTgt spid="41994">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4199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iterate type="wd">
                                    <p:tmPct val="5000"/>
                                  </p:iterate>
                                  <p:childTnLst>
                                    <p:set>
                                      <p:cBhvr>
                                        <p:cTn id="13" dur="1" fill="hold">
                                          <p:stCondLst>
                                            <p:cond delay="0"/>
                                          </p:stCondLst>
                                        </p:cTn>
                                        <p:tgtEl>
                                          <p:spTgt spid="41994">
                                            <p:txEl>
                                              <p:pRg st="1" end="1"/>
                                            </p:txEl>
                                          </p:spTgt>
                                        </p:tgtEl>
                                        <p:attrNameLst>
                                          <p:attrName>style.visibility</p:attrName>
                                        </p:attrNameLst>
                                      </p:cBhvr>
                                      <p:to>
                                        <p:strVal val="visible"/>
                                      </p:to>
                                    </p:set>
                                    <p:anim calcmode="lin" valueType="num">
                                      <p:cBhvr>
                                        <p:cTn id="14" dur="500" fill="hold"/>
                                        <p:tgtEl>
                                          <p:spTgt spid="41994">
                                            <p:txEl>
                                              <p:pRg st="1" end="1"/>
                                            </p:txEl>
                                          </p:spTgt>
                                        </p:tgtEl>
                                        <p:attrNameLst>
                                          <p:attrName>ppt_w</p:attrName>
                                        </p:attrNameLst>
                                      </p:cBhvr>
                                      <p:tavLst>
                                        <p:tav tm="0">
                                          <p:val>
                                            <p:strVal val="#ppt_w+.3"/>
                                          </p:val>
                                        </p:tav>
                                        <p:tav tm="100000">
                                          <p:val>
                                            <p:strVal val="#ppt_w"/>
                                          </p:val>
                                        </p:tav>
                                      </p:tavLst>
                                    </p:anim>
                                    <p:anim calcmode="lin" valueType="num">
                                      <p:cBhvr>
                                        <p:cTn id="15" dur="500" fill="hold"/>
                                        <p:tgtEl>
                                          <p:spTgt spid="41994">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4199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0" presetClass="entr" presetSubtype="0" decel="100000" fill="hold" grpId="0" nodeType="clickEffect">
                                  <p:stCondLst>
                                    <p:cond delay="0"/>
                                  </p:stCondLst>
                                  <p:iterate type="wd">
                                    <p:tmPct val="5000"/>
                                  </p:iterate>
                                  <p:childTnLst>
                                    <p:set>
                                      <p:cBhvr>
                                        <p:cTn id="20" dur="1" fill="hold">
                                          <p:stCondLst>
                                            <p:cond delay="0"/>
                                          </p:stCondLst>
                                        </p:cTn>
                                        <p:tgtEl>
                                          <p:spTgt spid="41994">
                                            <p:txEl>
                                              <p:pRg st="2" end="2"/>
                                            </p:txEl>
                                          </p:spTgt>
                                        </p:tgtEl>
                                        <p:attrNameLst>
                                          <p:attrName>style.visibility</p:attrName>
                                        </p:attrNameLst>
                                      </p:cBhvr>
                                      <p:to>
                                        <p:strVal val="visible"/>
                                      </p:to>
                                    </p:set>
                                    <p:anim calcmode="lin" valueType="num">
                                      <p:cBhvr>
                                        <p:cTn id="21" dur="500" fill="hold"/>
                                        <p:tgtEl>
                                          <p:spTgt spid="41994">
                                            <p:txEl>
                                              <p:pRg st="2" end="2"/>
                                            </p:txEl>
                                          </p:spTgt>
                                        </p:tgtEl>
                                        <p:attrNameLst>
                                          <p:attrName>ppt_w</p:attrName>
                                        </p:attrNameLst>
                                      </p:cBhvr>
                                      <p:tavLst>
                                        <p:tav tm="0">
                                          <p:val>
                                            <p:strVal val="#ppt_w+.3"/>
                                          </p:val>
                                        </p:tav>
                                        <p:tav tm="100000">
                                          <p:val>
                                            <p:strVal val="#ppt_w"/>
                                          </p:val>
                                        </p:tav>
                                      </p:tavLst>
                                    </p:anim>
                                    <p:anim calcmode="lin" valueType="num">
                                      <p:cBhvr>
                                        <p:cTn id="22" dur="500" fill="hold"/>
                                        <p:tgtEl>
                                          <p:spTgt spid="41994">
                                            <p:txEl>
                                              <p:pRg st="2" end="2"/>
                                            </p:txEl>
                                          </p:spTgt>
                                        </p:tgtEl>
                                        <p:attrNameLst>
                                          <p:attrName>ppt_h</p:attrName>
                                        </p:attrNameLst>
                                      </p:cBhvr>
                                      <p:tavLst>
                                        <p:tav tm="0">
                                          <p:val>
                                            <p:strVal val="#ppt_h"/>
                                          </p:val>
                                        </p:tav>
                                        <p:tav tm="100000">
                                          <p:val>
                                            <p:strVal val="#ppt_h"/>
                                          </p:val>
                                        </p:tav>
                                      </p:tavLst>
                                    </p:anim>
                                    <p:animEffect transition="in" filter="fade">
                                      <p:cBhvr>
                                        <p:cTn id="23" dur="500"/>
                                        <p:tgtEl>
                                          <p:spTgt spid="41994">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0" presetClass="entr" presetSubtype="0" decel="100000" fill="hold" grpId="0" nodeType="clickEffect">
                                  <p:stCondLst>
                                    <p:cond delay="0"/>
                                  </p:stCondLst>
                                  <p:iterate type="wd">
                                    <p:tmPct val="5000"/>
                                  </p:iterate>
                                  <p:childTnLst>
                                    <p:set>
                                      <p:cBhvr>
                                        <p:cTn id="27" dur="1" fill="hold">
                                          <p:stCondLst>
                                            <p:cond delay="0"/>
                                          </p:stCondLst>
                                        </p:cTn>
                                        <p:tgtEl>
                                          <p:spTgt spid="41994">
                                            <p:txEl>
                                              <p:pRg st="3" end="3"/>
                                            </p:txEl>
                                          </p:spTgt>
                                        </p:tgtEl>
                                        <p:attrNameLst>
                                          <p:attrName>style.visibility</p:attrName>
                                        </p:attrNameLst>
                                      </p:cBhvr>
                                      <p:to>
                                        <p:strVal val="visible"/>
                                      </p:to>
                                    </p:set>
                                    <p:anim calcmode="lin" valueType="num">
                                      <p:cBhvr>
                                        <p:cTn id="28" dur="500" fill="hold"/>
                                        <p:tgtEl>
                                          <p:spTgt spid="41994">
                                            <p:txEl>
                                              <p:pRg st="3" end="3"/>
                                            </p:txEl>
                                          </p:spTgt>
                                        </p:tgtEl>
                                        <p:attrNameLst>
                                          <p:attrName>ppt_w</p:attrName>
                                        </p:attrNameLst>
                                      </p:cBhvr>
                                      <p:tavLst>
                                        <p:tav tm="0">
                                          <p:val>
                                            <p:strVal val="#ppt_w+.3"/>
                                          </p:val>
                                        </p:tav>
                                        <p:tav tm="100000">
                                          <p:val>
                                            <p:strVal val="#ppt_w"/>
                                          </p:val>
                                        </p:tav>
                                      </p:tavLst>
                                    </p:anim>
                                    <p:anim calcmode="lin" valueType="num">
                                      <p:cBhvr>
                                        <p:cTn id="29" dur="500" fill="hold"/>
                                        <p:tgtEl>
                                          <p:spTgt spid="41994">
                                            <p:txEl>
                                              <p:pRg st="3" end="3"/>
                                            </p:txEl>
                                          </p:spTgt>
                                        </p:tgtEl>
                                        <p:attrNameLst>
                                          <p:attrName>ppt_h</p:attrName>
                                        </p:attrNameLst>
                                      </p:cBhvr>
                                      <p:tavLst>
                                        <p:tav tm="0">
                                          <p:val>
                                            <p:strVal val="#ppt_h"/>
                                          </p:val>
                                        </p:tav>
                                        <p:tav tm="100000">
                                          <p:val>
                                            <p:strVal val="#ppt_h"/>
                                          </p:val>
                                        </p:tav>
                                      </p:tavLst>
                                    </p:anim>
                                    <p:animEffect transition="in" filter="fade">
                                      <p:cBhvr>
                                        <p:cTn id="30" dur="500"/>
                                        <p:tgtEl>
                                          <p:spTgt spid="41994">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0" presetClass="entr" presetSubtype="0" decel="100000" fill="hold" grpId="0" nodeType="clickEffect">
                                  <p:stCondLst>
                                    <p:cond delay="0"/>
                                  </p:stCondLst>
                                  <p:iterate type="wd">
                                    <p:tmPct val="5000"/>
                                  </p:iterate>
                                  <p:childTnLst>
                                    <p:set>
                                      <p:cBhvr>
                                        <p:cTn id="34" dur="1" fill="hold">
                                          <p:stCondLst>
                                            <p:cond delay="0"/>
                                          </p:stCondLst>
                                        </p:cTn>
                                        <p:tgtEl>
                                          <p:spTgt spid="41994">
                                            <p:txEl>
                                              <p:pRg st="4" end="4"/>
                                            </p:txEl>
                                          </p:spTgt>
                                        </p:tgtEl>
                                        <p:attrNameLst>
                                          <p:attrName>style.visibility</p:attrName>
                                        </p:attrNameLst>
                                      </p:cBhvr>
                                      <p:to>
                                        <p:strVal val="visible"/>
                                      </p:to>
                                    </p:set>
                                    <p:anim calcmode="lin" valueType="num">
                                      <p:cBhvr>
                                        <p:cTn id="35" dur="500" fill="hold"/>
                                        <p:tgtEl>
                                          <p:spTgt spid="41994">
                                            <p:txEl>
                                              <p:pRg st="4" end="4"/>
                                            </p:txEl>
                                          </p:spTgt>
                                        </p:tgtEl>
                                        <p:attrNameLst>
                                          <p:attrName>ppt_w</p:attrName>
                                        </p:attrNameLst>
                                      </p:cBhvr>
                                      <p:tavLst>
                                        <p:tav tm="0">
                                          <p:val>
                                            <p:strVal val="#ppt_w+.3"/>
                                          </p:val>
                                        </p:tav>
                                        <p:tav tm="100000">
                                          <p:val>
                                            <p:strVal val="#ppt_w"/>
                                          </p:val>
                                        </p:tav>
                                      </p:tavLst>
                                    </p:anim>
                                    <p:anim calcmode="lin" valueType="num">
                                      <p:cBhvr>
                                        <p:cTn id="36" dur="500" fill="hold"/>
                                        <p:tgtEl>
                                          <p:spTgt spid="41994">
                                            <p:txEl>
                                              <p:pRg st="4" end="4"/>
                                            </p:txEl>
                                          </p:spTgt>
                                        </p:tgtEl>
                                        <p:attrNameLst>
                                          <p:attrName>ppt_h</p:attrName>
                                        </p:attrNameLst>
                                      </p:cBhvr>
                                      <p:tavLst>
                                        <p:tav tm="0">
                                          <p:val>
                                            <p:strVal val="#ppt_h"/>
                                          </p:val>
                                        </p:tav>
                                        <p:tav tm="100000">
                                          <p:val>
                                            <p:strVal val="#ppt_h"/>
                                          </p:val>
                                        </p:tav>
                                      </p:tavLst>
                                    </p:anim>
                                    <p:animEffect transition="in" filter="fade">
                                      <p:cBhvr>
                                        <p:cTn id="37" dur="500"/>
                                        <p:tgtEl>
                                          <p:spTgt spid="41994">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0" presetClass="entr" presetSubtype="0" decel="100000" fill="hold" grpId="0" nodeType="clickEffect">
                                  <p:stCondLst>
                                    <p:cond delay="0"/>
                                  </p:stCondLst>
                                  <p:iterate type="wd">
                                    <p:tmPct val="5000"/>
                                  </p:iterate>
                                  <p:childTnLst>
                                    <p:set>
                                      <p:cBhvr>
                                        <p:cTn id="41" dur="1" fill="hold">
                                          <p:stCondLst>
                                            <p:cond delay="0"/>
                                          </p:stCondLst>
                                        </p:cTn>
                                        <p:tgtEl>
                                          <p:spTgt spid="41994">
                                            <p:txEl>
                                              <p:pRg st="5" end="5"/>
                                            </p:txEl>
                                          </p:spTgt>
                                        </p:tgtEl>
                                        <p:attrNameLst>
                                          <p:attrName>style.visibility</p:attrName>
                                        </p:attrNameLst>
                                      </p:cBhvr>
                                      <p:to>
                                        <p:strVal val="visible"/>
                                      </p:to>
                                    </p:set>
                                    <p:anim calcmode="lin" valueType="num">
                                      <p:cBhvr>
                                        <p:cTn id="42" dur="500" fill="hold"/>
                                        <p:tgtEl>
                                          <p:spTgt spid="41994">
                                            <p:txEl>
                                              <p:pRg st="5" end="5"/>
                                            </p:txEl>
                                          </p:spTgt>
                                        </p:tgtEl>
                                        <p:attrNameLst>
                                          <p:attrName>ppt_w</p:attrName>
                                        </p:attrNameLst>
                                      </p:cBhvr>
                                      <p:tavLst>
                                        <p:tav tm="0">
                                          <p:val>
                                            <p:strVal val="#ppt_w+.3"/>
                                          </p:val>
                                        </p:tav>
                                        <p:tav tm="100000">
                                          <p:val>
                                            <p:strVal val="#ppt_w"/>
                                          </p:val>
                                        </p:tav>
                                      </p:tavLst>
                                    </p:anim>
                                    <p:anim calcmode="lin" valueType="num">
                                      <p:cBhvr>
                                        <p:cTn id="43" dur="500" fill="hold"/>
                                        <p:tgtEl>
                                          <p:spTgt spid="41994">
                                            <p:txEl>
                                              <p:pRg st="5" end="5"/>
                                            </p:txEl>
                                          </p:spTgt>
                                        </p:tgtEl>
                                        <p:attrNameLst>
                                          <p:attrName>ppt_h</p:attrName>
                                        </p:attrNameLst>
                                      </p:cBhvr>
                                      <p:tavLst>
                                        <p:tav tm="0">
                                          <p:val>
                                            <p:strVal val="#ppt_h"/>
                                          </p:val>
                                        </p:tav>
                                        <p:tav tm="100000">
                                          <p:val>
                                            <p:strVal val="#ppt_h"/>
                                          </p:val>
                                        </p:tav>
                                      </p:tavLst>
                                    </p:anim>
                                    <p:animEffect transition="in" filter="fade">
                                      <p:cBhvr>
                                        <p:cTn id="44" dur="500"/>
                                        <p:tgtEl>
                                          <p:spTgt spid="41994">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grpId="0" nodeType="clickEffect">
                                  <p:stCondLst>
                                    <p:cond delay="0"/>
                                  </p:stCondLst>
                                  <p:iterate type="wd">
                                    <p:tmPct val="5000"/>
                                  </p:iterate>
                                  <p:childTnLst>
                                    <p:set>
                                      <p:cBhvr>
                                        <p:cTn id="48" dur="1" fill="hold">
                                          <p:stCondLst>
                                            <p:cond delay="0"/>
                                          </p:stCondLst>
                                        </p:cTn>
                                        <p:tgtEl>
                                          <p:spTgt spid="41994">
                                            <p:txEl>
                                              <p:pRg st="7" end="7"/>
                                            </p:txEl>
                                          </p:spTgt>
                                        </p:tgtEl>
                                        <p:attrNameLst>
                                          <p:attrName>style.visibility</p:attrName>
                                        </p:attrNameLst>
                                      </p:cBhvr>
                                      <p:to>
                                        <p:strVal val="visible"/>
                                      </p:to>
                                    </p:set>
                                    <p:anim calcmode="lin" valueType="num">
                                      <p:cBhvr>
                                        <p:cTn id="49" dur="500" fill="hold"/>
                                        <p:tgtEl>
                                          <p:spTgt spid="41994">
                                            <p:txEl>
                                              <p:pRg st="7" end="7"/>
                                            </p:txEl>
                                          </p:spTgt>
                                        </p:tgtEl>
                                        <p:attrNameLst>
                                          <p:attrName>ppt_w</p:attrName>
                                        </p:attrNameLst>
                                      </p:cBhvr>
                                      <p:tavLst>
                                        <p:tav tm="0">
                                          <p:val>
                                            <p:strVal val="#ppt_w+.3"/>
                                          </p:val>
                                        </p:tav>
                                        <p:tav tm="100000">
                                          <p:val>
                                            <p:strVal val="#ppt_w"/>
                                          </p:val>
                                        </p:tav>
                                      </p:tavLst>
                                    </p:anim>
                                    <p:anim calcmode="lin" valueType="num">
                                      <p:cBhvr>
                                        <p:cTn id="50" dur="500" fill="hold"/>
                                        <p:tgtEl>
                                          <p:spTgt spid="41994">
                                            <p:txEl>
                                              <p:pRg st="7" end="7"/>
                                            </p:txEl>
                                          </p:spTgt>
                                        </p:tgtEl>
                                        <p:attrNameLst>
                                          <p:attrName>ppt_h</p:attrName>
                                        </p:attrNameLst>
                                      </p:cBhvr>
                                      <p:tavLst>
                                        <p:tav tm="0">
                                          <p:val>
                                            <p:strVal val="#ppt_h"/>
                                          </p:val>
                                        </p:tav>
                                        <p:tav tm="100000">
                                          <p:val>
                                            <p:strVal val="#ppt_h"/>
                                          </p:val>
                                        </p:tav>
                                      </p:tavLst>
                                    </p:anim>
                                    <p:animEffect transition="in" filter="fade">
                                      <p:cBhvr>
                                        <p:cTn id="51" dur="500"/>
                                        <p:tgtEl>
                                          <p:spTgt spid="4199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4"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5399</TotalTime>
  <Words>4664</Words>
  <Application>Microsoft Macintosh PowerPoint</Application>
  <PresentationFormat>On-screen Show (4:3)</PresentationFormat>
  <Paragraphs>861</Paragraphs>
  <Slides>102</Slides>
  <Notes>66</Notes>
  <HiddenSlides>0</HiddenSlides>
  <MMClips>1</MMClips>
  <ScaleCrop>false</ScaleCrop>
  <HeadingPairs>
    <vt:vector size="6" baseType="variant">
      <vt:variant>
        <vt:lpstr>Fonts Used</vt:lpstr>
      </vt:variant>
      <vt:variant>
        <vt:i4>12</vt:i4>
      </vt:variant>
      <vt:variant>
        <vt:lpstr>Theme</vt:lpstr>
      </vt:variant>
      <vt:variant>
        <vt:i4>13</vt:i4>
      </vt:variant>
      <vt:variant>
        <vt:lpstr>Slide Titles</vt:lpstr>
      </vt:variant>
      <vt:variant>
        <vt:i4>102</vt:i4>
      </vt:variant>
    </vt:vector>
  </HeadingPairs>
  <TitlesOfParts>
    <vt:vector size="127" baseType="lpstr">
      <vt:lpstr>ＭＳ Ｐゴシック</vt:lpstr>
      <vt:lpstr>Times</vt:lpstr>
      <vt:lpstr>Arial</vt:lpstr>
      <vt:lpstr>Arial Black</vt:lpstr>
      <vt:lpstr>Avenir Black</vt:lpstr>
      <vt:lpstr>Comic Sans MS</vt:lpstr>
      <vt:lpstr>Garamond</vt:lpstr>
      <vt:lpstr>Helvetica</vt:lpstr>
      <vt:lpstr>Impact</vt:lpstr>
      <vt:lpstr>Kristen ITC</vt:lpstr>
      <vt:lpstr>Times New Roman</vt:lpstr>
      <vt:lpstr>Wingdings</vt:lpstr>
      <vt:lpstr>Default Design</vt:lpstr>
      <vt:lpstr>1_Default Design</vt:lpstr>
      <vt:lpstr>Azure</vt:lpstr>
      <vt:lpstr>2_Default Design</vt:lpstr>
      <vt:lpstr>Radar</vt:lpstr>
      <vt:lpstr>Shimmer</vt:lpstr>
      <vt:lpstr>Bar Code</vt:lpstr>
      <vt:lpstr>3_Default Design</vt:lpstr>
      <vt:lpstr>4_Default Design</vt:lpstr>
      <vt:lpstr>Orbit</vt:lpstr>
      <vt:lpstr>6_Default Design</vt:lpstr>
      <vt:lpstr>5_Default Design</vt:lpstr>
      <vt:lpstr>Office Theme</vt:lpstr>
      <vt:lpstr>PowerPoint Presentation</vt:lpstr>
      <vt:lpstr>Babylon has been in the news daily since a Dallas Seminary professor wrote this book in 1991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10:8-10; 11:2, 9; Rev. 17:1-6 How did Babylon start? What motivated this beginning? What resulted from its founding? What did Babylon signify?</vt:lpstr>
      <vt:lpstr>PowerPoint Presentation</vt:lpstr>
      <vt:lpstr>PowerPoint Presentation</vt:lpstr>
      <vt:lpstr>PowerPoint Presentation</vt:lpstr>
      <vt:lpstr>Jerusalem's Fall</vt:lpstr>
      <vt:lpstr>Josiah's Sons &amp; Prophets</vt:lpstr>
      <vt:lpstr>Two 70-Year Exiles</vt:lpstr>
      <vt:lpstr>1986 Babylon International Festival Medallion</vt:lpstr>
      <vt:lpstr>An Evil End to Judah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Tower of Babel (Gen.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Egyptian Obelisk at St. Peter's Square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Babylonian Threat</vt:lpstr>
      <vt:lpstr>PowerPoint Presentation</vt:lpstr>
      <vt:lpstr>PowerPoint Presentation</vt:lpstr>
      <vt:lpstr>Babylonian Rule over Israel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Self-Made Idols Are Useless</vt:lpstr>
      <vt:lpstr>Self-Made Idols Are Useless</vt:lpstr>
      <vt:lpstr>Self-Made Idols Are Useless</vt:lpstr>
      <vt:lpstr>Self-Made Idols Are Useless</vt:lpstr>
      <vt:lpstr>Self-Made Idols Are Useless</vt:lpstr>
      <vt:lpstr>Self-Made Idols Are Useless</vt:lpstr>
      <vt:lpstr>Idolatry Today</vt:lpstr>
      <vt:lpstr>American Idol</vt:lpstr>
      <vt:lpstr>PowerPoint Presentation</vt:lpstr>
      <vt:lpstr>Belshazzar Humbled</vt:lpstr>
      <vt:lpstr>PowerPoint Presentation</vt:lpstr>
      <vt:lpstr>PowerPoint Presentation</vt:lpstr>
      <vt:lpstr>PowerPoint Presentation</vt:lpstr>
      <vt:lpstr>PowerPoint Presentation</vt:lpstr>
      <vt:lpstr>What can we learn from Babylon?</vt:lpstr>
      <vt:lpstr>PowerPoint Presentation</vt:lpstr>
      <vt:lpstr>PowerPoint Presentation</vt:lpstr>
      <vt:lpstr>PowerPoint Presentation</vt:lpstr>
      <vt:lpstr>PowerPoint Presentation</vt:lpstr>
      <vt:lpstr>PowerPoint Presentation</vt:lpstr>
      <vt:lpstr>PowerPoint Presentation</vt:lpstr>
      <vt:lpstr>OT Backgrounds link at BibleStudyDownloads.org</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Michael Yeong</dc:creator>
  <cp:lastModifiedBy>Rick Griffith</cp:lastModifiedBy>
  <cp:revision>260</cp:revision>
  <cp:lastPrinted>2026-05-26T19:13:21Z</cp:lastPrinted>
  <dcterms:created xsi:type="dcterms:W3CDTF">2010-04-21T11:33:40Z</dcterms:created>
  <dcterms:modified xsi:type="dcterms:W3CDTF">2026-05-26T19:48:31Z</dcterms:modified>
</cp:coreProperties>
</file>