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5" r:id="rId2"/>
    <p:sldMasterId id="2147483730" r:id="rId3"/>
    <p:sldMasterId id="2147483783" r:id="rId4"/>
    <p:sldMasterId id="2147483856" r:id="rId5"/>
    <p:sldMasterId id="2147483868" r:id="rId6"/>
  </p:sldMasterIdLst>
  <p:notesMasterIdLst>
    <p:notesMasterId r:id="rId35"/>
  </p:notesMasterIdLst>
  <p:handoutMasterIdLst>
    <p:handoutMasterId r:id="rId36"/>
  </p:handoutMasterIdLst>
  <p:sldIdLst>
    <p:sldId id="279" r:id="rId7"/>
    <p:sldId id="342" r:id="rId8"/>
    <p:sldId id="346" r:id="rId9"/>
    <p:sldId id="345" r:id="rId10"/>
    <p:sldId id="347" r:id="rId11"/>
    <p:sldId id="343" r:id="rId12"/>
    <p:sldId id="307" r:id="rId13"/>
    <p:sldId id="308" r:id="rId14"/>
    <p:sldId id="309" r:id="rId15"/>
    <p:sldId id="256" r:id="rId16"/>
    <p:sldId id="272" r:id="rId17"/>
    <p:sldId id="260" r:id="rId18"/>
    <p:sldId id="266" r:id="rId19"/>
    <p:sldId id="263" r:id="rId20"/>
    <p:sldId id="261" r:id="rId21"/>
    <p:sldId id="262" r:id="rId22"/>
    <p:sldId id="264" r:id="rId23"/>
    <p:sldId id="265" r:id="rId24"/>
    <p:sldId id="278" r:id="rId25"/>
    <p:sldId id="267" r:id="rId26"/>
    <p:sldId id="274" r:id="rId27"/>
    <p:sldId id="268" r:id="rId28"/>
    <p:sldId id="269" r:id="rId29"/>
    <p:sldId id="276" r:id="rId30"/>
    <p:sldId id="270" r:id="rId31"/>
    <p:sldId id="271" r:id="rId32"/>
    <p:sldId id="311" r:id="rId33"/>
    <p:sldId id="313"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CC3399"/>
    <a:srgbClr val="FFFFCC"/>
    <a:srgbClr val="FF9900"/>
    <a:srgbClr val="0000CC"/>
    <a:srgbClr val="FF3300"/>
    <a:srgbClr val="FFCC00"/>
    <a:srgbClr val="731D5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972"/>
    <p:restoredTop sz="84317"/>
  </p:normalViewPr>
  <p:slideViewPr>
    <p:cSldViewPr>
      <p:cViewPr varScale="1">
        <p:scale>
          <a:sx n="116" d="100"/>
          <a:sy n="116" d="100"/>
        </p:scale>
        <p:origin x="200" y="968"/>
      </p:cViewPr>
      <p:guideLst>
        <p:guide orient="horz" pos="2160"/>
        <p:guide pos="2880"/>
      </p:guideLst>
    </p:cSldViewPr>
  </p:slideViewPr>
  <p:outlineViewPr>
    <p:cViewPr>
      <p:scale>
        <a:sx n="33" d="100"/>
        <a:sy n="33" d="100"/>
      </p:scale>
      <p:origin x="0" y="1408"/>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D52484B-9E9F-4B77-A74B-7241F409D890}" type="slidenum">
              <a:rPr lang="en-US" altLang="en-US"/>
              <a:pPr/>
              <a:t>‹#›</a:t>
            </a:fld>
            <a:endParaRPr lang="en-US" altLang="en-US"/>
          </a:p>
        </p:txBody>
      </p:sp>
    </p:spTree>
    <p:extLst>
      <p:ext uri="{BB962C8B-B14F-4D97-AF65-F5344CB8AC3E}">
        <p14:creationId xmlns:p14="http://schemas.microsoft.com/office/powerpoint/2010/main" val="330220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endParaRPr lang="en-US" altLang="en-US"/>
          </a:p>
        </p:txBody>
      </p:sp>
      <p:sp>
        <p:nvSpPr>
          <p:cNvPr id="655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endParaRPr lang="en-US" alt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endParaRPr lang="en-US" altLang="en-US"/>
          </a:p>
        </p:txBody>
      </p:sp>
      <p:sp>
        <p:nvSpPr>
          <p:cNvPr id="655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092BA6B9-0FF0-48F6-AFF1-A4A1FCC659AD}" type="slidenum">
              <a:rPr lang="en-US" altLang="en-US"/>
              <a:pPr/>
              <a:t>‹#›</a:t>
            </a:fld>
            <a:endParaRPr lang="en-US" altLang="en-US"/>
          </a:p>
        </p:txBody>
      </p:sp>
    </p:spTree>
    <p:extLst>
      <p:ext uri="{BB962C8B-B14F-4D97-AF65-F5344CB8AC3E}">
        <p14:creationId xmlns:p14="http://schemas.microsoft.com/office/powerpoint/2010/main" val="2933064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64C2D7B-E2D8-48C2-B59F-B06F3C7D5463}" type="slidenum">
              <a:rPr lang="en-US" altLang="en-US" sz="1200"/>
              <a:pPr eaLnBrk="1" hangingPunct="1"/>
              <a:t>1</a:t>
            </a:fld>
            <a:endParaRPr lang="en-US" alt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83F34C5-86D6-4D8C-8FED-0BCBA0F9B8D1}" type="slidenum">
              <a:rPr lang="en-US" altLang="en-US" sz="1200"/>
              <a:pPr eaLnBrk="1" hangingPunct="1"/>
              <a:t>12</a:t>
            </a:fld>
            <a:endParaRPr lang="en-US" alt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33963CD-9D8C-45C7-8CC9-21B706199AF3}" type="slidenum">
              <a:rPr lang="en-US" altLang="en-US" sz="1200"/>
              <a:pPr eaLnBrk="1" hangingPunct="1"/>
              <a:t>13</a:t>
            </a:fld>
            <a:endParaRPr lang="en-US" alt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7E93034-D1D0-4C91-AB57-50A1C4A05B10}" type="slidenum">
              <a:rPr lang="en-US" altLang="en-US" sz="1200"/>
              <a:pPr eaLnBrk="1" hangingPunct="1"/>
              <a:t>14</a:t>
            </a:fld>
            <a:endParaRPr lang="en-US" alt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AB2FAC9B-FC60-4BAE-9F90-BEF57C28DAF9}" type="slidenum">
              <a:rPr lang="en-US" altLang="en-US" sz="1200"/>
              <a:pPr eaLnBrk="1" hangingPunct="1"/>
              <a:t>15</a:t>
            </a:fld>
            <a:endParaRPr lang="en-US" alt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CA169F0-8E36-454C-9112-A1B760196C60}" type="slidenum">
              <a:rPr lang="en-US" altLang="en-US" sz="1200"/>
              <a:pPr eaLnBrk="1" hangingPunct="1"/>
              <a:t>16</a:t>
            </a:fld>
            <a:endParaRPr lang="en-US" alt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A288F84-863B-4279-A2C8-36FA28441994}" type="slidenum">
              <a:rPr lang="en-US" altLang="en-US" sz="1200"/>
              <a:pPr eaLnBrk="1" hangingPunct="1"/>
              <a:t>17</a:t>
            </a:fld>
            <a:endParaRPr lang="en-US" alt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987B729-8752-4482-B548-CDC9B1007561}" type="slidenum">
              <a:rPr lang="en-US" altLang="en-US" sz="1200"/>
              <a:pPr eaLnBrk="1" hangingPunct="1"/>
              <a:t>18</a:t>
            </a:fld>
            <a:endParaRPr lang="en-US" alt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BA5D92B-97C3-409B-ABCB-DA91C0F0A74F}" type="slidenum">
              <a:rPr lang="en-US" altLang="en-US" sz="1200"/>
              <a:pPr eaLnBrk="1" hangingPunct="1"/>
              <a:t>19</a:t>
            </a:fld>
            <a:endParaRPr lang="en-US" alt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418012F-BAF4-49DD-8378-4E0A5381EE64}" type="slidenum">
              <a:rPr lang="en-US" altLang="en-US" sz="1200"/>
              <a:pPr eaLnBrk="1" hangingPunct="1"/>
              <a:t>20</a:t>
            </a:fld>
            <a:endParaRPr lang="en-US" alt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BB6C3F0-24A9-46EC-82CA-6DB0C5716CBF}" type="slidenum">
              <a:rPr lang="en-US" altLang="en-US" sz="1200"/>
              <a:pPr eaLnBrk="1" hangingPunct="1"/>
              <a:t>21</a:t>
            </a:fld>
            <a:endParaRPr lang="en-US" alt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p:cNvSpPr>
            <a:spLocks noGrp="1" noRot="1" noChangeAspect="1" noChangeArrowheads="1"/>
          </p:cNvSpPr>
          <p:nvPr>
            <p:ph type="sldImg"/>
          </p:nvPr>
        </p:nvSpPr>
        <p:spPr>
          <a:solidFill>
            <a:srgbClr val="FFFFFF"/>
          </a:solidFill>
          <a:ln/>
        </p:spPr>
      </p:sp>
      <p:sp>
        <p:nvSpPr>
          <p:cNvPr id="2846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0BE732F-2CCA-4DAB-9676-9B306D226959}" type="slidenum">
              <a:rPr lang="en-US" altLang="en-US" sz="1200"/>
              <a:pPr eaLnBrk="1" hangingPunct="1"/>
              <a:t>22</a:t>
            </a:fld>
            <a:endParaRPr lang="en-US" alt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C52B90D-EF46-406E-9F3F-F3600371E83A}" type="slidenum">
              <a:rPr lang="en-US" altLang="en-US" sz="1200"/>
              <a:pPr eaLnBrk="1" hangingPunct="1"/>
              <a:t>23</a:t>
            </a:fld>
            <a:endParaRPr lang="en-US" alt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A54B301-EC3C-4718-A2DB-96E9543E7E4F}" type="slidenum">
              <a:rPr lang="en-US" altLang="en-US" sz="1200"/>
              <a:pPr eaLnBrk="1" hangingPunct="1"/>
              <a:t>24</a:t>
            </a:fld>
            <a:endParaRPr lang="en-US" alt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20F86AD-BFF0-48A6-A306-68621BC795B3}" type="slidenum">
              <a:rPr lang="en-US" altLang="en-US" sz="1200"/>
              <a:pPr eaLnBrk="1" hangingPunct="1"/>
              <a:t>25</a:t>
            </a:fld>
            <a:endParaRPr lang="en-US" alt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0FF8AA9-831C-4156-AAA6-D5DD8445E024}" type="slidenum">
              <a:rPr lang="en-US" altLang="en-US" sz="1200"/>
              <a:pPr eaLnBrk="1" hangingPunct="1"/>
              <a:t>26</a:t>
            </a:fld>
            <a:endParaRPr lang="en-US" alt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BE1B-F062-3097-99D2-4C310162721B}"/>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3AF684DA-5237-7A65-15A1-56D07BDD586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a:extLst>
              <a:ext uri="{FF2B5EF4-FFF2-40B4-BE49-F238E27FC236}">
                <a16:creationId xmlns:a16="http://schemas.microsoft.com/office/drawing/2014/main" id="{97591C64-8E69-6E36-AA4A-9890AEF3FC9A}"/>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3FA14FEE-1161-5115-18B2-2A8AFEFC9D8A}"/>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174245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C1D05-D769-814D-5108-5496435021E6}"/>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74C0E457-F9C5-0974-646F-68C26DD7A227}"/>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a:extLst>
              <a:ext uri="{FF2B5EF4-FFF2-40B4-BE49-F238E27FC236}">
                <a16:creationId xmlns:a16="http://schemas.microsoft.com/office/drawing/2014/main" id="{0F205979-7EF5-3A03-88E1-5DEC750F4629}"/>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34493ED0-B493-3C93-65F6-EE41FAC63262}"/>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429363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39516-8903-3644-CA61-958E2E62010F}"/>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BEE0918B-DDA5-A99F-53D5-F22FD4D2F05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a:extLst>
              <a:ext uri="{FF2B5EF4-FFF2-40B4-BE49-F238E27FC236}">
                <a16:creationId xmlns:a16="http://schemas.microsoft.com/office/drawing/2014/main" id="{F619060D-C485-200E-80E7-0210C5981097}"/>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31855050-00ED-B745-B9DF-88A1AC8634B8}"/>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279235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D55C-F93A-EC52-E31B-B2DD6050E581}"/>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1B7E3030-199D-29C3-A622-382CE80D318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4674" name="Rectangle 2">
            <a:extLst>
              <a:ext uri="{FF2B5EF4-FFF2-40B4-BE49-F238E27FC236}">
                <a16:creationId xmlns:a16="http://schemas.microsoft.com/office/drawing/2014/main" id="{9F7E5C42-6B53-ADCA-5846-CDFA765D6E2E}"/>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57E83C13-D982-CC61-7428-2EBD15AF4895}"/>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144213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7F24DC5-41A6-4B1A-9F02-01454764B2C6}" type="slidenum">
              <a:rPr lang="en-US" altLang="en-US" sz="1200">
                <a:solidFill>
                  <a:srgbClr val="000000"/>
                </a:solidFill>
                <a:latin typeface="Arial" pitchFamily="34" charset="0"/>
              </a:rPr>
              <a:pPr eaLnBrk="1" hangingPunct="1"/>
              <a:t>7</a:t>
            </a:fld>
            <a:endParaRPr lang="en-US" altLang="en-US" sz="1200">
              <a:solidFill>
                <a:srgbClr val="000000"/>
              </a:solidFill>
              <a:latin typeface="Arial" pitchFamily="34"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5292A0B-EC90-496A-902A-20440FBB7C1B}" type="slidenum">
              <a:rPr lang="en-US" altLang="en-US" sz="1200"/>
              <a:pPr eaLnBrk="1" hangingPunct="1"/>
              <a:t>10</a:t>
            </a:fld>
            <a:endParaRPr lang="en-US" alt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C7AD199-58DF-477F-9CA8-AE0C56263630}" type="slidenum">
              <a:rPr lang="en-US" altLang="en-US" sz="1200"/>
              <a:pPr eaLnBrk="1" hangingPunct="1"/>
              <a:t>11</a:t>
            </a:fld>
            <a:endParaRPr lang="en-US" alt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endParaRPr>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endParaRPr lang="en-US" altLang="en-US"/>
          </a:p>
        </p:txBody>
      </p:sp>
      <p:sp>
        <p:nvSpPr>
          <p:cNvPr id="8" name="Rectangle 8"/>
          <p:cNvSpPr>
            <a:spLocks noGrp="1" noChangeArrowheads="1"/>
          </p:cNvSpPr>
          <p:nvPr>
            <p:ph type="ftr" sz="quarter" idx="11"/>
          </p:nvPr>
        </p:nvSpPr>
        <p:spPr/>
        <p:txBody>
          <a:bodyPr/>
          <a:lstStyle>
            <a:lvl1pPr>
              <a:defRPr/>
            </a:lvl1pPr>
          </a:lstStyle>
          <a:p>
            <a:endParaRPr lang="en-US" altLang="en-US"/>
          </a:p>
        </p:txBody>
      </p:sp>
      <p:sp>
        <p:nvSpPr>
          <p:cNvPr id="9" name="Rectangle 9"/>
          <p:cNvSpPr>
            <a:spLocks noGrp="1" noChangeArrowheads="1"/>
          </p:cNvSpPr>
          <p:nvPr>
            <p:ph type="sldNum" sz="quarter" idx="12"/>
          </p:nvPr>
        </p:nvSpPr>
        <p:spPr/>
        <p:txBody>
          <a:bodyPr/>
          <a:lstStyle>
            <a:lvl1pPr>
              <a:defRPr/>
            </a:lvl1pPr>
          </a:lstStyle>
          <a:p>
            <a:fld id="{60ED34F6-07EB-4CAA-9037-CFB580128B8A}" type="slidenum">
              <a:rPr lang="en-US" altLang="en-US"/>
              <a:pPr/>
              <a:t>‹#›</a:t>
            </a:fld>
            <a:endParaRPr lang="en-US" altLang="en-US"/>
          </a:p>
        </p:txBody>
      </p:sp>
    </p:spTree>
    <p:extLst>
      <p:ext uri="{BB962C8B-B14F-4D97-AF65-F5344CB8AC3E}">
        <p14:creationId xmlns:p14="http://schemas.microsoft.com/office/powerpoint/2010/main" val="293320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en-US"/>
          </a:p>
        </p:txBody>
      </p:sp>
      <p:sp>
        <p:nvSpPr>
          <p:cNvPr id="5" name="Rectangle 7"/>
          <p:cNvSpPr>
            <a:spLocks noGrp="1" noChangeArrowheads="1"/>
          </p:cNvSpPr>
          <p:nvPr>
            <p:ph type="ftr" sz="quarter" idx="11"/>
          </p:nvPr>
        </p:nvSpPr>
        <p:spPr>
          <a:ln/>
        </p:spPr>
        <p:txBody>
          <a:bodyPr/>
          <a:lstStyle>
            <a:lvl1pPr>
              <a:defRPr/>
            </a:lvl1pPr>
          </a:lstStyle>
          <a:p>
            <a:endParaRPr lang="en-US" altLang="en-US"/>
          </a:p>
        </p:txBody>
      </p:sp>
      <p:sp>
        <p:nvSpPr>
          <p:cNvPr id="6" name="Rectangle 8"/>
          <p:cNvSpPr>
            <a:spLocks noGrp="1" noChangeArrowheads="1"/>
          </p:cNvSpPr>
          <p:nvPr>
            <p:ph type="sldNum" sz="quarter" idx="12"/>
          </p:nvPr>
        </p:nvSpPr>
        <p:spPr>
          <a:ln/>
        </p:spPr>
        <p:txBody>
          <a:bodyPr/>
          <a:lstStyle>
            <a:lvl1pPr>
              <a:defRPr/>
            </a:lvl1pPr>
          </a:lstStyle>
          <a:p>
            <a:fld id="{F16E6D94-7650-48BB-B5E5-FC22AAE05DE6}" type="slidenum">
              <a:rPr lang="en-US" altLang="en-US"/>
              <a:pPr/>
              <a:t>‹#›</a:t>
            </a:fld>
            <a:endParaRPr lang="en-US" altLang="en-US"/>
          </a:p>
        </p:txBody>
      </p:sp>
    </p:spTree>
    <p:extLst>
      <p:ext uri="{BB962C8B-B14F-4D97-AF65-F5344CB8AC3E}">
        <p14:creationId xmlns:p14="http://schemas.microsoft.com/office/powerpoint/2010/main" val="65708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en-US"/>
          </a:p>
        </p:txBody>
      </p:sp>
      <p:sp>
        <p:nvSpPr>
          <p:cNvPr id="5" name="Rectangle 7"/>
          <p:cNvSpPr>
            <a:spLocks noGrp="1" noChangeArrowheads="1"/>
          </p:cNvSpPr>
          <p:nvPr>
            <p:ph type="ftr" sz="quarter" idx="11"/>
          </p:nvPr>
        </p:nvSpPr>
        <p:spPr>
          <a:ln/>
        </p:spPr>
        <p:txBody>
          <a:bodyPr/>
          <a:lstStyle>
            <a:lvl1pPr>
              <a:defRPr/>
            </a:lvl1pPr>
          </a:lstStyle>
          <a:p>
            <a:endParaRPr lang="en-US" altLang="en-US"/>
          </a:p>
        </p:txBody>
      </p:sp>
      <p:sp>
        <p:nvSpPr>
          <p:cNvPr id="6" name="Rectangle 8"/>
          <p:cNvSpPr>
            <a:spLocks noGrp="1" noChangeArrowheads="1"/>
          </p:cNvSpPr>
          <p:nvPr>
            <p:ph type="sldNum" sz="quarter" idx="12"/>
          </p:nvPr>
        </p:nvSpPr>
        <p:spPr>
          <a:ln/>
        </p:spPr>
        <p:txBody>
          <a:bodyPr/>
          <a:lstStyle>
            <a:lvl1pPr>
              <a:defRPr/>
            </a:lvl1pPr>
          </a:lstStyle>
          <a:p>
            <a:fld id="{323EF0FB-39C2-4071-B3E5-3370161C56FC}" type="slidenum">
              <a:rPr lang="en-US" altLang="en-US"/>
              <a:pPr/>
              <a:t>‹#›</a:t>
            </a:fld>
            <a:endParaRPr lang="en-US" altLang="en-US"/>
          </a:p>
        </p:txBody>
      </p:sp>
    </p:spTree>
    <p:extLst>
      <p:ext uri="{BB962C8B-B14F-4D97-AF65-F5344CB8AC3E}">
        <p14:creationId xmlns:p14="http://schemas.microsoft.com/office/powerpoint/2010/main" val="66584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lt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lt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65BC3CB1-7FFF-470F-86F6-10CDCF238F0E}" type="slidenum">
              <a:rPr lang="en-US" altLang="en-US"/>
              <a:pPr/>
              <a:t>‹#›</a:t>
            </a:fld>
            <a:endParaRPr lang="en-US" altLang="en-US"/>
          </a:p>
        </p:txBody>
      </p:sp>
    </p:spTree>
    <p:extLst>
      <p:ext uri="{BB962C8B-B14F-4D97-AF65-F5344CB8AC3E}">
        <p14:creationId xmlns:p14="http://schemas.microsoft.com/office/powerpoint/2010/main" val="393841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AB7172AE-8BF4-40B6-9874-E109D6B2E043}"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94033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F93A7EB4-7348-448C-9A67-7648FC116C38}"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17767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105F861F-2285-4E62-BC6A-00EFFCE5687E}"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77179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endParaRPr lang="en-US" altLang="en-US"/>
          </a:p>
        </p:txBody>
      </p:sp>
      <p:sp>
        <p:nvSpPr>
          <p:cNvPr id="8" name="Rectangle 3"/>
          <p:cNvSpPr>
            <a:spLocks noGrp="1" noChangeArrowheads="1"/>
          </p:cNvSpPr>
          <p:nvPr>
            <p:ph type="sldNum" sz="quarter" idx="11"/>
          </p:nvPr>
        </p:nvSpPr>
        <p:spPr>
          <a:ln/>
        </p:spPr>
        <p:txBody>
          <a:bodyPr/>
          <a:lstStyle>
            <a:lvl1pPr>
              <a:defRPr/>
            </a:lvl1pPr>
          </a:lstStyle>
          <a:p>
            <a:fld id="{A82D834B-8525-4527-9C20-90C5CCE019DA}" type="slidenum">
              <a:rPr lang="en-US" altLang="en-US"/>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79416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endParaRPr lang="en-US" altLang="en-US"/>
          </a:p>
        </p:txBody>
      </p:sp>
      <p:sp>
        <p:nvSpPr>
          <p:cNvPr id="4" name="Rectangle 3"/>
          <p:cNvSpPr>
            <a:spLocks noGrp="1" noChangeArrowheads="1"/>
          </p:cNvSpPr>
          <p:nvPr>
            <p:ph type="sldNum" sz="quarter" idx="11"/>
          </p:nvPr>
        </p:nvSpPr>
        <p:spPr>
          <a:ln/>
        </p:spPr>
        <p:txBody>
          <a:bodyPr/>
          <a:lstStyle>
            <a:lvl1pPr>
              <a:defRPr/>
            </a:lvl1pPr>
          </a:lstStyle>
          <a:p>
            <a:fld id="{D2EE5332-440A-4E4E-8976-B1F4D89162BC}" type="slidenum">
              <a:rPr lang="en-US" altLang="en-US"/>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607920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ltLang="en-US"/>
          </a:p>
        </p:txBody>
      </p:sp>
      <p:sp>
        <p:nvSpPr>
          <p:cNvPr id="3" name="Rectangle 3"/>
          <p:cNvSpPr>
            <a:spLocks noGrp="1" noChangeArrowheads="1"/>
          </p:cNvSpPr>
          <p:nvPr>
            <p:ph type="sldNum" sz="quarter" idx="11"/>
          </p:nvPr>
        </p:nvSpPr>
        <p:spPr>
          <a:ln/>
        </p:spPr>
        <p:txBody>
          <a:bodyPr/>
          <a:lstStyle>
            <a:lvl1pPr>
              <a:defRPr/>
            </a:lvl1pPr>
          </a:lstStyle>
          <a:p>
            <a:fld id="{FB166175-E6B3-426D-915C-1A00C1E2C4DD}" type="slidenum">
              <a:rPr lang="en-US" altLang="en-US"/>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685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71F89566-B68E-40BB-8FFF-B02346ABB751}"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19659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en-US"/>
          </a:p>
        </p:txBody>
      </p:sp>
      <p:sp>
        <p:nvSpPr>
          <p:cNvPr id="5" name="Rectangle 7"/>
          <p:cNvSpPr>
            <a:spLocks noGrp="1" noChangeArrowheads="1"/>
          </p:cNvSpPr>
          <p:nvPr>
            <p:ph type="ftr" sz="quarter" idx="11"/>
          </p:nvPr>
        </p:nvSpPr>
        <p:spPr>
          <a:ln/>
        </p:spPr>
        <p:txBody>
          <a:bodyPr/>
          <a:lstStyle>
            <a:lvl1pPr>
              <a:defRPr/>
            </a:lvl1pPr>
          </a:lstStyle>
          <a:p>
            <a:endParaRPr lang="en-US" altLang="en-US"/>
          </a:p>
        </p:txBody>
      </p:sp>
      <p:sp>
        <p:nvSpPr>
          <p:cNvPr id="6" name="Rectangle 8"/>
          <p:cNvSpPr>
            <a:spLocks noGrp="1" noChangeArrowheads="1"/>
          </p:cNvSpPr>
          <p:nvPr>
            <p:ph type="sldNum" sz="quarter" idx="12"/>
          </p:nvPr>
        </p:nvSpPr>
        <p:spPr>
          <a:ln/>
        </p:spPr>
        <p:txBody>
          <a:bodyPr/>
          <a:lstStyle>
            <a:lvl1pPr>
              <a:defRPr/>
            </a:lvl1pPr>
          </a:lstStyle>
          <a:p>
            <a:fld id="{275B2A1F-5556-48E4-A1AA-8B60BC8B2E6A}" type="slidenum">
              <a:rPr lang="en-US" altLang="en-US"/>
              <a:pPr/>
              <a:t>‹#›</a:t>
            </a:fld>
            <a:endParaRPr lang="en-US" altLang="en-US"/>
          </a:p>
        </p:txBody>
      </p:sp>
    </p:spTree>
    <p:extLst>
      <p:ext uri="{BB962C8B-B14F-4D97-AF65-F5344CB8AC3E}">
        <p14:creationId xmlns:p14="http://schemas.microsoft.com/office/powerpoint/2010/main" val="438420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6EF19122-5741-475D-87C6-1D914500EFC2}"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489240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9AED9E91-5FD2-486A-876C-8FD66FC6B330}"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92137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24A813BF-BEF5-4D24-9ADC-859D123999F3}"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239443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614178E7-5A4A-421B-8866-2367F2D3910C}"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840967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endParaRPr lang="en-US" altLang="en-US"/>
          </a:p>
        </p:txBody>
      </p:sp>
      <p:sp>
        <p:nvSpPr>
          <p:cNvPr id="7" name="Rectangle 3"/>
          <p:cNvSpPr>
            <a:spLocks noGrp="1" noChangeArrowheads="1"/>
          </p:cNvSpPr>
          <p:nvPr>
            <p:ph type="sldNum" sz="quarter" idx="11"/>
          </p:nvPr>
        </p:nvSpPr>
        <p:spPr>
          <a:ln/>
        </p:spPr>
        <p:txBody>
          <a:bodyPr/>
          <a:lstStyle>
            <a:lvl1pPr>
              <a:defRPr/>
            </a:lvl1pPr>
          </a:lstStyle>
          <a:p>
            <a:fld id="{4AFBE0BE-03EF-486E-B98D-1A4F4C7CF497}" type="slidenum">
              <a:rPr lang="en-US" altLang="en-US"/>
              <a:pPr/>
              <a:t>‹#›</a:t>
            </a:fld>
            <a:endParaRPr lang="en-US" altLang="en-US"/>
          </a:p>
        </p:txBody>
      </p:sp>
      <p:sp>
        <p:nvSpPr>
          <p:cNvPr id="8"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2147629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endParaRPr lang="en-US" altLang="en-US"/>
          </a:p>
        </p:txBody>
      </p:sp>
      <p:sp>
        <p:nvSpPr>
          <p:cNvPr id="7" name="Rectangle 3"/>
          <p:cNvSpPr>
            <a:spLocks noGrp="1" noChangeArrowheads="1"/>
          </p:cNvSpPr>
          <p:nvPr>
            <p:ph type="sldNum" sz="quarter" idx="11"/>
          </p:nvPr>
        </p:nvSpPr>
        <p:spPr>
          <a:ln/>
        </p:spPr>
        <p:txBody>
          <a:bodyPr/>
          <a:lstStyle>
            <a:lvl1pPr>
              <a:defRPr/>
            </a:lvl1pPr>
          </a:lstStyle>
          <a:p>
            <a:fld id="{714E592B-2536-4466-95C7-24461D7066DC}" type="slidenum">
              <a:rPr lang="en-US" altLang="en-US"/>
              <a:pPr/>
              <a:t>‹#›</a:t>
            </a:fld>
            <a:endParaRPr lang="en-US" altLang="en-US"/>
          </a:p>
        </p:txBody>
      </p:sp>
      <p:sp>
        <p:nvSpPr>
          <p:cNvPr id="8"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248919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21E0D9E5-8E5C-4F8D-9A82-0DC688A07E56}"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541874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endParaRPr lang="en-US" altLang="en-US"/>
          </a:p>
        </p:txBody>
      </p:sp>
      <p:sp>
        <p:nvSpPr>
          <p:cNvPr id="5" name="Rectangle 13"/>
          <p:cNvSpPr>
            <a:spLocks noGrp="1" noChangeArrowheads="1"/>
          </p:cNvSpPr>
          <p:nvPr>
            <p:ph type="ftr" sz="quarter" idx="11"/>
          </p:nvPr>
        </p:nvSpPr>
        <p:spPr/>
        <p:txBody>
          <a:bodyPr/>
          <a:lstStyle>
            <a:lvl1pPr>
              <a:defRPr/>
            </a:lvl1pPr>
          </a:lstStyle>
          <a:p>
            <a:endParaRPr lang="en-US" altLang="en-US"/>
          </a:p>
        </p:txBody>
      </p:sp>
      <p:sp>
        <p:nvSpPr>
          <p:cNvPr id="6" name="Rectangle 14"/>
          <p:cNvSpPr>
            <a:spLocks noGrp="1" noChangeArrowheads="1"/>
          </p:cNvSpPr>
          <p:nvPr>
            <p:ph type="sldNum" sz="quarter" idx="12"/>
          </p:nvPr>
        </p:nvSpPr>
        <p:spPr/>
        <p:txBody>
          <a:bodyPr/>
          <a:lstStyle>
            <a:lvl1pPr>
              <a:defRPr/>
            </a:lvl1pPr>
          </a:lstStyle>
          <a:p>
            <a:fld id="{B391EF1D-FE10-453F-9342-AFE2D87D5D41}" type="slidenum">
              <a:rPr lang="en-US" altLang="en-US"/>
              <a:pPr/>
              <a:t>‹#›</a:t>
            </a:fld>
            <a:endParaRPr lang="en-US" altLang="en-US"/>
          </a:p>
        </p:txBody>
      </p:sp>
    </p:spTree>
    <p:extLst>
      <p:ext uri="{BB962C8B-B14F-4D97-AF65-F5344CB8AC3E}">
        <p14:creationId xmlns:p14="http://schemas.microsoft.com/office/powerpoint/2010/main" val="16758811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endParaRPr lang="en-US" altLang="en-US"/>
          </a:p>
        </p:txBody>
      </p:sp>
      <p:sp>
        <p:nvSpPr>
          <p:cNvPr id="5" name="Rectangle 13"/>
          <p:cNvSpPr>
            <a:spLocks noGrp="1" noChangeArrowheads="1"/>
          </p:cNvSpPr>
          <p:nvPr>
            <p:ph type="ftr" sz="quarter" idx="11"/>
          </p:nvPr>
        </p:nvSpPr>
        <p:spPr/>
        <p:txBody>
          <a:bodyPr/>
          <a:lstStyle>
            <a:lvl1pPr>
              <a:defRPr/>
            </a:lvl1pPr>
          </a:lstStyle>
          <a:p>
            <a:endParaRPr lang="en-US" altLang="en-US"/>
          </a:p>
        </p:txBody>
      </p:sp>
      <p:sp>
        <p:nvSpPr>
          <p:cNvPr id="6" name="Rectangle 14"/>
          <p:cNvSpPr>
            <a:spLocks noGrp="1" noChangeArrowheads="1"/>
          </p:cNvSpPr>
          <p:nvPr>
            <p:ph type="sldNum" sz="quarter" idx="12"/>
          </p:nvPr>
        </p:nvSpPr>
        <p:spPr/>
        <p:txBody>
          <a:bodyPr/>
          <a:lstStyle>
            <a:lvl1pPr>
              <a:defRPr/>
            </a:lvl1pPr>
          </a:lstStyle>
          <a:p>
            <a:fld id="{942A2223-C272-410C-A6E9-60A3480456EA}" type="slidenum">
              <a:rPr lang="en-US" altLang="en-US"/>
              <a:pPr/>
              <a:t>‹#›</a:t>
            </a:fld>
            <a:endParaRPr lang="en-US" altLang="en-US"/>
          </a:p>
        </p:txBody>
      </p:sp>
    </p:spTree>
    <p:extLst>
      <p:ext uri="{BB962C8B-B14F-4D97-AF65-F5344CB8AC3E}">
        <p14:creationId xmlns:p14="http://schemas.microsoft.com/office/powerpoint/2010/main" val="204453237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endParaRPr lang="en-US" altLang="en-US"/>
          </a:p>
        </p:txBody>
      </p:sp>
      <p:sp>
        <p:nvSpPr>
          <p:cNvPr id="6" name="Rectangle 13"/>
          <p:cNvSpPr>
            <a:spLocks noGrp="1" noChangeArrowheads="1"/>
          </p:cNvSpPr>
          <p:nvPr>
            <p:ph type="ftr" sz="quarter" idx="11"/>
          </p:nvPr>
        </p:nvSpPr>
        <p:spPr/>
        <p:txBody>
          <a:bodyPr/>
          <a:lstStyle>
            <a:lvl1pPr>
              <a:defRPr/>
            </a:lvl1pPr>
          </a:lstStyle>
          <a:p>
            <a:endParaRPr lang="en-US" altLang="en-US"/>
          </a:p>
        </p:txBody>
      </p:sp>
      <p:sp>
        <p:nvSpPr>
          <p:cNvPr id="7" name="Rectangle 14"/>
          <p:cNvSpPr>
            <a:spLocks noGrp="1" noChangeArrowheads="1"/>
          </p:cNvSpPr>
          <p:nvPr>
            <p:ph type="sldNum" sz="quarter" idx="12"/>
          </p:nvPr>
        </p:nvSpPr>
        <p:spPr/>
        <p:txBody>
          <a:bodyPr/>
          <a:lstStyle>
            <a:lvl1pPr>
              <a:defRPr/>
            </a:lvl1pPr>
          </a:lstStyle>
          <a:p>
            <a:fld id="{BAC15077-040C-49BC-8F34-7792A6E73D99}" type="slidenum">
              <a:rPr lang="en-US" altLang="en-US"/>
              <a:pPr/>
              <a:t>‹#›</a:t>
            </a:fld>
            <a:endParaRPr lang="en-US" altLang="en-US"/>
          </a:p>
        </p:txBody>
      </p:sp>
    </p:spTree>
    <p:extLst>
      <p:ext uri="{BB962C8B-B14F-4D97-AF65-F5344CB8AC3E}">
        <p14:creationId xmlns:p14="http://schemas.microsoft.com/office/powerpoint/2010/main" val="26368296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endParaRPr lang="en-US" altLang="en-US"/>
          </a:p>
        </p:txBody>
      </p:sp>
      <p:sp>
        <p:nvSpPr>
          <p:cNvPr id="5" name="Rectangle 7"/>
          <p:cNvSpPr>
            <a:spLocks noGrp="1" noChangeArrowheads="1"/>
          </p:cNvSpPr>
          <p:nvPr>
            <p:ph type="ftr" sz="quarter" idx="11"/>
          </p:nvPr>
        </p:nvSpPr>
        <p:spPr>
          <a:ln/>
        </p:spPr>
        <p:txBody>
          <a:bodyPr/>
          <a:lstStyle>
            <a:lvl1pPr>
              <a:defRPr/>
            </a:lvl1pPr>
          </a:lstStyle>
          <a:p>
            <a:endParaRPr lang="en-US" altLang="en-US"/>
          </a:p>
        </p:txBody>
      </p:sp>
      <p:sp>
        <p:nvSpPr>
          <p:cNvPr id="6" name="Rectangle 8"/>
          <p:cNvSpPr>
            <a:spLocks noGrp="1" noChangeArrowheads="1"/>
          </p:cNvSpPr>
          <p:nvPr>
            <p:ph type="sldNum" sz="quarter" idx="12"/>
          </p:nvPr>
        </p:nvSpPr>
        <p:spPr>
          <a:ln/>
        </p:spPr>
        <p:txBody>
          <a:bodyPr/>
          <a:lstStyle>
            <a:lvl1pPr>
              <a:defRPr/>
            </a:lvl1pPr>
          </a:lstStyle>
          <a:p>
            <a:fld id="{7C5EF762-60CF-4EDF-AA98-A62B64F21760}" type="slidenum">
              <a:rPr lang="en-US" altLang="en-US"/>
              <a:pPr/>
              <a:t>‹#›</a:t>
            </a:fld>
            <a:endParaRPr lang="en-US" altLang="en-US"/>
          </a:p>
        </p:txBody>
      </p:sp>
    </p:spTree>
    <p:extLst>
      <p:ext uri="{BB962C8B-B14F-4D97-AF65-F5344CB8AC3E}">
        <p14:creationId xmlns:p14="http://schemas.microsoft.com/office/powerpoint/2010/main" val="3240663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endParaRPr lang="en-US" altLang="en-US"/>
          </a:p>
        </p:txBody>
      </p:sp>
      <p:sp>
        <p:nvSpPr>
          <p:cNvPr id="8" name="Rectangle 13"/>
          <p:cNvSpPr>
            <a:spLocks noGrp="1" noChangeArrowheads="1"/>
          </p:cNvSpPr>
          <p:nvPr>
            <p:ph type="ftr" sz="quarter" idx="11"/>
          </p:nvPr>
        </p:nvSpPr>
        <p:spPr/>
        <p:txBody>
          <a:bodyPr/>
          <a:lstStyle>
            <a:lvl1pPr>
              <a:defRPr/>
            </a:lvl1pPr>
          </a:lstStyle>
          <a:p>
            <a:endParaRPr lang="en-US" altLang="en-US"/>
          </a:p>
        </p:txBody>
      </p:sp>
      <p:sp>
        <p:nvSpPr>
          <p:cNvPr id="9" name="Rectangle 14"/>
          <p:cNvSpPr>
            <a:spLocks noGrp="1" noChangeArrowheads="1"/>
          </p:cNvSpPr>
          <p:nvPr>
            <p:ph type="sldNum" sz="quarter" idx="12"/>
          </p:nvPr>
        </p:nvSpPr>
        <p:spPr/>
        <p:txBody>
          <a:bodyPr/>
          <a:lstStyle>
            <a:lvl1pPr>
              <a:defRPr/>
            </a:lvl1pPr>
          </a:lstStyle>
          <a:p>
            <a:fld id="{B6476A2C-D42A-4B2C-BF35-EDFF407F132D}" type="slidenum">
              <a:rPr lang="en-US" altLang="en-US"/>
              <a:pPr/>
              <a:t>‹#›</a:t>
            </a:fld>
            <a:endParaRPr lang="en-US" altLang="en-US"/>
          </a:p>
        </p:txBody>
      </p:sp>
    </p:spTree>
    <p:extLst>
      <p:ext uri="{BB962C8B-B14F-4D97-AF65-F5344CB8AC3E}">
        <p14:creationId xmlns:p14="http://schemas.microsoft.com/office/powerpoint/2010/main" val="40174931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endParaRPr lang="en-US" altLang="en-US"/>
          </a:p>
        </p:txBody>
      </p:sp>
      <p:sp>
        <p:nvSpPr>
          <p:cNvPr id="4" name="Rectangle 13"/>
          <p:cNvSpPr>
            <a:spLocks noGrp="1" noChangeArrowheads="1"/>
          </p:cNvSpPr>
          <p:nvPr>
            <p:ph type="ftr" sz="quarter" idx="11"/>
          </p:nvPr>
        </p:nvSpPr>
        <p:spPr/>
        <p:txBody>
          <a:bodyPr/>
          <a:lstStyle>
            <a:lvl1pPr>
              <a:defRPr/>
            </a:lvl1pPr>
          </a:lstStyle>
          <a:p>
            <a:endParaRPr lang="en-US" altLang="en-US"/>
          </a:p>
        </p:txBody>
      </p:sp>
      <p:sp>
        <p:nvSpPr>
          <p:cNvPr id="5" name="Rectangle 14"/>
          <p:cNvSpPr>
            <a:spLocks noGrp="1" noChangeArrowheads="1"/>
          </p:cNvSpPr>
          <p:nvPr>
            <p:ph type="sldNum" sz="quarter" idx="12"/>
          </p:nvPr>
        </p:nvSpPr>
        <p:spPr/>
        <p:txBody>
          <a:bodyPr/>
          <a:lstStyle>
            <a:lvl1pPr>
              <a:defRPr/>
            </a:lvl1pPr>
          </a:lstStyle>
          <a:p>
            <a:fld id="{888738A5-58A1-4D38-86B8-F47D652C70F4}" type="slidenum">
              <a:rPr lang="en-US" altLang="en-US"/>
              <a:pPr/>
              <a:t>‹#›</a:t>
            </a:fld>
            <a:endParaRPr lang="en-US" altLang="en-US"/>
          </a:p>
        </p:txBody>
      </p:sp>
    </p:spTree>
    <p:extLst>
      <p:ext uri="{BB962C8B-B14F-4D97-AF65-F5344CB8AC3E}">
        <p14:creationId xmlns:p14="http://schemas.microsoft.com/office/powerpoint/2010/main" val="5066196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endParaRPr lang="en-US" altLang="en-US"/>
          </a:p>
        </p:txBody>
      </p:sp>
      <p:sp>
        <p:nvSpPr>
          <p:cNvPr id="3" name="Rectangle 13"/>
          <p:cNvSpPr>
            <a:spLocks noGrp="1" noChangeArrowheads="1"/>
          </p:cNvSpPr>
          <p:nvPr>
            <p:ph type="ftr" sz="quarter" idx="11"/>
          </p:nvPr>
        </p:nvSpPr>
        <p:spPr/>
        <p:txBody>
          <a:bodyPr/>
          <a:lstStyle>
            <a:lvl1pPr>
              <a:defRPr/>
            </a:lvl1pPr>
          </a:lstStyle>
          <a:p>
            <a:endParaRPr lang="en-US" altLang="en-US"/>
          </a:p>
        </p:txBody>
      </p:sp>
      <p:sp>
        <p:nvSpPr>
          <p:cNvPr id="4" name="Rectangle 14"/>
          <p:cNvSpPr>
            <a:spLocks noGrp="1" noChangeArrowheads="1"/>
          </p:cNvSpPr>
          <p:nvPr>
            <p:ph type="sldNum" sz="quarter" idx="12"/>
          </p:nvPr>
        </p:nvSpPr>
        <p:spPr/>
        <p:txBody>
          <a:bodyPr/>
          <a:lstStyle>
            <a:lvl1pPr>
              <a:defRPr/>
            </a:lvl1pPr>
          </a:lstStyle>
          <a:p>
            <a:fld id="{BD56313E-05D2-44A6-BA26-EE8F0E423711}" type="slidenum">
              <a:rPr lang="en-US" altLang="en-US"/>
              <a:pPr/>
              <a:t>‹#›</a:t>
            </a:fld>
            <a:endParaRPr lang="en-US" altLang="en-US"/>
          </a:p>
        </p:txBody>
      </p:sp>
    </p:spTree>
    <p:extLst>
      <p:ext uri="{BB962C8B-B14F-4D97-AF65-F5344CB8AC3E}">
        <p14:creationId xmlns:p14="http://schemas.microsoft.com/office/powerpoint/2010/main" val="352642578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endParaRPr lang="en-US" altLang="en-US"/>
          </a:p>
        </p:txBody>
      </p:sp>
      <p:sp>
        <p:nvSpPr>
          <p:cNvPr id="6" name="Rectangle 13"/>
          <p:cNvSpPr>
            <a:spLocks noGrp="1" noChangeArrowheads="1"/>
          </p:cNvSpPr>
          <p:nvPr>
            <p:ph type="ftr" sz="quarter" idx="11"/>
          </p:nvPr>
        </p:nvSpPr>
        <p:spPr/>
        <p:txBody>
          <a:bodyPr/>
          <a:lstStyle>
            <a:lvl1pPr>
              <a:defRPr/>
            </a:lvl1pPr>
          </a:lstStyle>
          <a:p>
            <a:endParaRPr lang="en-US" altLang="en-US"/>
          </a:p>
        </p:txBody>
      </p:sp>
      <p:sp>
        <p:nvSpPr>
          <p:cNvPr id="7" name="Rectangle 14"/>
          <p:cNvSpPr>
            <a:spLocks noGrp="1" noChangeArrowheads="1"/>
          </p:cNvSpPr>
          <p:nvPr>
            <p:ph type="sldNum" sz="quarter" idx="12"/>
          </p:nvPr>
        </p:nvSpPr>
        <p:spPr/>
        <p:txBody>
          <a:bodyPr/>
          <a:lstStyle>
            <a:lvl1pPr>
              <a:defRPr/>
            </a:lvl1pPr>
          </a:lstStyle>
          <a:p>
            <a:fld id="{E14072CC-BA7F-4006-8140-37A9B5EDF04C}" type="slidenum">
              <a:rPr lang="en-US" altLang="en-US"/>
              <a:pPr/>
              <a:t>‹#›</a:t>
            </a:fld>
            <a:endParaRPr lang="en-US" altLang="en-US"/>
          </a:p>
        </p:txBody>
      </p:sp>
    </p:spTree>
    <p:extLst>
      <p:ext uri="{BB962C8B-B14F-4D97-AF65-F5344CB8AC3E}">
        <p14:creationId xmlns:p14="http://schemas.microsoft.com/office/powerpoint/2010/main" val="238731236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endParaRPr lang="en-US" altLang="en-US"/>
          </a:p>
        </p:txBody>
      </p:sp>
      <p:sp>
        <p:nvSpPr>
          <p:cNvPr id="6" name="Rectangle 13"/>
          <p:cNvSpPr>
            <a:spLocks noGrp="1" noChangeArrowheads="1"/>
          </p:cNvSpPr>
          <p:nvPr>
            <p:ph type="ftr" sz="quarter" idx="11"/>
          </p:nvPr>
        </p:nvSpPr>
        <p:spPr/>
        <p:txBody>
          <a:bodyPr/>
          <a:lstStyle>
            <a:lvl1pPr>
              <a:defRPr/>
            </a:lvl1pPr>
          </a:lstStyle>
          <a:p>
            <a:endParaRPr lang="en-US" altLang="en-US"/>
          </a:p>
        </p:txBody>
      </p:sp>
      <p:sp>
        <p:nvSpPr>
          <p:cNvPr id="7" name="Rectangle 14"/>
          <p:cNvSpPr>
            <a:spLocks noGrp="1" noChangeArrowheads="1"/>
          </p:cNvSpPr>
          <p:nvPr>
            <p:ph type="sldNum" sz="quarter" idx="12"/>
          </p:nvPr>
        </p:nvSpPr>
        <p:spPr/>
        <p:txBody>
          <a:bodyPr/>
          <a:lstStyle>
            <a:lvl1pPr>
              <a:defRPr/>
            </a:lvl1pPr>
          </a:lstStyle>
          <a:p>
            <a:fld id="{98A40856-9109-4690-9248-DDAC3E3684EC}" type="slidenum">
              <a:rPr lang="en-US" altLang="en-US"/>
              <a:pPr/>
              <a:t>‹#›</a:t>
            </a:fld>
            <a:endParaRPr lang="en-US" altLang="en-US"/>
          </a:p>
        </p:txBody>
      </p:sp>
    </p:spTree>
    <p:extLst>
      <p:ext uri="{BB962C8B-B14F-4D97-AF65-F5344CB8AC3E}">
        <p14:creationId xmlns:p14="http://schemas.microsoft.com/office/powerpoint/2010/main" val="6134835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endParaRPr lang="en-US" altLang="en-US"/>
          </a:p>
        </p:txBody>
      </p:sp>
      <p:sp>
        <p:nvSpPr>
          <p:cNvPr id="5" name="Rectangle 13"/>
          <p:cNvSpPr>
            <a:spLocks noGrp="1" noChangeArrowheads="1"/>
          </p:cNvSpPr>
          <p:nvPr>
            <p:ph type="ftr" sz="quarter" idx="11"/>
          </p:nvPr>
        </p:nvSpPr>
        <p:spPr/>
        <p:txBody>
          <a:bodyPr/>
          <a:lstStyle>
            <a:lvl1pPr>
              <a:defRPr/>
            </a:lvl1pPr>
          </a:lstStyle>
          <a:p>
            <a:endParaRPr lang="en-US" altLang="en-US"/>
          </a:p>
        </p:txBody>
      </p:sp>
      <p:sp>
        <p:nvSpPr>
          <p:cNvPr id="6" name="Rectangle 14"/>
          <p:cNvSpPr>
            <a:spLocks noGrp="1" noChangeArrowheads="1"/>
          </p:cNvSpPr>
          <p:nvPr>
            <p:ph type="sldNum" sz="quarter" idx="12"/>
          </p:nvPr>
        </p:nvSpPr>
        <p:spPr/>
        <p:txBody>
          <a:bodyPr/>
          <a:lstStyle>
            <a:lvl1pPr>
              <a:defRPr/>
            </a:lvl1pPr>
          </a:lstStyle>
          <a:p>
            <a:fld id="{C88D4DDF-43C9-4F11-BE26-BC33770F60FE}" type="slidenum">
              <a:rPr lang="en-US" altLang="en-US"/>
              <a:pPr/>
              <a:t>‹#›</a:t>
            </a:fld>
            <a:endParaRPr lang="en-US" altLang="en-US"/>
          </a:p>
        </p:txBody>
      </p:sp>
    </p:spTree>
    <p:extLst>
      <p:ext uri="{BB962C8B-B14F-4D97-AF65-F5344CB8AC3E}">
        <p14:creationId xmlns:p14="http://schemas.microsoft.com/office/powerpoint/2010/main" val="25810830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endParaRPr lang="en-US" altLang="en-US"/>
          </a:p>
        </p:txBody>
      </p:sp>
      <p:sp>
        <p:nvSpPr>
          <p:cNvPr id="5" name="Rectangle 13"/>
          <p:cNvSpPr>
            <a:spLocks noGrp="1" noChangeArrowheads="1"/>
          </p:cNvSpPr>
          <p:nvPr>
            <p:ph type="ftr" sz="quarter" idx="11"/>
          </p:nvPr>
        </p:nvSpPr>
        <p:spPr/>
        <p:txBody>
          <a:bodyPr/>
          <a:lstStyle>
            <a:lvl1pPr>
              <a:defRPr/>
            </a:lvl1pPr>
          </a:lstStyle>
          <a:p>
            <a:endParaRPr lang="en-US" altLang="en-US"/>
          </a:p>
        </p:txBody>
      </p:sp>
      <p:sp>
        <p:nvSpPr>
          <p:cNvPr id="6" name="Rectangle 14"/>
          <p:cNvSpPr>
            <a:spLocks noGrp="1" noChangeArrowheads="1"/>
          </p:cNvSpPr>
          <p:nvPr>
            <p:ph type="sldNum" sz="quarter" idx="12"/>
          </p:nvPr>
        </p:nvSpPr>
        <p:spPr/>
        <p:txBody>
          <a:bodyPr/>
          <a:lstStyle>
            <a:lvl1pPr>
              <a:defRPr/>
            </a:lvl1pPr>
          </a:lstStyle>
          <a:p>
            <a:fld id="{E2EBF457-6469-4600-8C0D-A81E0548DFA3}" type="slidenum">
              <a:rPr lang="en-US" altLang="en-US"/>
              <a:pPr/>
              <a:t>‹#›</a:t>
            </a:fld>
            <a:endParaRPr lang="en-US" altLang="en-US"/>
          </a:p>
        </p:txBody>
      </p:sp>
    </p:spTree>
    <p:extLst>
      <p:ext uri="{BB962C8B-B14F-4D97-AF65-F5344CB8AC3E}">
        <p14:creationId xmlns:p14="http://schemas.microsoft.com/office/powerpoint/2010/main" val="289684848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8913625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220333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7642743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endParaRPr lang="en-US" altLang="en-US"/>
          </a:p>
        </p:txBody>
      </p:sp>
      <p:sp>
        <p:nvSpPr>
          <p:cNvPr id="6" name="Rectangle 7"/>
          <p:cNvSpPr>
            <a:spLocks noGrp="1" noChangeArrowheads="1"/>
          </p:cNvSpPr>
          <p:nvPr>
            <p:ph type="ftr" sz="quarter" idx="11"/>
          </p:nvPr>
        </p:nvSpPr>
        <p:spPr>
          <a:ln/>
        </p:spPr>
        <p:txBody>
          <a:bodyPr/>
          <a:lstStyle>
            <a:lvl1pPr>
              <a:defRPr/>
            </a:lvl1pPr>
          </a:lstStyle>
          <a:p>
            <a:endParaRPr lang="en-US" altLang="en-US"/>
          </a:p>
        </p:txBody>
      </p:sp>
      <p:sp>
        <p:nvSpPr>
          <p:cNvPr id="7" name="Rectangle 8"/>
          <p:cNvSpPr>
            <a:spLocks noGrp="1" noChangeArrowheads="1"/>
          </p:cNvSpPr>
          <p:nvPr>
            <p:ph type="sldNum" sz="quarter" idx="12"/>
          </p:nvPr>
        </p:nvSpPr>
        <p:spPr>
          <a:ln/>
        </p:spPr>
        <p:txBody>
          <a:bodyPr/>
          <a:lstStyle>
            <a:lvl1pPr>
              <a:defRPr/>
            </a:lvl1pPr>
          </a:lstStyle>
          <a:p>
            <a:fld id="{488DCB26-D015-4C37-803E-4BEA2A501583}" type="slidenum">
              <a:rPr lang="en-US" altLang="en-US"/>
              <a:pPr/>
              <a:t>‹#›</a:t>
            </a:fld>
            <a:endParaRPr lang="en-US" altLang="en-US"/>
          </a:p>
        </p:txBody>
      </p:sp>
    </p:spTree>
    <p:extLst>
      <p:ext uri="{BB962C8B-B14F-4D97-AF65-F5344CB8AC3E}">
        <p14:creationId xmlns:p14="http://schemas.microsoft.com/office/powerpoint/2010/main" val="267952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8291210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7390197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547499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91960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2662120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4890950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899102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7964688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E2676-4587-7048-8416-A104337E0C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75230"/>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EA4C9-6685-2240-9FC5-EC2AA1BDA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549273"/>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endParaRPr lang="en-US" altLang="en-US"/>
          </a:p>
        </p:txBody>
      </p:sp>
      <p:sp>
        <p:nvSpPr>
          <p:cNvPr id="8" name="Rectangle 7"/>
          <p:cNvSpPr>
            <a:spLocks noGrp="1" noChangeArrowheads="1"/>
          </p:cNvSpPr>
          <p:nvPr>
            <p:ph type="ftr" sz="quarter" idx="11"/>
          </p:nvPr>
        </p:nvSpPr>
        <p:spPr>
          <a:ln/>
        </p:spPr>
        <p:txBody>
          <a:bodyPr/>
          <a:lstStyle>
            <a:lvl1pPr>
              <a:defRPr/>
            </a:lvl1pPr>
          </a:lstStyle>
          <a:p>
            <a:endParaRPr lang="en-US" altLang="en-US"/>
          </a:p>
        </p:txBody>
      </p:sp>
      <p:sp>
        <p:nvSpPr>
          <p:cNvPr id="9" name="Rectangle 8"/>
          <p:cNvSpPr>
            <a:spLocks noGrp="1" noChangeArrowheads="1"/>
          </p:cNvSpPr>
          <p:nvPr>
            <p:ph type="sldNum" sz="quarter" idx="12"/>
          </p:nvPr>
        </p:nvSpPr>
        <p:spPr>
          <a:ln/>
        </p:spPr>
        <p:txBody>
          <a:bodyPr/>
          <a:lstStyle>
            <a:lvl1pPr>
              <a:defRPr/>
            </a:lvl1pPr>
          </a:lstStyle>
          <a:p>
            <a:fld id="{F362A706-0BB1-4F44-ABC8-28C53308ABA1}" type="slidenum">
              <a:rPr lang="en-US" altLang="en-US"/>
              <a:pPr/>
              <a:t>‹#›</a:t>
            </a:fld>
            <a:endParaRPr lang="en-US" altLang="en-US"/>
          </a:p>
        </p:txBody>
      </p:sp>
    </p:spTree>
    <p:extLst>
      <p:ext uri="{BB962C8B-B14F-4D97-AF65-F5344CB8AC3E}">
        <p14:creationId xmlns:p14="http://schemas.microsoft.com/office/powerpoint/2010/main" val="36614609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EC6019-EFA2-C14F-B72A-F0CFE81F0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145706"/>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C57CF6-98F9-2440-A5F2-07B3EEE900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396687"/>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28A060-9B26-4F4D-AB5C-DA9A1B00E0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958425"/>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68B30-6286-394C-BA4A-BC7D94620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0187310"/>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39AE80-C79E-B048-B099-E0923068F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82079"/>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7118B-D190-0440-B91A-B22567A6D4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582639"/>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70F3C-F9BB-A745-A211-9A7668AD4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7767989"/>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3C7AF-552E-9A4F-BA83-7E1714CDB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6640709"/>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5D31D-947E-4943-A025-2D72C16B5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3804111"/>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465781"/>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endParaRPr lang="en-US" altLang="en-US"/>
          </a:p>
        </p:txBody>
      </p:sp>
      <p:sp>
        <p:nvSpPr>
          <p:cNvPr id="4" name="Rectangle 7"/>
          <p:cNvSpPr>
            <a:spLocks noGrp="1" noChangeArrowheads="1"/>
          </p:cNvSpPr>
          <p:nvPr>
            <p:ph type="ftr" sz="quarter" idx="11"/>
          </p:nvPr>
        </p:nvSpPr>
        <p:spPr>
          <a:ln/>
        </p:spPr>
        <p:txBody>
          <a:bodyPr/>
          <a:lstStyle>
            <a:lvl1pPr>
              <a:defRPr/>
            </a:lvl1pPr>
          </a:lstStyle>
          <a:p>
            <a:endParaRPr lang="en-US" altLang="en-US"/>
          </a:p>
        </p:txBody>
      </p:sp>
      <p:sp>
        <p:nvSpPr>
          <p:cNvPr id="5" name="Rectangle 8"/>
          <p:cNvSpPr>
            <a:spLocks noGrp="1" noChangeArrowheads="1"/>
          </p:cNvSpPr>
          <p:nvPr>
            <p:ph type="sldNum" sz="quarter" idx="12"/>
          </p:nvPr>
        </p:nvSpPr>
        <p:spPr>
          <a:ln/>
        </p:spPr>
        <p:txBody>
          <a:bodyPr/>
          <a:lstStyle>
            <a:lvl1pPr>
              <a:defRPr/>
            </a:lvl1pPr>
          </a:lstStyle>
          <a:p>
            <a:fld id="{C7909DFA-BC2B-4020-AB00-BCBB21CE6167}" type="slidenum">
              <a:rPr lang="en-US" altLang="en-US"/>
              <a:pPr/>
              <a:t>‹#›</a:t>
            </a:fld>
            <a:endParaRPr lang="en-US" altLang="en-US"/>
          </a:p>
        </p:txBody>
      </p:sp>
    </p:spTree>
    <p:extLst>
      <p:ext uri="{BB962C8B-B14F-4D97-AF65-F5344CB8AC3E}">
        <p14:creationId xmlns:p14="http://schemas.microsoft.com/office/powerpoint/2010/main" val="74456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altLang="en-US"/>
          </a:p>
        </p:txBody>
      </p:sp>
      <p:sp>
        <p:nvSpPr>
          <p:cNvPr id="3" name="Rectangle 7"/>
          <p:cNvSpPr>
            <a:spLocks noGrp="1" noChangeArrowheads="1"/>
          </p:cNvSpPr>
          <p:nvPr>
            <p:ph type="ftr" sz="quarter" idx="11"/>
          </p:nvPr>
        </p:nvSpPr>
        <p:spPr>
          <a:ln/>
        </p:spPr>
        <p:txBody>
          <a:bodyPr/>
          <a:lstStyle>
            <a:lvl1pPr>
              <a:defRPr/>
            </a:lvl1pPr>
          </a:lstStyle>
          <a:p>
            <a:endParaRPr lang="en-US" altLang="en-US"/>
          </a:p>
        </p:txBody>
      </p:sp>
      <p:sp>
        <p:nvSpPr>
          <p:cNvPr id="4" name="Rectangle 8"/>
          <p:cNvSpPr>
            <a:spLocks noGrp="1" noChangeArrowheads="1"/>
          </p:cNvSpPr>
          <p:nvPr>
            <p:ph type="sldNum" sz="quarter" idx="12"/>
          </p:nvPr>
        </p:nvSpPr>
        <p:spPr>
          <a:ln/>
        </p:spPr>
        <p:txBody>
          <a:bodyPr/>
          <a:lstStyle>
            <a:lvl1pPr>
              <a:defRPr/>
            </a:lvl1pPr>
          </a:lstStyle>
          <a:p>
            <a:fld id="{0CD8C27F-9220-4970-A717-1E82438D9BCE}" type="slidenum">
              <a:rPr lang="en-US" altLang="en-US"/>
              <a:pPr/>
              <a:t>‹#›</a:t>
            </a:fld>
            <a:endParaRPr lang="en-US" altLang="en-US"/>
          </a:p>
        </p:txBody>
      </p:sp>
    </p:spTree>
    <p:extLst>
      <p:ext uri="{BB962C8B-B14F-4D97-AF65-F5344CB8AC3E}">
        <p14:creationId xmlns:p14="http://schemas.microsoft.com/office/powerpoint/2010/main" val="256205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ltLang="en-US"/>
          </a:p>
        </p:txBody>
      </p:sp>
      <p:sp>
        <p:nvSpPr>
          <p:cNvPr id="6" name="Rectangle 7"/>
          <p:cNvSpPr>
            <a:spLocks noGrp="1" noChangeArrowheads="1"/>
          </p:cNvSpPr>
          <p:nvPr>
            <p:ph type="ftr" sz="quarter" idx="11"/>
          </p:nvPr>
        </p:nvSpPr>
        <p:spPr>
          <a:ln/>
        </p:spPr>
        <p:txBody>
          <a:bodyPr/>
          <a:lstStyle>
            <a:lvl1pPr>
              <a:defRPr/>
            </a:lvl1pPr>
          </a:lstStyle>
          <a:p>
            <a:endParaRPr lang="en-US" altLang="en-US"/>
          </a:p>
        </p:txBody>
      </p:sp>
      <p:sp>
        <p:nvSpPr>
          <p:cNvPr id="7" name="Rectangle 8"/>
          <p:cNvSpPr>
            <a:spLocks noGrp="1" noChangeArrowheads="1"/>
          </p:cNvSpPr>
          <p:nvPr>
            <p:ph type="sldNum" sz="quarter" idx="12"/>
          </p:nvPr>
        </p:nvSpPr>
        <p:spPr>
          <a:ln/>
        </p:spPr>
        <p:txBody>
          <a:bodyPr/>
          <a:lstStyle>
            <a:lvl1pPr>
              <a:defRPr/>
            </a:lvl1pPr>
          </a:lstStyle>
          <a:p>
            <a:fld id="{52CC3A63-F4D1-49F4-A30E-F052B2F17A86}" type="slidenum">
              <a:rPr lang="en-US" altLang="en-US"/>
              <a:pPr/>
              <a:t>‹#›</a:t>
            </a:fld>
            <a:endParaRPr lang="en-US" altLang="en-US"/>
          </a:p>
        </p:txBody>
      </p:sp>
    </p:spTree>
    <p:extLst>
      <p:ext uri="{BB962C8B-B14F-4D97-AF65-F5344CB8AC3E}">
        <p14:creationId xmlns:p14="http://schemas.microsoft.com/office/powerpoint/2010/main" val="416382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ltLang="en-US"/>
          </a:p>
        </p:txBody>
      </p:sp>
      <p:sp>
        <p:nvSpPr>
          <p:cNvPr id="6" name="Rectangle 7"/>
          <p:cNvSpPr>
            <a:spLocks noGrp="1" noChangeArrowheads="1"/>
          </p:cNvSpPr>
          <p:nvPr>
            <p:ph type="ftr" sz="quarter" idx="11"/>
          </p:nvPr>
        </p:nvSpPr>
        <p:spPr>
          <a:ln/>
        </p:spPr>
        <p:txBody>
          <a:bodyPr/>
          <a:lstStyle>
            <a:lvl1pPr>
              <a:defRPr/>
            </a:lvl1pPr>
          </a:lstStyle>
          <a:p>
            <a:endParaRPr lang="en-US" altLang="en-US"/>
          </a:p>
        </p:txBody>
      </p:sp>
      <p:sp>
        <p:nvSpPr>
          <p:cNvPr id="7" name="Rectangle 8"/>
          <p:cNvSpPr>
            <a:spLocks noGrp="1" noChangeArrowheads="1"/>
          </p:cNvSpPr>
          <p:nvPr>
            <p:ph type="sldNum" sz="quarter" idx="12"/>
          </p:nvPr>
        </p:nvSpPr>
        <p:spPr>
          <a:ln/>
        </p:spPr>
        <p:txBody>
          <a:bodyPr/>
          <a:lstStyle>
            <a:lvl1pPr>
              <a:defRPr/>
            </a:lvl1pPr>
          </a:lstStyle>
          <a:p>
            <a:fld id="{E2643228-8614-4CAD-A827-B982363777E4}" type="slidenum">
              <a:rPr lang="en-US" altLang="en-US"/>
              <a:pPr/>
              <a:t>‹#›</a:t>
            </a:fld>
            <a:endParaRPr lang="en-US" altLang="en-US"/>
          </a:p>
        </p:txBody>
      </p:sp>
    </p:spTree>
    <p:extLst>
      <p:ext uri="{BB962C8B-B14F-4D97-AF65-F5344CB8AC3E}">
        <p14:creationId xmlns:p14="http://schemas.microsoft.com/office/powerpoint/2010/main" val="157159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endParaRPr>
            </a:p>
          </p:txBody>
        </p:sp>
        <p:sp>
          <p:nvSpPr>
            <p:cNvPr id="1033"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717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n-US" altLang="en-US"/>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US" altLang="en-US"/>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A1B975E8-40F0-407C-B254-7BB9DF636AA8}" type="slidenum">
              <a:rPr lang="en-US" altLang="en-US"/>
              <a:pPr/>
              <a:t>‹#›</a:t>
            </a:fld>
            <a:endParaRPr lang="en-US" alt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843"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pitchFamily="34" charset="0"/>
              </a:defRPr>
            </a:lvl1pPr>
          </a:lstStyle>
          <a:p>
            <a:endParaRPr lang="en-US" alt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itchFamily="34" charset="0"/>
              </a:defRPr>
            </a:lvl1pPr>
          </a:lstStyle>
          <a:p>
            <a:fld id="{5669FE38-8C8E-495E-82E3-CBF0EBA9267A}" type="slidenum">
              <a:rPr lang="en-US" altLang="en-US"/>
              <a:pPr/>
              <a:t>‹#›</a:t>
            </a:fld>
            <a:endParaRPr lang="en-US" altLang="en-US"/>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112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sp>
          <p:nvSpPr>
            <p:cNvPr id="112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t" hangingPunct="0">
                <a:spcBef>
                  <a:spcPct val="50000"/>
                </a:spcBef>
                <a:defRPr/>
              </a:pPr>
              <a:endParaRPr lang="en-US" sz="3600">
                <a:solidFill>
                  <a:srgbClr val="FFFFFF"/>
                </a:solidFill>
                <a:effectLst>
                  <a:outerShdw blurRad="38100" dist="38100" dir="2700000" algn="tl">
                    <a:srgbClr val="000000">
                      <a:alpha val="43137"/>
                    </a:srgbClr>
                  </a:outerShdw>
                </a:effectLst>
                <a:latin typeface="Garamond" pitchFamily="-112" charset="0"/>
                <a:ea typeface="ＭＳ Ｐゴシック" charset="0"/>
                <a:cs typeface="ＭＳ Ｐゴシック" charset="0"/>
              </a:endParaRPr>
            </a:p>
          </p:txBody>
        </p:sp>
      </p:grpSp>
      <p:sp>
        <p:nvSpPr>
          <p:cNvPr id="11277" name="Rectangle 13"/>
          <p:cNvSpPr>
            <a:spLocks noGrp="1" noRot="1" noChangeArrowheads="1"/>
          </p:cNvSpPr>
          <p:nvPr>
            <p:ph type="title"/>
          </p:nvPr>
        </p:nvSpPr>
        <p:spPr bwMode="auto">
          <a:xfrm>
            <a:off x="-47625" y="274638"/>
            <a:ext cx="92281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pitchFamily="34" charset="0"/>
              </a:defRPr>
            </a:lvl1pPr>
          </a:lstStyle>
          <a:p>
            <a:endParaRPr lang="en-US" altLang="en-US"/>
          </a:p>
        </p:txBody>
      </p:sp>
      <p:sp>
        <p:nvSpPr>
          <p:cNvPr id="11279" name="Rectangle 15"/>
          <p:cNvSpPr>
            <a:spLocks noGrp="1" noChangeArrowheads="1"/>
          </p:cNvSpPr>
          <p:nvPr>
            <p:ph type="body" idx="1"/>
          </p:nvPr>
        </p:nvSpPr>
        <p:spPr bwMode="auto">
          <a:xfrm>
            <a:off x="-47625" y="1600200"/>
            <a:ext cx="922813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4"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pitchFamily="34" charset="0"/>
              </a:defRPr>
            </a:lvl1pPr>
          </a:lstStyle>
          <a:p>
            <a:endParaRPr lang="en-US" altLang="en-US"/>
          </a:p>
        </p:txBody>
      </p:sp>
      <p:sp>
        <p:nvSpPr>
          <p:cNvPr id="563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itchFamily="34" charset="0"/>
              </a:defRPr>
            </a:lvl1pPr>
          </a:lstStyle>
          <a:p>
            <a:fld id="{F82A2611-0CB8-4953-BDC6-3E291E2DE914}" type="slidenum">
              <a:rPr lang="en-US" altLang="en-US"/>
              <a:pPr/>
              <a:t>‹#›</a:t>
            </a:fld>
            <a:endParaRPr lang="en-US" altLang="en-US"/>
          </a:p>
        </p:txBody>
      </p:sp>
      <p:grpSp>
        <p:nvGrpSpPr>
          <p:cNvPr id="28676" name="Group 4"/>
          <p:cNvGrpSpPr>
            <a:grpSpLocks/>
          </p:cNvGrpSpPr>
          <p:nvPr/>
        </p:nvGrpSpPr>
        <p:grpSpPr bwMode="auto">
          <a:xfrm>
            <a:off x="0" y="0"/>
            <a:ext cx="9140825" cy="6850063"/>
            <a:chOff x="0" y="0"/>
            <a:chExt cx="5758" cy="4315"/>
          </a:xfrm>
        </p:grpSpPr>
        <p:grpSp>
          <p:nvGrpSpPr>
            <p:cNvPr id="28680" name="Group 5"/>
            <p:cNvGrpSpPr>
              <a:grpSpLocks/>
            </p:cNvGrpSpPr>
            <p:nvPr userDrawn="1"/>
          </p:nvGrpSpPr>
          <p:grpSpPr bwMode="auto">
            <a:xfrm>
              <a:off x="1728" y="2230"/>
              <a:ext cx="4027" cy="2085"/>
              <a:chOff x="1728" y="2230"/>
              <a:chExt cx="4027" cy="2085"/>
            </a:xfrm>
          </p:grpSpPr>
          <p:sp>
            <p:nvSpPr>
              <p:cNvPr id="563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ＭＳ Ｐゴシック" charset="0"/>
                  <a:cs typeface="ＭＳ Ｐゴシック" charset="0"/>
                </a:endParaRPr>
              </a:p>
            </p:txBody>
          </p:sp>
          <p:sp>
            <p:nvSpPr>
              <p:cNvPr id="563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ＭＳ Ｐゴシック" charset="0"/>
                  <a:cs typeface="ＭＳ Ｐゴシック" charset="0"/>
                </a:endParaRPr>
              </a:p>
            </p:txBody>
          </p:sp>
          <p:sp>
            <p:nvSpPr>
              <p:cNvPr id="563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ＭＳ Ｐゴシック" charset="0"/>
                  <a:cs typeface="ＭＳ Ｐゴシック" charset="0"/>
                </a:endParaRPr>
              </a:p>
            </p:txBody>
          </p:sp>
          <p:sp>
            <p:nvSpPr>
              <p:cNvPr id="2868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3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ＭＳ Ｐゴシック" charset="0"/>
                  <a:cs typeface="ＭＳ Ｐゴシック" charset="0"/>
                </a:endParaRPr>
              </a:p>
            </p:txBody>
          </p:sp>
        </p:grpSp>
        <p:sp>
          <p:nvSpPr>
            <p:cNvPr id="563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ＭＳ Ｐゴシック" charset="0"/>
                <a:cs typeface="ＭＳ Ｐゴシック" charset="0"/>
              </a:endParaRPr>
            </a:p>
          </p:txBody>
        </p:sp>
        <p:sp>
          <p:nvSpPr>
            <p:cNvPr id="28682"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63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pitchFamily="34" charset="0"/>
              </a:defRPr>
            </a:lvl1pPr>
          </a:lstStyle>
          <a:p>
            <a:endParaRPr lang="en-US" altLang="en-US"/>
          </a:p>
        </p:txBody>
      </p:sp>
      <p:sp>
        <p:nvSpPr>
          <p:cNvPr id="563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31"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5"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5"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5"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5"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9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8910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sp>
          <p:nvSpPr>
            <p:cNvPr id="8910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sp>
          <p:nvSpPr>
            <p:cNvPr id="8910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34" charset="0"/>
              </a:defRPr>
            </a:lvl1pPr>
          </a:lstStyle>
          <a:p>
            <a:endParaRPr lang="en-US" alt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34" charset="0"/>
              </a:defRPr>
            </a:lvl1pPr>
          </a:lstStyle>
          <a:p>
            <a:endParaRPr lang="en-US" alt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pitchFamily="34" charset="0"/>
              </a:defRPr>
            </a:lvl1pPr>
          </a:lstStyle>
          <a:p>
            <a:fld id="{6668DC74-C90B-4008-AFC5-19EF9012EC3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840016721"/>
      </p:ext>
    </p:extLst>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defTabSz="914400" fontAlgn="base">
              <a:spcBef>
                <a:spcPct val="0"/>
              </a:spcBef>
              <a:spcAft>
                <a:spcPct val="0"/>
              </a:spcAft>
              <a:defRPr/>
            </a:pPr>
            <a:fld id="{0A13D4A3-E66E-9D47-8B45-AF6D3BD6B685}"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95369763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9"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Arial" charset="0"/>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Arial" charset="0"/>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D7C00-1022-D5F8-248D-53A9F9E0E21C}"/>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27650" name="Rectangle 2"/>
          <p:cNvSpPr>
            <a:spLocks noGrp="1" noChangeArrowheads="1"/>
          </p:cNvSpPr>
          <p:nvPr>
            <p:ph type="title"/>
          </p:nvPr>
        </p:nvSpPr>
        <p:spPr>
          <a:xfrm>
            <a:off x="539750" y="-100013"/>
            <a:ext cx="7772400" cy="1143001"/>
          </a:xfrm>
        </p:spPr>
        <p:txBody>
          <a:bodyPr/>
          <a:lstStyle/>
          <a:p>
            <a:pPr eaLnBrk="1" hangingPunct="1"/>
            <a:r>
              <a:rPr lang="en-US" altLang="en-US" sz="6600" b="1">
                <a:solidFill>
                  <a:schemeClr val="folHlink"/>
                </a:solidFill>
                <a:ea typeface="ＭＳ Ｐゴシック" pitchFamily="34" charset="-128"/>
                <a:cs typeface="Arial" pitchFamily="34" charset="0"/>
              </a:rPr>
              <a:t>A</a:t>
            </a:r>
            <a:r>
              <a:rPr lang="en-US" altLang="en-US" sz="6600" b="1">
                <a:solidFill>
                  <a:srgbClr val="FFFFFF"/>
                </a:solidFill>
                <a:ea typeface="ＭＳ Ｐゴシック" pitchFamily="34" charset="-128"/>
                <a:cs typeface="Arial" pitchFamily="34" charset="0"/>
              </a:rPr>
              <a:t>morites</a:t>
            </a:r>
          </a:p>
        </p:txBody>
      </p:sp>
      <p:sp>
        <p:nvSpPr>
          <p:cNvPr id="27651" name="Rectangle 3"/>
          <p:cNvSpPr>
            <a:spLocks noGrp="1" noChangeArrowheads="1"/>
          </p:cNvSpPr>
          <p:nvPr>
            <p:ph type="body" idx="1"/>
          </p:nvPr>
        </p:nvSpPr>
        <p:spPr>
          <a:xfrm>
            <a:off x="179388" y="1185863"/>
            <a:ext cx="7772400" cy="4114800"/>
          </a:xfrm>
        </p:spPr>
        <p:txBody>
          <a:bodyPr/>
          <a:lstStyle/>
          <a:p>
            <a:pPr marL="609600" indent="-609600" eaLnBrk="1" hangingPunct="1">
              <a:lnSpc>
                <a:spcPct val="90000"/>
              </a:lnSpc>
              <a:buFont typeface="Wingdings" pitchFamily="2" charset="2"/>
              <a:buNone/>
            </a:pPr>
            <a:r>
              <a:rPr lang="en-US" altLang="en-US" sz="3600" b="1">
                <a:latin typeface="Arial" pitchFamily="34" charset="0"/>
                <a:ea typeface="ＭＳ Ｐゴシック" pitchFamily="34" charset="-128"/>
                <a:cs typeface="Arial" pitchFamily="34" charset="0"/>
              </a:rPr>
              <a:t>Method of Today</a:t>
            </a:r>
            <a:r>
              <a:rPr lang="fr-FR" altLang="ja-JP" sz="3600" b="1">
                <a:latin typeface="Arial" pitchFamily="34" charset="0"/>
                <a:ea typeface="ＭＳ Ｐゴシック" pitchFamily="34" charset="-128"/>
                <a:cs typeface="Arial" pitchFamily="34" charset="0"/>
              </a:rPr>
              <a:t>'</a:t>
            </a:r>
            <a:r>
              <a:rPr lang="en-US" altLang="en-US" sz="3600" b="1">
                <a:latin typeface="Arial" pitchFamily="34" charset="0"/>
                <a:ea typeface="ＭＳ Ｐゴシック" pitchFamily="34" charset="-128"/>
                <a:cs typeface="Arial" pitchFamily="34" charset="0"/>
              </a:rPr>
              <a:t>s Study</a:t>
            </a:r>
          </a:p>
          <a:p>
            <a:pPr marL="990600" lvl="1" indent="-533400" eaLnBrk="1" hangingPunct="1">
              <a:lnSpc>
                <a:spcPct val="90000"/>
              </a:lnSpc>
              <a:buFont typeface="Times" charset="0"/>
              <a:buNone/>
            </a:pPr>
            <a:r>
              <a:rPr lang="en-US" altLang="en-US" sz="3200" b="1">
                <a:solidFill>
                  <a:srgbClr val="FFCC00"/>
                </a:solidFill>
                <a:effectLst>
                  <a:outerShdw blurRad="38100" dist="38100" dir="2700000" algn="tl">
                    <a:srgbClr val="000000"/>
                  </a:outerShdw>
                </a:effectLst>
                <a:latin typeface="Arial" pitchFamily="34" charset="0"/>
                <a:ea typeface="ＭＳ Ｐゴシック" pitchFamily="34" charset="-128"/>
                <a:cs typeface="Arial" pitchFamily="34" charset="0"/>
              </a:rPr>
              <a:t>1. Small Groups </a:t>
            </a:r>
          </a:p>
          <a:p>
            <a:pPr marL="990600" lvl="1" indent="-533400" eaLnBrk="1" hangingPunct="1">
              <a:lnSpc>
                <a:spcPct val="90000"/>
              </a:lnSpc>
              <a:buFont typeface="Times" charset="0"/>
              <a:buNone/>
            </a:pPr>
            <a:r>
              <a:rPr lang="en-US" altLang="en-US" sz="3200" b="1">
                <a:solidFill>
                  <a:srgbClr val="FFCC00"/>
                </a:solidFill>
                <a:effectLst>
                  <a:outerShdw blurRad="38100" dist="38100" dir="2700000" algn="tl">
                    <a:srgbClr val="000000"/>
                  </a:outerShdw>
                </a:effectLst>
                <a:latin typeface="Arial" pitchFamily="34" charset="0"/>
                <a:ea typeface="ＭＳ Ｐゴシック" pitchFamily="34" charset="-128"/>
                <a:cs typeface="Arial" pitchFamily="34" charset="0"/>
              </a:rPr>
              <a:t>2. Amorites</a:t>
            </a:r>
            <a:endParaRPr lang="en-US" altLang="en-US" sz="3600" b="1">
              <a:solidFill>
                <a:srgbClr val="FFCC00"/>
              </a:solidFill>
              <a:latin typeface="Arial" pitchFamily="34" charset="0"/>
              <a:ea typeface="ＭＳ Ｐゴシック" pitchFamily="34" charset="-128"/>
              <a:cs typeface="Arial" pitchFamily="34" charset="0"/>
            </a:endParaRPr>
          </a:p>
          <a:p>
            <a:pPr marL="609600" indent="-609600" eaLnBrk="1" hangingPunct="1">
              <a:lnSpc>
                <a:spcPct val="90000"/>
              </a:lnSpc>
              <a:buFont typeface="Wingdings" pitchFamily="2" charset="2"/>
              <a:buNone/>
            </a:pPr>
            <a:r>
              <a:rPr lang="en-US" altLang="en-US" sz="3600" b="1">
                <a:latin typeface="Arial" pitchFamily="34" charset="0"/>
                <a:ea typeface="ＭＳ Ｐゴシック" pitchFamily="34" charset="-128"/>
                <a:cs typeface="Arial" pitchFamily="34" charset="0"/>
              </a:rPr>
              <a:t>Focus</a:t>
            </a:r>
          </a:p>
          <a:p>
            <a:pPr marL="990600" lvl="1" indent="-533400" eaLnBrk="1" hangingPunct="1">
              <a:lnSpc>
                <a:spcPct val="90000"/>
              </a:lnSpc>
              <a:buFontTx/>
              <a:buNone/>
            </a:pPr>
            <a:r>
              <a:rPr lang="en-US" altLang="en-US" sz="3200">
                <a:solidFill>
                  <a:srgbClr val="FFCC00"/>
                </a:solidFill>
                <a:effectLst>
                  <a:outerShdw blurRad="38100" dist="38100" dir="2700000" algn="tl">
                    <a:srgbClr val="000000"/>
                  </a:outerShdw>
                </a:effectLst>
                <a:latin typeface="Arial" pitchFamily="34" charset="0"/>
                <a:ea typeface="ＭＳ Ｐゴシック" pitchFamily="34" charset="-128"/>
                <a:cs typeface="Arial" pitchFamily="34" charset="0"/>
              </a:rPr>
              <a:t>1. </a:t>
            </a:r>
            <a:r>
              <a:rPr lang="en-US" altLang="en-US" sz="3200" b="1">
                <a:solidFill>
                  <a:srgbClr val="FFCC00"/>
                </a:solidFill>
                <a:effectLst>
                  <a:outerShdw blurRad="38100" dist="38100" dir="2700000" algn="tl">
                    <a:srgbClr val="000000"/>
                  </a:outerShdw>
                </a:effectLst>
                <a:latin typeface="Arial" pitchFamily="34" charset="0"/>
                <a:ea typeface="ＭＳ Ｐゴシック" pitchFamily="34" charset="-128"/>
                <a:cs typeface="Arial" pitchFamily="34" charset="0"/>
              </a:rPr>
              <a:t>Influence on Israel</a:t>
            </a:r>
          </a:p>
          <a:p>
            <a:pPr marL="1371600" lvl="2" indent="-457200" eaLnBrk="1" hangingPunct="1">
              <a:lnSpc>
                <a:spcPct val="90000"/>
              </a:lnSpc>
              <a:buFont typeface="Times" charset="0"/>
              <a:buNone/>
            </a:pPr>
            <a:r>
              <a:rPr lang="en-US" altLang="en-US" sz="3200">
                <a:solidFill>
                  <a:srgbClr val="FFCC00"/>
                </a:solidFill>
                <a:effectLst>
                  <a:outerShdw blurRad="38100" dist="38100" dir="2700000" algn="tl">
                    <a:srgbClr val="000000"/>
                  </a:outerShdw>
                </a:effectLst>
                <a:latin typeface="Arial" pitchFamily="34" charset="0"/>
                <a:ea typeface="ＭＳ Ｐゴシック" pitchFamily="34" charset="-128"/>
                <a:cs typeface="Arial" pitchFamily="34" charset="0"/>
              </a:rPr>
              <a:t>Conquest</a:t>
            </a:r>
          </a:p>
          <a:p>
            <a:pPr marL="1371600" lvl="2" indent="-457200" eaLnBrk="1" hangingPunct="1">
              <a:lnSpc>
                <a:spcPct val="90000"/>
              </a:lnSpc>
              <a:buFont typeface="Times" charset="0"/>
              <a:buNone/>
            </a:pPr>
            <a:r>
              <a:rPr lang="en-US" altLang="en-US" sz="3200">
                <a:solidFill>
                  <a:srgbClr val="FFCC00"/>
                </a:solidFill>
                <a:effectLst>
                  <a:outerShdw blurRad="38100" dist="38100" dir="2700000" algn="tl">
                    <a:srgbClr val="000000"/>
                  </a:outerShdw>
                </a:effectLst>
                <a:latin typeface="Arial" pitchFamily="34" charset="0"/>
                <a:ea typeface="ＭＳ Ｐゴシック" pitchFamily="34" charset="-128"/>
                <a:cs typeface="Arial" pitchFamily="34" charset="0"/>
              </a:rPr>
              <a:t>Religion</a:t>
            </a:r>
            <a:endParaRPr lang="en-US" altLang="en-US" sz="2800">
              <a:solidFill>
                <a:srgbClr val="FFCC00"/>
              </a:solidFill>
              <a:effectLst>
                <a:outerShdw blurRad="38100" dist="38100" dir="2700000" algn="tl">
                  <a:srgbClr val="000000"/>
                </a:outerShdw>
              </a:effectLst>
              <a:latin typeface="Arial" pitchFamily="34" charset="0"/>
              <a:ea typeface="ＭＳ Ｐゴシック" pitchFamily="34" charset="-128"/>
              <a:cs typeface="Arial" pitchFamily="34" charset="0"/>
            </a:endParaRPr>
          </a:p>
          <a:p>
            <a:pPr marL="990600" lvl="1" indent="-533400" eaLnBrk="1" hangingPunct="1">
              <a:lnSpc>
                <a:spcPct val="90000"/>
              </a:lnSpc>
              <a:buFontTx/>
              <a:buNone/>
            </a:pPr>
            <a:r>
              <a:rPr lang="en-US" altLang="en-US" sz="3200" b="1">
                <a:solidFill>
                  <a:srgbClr val="FFCC00"/>
                </a:solidFill>
                <a:effectLst>
                  <a:outerShdw blurRad="38100" dist="38100" dir="2700000" algn="tl">
                    <a:srgbClr val="000000"/>
                  </a:outerShdw>
                </a:effectLst>
                <a:latin typeface="Arial" pitchFamily="34" charset="0"/>
                <a:ea typeface="ＭＳ Ｐゴシック" pitchFamily="34" charset="-128"/>
                <a:cs typeface="Arial" pitchFamily="34" charset="0"/>
              </a:rPr>
              <a:t>2. Lessons for us</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908050"/>
            <a:ext cx="23971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char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4024313"/>
            <a:ext cx="475297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8"/>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b="1" dirty="0">
                <a:latin typeface="Arial" pitchFamily="34" charset="0"/>
                <a:cs typeface="Arial" pitchFamily="34" charset="0"/>
              </a:rPr>
              <a:t>89</a:t>
            </a:r>
          </a:p>
        </p:txBody>
      </p:sp>
      <p:sp>
        <p:nvSpPr>
          <p:cNvPr id="4" name="Rectangle 3">
            <a:extLst>
              <a:ext uri="{FF2B5EF4-FFF2-40B4-BE49-F238E27FC236}">
                <a16:creationId xmlns:a16="http://schemas.microsoft.com/office/drawing/2014/main" id="{AC148912-34E2-460F-0FD3-B0308BDDFB7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1+#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7654"/>
                                        </p:tgtEl>
                                        <p:attrNameLst>
                                          <p:attrName>style.visibility</p:attrName>
                                        </p:attrNameLst>
                                      </p:cBhvr>
                                      <p:to>
                                        <p:strVal val="visible"/>
                                      </p:to>
                                    </p:set>
                                    <p:anim calcmode="lin" valueType="num">
                                      <p:cBhvr additive="base">
                                        <p:cTn id="13" dur="500" fill="hold"/>
                                        <p:tgtEl>
                                          <p:spTgt spid="27654"/>
                                        </p:tgtEl>
                                        <p:attrNameLst>
                                          <p:attrName>ppt_x</p:attrName>
                                        </p:attrNameLst>
                                      </p:cBhvr>
                                      <p:tavLst>
                                        <p:tav tm="0">
                                          <p:val>
                                            <p:strVal val="0-#ppt_w/2"/>
                                          </p:val>
                                        </p:tav>
                                        <p:tav tm="100000">
                                          <p:val>
                                            <p:strVal val="#ppt_x"/>
                                          </p:val>
                                        </p:tav>
                                      </p:tavLst>
                                    </p:anim>
                                    <p:anim calcmode="lin" valueType="num">
                                      <p:cBhvr additive="base">
                                        <p:cTn id="14" dur="500" fill="hold"/>
                                        <p:tgtEl>
                                          <p:spTgt spid="276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0" end="0"/>
                                            </p:txEl>
                                          </p:spTgt>
                                        </p:tgtEl>
                                        <p:attrNameLst>
                                          <p:attrName>style.visibility</p:attrName>
                                        </p:attrNameLst>
                                      </p:cBhvr>
                                      <p:to>
                                        <p:strVal val="visible"/>
                                      </p:to>
                                    </p:set>
                                    <p:anim calcmode="lin" valueType="num">
                                      <p:cBhvr additive="base">
                                        <p:cTn id="19"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651">
                                            <p:txEl>
                                              <p:pRg st="1" end="1"/>
                                            </p:txEl>
                                          </p:spTgt>
                                        </p:tgtEl>
                                        <p:attrNameLst>
                                          <p:attrName>style.visibility</p:attrName>
                                        </p:attrNameLst>
                                      </p:cBhvr>
                                      <p:to>
                                        <p:strVal val="visible"/>
                                      </p:to>
                                    </p:set>
                                    <p:anim calcmode="lin" valueType="num">
                                      <p:cBhvr additive="base">
                                        <p:cTn id="2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651">
                                            <p:txEl>
                                              <p:pRg st="2" end="2"/>
                                            </p:txEl>
                                          </p:spTgt>
                                        </p:tgtEl>
                                        <p:attrNameLst>
                                          <p:attrName>style.visibility</p:attrName>
                                        </p:attrNameLst>
                                      </p:cBhvr>
                                      <p:to>
                                        <p:strVal val="visible"/>
                                      </p:to>
                                    </p:set>
                                    <p:anim calcmode="lin" valueType="num">
                                      <p:cBhvr additive="base">
                                        <p:cTn id="27"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7651">
                                            <p:txEl>
                                              <p:pRg st="3" end="3"/>
                                            </p:txEl>
                                          </p:spTgt>
                                        </p:tgtEl>
                                        <p:attrNameLst>
                                          <p:attrName>style.visibility</p:attrName>
                                        </p:attrNameLst>
                                      </p:cBhvr>
                                      <p:to>
                                        <p:strVal val="visible"/>
                                      </p:to>
                                    </p:set>
                                    <p:anim calcmode="lin" valueType="num">
                                      <p:cBhvr additive="base">
                                        <p:cTn id="33"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7651">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7651">
                                            <p:txEl>
                                              <p:pRg st="4" end="4"/>
                                            </p:txEl>
                                          </p:spTgt>
                                        </p:tgtEl>
                                        <p:attrNameLst>
                                          <p:attrName>style.visibility</p:attrName>
                                        </p:attrNameLst>
                                      </p:cBhvr>
                                      <p:to>
                                        <p:strVal val="visible"/>
                                      </p:to>
                                    </p:set>
                                    <p:anim calcmode="lin" valueType="num">
                                      <p:cBhvr additive="base">
                                        <p:cTn id="3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7651">
                                            <p:txEl>
                                              <p:pRg st="5" end="5"/>
                                            </p:txEl>
                                          </p:spTgt>
                                        </p:tgtEl>
                                        <p:attrNameLst>
                                          <p:attrName>style.visibility</p:attrName>
                                        </p:attrNameLst>
                                      </p:cBhvr>
                                      <p:to>
                                        <p:strVal val="visible"/>
                                      </p:to>
                                    </p:set>
                                    <p:anim calcmode="lin" valueType="num">
                                      <p:cBhvr additive="base">
                                        <p:cTn id="41"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7651">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7651">
                                            <p:txEl>
                                              <p:pRg st="6" end="6"/>
                                            </p:txEl>
                                          </p:spTgt>
                                        </p:tgtEl>
                                        <p:attrNameLst>
                                          <p:attrName>style.visibility</p:attrName>
                                        </p:attrNameLst>
                                      </p:cBhvr>
                                      <p:to>
                                        <p:strVal val="visible"/>
                                      </p:to>
                                    </p:set>
                                    <p:anim calcmode="lin" valueType="num">
                                      <p:cBhvr additive="base">
                                        <p:cTn id="45"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7651">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E606DEF-9C46-2947-25A9-BE7B58831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94725"/>
            <a:ext cx="5364088" cy="71521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A84CC9-CACC-EF73-D047-6AEFC16C9DC3}"/>
              </a:ext>
            </a:extLst>
          </p:cNvPr>
          <p:cNvSpPr/>
          <p:nvPr/>
        </p:nvSpPr>
        <p:spPr bwMode="auto">
          <a:xfrm>
            <a:off x="-105124" y="0"/>
            <a:ext cx="4105624"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5" charset="0"/>
            </a:endParaRPr>
          </a:p>
        </p:txBody>
      </p:sp>
      <p:sp>
        <p:nvSpPr>
          <p:cNvPr id="2050" name="Rectangle 2"/>
          <p:cNvSpPr>
            <a:spLocks noGrp="1" noChangeArrowheads="1"/>
          </p:cNvSpPr>
          <p:nvPr>
            <p:ph type="title"/>
          </p:nvPr>
        </p:nvSpPr>
        <p:spPr>
          <a:xfrm>
            <a:off x="685800" y="476250"/>
            <a:ext cx="7772400" cy="1143000"/>
          </a:xfrm>
          <a:effectLst>
            <a:outerShdw blurRad="63500" dist="38099" dir="2700000" algn="ctr" rotWithShape="0">
              <a:schemeClr val="hlink">
                <a:alpha val="74997"/>
              </a:schemeClr>
            </a:outerShdw>
          </a:effectLst>
        </p:spPr>
        <p:txBody>
          <a:bodyPr/>
          <a:lstStyle/>
          <a:p>
            <a:pPr eaLnBrk="1" hangingPunct="1"/>
            <a:r>
              <a:rPr lang="en-US" altLang="en-US" sz="6000" b="1">
                <a:solidFill>
                  <a:schemeClr val="tx1"/>
                </a:solidFill>
                <a:ea typeface="ＭＳ Ｐゴシック" pitchFamily="34" charset="-128"/>
                <a:cs typeface="Arial" pitchFamily="34" charset="0"/>
              </a:rPr>
              <a:t>Amorites</a:t>
            </a:r>
            <a:endParaRPr lang="en-US" altLang="en-US" sz="6000" b="1">
              <a:solidFill>
                <a:srgbClr val="CC0000"/>
              </a:solidFill>
              <a:ea typeface="ＭＳ Ｐゴシック" pitchFamily="34" charset="-128"/>
              <a:cs typeface="Arial" pitchFamily="34" charset="0"/>
            </a:endParaRPr>
          </a:p>
        </p:txBody>
      </p:sp>
      <p:sp>
        <p:nvSpPr>
          <p:cNvPr id="2051" name="Rectangle 3"/>
          <p:cNvSpPr>
            <a:spLocks noGrp="1" noChangeArrowheads="1"/>
          </p:cNvSpPr>
          <p:nvPr>
            <p:ph type="body" idx="1"/>
          </p:nvPr>
        </p:nvSpPr>
        <p:spPr>
          <a:xfrm>
            <a:off x="250825" y="1524000"/>
            <a:ext cx="5545138" cy="5218113"/>
          </a:xfrm>
          <a:effectLst/>
        </p:spPr>
        <p:txBody>
          <a:bodyPr/>
          <a:lstStyle/>
          <a:p>
            <a:pPr marL="609600" indent="-609600" eaLnBrk="1" hangingPunct="1">
              <a:lnSpc>
                <a:spcPct val="90000"/>
              </a:lnSpc>
            </a:pPr>
            <a:r>
              <a:rPr lang="en-US" altLang="en-US" sz="3600" dirty="0">
                <a:latin typeface="Arial" pitchFamily="34" charset="0"/>
                <a:ea typeface="ＭＳ Ｐゴシック" pitchFamily="34" charset="-128"/>
                <a:cs typeface="Arial" pitchFamily="34" charset="0"/>
              </a:rPr>
              <a:t>Identity</a:t>
            </a:r>
            <a:endParaRPr lang="en-US" altLang="en-US" sz="2400" dirty="0">
              <a:latin typeface="Arial" pitchFamily="34" charset="0"/>
              <a:ea typeface="ＭＳ Ｐゴシック" pitchFamily="34" charset="-128"/>
              <a:cs typeface="Arial" pitchFamily="34" charset="0"/>
            </a:endParaRPr>
          </a:p>
          <a:p>
            <a:pPr marL="990600" lvl="1" indent="-533400" eaLnBrk="1" hangingPunct="1">
              <a:lnSpc>
                <a:spcPct val="90000"/>
              </a:lnSpc>
              <a:buFontTx/>
              <a:buNone/>
            </a:pPr>
            <a:endParaRPr lang="en-US" altLang="en-US" sz="1800" dirty="0">
              <a:latin typeface="Arial" pitchFamily="34" charset="0"/>
              <a:ea typeface="ＭＳ Ｐゴシック" pitchFamily="34" charset="-128"/>
              <a:cs typeface="Arial" pitchFamily="34" charset="0"/>
            </a:endParaRPr>
          </a:p>
          <a:p>
            <a:pPr marL="609600" indent="-609600" algn="just" eaLnBrk="1" hangingPunct="1">
              <a:lnSpc>
                <a:spcPct val="90000"/>
              </a:lnSpc>
            </a:pPr>
            <a:r>
              <a:rPr lang="en-US" altLang="en-US" sz="3600" dirty="0">
                <a:latin typeface="Arial" pitchFamily="34" charset="0"/>
                <a:ea typeface="ＭＳ Ｐゴシック" pitchFamily="34" charset="-128"/>
                <a:cs typeface="Arial" pitchFamily="34" charset="0"/>
              </a:rPr>
              <a:t>Geography </a:t>
            </a:r>
          </a:p>
          <a:p>
            <a:pPr marL="609600" indent="-609600" algn="just" eaLnBrk="1" hangingPunct="1">
              <a:lnSpc>
                <a:spcPct val="90000"/>
              </a:lnSpc>
              <a:buFont typeface="Wingdings" pitchFamily="2" charset="2"/>
              <a:buNone/>
            </a:pPr>
            <a:endParaRPr lang="en-US" altLang="en-US" sz="1800" dirty="0">
              <a:latin typeface="Arial" pitchFamily="34" charset="0"/>
              <a:ea typeface="ＭＳ Ｐゴシック" pitchFamily="34" charset="-128"/>
              <a:cs typeface="Arial" pitchFamily="34" charset="0"/>
            </a:endParaRPr>
          </a:p>
          <a:p>
            <a:pPr marL="609600" indent="-609600" eaLnBrk="1" hangingPunct="1">
              <a:lnSpc>
                <a:spcPct val="90000"/>
              </a:lnSpc>
            </a:pPr>
            <a:r>
              <a:rPr lang="en-US" altLang="en-US" sz="3600" dirty="0">
                <a:latin typeface="Arial" pitchFamily="34" charset="0"/>
                <a:ea typeface="ＭＳ Ｐゴシック" pitchFamily="34" charset="-128"/>
                <a:cs typeface="Arial" pitchFamily="34" charset="0"/>
              </a:rPr>
              <a:t>Power of the Amorites </a:t>
            </a:r>
          </a:p>
          <a:p>
            <a:pPr marL="1371600" lvl="2" indent="-457200" eaLnBrk="1" hangingPunct="1">
              <a:lnSpc>
                <a:spcPct val="90000"/>
              </a:lnSpc>
            </a:pPr>
            <a:r>
              <a:rPr lang="en-US" altLang="en-US" sz="2800" dirty="0">
                <a:latin typeface="Arial" pitchFamily="34" charset="0"/>
                <a:ea typeface="ＭＳ Ｐゴシック" pitchFamily="34" charset="-128"/>
                <a:cs typeface="Arial" pitchFamily="34" charset="0"/>
              </a:rPr>
              <a:t>Lessons for us</a:t>
            </a:r>
            <a:endParaRPr lang="en-US" altLang="en-US" sz="1800" dirty="0">
              <a:latin typeface="Arial" pitchFamily="34" charset="0"/>
              <a:ea typeface="ＭＳ Ｐゴシック" pitchFamily="34" charset="-128"/>
              <a:cs typeface="Arial" pitchFamily="34" charset="0"/>
            </a:endParaRPr>
          </a:p>
          <a:p>
            <a:pPr marL="990600" lvl="1" indent="-533400" eaLnBrk="1" hangingPunct="1">
              <a:lnSpc>
                <a:spcPct val="90000"/>
              </a:lnSpc>
            </a:pPr>
            <a:endParaRPr lang="en-US" altLang="en-US" sz="1800" dirty="0">
              <a:latin typeface="Arial" pitchFamily="34" charset="0"/>
              <a:ea typeface="ＭＳ Ｐゴシック" pitchFamily="34" charset="-128"/>
              <a:cs typeface="Arial" pitchFamily="34" charset="0"/>
            </a:endParaRPr>
          </a:p>
          <a:p>
            <a:pPr marL="609600" indent="-609600" algn="just" eaLnBrk="1" hangingPunct="1">
              <a:lnSpc>
                <a:spcPct val="90000"/>
              </a:lnSpc>
            </a:pPr>
            <a:r>
              <a:rPr lang="en-US" altLang="en-US" sz="3600" dirty="0">
                <a:latin typeface="Arial" pitchFamily="34" charset="0"/>
                <a:ea typeface="ＭＳ Ｐゴシック" pitchFamily="34" charset="-128"/>
                <a:cs typeface="Arial" pitchFamily="34" charset="0"/>
              </a:rPr>
              <a:t>Links to Babylonians</a:t>
            </a:r>
          </a:p>
          <a:p>
            <a:pPr marL="1371600" lvl="2" indent="-457200" eaLnBrk="1" hangingPunct="1">
              <a:lnSpc>
                <a:spcPct val="90000"/>
              </a:lnSpc>
            </a:pPr>
            <a:r>
              <a:rPr lang="en-US" altLang="en-US" sz="2800" dirty="0">
                <a:latin typeface="Arial" pitchFamily="34" charset="0"/>
                <a:ea typeface="ＭＳ Ｐゴシック" pitchFamily="34" charset="-128"/>
                <a:cs typeface="Arial" pitchFamily="34" charset="0"/>
              </a:rPr>
              <a:t>Significance</a:t>
            </a:r>
          </a:p>
          <a:p>
            <a:pPr marL="1371600" lvl="2" indent="-457200" eaLnBrk="1" hangingPunct="1">
              <a:lnSpc>
                <a:spcPct val="90000"/>
              </a:lnSpc>
            </a:pPr>
            <a:r>
              <a:rPr lang="en-US" altLang="en-US" sz="2800" dirty="0">
                <a:latin typeface="Arial" pitchFamily="34" charset="0"/>
                <a:ea typeface="ＭＳ Ｐゴシック" pitchFamily="34" charset="-128"/>
                <a:cs typeface="Arial" pitchFamily="34" charset="0"/>
              </a:rPr>
              <a:t>Religion </a:t>
            </a:r>
          </a:p>
          <a:p>
            <a:pPr marL="1371600" lvl="2" indent="-457200" eaLnBrk="1" hangingPunct="1">
              <a:lnSpc>
                <a:spcPct val="90000"/>
              </a:lnSpc>
            </a:pPr>
            <a:r>
              <a:rPr lang="en-US" altLang="en-US" sz="2800" dirty="0">
                <a:latin typeface="Arial" pitchFamily="34" charset="0"/>
                <a:ea typeface="ＭＳ Ｐゴシック" pitchFamily="34" charset="-128"/>
                <a:cs typeface="Arial" pitchFamily="34" charset="0"/>
              </a:rPr>
              <a:t>Lessons for us</a:t>
            </a:r>
            <a:r>
              <a:rPr lang="en-US" altLang="en-US" sz="1800" dirty="0">
                <a:latin typeface="Arial" pitchFamily="34" charset="0"/>
                <a:ea typeface="ＭＳ Ｐゴシック" pitchFamily="34" charset="-128"/>
                <a:cs typeface="Arial" pitchFamily="34" charset="0"/>
              </a:rPr>
              <a:t> </a:t>
            </a:r>
            <a:endParaRPr lang="en-US" altLang="en-US" sz="1400" dirty="0">
              <a:latin typeface="Arial" pitchFamily="34" charset="0"/>
              <a:ea typeface="ＭＳ Ｐゴシック" pitchFamily="34" charset="-128"/>
              <a:cs typeface="Arial" pitchFamily="34" charset="0"/>
            </a:endParaRPr>
          </a:p>
          <a:p>
            <a:pPr marL="609600" indent="-609600" eaLnBrk="1" hangingPunct="1">
              <a:lnSpc>
                <a:spcPct val="90000"/>
              </a:lnSpc>
            </a:pPr>
            <a:endParaRPr lang="en-US" altLang="en-US" sz="1800" dirty="0">
              <a:latin typeface="Arial" pitchFamily="34" charset="0"/>
              <a:ea typeface="ＭＳ Ｐゴシック" pitchFamily="34" charset="-128"/>
              <a:cs typeface="Arial" pitchFamily="34" charset="0"/>
            </a:endParaRPr>
          </a:p>
        </p:txBody>
      </p:sp>
      <p:sp>
        <p:nvSpPr>
          <p:cNvPr id="52228" name="Text Box 7"/>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b="1">
                <a:latin typeface="Arial" pitchFamily="34" charset="0"/>
                <a:cs typeface="Arial" pitchFamily="34" charset="0"/>
              </a:rPr>
              <a:t>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additive="base">
                                        <p:cTn id="12"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2051">
                                            <p:txEl>
                                              <p:pRg st="2" end="2"/>
                                            </p:txEl>
                                          </p:spTgt>
                                        </p:tgtEl>
                                        <p:attrNameLst>
                                          <p:attrName>style.visibility</p:attrName>
                                        </p:attrNameLst>
                                      </p:cBhvr>
                                      <p:to>
                                        <p:strVal val="visible"/>
                                      </p:to>
                                    </p:set>
                                    <p:anim calcmode="lin" valueType="num">
                                      <p:cBhvr additive="base">
                                        <p:cTn id="17"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2051">
                                            <p:txEl>
                                              <p:pRg st="4" end="4"/>
                                            </p:txEl>
                                          </p:spTgt>
                                        </p:tgtEl>
                                        <p:attrNameLst>
                                          <p:attrName>style.visibility</p:attrName>
                                        </p:attrNameLst>
                                      </p:cBhvr>
                                      <p:to>
                                        <p:strVal val="visible"/>
                                      </p:to>
                                    </p:set>
                                    <p:anim calcmode="lin" valueType="num">
                                      <p:cBhvr additive="base">
                                        <p:cTn id="22" dur="500" fill="hold"/>
                                        <p:tgtEl>
                                          <p:spTgt spid="2051">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051">
                                            <p:txEl>
                                              <p:pRg st="4" end="4"/>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2051">
                                            <p:txEl>
                                              <p:pRg st="5" end="5"/>
                                            </p:txEl>
                                          </p:spTgt>
                                        </p:tgtEl>
                                        <p:attrNameLst>
                                          <p:attrName>style.visibility</p:attrName>
                                        </p:attrNameLst>
                                      </p:cBhvr>
                                      <p:to>
                                        <p:strVal val="visible"/>
                                      </p:to>
                                    </p:set>
                                    <p:anim calcmode="lin" valueType="num">
                                      <p:cBhvr additive="base">
                                        <p:cTn id="26" dur="500" fill="hold"/>
                                        <p:tgtEl>
                                          <p:spTgt spid="2051">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051">
                                            <p:txEl>
                                              <p:pRg st="5" end="5"/>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0"/>
                            </p:stCondLst>
                            <p:childTnLst>
                              <p:par>
                                <p:cTn id="29" presetID="2" presetClass="entr" presetSubtype="8" fill="hold" grpId="0" nodeType="afterEffect">
                                  <p:stCondLst>
                                    <p:cond delay="1000"/>
                                  </p:stCondLst>
                                  <p:childTnLst>
                                    <p:set>
                                      <p:cBhvr>
                                        <p:cTn id="30" dur="1" fill="hold">
                                          <p:stCondLst>
                                            <p:cond delay="0"/>
                                          </p:stCondLst>
                                        </p:cTn>
                                        <p:tgtEl>
                                          <p:spTgt spid="2051">
                                            <p:txEl>
                                              <p:pRg st="7" end="7"/>
                                            </p:txEl>
                                          </p:spTgt>
                                        </p:tgtEl>
                                        <p:attrNameLst>
                                          <p:attrName>style.visibility</p:attrName>
                                        </p:attrNameLst>
                                      </p:cBhvr>
                                      <p:to>
                                        <p:strVal val="visible"/>
                                      </p:to>
                                    </p:set>
                                    <p:anim calcmode="lin" valueType="num">
                                      <p:cBhvr additive="base">
                                        <p:cTn id="31" dur="500" fill="hold"/>
                                        <p:tgtEl>
                                          <p:spTgt spid="205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51">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000"/>
                                  </p:stCondLst>
                                  <p:childTnLst>
                                    <p:set>
                                      <p:cBhvr>
                                        <p:cTn id="34" dur="1" fill="hold">
                                          <p:stCondLst>
                                            <p:cond delay="0"/>
                                          </p:stCondLst>
                                        </p:cTn>
                                        <p:tgtEl>
                                          <p:spTgt spid="2051">
                                            <p:txEl>
                                              <p:pRg st="8" end="8"/>
                                            </p:txEl>
                                          </p:spTgt>
                                        </p:tgtEl>
                                        <p:attrNameLst>
                                          <p:attrName>style.visibility</p:attrName>
                                        </p:attrNameLst>
                                      </p:cBhvr>
                                      <p:to>
                                        <p:strVal val="visible"/>
                                      </p:to>
                                    </p:set>
                                    <p:anim calcmode="lin" valueType="num">
                                      <p:cBhvr additive="base">
                                        <p:cTn id="35" dur="500" fill="hold"/>
                                        <p:tgtEl>
                                          <p:spTgt spid="2051">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51">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2051">
                                            <p:txEl>
                                              <p:pRg st="9" end="9"/>
                                            </p:txEl>
                                          </p:spTgt>
                                        </p:tgtEl>
                                        <p:attrNameLst>
                                          <p:attrName>style.visibility</p:attrName>
                                        </p:attrNameLst>
                                      </p:cBhvr>
                                      <p:to>
                                        <p:strVal val="visible"/>
                                      </p:to>
                                    </p:set>
                                    <p:anim calcmode="lin" valueType="num">
                                      <p:cBhvr additive="base">
                                        <p:cTn id="39" dur="500" fill="hold"/>
                                        <p:tgtEl>
                                          <p:spTgt spid="2051">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51">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000"/>
                                  </p:stCondLst>
                                  <p:childTnLst>
                                    <p:set>
                                      <p:cBhvr>
                                        <p:cTn id="42" dur="1" fill="hold">
                                          <p:stCondLst>
                                            <p:cond delay="0"/>
                                          </p:stCondLst>
                                        </p:cTn>
                                        <p:tgtEl>
                                          <p:spTgt spid="2051">
                                            <p:txEl>
                                              <p:pRg st="10" end="10"/>
                                            </p:txEl>
                                          </p:spTgt>
                                        </p:tgtEl>
                                        <p:attrNameLst>
                                          <p:attrName>style.visibility</p:attrName>
                                        </p:attrNameLst>
                                      </p:cBhvr>
                                      <p:to>
                                        <p:strVal val="visible"/>
                                      </p:to>
                                    </p:set>
                                    <p:anim calcmode="lin" valueType="num">
                                      <p:cBhvr additive="base">
                                        <p:cTn id="43" dur="500" fill="hold"/>
                                        <p:tgtEl>
                                          <p:spTgt spid="2051">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17416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36513" y="228600"/>
            <a:ext cx="8359776" cy="1143000"/>
          </a:xfrm>
        </p:spPr>
        <p:txBody>
          <a:bodyPr/>
          <a:lstStyle/>
          <a:p>
            <a:pPr eaLnBrk="1" hangingPunct="1"/>
            <a:r>
              <a:rPr lang="en-US" altLang="en-US" sz="5400" b="1" dirty="0">
                <a:solidFill>
                  <a:srgbClr val="FFCC00"/>
                </a:solidFill>
                <a:ea typeface="ＭＳ Ｐゴシック" pitchFamily="34" charset="-128"/>
                <a:cs typeface="Arial" pitchFamily="34" charset="0"/>
              </a:rPr>
              <a:t>Who </a:t>
            </a:r>
            <a:r>
              <a:rPr lang="en-US" altLang="en-US" sz="5400" b="1" dirty="0">
                <a:solidFill>
                  <a:schemeClr val="tx1"/>
                </a:solidFill>
                <a:ea typeface="ＭＳ Ｐゴシック" pitchFamily="34" charset="-128"/>
                <a:cs typeface="Arial" pitchFamily="34" charset="0"/>
              </a:rPr>
              <a:t>were the Amorites?</a:t>
            </a:r>
          </a:p>
        </p:txBody>
      </p:sp>
      <p:sp>
        <p:nvSpPr>
          <p:cNvPr id="20483" name="Rectangle 3"/>
          <p:cNvSpPr>
            <a:spLocks noGrp="1" noChangeArrowheads="1"/>
          </p:cNvSpPr>
          <p:nvPr>
            <p:ph type="body" idx="1"/>
          </p:nvPr>
        </p:nvSpPr>
        <p:spPr>
          <a:xfrm>
            <a:off x="4419600" y="5486400"/>
            <a:ext cx="3962400" cy="750912"/>
          </a:xfrm>
          <a:extLst>
            <a:ext uri="{FAA26D3D-D897-4be2-8F04-BA451C77F1D7}">
              <ma14:placeholderFlag xmlns="" xmlns:ma14="http://schemas.microsoft.com/office/mac/drawingml/2011/main" val="1"/>
            </a:ext>
          </a:extLst>
        </p:spPr>
        <p:txBody>
          <a:bodyPr/>
          <a:lstStyle/>
          <a:p>
            <a:pPr algn="ctr" eaLnBrk="1" hangingPunct="1">
              <a:buFont typeface="Wingdings" charset="0"/>
              <a:buNone/>
              <a:defRPr/>
            </a:pPr>
            <a:r>
              <a:rPr lang="en-US" b="1" dirty="0">
                <a:solidFill>
                  <a:srgbClr val="FFFF00"/>
                </a:solidFill>
                <a:effectLst>
                  <a:glow rad="279400">
                    <a:schemeClr val="bg2">
                      <a:alpha val="75000"/>
                    </a:schemeClr>
                  </a:glow>
                </a:effectLst>
                <a:latin typeface="Arial"/>
                <a:ea typeface="ＭＳ Ｐゴシック" charset="0"/>
                <a:cs typeface="Arial"/>
              </a:rPr>
              <a:t>Amorites</a:t>
            </a:r>
            <a:endParaRPr lang="en-US" sz="2000" b="1" dirty="0">
              <a:solidFill>
                <a:srgbClr val="FFFF00"/>
              </a:solidFill>
              <a:effectLst>
                <a:glow rad="279400">
                  <a:schemeClr val="bg2">
                    <a:alpha val="75000"/>
                  </a:schemeClr>
                </a:glow>
              </a:effectLst>
              <a:latin typeface="Arial"/>
              <a:ea typeface="ＭＳ Ｐゴシック" charset="0"/>
              <a:cs typeface="Arial"/>
            </a:endParaRPr>
          </a:p>
        </p:txBody>
      </p:sp>
      <p:sp>
        <p:nvSpPr>
          <p:cNvPr id="20490" name="Rectangle 10"/>
          <p:cNvSpPr>
            <a:spLocks noChangeArrowheads="1"/>
          </p:cNvSpPr>
          <p:nvPr/>
        </p:nvSpPr>
        <p:spPr bwMode="auto">
          <a:xfrm>
            <a:off x="3276600" y="1219200"/>
            <a:ext cx="5257800"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accent2"/>
              </a:buClr>
              <a:buSzPct val="80000"/>
              <a:buFont typeface="Wingdings" charset="0"/>
              <a:buNone/>
              <a:defRPr/>
            </a:pPr>
            <a:r>
              <a:rPr lang="en-US" sz="2800" b="1" dirty="0">
                <a:effectLst>
                  <a:glow rad="279400">
                    <a:schemeClr val="bg2">
                      <a:alpha val="75000"/>
                    </a:schemeClr>
                  </a:glow>
                </a:effectLst>
                <a:latin typeface="Arial"/>
                <a:ea typeface="ＭＳ Ｐゴシック" charset="0"/>
                <a:cs typeface="Arial"/>
              </a:rPr>
              <a:t>Descendants of Ham</a:t>
            </a:r>
          </a:p>
        </p:txBody>
      </p:sp>
      <p:sp>
        <p:nvSpPr>
          <p:cNvPr id="20484" name="Rectangle 4"/>
          <p:cNvSpPr>
            <a:spLocks noChangeArrowheads="1"/>
          </p:cNvSpPr>
          <p:nvPr/>
        </p:nvSpPr>
        <p:spPr bwMode="auto">
          <a:xfrm>
            <a:off x="4890726" y="2316163"/>
            <a:ext cx="25629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accent2"/>
              </a:buClr>
              <a:buSzPct val="80000"/>
              <a:buFont typeface="Wingdings" charset="0"/>
              <a:buNone/>
              <a:defRPr/>
            </a:pPr>
            <a:r>
              <a:rPr lang="en-US" sz="3600" b="1" dirty="0">
                <a:solidFill>
                  <a:schemeClr val="folHlink"/>
                </a:solidFill>
                <a:effectLst>
                  <a:glow rad="279400">
                    <a:schemeClr val="bg2">
                      <a:alpha val="75000"/>
                    </a:schemeClr>
                  </a:glow>
                </a:effectLst>
                <a:latin typeface="Arial"/>
                <a:ea typeface="ＭＳ Ｐゴシック" charset="0"/>
                <a:cs typeface="Arial"/>
              </a:rPr>
              <a:t>Ham</a:t>
            </a:r>
          </a:p>
          <a:p>
            <a:pPr>
              <a:spcBef>
                <a:spcPct val="20000"/>
              </a:spcBef>
              <a:buClr>
                <a:schemeClr val="accent2"/>
              </a:buClr>
              <a:buSzPct val="80000"/>
              <a:buFont typeface="Wingdings" charset="0"/>
              <a:buNone/>
              <a:defRPr/>
            </a:pPr>
            <a:r>
              <a:rPr lang="en-US" sz="2000" b="1" dirty="0">
                <a:effectLst>
                  <a:glow rad="279400">
                    <a:schemeClr val="bg2">
                      <a:alpha val="75000"/>
                    </a:schemeClr>
                  </a:glow>
                </a:effectLst>
                <a:latin typeface="Arial"/>
                <a:ea typeface="ＭＳ Ｐゴシック" charset="0"/>
                <a:cs typeface="Arial"/>
              </a:rPr>
              <a:t>(Genesis 10:1, 6)</a:t>
            </a:r>
          </a:p>
        </p:txBody>
      </p:sp>
      <p:sp>
        <p:nvSpPr>
          <p:cNvPr id="20485" name="Rectangle 5"/>
          <p:cNvSpPr>
            <a:spLocks noChangeArrowheads="1"/>
          </p:cNvSpPr>
          <p:nvPr/>
        </p:nvSpPr>
        <p:spPr bwMode="auto">
          <a:xfrm>
            <a:off x="4932040" y="3763963"/>
            <a:ext cx="2808312" cy="196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accent2"/>
              </a:buClr>
              <a:buSzPct val="80000"/>
              <a:buFont typeface="Wingdings" charset="0"/>
              <a:buNone/>
              <a:defRPr/>
            </a:pPr>
            <a:r>
              <a:rPr lang="en-US" sz="3200" b="1" dirty="0">
                <a:solidFill>
                  <a:schemeClr val="folHlink"/>
                </a:solidFill>
                <a:effectLst>
                  <a:glow rad="279400">
                    <a:schemeClr val="bg2">
                      <a:alpha val="75000"/>
                    </a:schemeClr>
                  </a:glow>
                </a:effectLst>
                <a:latin typeface="Arial"/>
                <a:ea typeface="ＭＳ Ｐゴシック" charset="0"/>
                <a:cs typeface="Arial"/>
              </a:rPr>
              <a:t>Canaanites</a:t>
            </a:r>
          </a:p>
          <a:p>
            <a:pPr>
              <a:lnSpc>
                <a:spcPct val="90000"/>
              </a:lnSpc>
              <a:spcBef>
                <a:spcPct val="20000"/>
              </a:spcBef>
              <a:buClr>
                <a:schemeClr val="accent2"/>
              </a:buClr>
              <a:buSzPct val="80000"/>
              <a:buFont typeface="Wingdings" charset="0"/>
              <a:buNone/>
              <a:defRPr/>
            </a:pPr>
            <a:r>
              <a:rPr lang="en-US" sz="2000" b="1" dirty="0">
                <a:effectLst>
                  <a:glow rad="279400">
                    <a:schemeClr val="bg2">
                      <a:alpha val="75000"/>
                    </a:schemeClr>
                  </a:glow>
                </a:effectLst>
                <a:latin typeface="Arial"/>
                <a:ea typeface="ＭＳ Ｐゴシック" charset="0"/>
                <a:cs typeface="Arial"/>
              </a:rPr>
              <a:t>(Genesis 10:15-18)</a:t>
            </a:r>
          </a:p>
          <a:p>
            <a:pPr>
              <a:lnSpc>
                <a:spcPct val="90000"/>
              </a:lnSpc>
              <a:spcBef>
                <a:spcPct val="20000"/>
              </a:spcBef>
              <a:buClr>
                <a:schemeClr val="accent2"/>
              </a:buClr>
              <a:buSzPct val="80000"/>
              <a:buFont typeface="Wingdings" charset="0"/>
              <a:buNone/>
              <a:defRPr/>
            </a:pPr>
            <a:endParaRPr lang="en-US" sz="3200" b="1" dirty="0">
              <a:effectLst>
                <a:glow rad="279400">
                  <a:schemeClr val="bg2">
                    <a:alpha val="75000"/>
                  </a:schemeClr>
                </a:glow>
              </a:effectLst>
              <a:latin typeface="Arial"/>
              <a:ea typeface="ＭＳ Ｐゴシック" charset="0"/>
              <a:cs typeface="Arial"/>
            </a:endParaRPr>
          </a:p>
          <a:p>
            <a:pPr>
              <a:lnSpc>
                <a:spcPct val="90000"/>
              </a:lnSpc>
              <a:spcBef>
                <a:spcPct val="20000"/>
              </a:spcBef>
              <a:buClr>
                <a:schemeClr val="accent2"/>
              </a:buClr>
              <a:buSzPct val="80000"/>
              <a:buFont typeface="Wingdings" charset="0"/>
              <a:buNone/>
              <a:defRPr/>
            </a:pPr>
            <a:r>
              <a:rPr lang="en-US" sz="3200" b="1" dirty="0">
                <a:effectLst>
                  <a:glow rad="279400">
                    <a:schemeClr val="bg2">
                      <a:alpha val="75000"/>
                    </a:schemeClr>
                  </a:glow>
                </a:effectLst>
                <a:latin typeface="Arial"/>
                <a:ea typeface="ＭＳ Ｐゴシック" charset="0"/>
                <a:cs typeface="Arial"/>
              </a:rPr>
              <a:t> </a:t>
            </a:r>
          </a:p>
        </p:txBody>
      </p:sp>
      <p:sp>
        <p:nvSpPr>
          <p:cNvPr id="20491" name="AutoShape 11"/>
          <p:cNvSpPr>
            <a:spLocks noChangeArrowheads="1"/>
          </p:cNvSpPr>
          <p:nvPr/>
        </p:nvSpPr>
        <p:spPr bwMode="auto">
          <a:xfrm>
            <a:off x="6934200" y="2620963"/>
            <a:ext cx="609600" cy="1143000"/>
          </a:xfrm>
          <a:prstGeom prst="curvedLeftArrow">
            <a:avLst>
              <a:gd name="adj1" fmla="val 37500"/>
              <a:gd name="adj2" fmla="val 75000"/>
              <a:gd name="adj3" fmla="val 33333"/>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lang="en-US" altLang="en-US" sz="2800" b="1">
              <a:solidFill>
                <a:srgbClr val="FF9900"/>
              </a:solidFill>
              <a:latin typeface="Arial" pitchFamily="34" charset="0"/>
              <a:cs typeface="Arial" pitchFamily="34" charset="0"/>
            </a:endParaRPr>
          </a:p>
        </p:txBody>
      </p:sp>
      <p:sp>
        <p:nvSpPr>
          <p:cNvPr id="27657" name="Text Box 18"/>
          <p:cNvSpPr txBox="1">
            <a:spLocks noChangeArrowheads="1"/>
          </p:cNvSpPr>
          <p:nvPr/>
        </p:nvSpPr>
        <p:spPr bwMode="auto">
          <a:xfrm>
            <a:off x="8001000" y="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effectLst>
                  <a:glow rad="279400">
                    <a:schemeClr val="bg2">
                      <a:alpha val="75000"/>
                    </a:schemeClr>
                  </a:glow>
                </a:effectLst>
                <a:latin typeface="Arial"/>
                <a:cs typeface="Arial"/>
              </a:rPr>
              <a:t>17, 89</a:t>
            </a:r>
          </a:p>
        </p:txBody>
      </p:sp>
      <p:sp>
        <p:nvSpPr>
          <p:cNvPr id="20499" name="AutoShape 19"/>
          <p:cNvSpPr>
            <a:spLocks noChangeArrowheads="1"/>
          </p:cNvSpPr>
          <p:nvPr/>
        </p:nvSpPr>
        <p:spPr bwMode="auto">
          <a:xfrm>
            <a:off x="7239000" y="4343400"/>
            <a:ext cx="609600" cy="1143000"/>
          </a:xfrm>
          <a:prstGeom prst="curvedLeftArrow">
            <a:avLst>
              <a:gd name="adj1" fmla="val 37500"/>
              <a:gd name="adj2" fmla="val 75000"/>
              <a:gd name="adj3" fmla="val 33333"/>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lang="en-US" altLang="en-US" sz="2800" b="1">
              <a:solidFill>
                <a:srgbClr val="FF99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3000"/>
                                  </p:stCondLst>
                                  <p:childTnLst>
                                    <p:set>
                                      <p:cBhvr>
                                        <p:cTn id="11" dur="1" fill="hold">
                                          <p:stCondLst>
                                            <p:cond delay="0"/>
                                          </p:stCondLst>
                                        </p:cTn>
                                        <p:tgtEl>
                                          <p:spTgt spid="20490"/>
                                        </p:tgtEl>
                                        <p:attrNameLst>
                                          <p:attrName>style.visibility</p:attrName>
                                        </p:attrNameLst>
                                      </p:cBhvr>
                                      <p:to>
                                        <p:strVal val="visible"/>
                                      </p:to>
                                    </p:set>
                                    <p:anim calcmode="lin" valueType="num">
                                      <p:cBhvr additive="base">
                                        <p:cTn id="12" dur="500" fill="hold"/>
                                        <p:tgtEl>
                                          <p:spTgt spid="20490"/>
                                        </p:tgtEl>
                                        <p:attrNameLst>
                                          <p:attrName>ppt_x</p:attrName>
                                        </p:attrNameLst>
                                      </p:cBhvr>
                                      <p:tavLst>
                                        <p:tav tm="0">
                                          <p:val>
                                            <p:strVal val="0-#ppt_w/2"/>
                                          </p:val>
                                        </p:tav>
                                        <p:tav tm="100000">
                                          <p:val>
                                            <p:strVal val="#ppt_x"/>
                                          </p:val>
                                        </p:tav>
                                      </p:tavLst>
                                    </p:anim>
                                    <p:anim calcmode="lin" valueType="num">
                                      <p:cBhvr additive="base">
                                        <p:cTn id="13" dur="500" fill="hold"/>
                                        <p:tgtEl>
                                          <p:spTgt spid="2049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grpId="0" nodeType="afterEffect">
                                  <p:stCondLst>
                                    <p:cond delay="1000"/>
                                  </p:stCondLst>
                                  <p:childTnLst>
                                    <p:set>
                                      <p:cBhvr>
                                        <p:cTn id="16" dur="1" fill="hold">
                                          <p:stCondLst>
                                            <p:cond delay="0"/>
                                          </p:stCondLst>
                                        </p:cTn>
                                        <p:tgtEl>
                                          <p:spTgt spid="20484"/>
                                        </p:tgtEl>
                                        <p:attrNameLst>
                                          <p:attrName>style.visibility</p:attrName>
                                        </p:attrNameLst>
                                      </p:cBhvr>
                                      <p:to>
                                        <p:strVal val="visible"/>
                                      </p:to>
                                    </p:set>
                                    <p:anim calcmode="lin" valueType="num">
                                      <p:cBhvr additive="base">
                                        <p:cTn id="17" dur="500" fill="hold"/>
                                        <p:tgtEl>
                                          <p:spTgt spid="20484"/>
                                        </p:tgtEl>
                                        <p:attrNameLst>
                                          <p:attrName>ppt_x</p:attrName>
                                        </p:attrNameLst>
                                      </p:cBhvr>
                                      <p:tavLst>
                                        <p:tav tm="0">
                                          <p:val>
                                            <p:strVal val="0-#ppt_w/2"/>
                                          </p:val>
                                        </p:tav>
                                        <p:tav tm="100000">
                                          <p:val>
                                            <p:strVal val="#ppt_x"/>
                                          </p:val>
                                        </p:tav>
                                      </p:tavLst>
                                    </p:anim>
                                    <p:anim calcmode="lin" valueType="num">
                                      <p:cBhvr additive="base">
                                        <p:cTn id="18" dur="500" fill="hold"/>
                                        <p:tgtEl>
                                          <p:spTgt spid="2048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500"/>
                            </p:stCondLst>
                            <p:childTnLst>
                              <p:par>
                                <p:cTn id="20" presetID="2" presetClass="entr" presetSubtype="8" fill="hold" grpId="0" nodeType="afterEffect">
                                  <p:stCondLst>
                                    <p:cond delay="0"/>
                                  </p:stCondLst>
                                  <p:childTnLst>
                                    <p:set>
                                      <p:cBhvr>
                                        <p:cTn id="21" dur="1" fill="hold">
                                          <p:stCondLst>
                                            <p:cond delay="0"/>
                                          </p:stCondLst>
                                        </p:cTn>
                                        <p:tgtEl>
                                          <p:spTgt spid="20491"/>
                                        </p:tgtEl>
                                        <p:attrNameLst>
                                          <p:attrName>style.visibility</p:attrName>
                                        </p:attrNameLst>
                                      </p:cBhvr>
                                      <p:to>
                                        <p:strVal val="visible"/>
                                      </p:to>
                                    </p:set>
                                    <p:anim calcmode="lin" valueType="num">
                                      <p:cBhvr additive="base">
                                        <p:cTn id="22" dur="500" fill="hold"/>
                                        <p:tgtEl>
                                          <p:spTgt spid="20491"/>
                                        </p:tgtEl>
                                        <p:attrNameLst>
                                          <p:attrName>ppt_x</p:attrName>
                                        </p:attrNameLst>
                                      </p:cBhvr>
                                      <p:tavLst>
                                        <p:tav tm="0">
                                          <p:val>
                                            <p:strVal val="0-#ppt_w/2"/>
                                          </p:val>
                                        </p:tav>
                                        <p:tav tm="100000">
                                          <p:val>
                                            <p:strVal val="#ppt_x"/>
                                          </p:val>
                                        </p:tav>
                                      </p:tavLst>
                                    </p:anim>
                                    <p:anim calcmode="lin" valueType="num">
                                      <p:cBhvr additive="base">
                                        <p:cTn id="23" dur="500" fill="hold"/>
                                        <p:tgtEl>
                                          <p:spTgt spid="2049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0"/>
                                  </p:stCondLst>
                                  <p:childTnLst>
                                    <p:set>
                                      <p:cBhvr>
                                        <p:cTn id="26" dur="1" fill="hold">
                                          <p:stCondLst>
                                            <p:cond delay="0"/>
                                          </p:stCondLst>
                                        </p:cTn>
                                        <p:tgtEl>
                                          <p:spTgt spid="20499"/>
                                        </p:tgtEl>
                                        <p:attrNameLst>
                                          <p:attrName>style.visibility</p:attrName>
                                        </p:attrNameLst>
                                      </p:cBhvr>
                                      <p:to>
                                        <p:strVal val="visible"/>
                                      </p:to>
                                    </p:set>
                                    <p:anim calcmode="lin" valueType="num">
                                      <p:cBhvr additive="base">
                                        <p:cTn id="27" dur="500" fill="hold"/>
                                        <p:tgtEl>
                                          <p:spTgt spid="20499"/>
                                        </p:tgtEl>
                                        <p:attrNameLst>
                                          <p:attrName>ppt_x</p:attrName>
                                        </p:attrNameLst>
                                      </p:cBhvr>
                                      <p:tavLst>
                                        <p:tav tm="0">
                                          <p:val>
                                            <p:strVal val="0-#ppt_w/2"/>
                                          </p:val>
                                        </p:tav>
                                        <p:tav tm="100000">
                                          <p:val>
                                            <p:strVal val="#ppt_x"/>
                                          </p:val>
                                        </p:tav>
                                      </p:tavLst>
                                    </p:anim>
                                    <p:anim calcmode="lin" valueType="num">
                                      <p:cBhvr additive="base">
                                        <p:cTn id="28" dur="500" fill="hold"/>
                                        <p:tgtEl>
                                          <p:spTgt spid="2049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6500"/>
                            </p:stCondLst>
                            <p:childTnLst>
                              <p:par>
                                <p:cTn id="30" presetID="2" presetClass="entr" presetSubtype="8" fill="hold" grpId="0" nodeType="afterEffect">
                                  <p:stCondLst>
                                    <p:cond delay="0"/>
                                  </p:stCondLst>
                                  <p:childTnLst>
                                    <p:set>
                                      <p:cBhvr>
                                        <p:cTn id="31" dur="1" fill="hold">
                                          <p:stCondLst>
                                            <p:cond delay="0"/>
                                          </p:stCondLst>
                                        </p:cTn>
                                        <p:tgtEl>
                                          <p:spTgt spid="20485"/>
                                        </p:tgtEl>
                                        <p:attrNameLst>
                                          <p:attrName>style.visibility</p:attrName>
                                        </p:attrNameLst>
                                      </p:cBhvr>
                                      <p:to>
                                        <p:strVal val="visible"/>
                                      </p:to>
                                    </p:set>
                                    <p:anim calcmode="lin" valueType="num">
                                      <p:cBhvr additive="base">
                                        <p:cTn id="32" dur="500" fill="hold"/>
                                        <p:tgtEl>
                                          <p:spTgt spid="20485"/>
                                        </p:tgtEl>
                                        <p:attrNameLst>
                                          <p:attrName>ppt_x</p:attrName>
                                        </p:attrNameLst>
                                      </p:cBhvr>
                                      <p:tavLst>
                                        <p:tav tm="0">
                                          <p:val>
                                            <p:strVal val="0-#ppt_w/2"/>
                                          </p:val>
                                        </p:tav>
                                        <p:tav tm="100000">
                                          <p:val>
                                            <p:strVal val="#ppt_x"/>
                                          </p:val>
                                        </p:tav>
                                      </p:tavLst>
                                    </p:anim>
                                    <p:anim calcmode="lin" valueType="num">
                                      <p:cBhvr additive="base">
                                        <p:cTn id="33" dur="500" fill="hold"/>
                                        <p:tgtEl>
                                          <p:spTgt spid="2048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7000"/>
                            </p:stCondLst>
                            <p:childTnLst>
                              <p:par>
                                <p:cTn id="35" presetID="14" presetClass="entr" presetSubtype="10" fill="hold" grpId="0" nodeType="afterEffect">
                                  <p:stCondLst>
                                    <p:cond delay="0"/>
                                  </p:stCondLst>
                                  <p:childTnLst>
                                    <p:set>
                                      <p:cBhvr>
                                        <p:cTn id="36"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3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advAuto="0"/>
      <p:bldP spid="20490" grpId="0" autoUpdateAnimBg="0"/>
      <p:bldP spid="20484" grpId="0" autoUpdateAnimBg="0"/>
      <p:bldP spid="20485" grpId="0" autoUpdateAnimBg="0"/>
      <p:bldP spid="20491" grpId="0" animBg="1" autoUpdateAnimBg="0"/>
      <p:bldP spid="2049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17416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609600" y="152400"/>
            <a:ext cx="4572000" cy="1143000"/>
          </a:xfrm>
          <a:effectLst/>
        </p:spPr>
        <p:txBody>
          <a:bodyPr/>
          <a:lstStyle/>
          <a:p>
            <a:pPr eaLnBrk="1" hangingPunct="1"/>
            <a:r>
              <a:rPr lang="en-US" altLang="en-US" b="1" dirty="0">
                <a:solidFill>
                  <a:srgbClr val="FFFFFF"/>
                </a:solidFill>
                <a:effectLst>
                  <a:glow rad="127000">
                    <a:schemeClr val="bg2"/>
                  </a:glow>
                  <a:outerShdw blurRad="38100" dist="38100" dir="2700000" algn="tl">
                    <a:srgbClr val="000000"/>
                  </a:outerShdw>
                </a:effectLst>
                <a:ea typeface="ＭＳ Ｐゴシック" pitchFamily="34" charset="-128"/>
                <a:cs typeface="Arial" pitchFamily="34" charset="0"/>
              </a:rPr>
              <a:t>Amorite </a:t>
            </a:r>
            <a:r>
              <a:rPr lang="en-US" altLang="en-US" sz="3200" b="1" dirty="0">
                <a:solidFill>
                  <a:srgbClr val="FFFFFF"/>
                </a:solidFill>
                <a:effectLst>
                  <a:glow rad="127000">
                    <a:schemeClr val="bg2"/>
                  </a:glow>
                  <a:outerShdw blurRad="38100" dist="38100" dir="2700000" algn="tl">
                    <a:srgbClr val="000000"/>
                  </a:outerShdw>
                </a:effectLst>
                <a:ea typeface="ＭＳ Ｐゴシック" pitchFamily="34" charset="-128"/>
                <a:cs typeface="Arial" pitchFamily="34" charset="0"/>
              </a:rPr>
              <a:t>means…</a:t>
            </a:r>
            <a:endParaRPr lang="en-US" altLang="en-US" b="1" dirty="0">
              <a:solidFill>
                <a:srgbClr val="FFFFFF"/>
              </a:solidFill>
              <a:effectLst>
                <a:glow rad="127000">
                  <a:schemeClr val="bg2"/>
                </a:glow>
                <a:outerShdw blurRad="38100" dist="38100" dir="2700000" algn="tl">
                  <a:srgbClr val="000000"/>
                </a:outerShdw>
              </a:effectLst>
              <a:ea typeface="ＭＳ Ｐゴシック" pitchFamily="34" charset="-128"/>
              <a:cs typeface="Arial" pitchFamily="34" charset="0"/>
            </a:endParaRPr>
          </a:p>
        </p:txBody>
      </p:sp>
      <p:sp>
        <p:nvSpPr>
          <p:cNvPr id="9219" name="Rectangle 3"/>
          <p:cNvSpPr>
            <a:spLocks noGrp="1" noChangeArrowheads="1"/>
          </p:cNvSpPr>
          <p:nvPr>
            <p:ph type="body" idx="1"/>
          </p:nvPr>
        </p:nvSpPr>
        <p:spPr>
          <a:xfrm>
            <a:off x="2483768" y="1143000"/>
            <a:ext cx="6355432" cy="4572000"/>
          </a:xfrm>
          <a:extLst>
            <a:ext uri="{FAA26D3D-D897-4be2-8F04-BA451C77F1D7}">
              <ma14:placeholderFlag xmlns="" xmlns:ma14="http://schemas.microsoft.com/office/mac/drawingml/2011/main" val="1"/>
            </a:ext>
          </a:extLst>
        </p:spPr>
        <p:txBody>
          <a:bodyPr/>
          <a:lstStyle/>
          <a:p>
            <a:pPr eaLnBrk="1" hangingPunct="1">
              <a:buFont typeface="Wingdings" charset="0"/>
              <a:buNone/>
              <a:defRPr/>
            </a:pPr>
            <a:r>
              <a:rPr lang="en-US" b="1" dirty="0">
                <a:solidFill>
                  <a:srgbClr val="FFCC00"/>
                </a:solidFill>
                <a:effectLst>
                  <a:glow rad="330200">
                    <a:schemeClr val="bg2">
                      <a:alpha val="87000"/>
                    </a:schemeClr>
                  </a:glow>
                </a:effectLst>
                <a:latin typeface="Arial"/>
                <a:ea typeface="ＭＳ Ｐゴシック" charset="0"/>
                <a:cs typeface="Arial"/>
              </a:rPr>
              <a:t>1) Highlander</a:t>
            </a:r>
          </a:p>
          <a:p>
            <a:pPr eaLnBrk="1" hangingPunct="1">
              <a:buFont typeface="Wingdings" charset="0"/>
              <a:buNone/>
              <a:defRPr/>
            </a:pPr>
            <a:r>
              <a:rPr lang="en-US" sz="2800" b="1" dirty="0">
                <a:effectLst>
                  <a:glow rad="330200">
                    <a:schemeClr val="bg2">
                      <a:alpha val="87000"/>
                    </a:schemeClr>
                  </a:glow>
                </a:effectLst>
                <a:latin typeface="Arial"/>
                <a:ea typeface="ＭＳ Ｐゴシック" charset="0"/>
                <a:cs typeface="Arial"/>
              </a:rPr>
              <a:t>    - occupied mountainous terrain of the land</a:t>
            </a:r>
          </a:p>
          <a:p>
            <a:pPr eaLnBrk="1" hangingPunct="1">
              <a:buFont typeface="Wingdings" charset="0"/>
              <a:buNone/>
              <a:defRPr/>
            </a:pPr>
            <a:r>
              <a:rPr lang="en-US" sz="1800" b="1" dirty="0">
                <a:effectLst>
                  <a:glow rad="330200">
                    <a:schemeClr val="bg2">
                      <a:alpha val="87000"/>
                    </a:schemeClr>
                  </a:glow>
                </a:effectLst>
                <a:latin typeface="Arial"/>
                <a:ea typeface="ＭＳ Ｐゴシック" charset="0"/>
                <a:cs typeface="Arial"/>
              </a:rPr>
              <a:t>         (Num. 13:29; Deut. 1:7,19-20)</a:t>
            </a:r>
          </a:p>
          <a:p>
            <a:pPr eaLnBrk="1" hangingPunct="1">
              <a:buFont typeface="Wingdings" charset="0"/>
              <a:buNone/>
              <a:defRPr/>
            </a:pPr>
            <a:r>
              <a:rPr lang="en-US" b="1" dirty="0">
                <a:solidFill>
                  <a:srgbClr val="FFCC00"/>
                </a:solidFill>
                <a:effectLst>
                  <a:glow rad="330200">
                    <a:schemeClr val="bg2">
                      <a:alpha val="87000"/>
                    </a:schemeClr>
                  </a:glow>
                </a:effectLst>
                <a:latin typeface="Arial"/>
                <a:ea typeface="ＭＳ Ｐゴシック" charset="0"/>
                <a:cs typeface="Arial"/>
              </a:rPr>
              <a:t>2) "The High [and mighty] One"</a:t>
            </a:r>
          </a:p>
          <a:p>
            <a:pPr eaLnBrk="1" hangingPunct="1">
              <a:buFont typeface="Wingdings" charset="0"/>
              <a:buNone/>
              <a:defRPr/>
            </a:pPr>
            <a:r>
              <a:rPr lang="en-US" sz="2800" b="1" dirty="0">
                <a:effectLst>
                  <a:glow rad="330200">
                    <a:schemeClr val="bg2">
                      <a:alpha val="87000"/>
                    </a:schemeClr>
                  </a:glow>
                </a:effectLst>
                <a:latin typeface="Arial"/>
                <a:ea typeface="ＭＳ Ｐゴシック" charset="0"/>
                <a:cs typeface="Arial"/>
              </a:rPr>
              <a:t>     - their fearsome military prowess </a:t>
            </a:r>
          </a:p>
          <a:p>
            <a:pPr eaLnBrk="1" hangingPunct="1">
              <a:buFont typeface="Wingdings" charset="0"/>
              <a:buNone/>
              <a:defRPr/>
            </a:pPr>
            <a:r>
              <a:rPr lang="en-US" sz="1800" b="1" dirty="0">
                <a:effectLst>
                  <a:glow rad="330200">
                    <a:schemeClr val="bg2">
                      <a:alpha val="87000"/>
                    </a:schemeClr>
                  </a:glow>
                </a:effectLst>
                <a:latin typeface="Arial"/>
                <a:ea typeface="ＭＳ Ｐゴシック" charset="0"/>
                <a:cs typeface="Arial"/>
              </a:rPr>
              <a:t>           (Deut. 1:44) or</a:t>
            </a:r>
          </a:p>
          <a:p>
            <a:pPr eaLnBrk="1" hangingPunct="1">
              <a:buFont typeface="Wingdings" charset="0"/>
              <a:buNone/>
              <a:defRPr/>
            </a:pPr>
            <a:r>
              <a:rPr lang="en-US" sz="2800" b="1" dirty="0">
                <a:effectLst>
                  <a:glow rad="330200">
                    <a:schemeClr val="bg2">
                      <a:alpha val="87000"/>
                    </a:schemeClr>
                  </a:glow>
                </a:effectLst>
                <a:latin typeface="Arial"/>
                <a:ea typeface="ＭＳ Ｐゴシック" charset="0"/>
                <a:cs typeface="Arial"/>
              </a:rPr>
              <a:t>     - their great stature</a:t>
            </a:r>
          </a:p>
          <a:p>
            <a:pPr eaLnBrk="1" hangingPunct="1">
              <a:buFont typeface="Wingdings" charset="0"/>
              <a:buNone/>
              <a:defRPr/>
            </a:pPr>
            <a:r>
              <a:rPr lang="en-US" sz="1800" b="1" dirty="0">
                <a:effectLst>
                  <a:glow rad="330200">
                    <a:schemeClr val="bg2">
                      <a:alpha val="87000"/>
                    </a:schemeClr>
                  </a:glow>
                </a:effectLst>
                <a:latin typeface="Arial"/>
                <a:ea typeface="ＭＳ Ｐゴシック" charset="0"/>
                <a:cs typeface="Arial"/>
              </a:rPr>
              <a:t>          (Numbers 13:33)</a:t>
            </a:r>
          </a:p>
        </p:txBody>
      </p:sp>
      <p:sp>
        <p:nvSpPr>
          <p:cNvPr id="9220" name="Rectangle 4"/>
          <p:cNvSpPr>
            <a:spLocks noChangeArrowheads="1"/>
          </p:cNvSpPr>
          <p:nvPr/>
        </p:nvSpPr>
        <p:spPr bwMode="auto">
          <a:xfrm>
            <a:off x="304800" y="5486400"/>
            <a:ext cx="4073525" cy="769938"/>
          </a:xfrm>
          <a:prstGeom prst="rect">
            <a:avLst/>
          </a:prstGeom>
          <a:noFill/>
          <a:ln w="9525">
            <a:noFill/>
            <a:miter lim="800000"/>
            <a:headEnd/>
            <a:tailEnd/>
          </a:ln>
          <a:effectLst>
            <a:glow rad="101600">
              <a:schemeClr val="accent2">
                <a:satMod val="175000"/>
                <a:alpha val="40000"/>
              </a:schemeClr>
            </a:glow>
          </a:effec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sz="4400" b="1" dirty="0">
                <a:solidFill>
                  <a:srgbClr val="FFCC00"/>
                </a:solidFill>
                <a:effectLst>
                  <a:glow rad="228600">
                    <a:schemeClr val="bg2"/>
                  </a:glow>
                  <a:outerShdw blurRad="38100" dist="38100" dir="2700000" algn="tl">
                    <a:srgbClr val="000000"/>
                  </a:outerShdw>
                </a:effectLst>
                <a:latin typeface="Arial" pitchFamily="34" charset="0"/>
                <a:cs typeface="Arial" pitchFamily="34" charset="0"/>
              </a:rPr>
              <a:t>"the </a:t>
            </a:r>
            <a:r>
              <a:rPr lang="en-US" altLang="en-US" sz="4400" b="1" dirty="0">
                <a:solidFill>
                  <a:srgbClr val="FFFFFF"/>
                </a:solidFill>
                <a:effectLst>
                  <a:glow rad="228600">
                    <a:schemeClr val="bg2"/>
                  </a:glow>
                  <a:outerShdw blurRad="38100" dist="38100" dir="2700000" algn="tl">
                    <a:srgbClr val="000000"/>
                  </a:outerShdw>
                </a:effectLst>
                <a:latin typeface="Arial" pitchFamily="34" charset="0"/>
                <a:cs typeface="Arial" pitchFamily="34" charset="0"/>
              </a:rPr>
              <a:t>high </a:t>
            </a:r>
            <a:r>
              <a:rPr lang="en-US" altLang="en-US" sz="4400" b="1" dirty="0">
                <a:solidFill>
                  <a:srgbClr val="FFCC00"/>
                </a:solidFill>
                <a:effectLst>
                  <a:glow rad="228600">
                    <a:schemeClr val="bg2"/>
                  </a:glow>
                  <a:outerShdw blurRad="38100" dist="38100" dir="2700000" algn="tl">
                    <a:srgbClr val="000000"/>
                  </a:outerShdw>
                </a:effectLst>
                <a:latin typeface="Arial" pitchFamily="34" charset="0"/>
                <a:cs typeface="Arial" pitchFamily="34" charset="0"/>
              </a:rPr>
              <a:t>one"</a:t>
            </a:r>
          </a:p>
        </p:txBody>
      </p:sp>
      <p:pic>
        <p:nvPicPr>
          <p:cNvPr id="9221" name="Picture 5" descr="bd052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22574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4196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7"/>
          <p:cNvSpPr txBox="1">
            <a:spLocks noChangeArrowheads="1"/>
          </p:cNvSpPr>
          <p:nvPr/>
        </p:nvSpPr>
        <p:spPr bwMode="auto">
          <a:xfrm>
            <a:off x="8785225" y="220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endParaRPr lang="en-US" altLang="en-US" b="1">
              <a:latin typeface="Arial" pitchFamily="34" charset="0"/>
              <a:cs typeface="Arial" pitchFamily="34" charset="0"/>
            </a:endParaRPr>
          </a:p>
        </p:txBody>
      </p:sp>
      <p:sp>
        <p:nvSpPr>
          <p:cNvPr id="29704" name="Text Box 8"/>
          <p:cNvSpPr txBox="1">
            <a:spLocks noChangeArrowheads="1"/>
          </p:cNvSpPr>
          <p:nvPr/>
        </p:nvSpPr>
        <p:spPr bwMode="auto">
          <a:xfrm>
            <a:off x="8494712" y="44624"/>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b="1" dirty="0">
                <a:effectLst>
                  <a:glow rad="330200">
                    <a:schemeClr val="bg2">
                      <a:alpha val="87000"/>
                    </a:schemeClr>
                  </a:glow>
                </a:effectLst>
                <a:latin typeface="Arial"/>
                <a:cs typeface="Arial"/>
              </a:rPr>
              <a:t>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0-#ppt_w/2"/>
                                          </p:val>
                                        </p:tav>
                                        <p:tav tm="100000">
                                          <p:val>
                                            <p:strVal val="#ppt_x"/>
                                          </p:val>
                                        </p:tav>
                                      </p:tavLst>
                                    </p:anim>
                                    <p:anim calcmode="lin" valueType="num">
                                      <p:cBhvr additive="base">
                                        <p:cTn id="13" dur="500" fill="hold"/>
                                        <p:tgtEl>
                                          <p:spTgt spid="922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6" presetClass="entr" presetSubtype="26" fill="hold" grpId="0" nodeType="afterEffect">
                                  <p:stCondLst>
                                    <p:cond delay="2000"/>
                                  </p:stCondLst>
                                  <p:childTnLst>
                                    <p:set>
                                      <p:cBhvr>
                                        <p:cTn id="16" dur="1" fill="hold">
                                          <p:stCondLst>
                                            <p:cond delay="0"/>
                                          </p:stCondLst>
                                        </p:cTn>
                                        <p:tgtEl>
                                          <p:spTgt spid="9220"/>
                                        </p:tgtEl>
                                        <p:attrNameLst>
                                          <p:attrName>style.visibility</p:attrName>
                                        </p:attrNameLst>
                                      </p:cBhvr>
                                      <p:to>
                                        <p:strVal val="visible"/>
                                      </p:to>
                                    </p:set>
                                    <p:animEffect transition="in" filter="barn(inHorizontal)">
                                      <p:cBhvr>
                                        <p:cTn id="17" dur="500"/>
                                        <p:tgtEl>
                                          <p:spTgt spid="9220"/>
                                        </p:tgtEl>
                                      </p:cBhvr>
                                    </p:animEffect>
                                  </p:childTnLst>
                                </p:cTn>
                              </p:par>
                            </p:childTnLst>
                          </p:cTn>
                        </p:par>
                        <p:par>
                          <p:cTn id="18" fill="hold" nodeType="afterGroup">
                            <p:stCondLst>
                              <p:cond delay="3500"/>
                            </p:stCondLst>
                            <p:childTnLst>
                              <p:par>
                                <p:cTn id="19" presetID="2" presetClass="entr" presetSubtype="8" fill="hold" grpId="0" nodeType="afterEffect">
                                  <p:stCondLst>
                                    <p:cond delay="1000"/>
                                  </p:stCondLst>
                                  <p:childTnLst>
                                    <p:set>
                                      <p:cBhvr>
                                        <p:cTn id="20" dur="1" fill="hold">
                                          <p:stCondLst>
                                            <p:cond delay="0"/>
                                          </p:stCondLst>
                                        </p:cTn>
                                        <p:tgtEl>
                                          <p:spTgt spid="9219">
                                            <p:txEl>
                                              <p:pRg st="0" end="0"/>
                                            </p:txEl>
                                          </p:spTgt>
                                        </p:tgtEl>
                                        <p:attrNameLst>
                                          <p:attrName>style.visibility</p:attrName>
                                        </p:attrNameLst>
                                      </p:cBhvr>
                                      <p:to>
                                        <p:strVal val="visible"/>
                                      </p:to>
                                    </p:set>
                                    <p:anim calcmode="lin" valueType="num">
                                      <p:cBhvr additive="base">
                                        <p:cTn id="21"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0"/>
                            </p:stCondLst>
                            <p:childTnLst>
                              <p:par>
                                <p:cTn id="24" presetID="2" presetClass="entr" presetSubtype="8" fill="hold" grpId="0" nodeType="afterEffect">
                                  <p:stCondLst>
                                    <p:cond delay="1000"/>
                                  </p:stCondLst>
                                  <p:childTnLst>
                                    <p:set>
                                      <p:cBhvr>
                                        <p:cTn id="25" dur="1" fill="hold">
                                          <p:stCondLst>
                                            <p:cond delay="0"/>
                                          </p:stCondLst>
                                        </p:cTn>
                                        <p:tgtEl>
                                          <p:spTgt spid="9219">
                                            <p:txEl>
                                              <p:pRg st="1" end="1"/>
                                            </p:txEl>
                                          </p:spTgt>
                                        </p:tgtEl>
                                        <p:attrNameLst>
                                          <p:attrName>style.visibility</p:attrName>
                                        </p:attrNameLst>
                                      </p:cBhvr>
                                      <p:to>
                                        <p:strVal val="visible"/>
                                      </p:to>
                                    </p:set>
                                    <p:anim calcmode="lin" valueType="num">
                                      <p:cBhvr additive="base">
                                        <p:cTn id="26"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6500"/>
                            </p:stCondLst>
                            <p:childTnLst>
                              <p:par>
                                <p:cTn id="29" presetID="2" presetClass="entr" presetSubtype="8" fill="hold" grpId="0" nodeType="afterEffect">
                                  <p:stCondLst>
                                    <p:cond delay="1000"/>
                                  </p:stCondLst>
                                  <p:childTnLst>
                                    <p:set>
                                      <p:cBhvr>
                                        <p:cTn id="30" dur="1" fill="hold">
                                          <p:stCondLst>
                                            <p:cond delay="0"/>
                                          </p:stCondLst>
                                        </p:cTn>
                                        <p:tgtEl>
                                          <p:spTgt spid="9219">
                                            <p:txEl>
                                              <p:pRg st="2" end="2"/>
                                            </p:txEl>
                                          </p:spTgt>
                                        </p:tgtEl>
                                        <p:attrNameLst>
                                          <p:attrName>style.visibility</p:attrName>
                                        </p:attrNameLst>
                                      </p:cBhvr>
                                      <p:to>
                                        <p:strVal val="visible"/>
                                      </p:to>
                                    </p:set>
                                    <p:anim calcmode="lin" valueType="num">
                                      <p:cBhvr additive="base">
                                        <p:cTn id="31"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8000"/>
                            </p:stCondLst>
                            <p:childTnLst>
                              <p:par>
                                <p:cTn id="34" presetID="2" presetClass="entr" presetSubtype="8" fill="hold" grpId="0" nodeType="afterEffect">
                                  <p:stCondLst>
                                    <p:cond delay="1000"/>
                                  </p:stCondLst>
                                  <p:childTnLst>
                                    <p:set>
                                      <p:cBhvr>
                                        <p:cTn id="35" dur="1" fill="hold">
                                          <p:stCondLst>
                                            <p:cond delay="0"/>
                                          </p:stCondLst>
                                        </p:cTn>
                                        <p:tgtEl>
                                          <p:spTgt spid="9219">
                                            <p:txEl>
                                              <p:pRg st="3" end="3"/>
                                            </p:txEl>
                                          </p:spTgt>
                                        </p:tgtEl>
                                        <p:attrNameLst>
                                          <p:attrName>style.visibility</p:attrName>
                                        </p:attrNameLst>
                                      </p:cBhvr>
                                      <p:to>
                                        <p:strVal val="visible"/>
                                      </p:to>
                                    </p:set>
                                    <p:anim calcmode="lin" valueType="num">
                                      <p:cBhvr additive="base">
                                        <p:cTn id="36"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9500"/>
                            </p:stCondLst>
                            <p:childTnLst>
                              <p:par>
                                <p:cTn id="39" presetID="2" presetClass="entr" presetSubtype="8" fill="hold" grpId="0" nodeType="afterEffect">
                                  <p:stCondLst>
                                    <p:cond delay="1000"/>
                                  </p:stCondLst>
                                  <p:childTnLst>
                                    <p:set>
                                      <p:cBhvr>
                                        <p:cTn id="40" dur="1" fill="hold">
                                          <p:stCondLst>
                                            <p:cond delay="0"/>
                                          </p:stCondLst>
                                        </p:cTn>
                                        <p:tgtEl>
                                          <p:spTgt spid="9219">
                                            <p:txEl>
                                              <p:pRg st="4" end="4"/>
                                            </p:txEl>
                                          </p:spTgt>
                                        </p:tgtEl>
                                        <p:attrNameLst>
                                          <p:attrName>style.visibility</p:attrName>
                                        </p:attrNameLst>
                                      </p:cBhvr>
                                      <p:to>
                                        <p:strVal val="visible"/>
                                      </p:to>
                                    </p:set>
                                    <p:anim calcmode="lin" valueType="num">
                                      <p:cBhvr additive="base">
                                        <p:cTn id="4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1000"/>
                            </p:stCondLst>
                            <p:childTnLst>
                              <p:par>
                                <p:cTn id="44" presetID="2" presetClass="entr" presetSubtype="8" fill="hold" grpId="0" nodeType="afterEffect">
                                  <p:stCondLst>
                                    <p:cond delay="1000"/>
                                  </p:stCondLst>
                                  <p:childTnLst>
                                    <p:set>
                                      <p:cBhvr>
                                        <p:cTn id="45" dur="1" fill="hold">
                                          <p:stCondLst>
                                            <p:cond delay="0"/>
                                          </p:stCondLst>
                                        </p:cTn>
                                        <p:tgtEl>
                                          <p:spTgt spid="9219">
                                            <p:txEl>
                                              <p:pRg st="5" end="5"/>
                                            </p:txEl>
                                          </p:spTgt>
                                        </p:tgtEl>
                                        <p:attrNameLst>
                                          <p:attrName>style.visibility</p:attrName>
                                        </p:attrNameLst>
                                      </p:cBhvr>
                                      <p:to>
                                        <p:strVal val="visible"/>
                                      </p:to>
                                    </p:set>
                                    <p:anim calcmode="lin" valueType="num">
                                      <p:cBhvr additive="base">
                                        <p:cTn id="46"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2500"/>
                            </p:stCondLst>
                            <p:childTnLst>
                              <p:par>
                                <p:cTn id="49" presetID="2" presetClass="entr" presetSubtype="8" fill="hold" grpId="0" nodeType="afterEffect">
                                  <p:stCondLst>
                                    <p:cond delay="1000"/>
                                  </p:stCondLst>
                                  <p:childTnLst>
                                    <p:set>
                                      <p:cBhvr>
                                        <p:cTn id="50" dur="1" fill="hold">
                                          <p:stCondLst>
                                            <p:cond delay="0"/>
                                          </p:stCondLst>
                                        </p:cTn>
                                        <p:tgtEl>
                                          <p:spTgt spid="9219">
                                            <p:txEl>
                                              <p:pRg st="6" end="6"/>
                                            </p:txEl>
                                          </p:spTgt>
                                        </p:tgtEl>
                                        <p:attrNameLst>
                                          <p:attrName>style.visibility</p:attrName>
                                        </p:attrNameLst>
                                      </p:cBhvr>
                                      <p:to>
                                        <p:strVal val="visible"/>
                                      </p:to>
                                    </p:set>
                                    <p:anim calcmode="lin" valueType="num">
                                      <p:cBhvr additive="base">
                                        <p:cTn id="51"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219">
                                            <p:txEl>
                                              <p:pRg st="6" end="6"/>
                                            </p:txEl>
                                          </p:spTgt>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4000"/>
                            </p:stCondLst>
                            <p:childTnLst>
                              <p:par>
                                <p:cTn id="54" presetID="2" presetClass="entr" presetSubtype="8" fill="hold" grpId="0" nodeType="afterEffect">
                                  <p:stCondLst>
                                    <p:cond delay="1000"/>
                                  </p:stCondLst>
                                  <p:childTnLst>
                                    <p:set>
                                      <p:cBhvr>
                                        <p:cTn id="55" dur="1" fill="hold">
                                          <p:stCondLst>
                                            <p:cond delay="0"/>
                                          </p:stCondLst>
                                        </p:cTn>
                                        <p:tgtEl>
                                          <p:spTgt spid="9219">
                                            <p:txEl>
                                              <p:pRg st="7" end="7"/>
                                            </p:txEl>
                                          </p:spTgt>
                                        </p:tgtEl>
                                        <p:attrNameLst>
                                          <p:attrName>style.visibility</p:attrName>
                                        </p:attrNameLst>
                                      </p:cBhvr>
                                      <p:to>
                                        <p:strVal val="visible"/>
                                      </p:to>
                                    </p:set>
                                    <p:anim calcmode="lin" valueType="num">
                                      <p:cBhvr additive="base">
                                        <p:cTn id="56" dur="500" fill="hold"/>
                                        <p:tgtEl>
                                          <p:spTgt spid="9219">
                                            <p:txEl>
                                              <p:pRg st="7" end="7"/>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9219">
                                            <p:txEl>
                                              <p:pRg st="7" end="7"/>
                                            </p:txEl>
                                          </p:spTgt>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15500"/>
                            </p:stCondLst>
                            <p:childTnLst>
                              <p:par>
                                <p:cTn id="59" presetID="2" presetClass="entr" presetSubtype="8" fill="hold" nodeType="afterEffect">
                                  <p:stCondLst>
                                    <p:cond delay="0"/>
                                  </p:stCondLst>
                                  <p:childTnLst>
                                    <p:set>
                                      <p:cBhvr>
                                        <p:cTn id="60" dur="1" fill="hold">
                                          <p:stCondLst>
                                            <p:cond delay="0"/>
                                          </p:stCondLst>
                                        </p:cTn>
                                        <p:tgtEl>
                                          <p:spTgt spid="9222"/>
                                        </p:tgtEl>
                                        <p:attrNameLst>
                                          <p:attrName>style.visibility</p:attrName>
                                        </p:attrNameLst>
                                      </p:cBhvr>
                                      <p:to>
                                        <p:strVal val="visible"/>
                                      </p:to>
                                    </p:set>
                                    <p:anim calcmode="lin" valueType="num">
                                      <p:cBhvr additive="base">
                                        <p:cTn id="61" dur="500" fill="hold"/>
                                        <p:tgtEl>
                                          <p:spTgt spid="9222"/>
                                        </p:tgtEl>
                                        <p:attrNameLst>
                                          <p:attrName>ppt_x</p:attrName>
                                        </p:attrNameLst>
                                      </p:cBhvr>
                                      <p:tavLst>
                                        <p:tav tm="0">
                                          <p:val>
                                            <p:strVal val="0-#ppt_w/2"/>
                                          </p:val>
                                        </p:tav>
                                        <p:tav tm="100000">
                                          <p:val>
                                            <p:strVal val="#ppt_x"/>
                                          </p:val>
                                        </p:tav>
                                      </p:tavLst>
                                    </p:anim>
                                    <p:anim calcmode="lin" valueType="num">
                                      <p:cBhvr additive="base">
                                        <p:cTn id="62"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advAuto="1000"/>
      <p:bldP spid="92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A51105-6F32-CA5B-6961-014888811BA8}"/>
              </a:ext>
            </a:extLst>
          </p:cNvPr>
          <p:cNvSpPr/>
          <p:nvPr/>
        </p:nvSpPr>
        <p:spPr bwMode="auto">
          <a:xfrm>
            <a:off x="4572000" y="0"/>
            <a:ext cx="4608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4338" name="Rectangle 2"/>
          <p:cNvSpPr>
            <a:spLocks noGrp="1" noChangeArrowheads="1"/>
          </p:cNvSpPr>
          <p:nvPr>
            <p:ph type="title"/>
          </p:nvPr>
        </p:nvSpPr>
        <p:spPr>
          <a:xfrm>
            <a:off x="4724400" y="0"/>
            <a:ext cx="3581400" cy="914400"/>
          </a:xfrm>
        </p:spPr>
        <p:txBody>
          <a:bodyPr/>
          <a:lstStyle/>
          <a:p>
            <a:pPr eaLnBrk="1" hangingPunct="1"/>
            <a:r>
              <a:rPr lang="en-US" altLang="en-US" b="1">
                <a:solidFill>
                  <a:srgbClr val="FFCC00"/>
                </a:solidFill>
                <a:ea typeface="ＭＳ Ｐゴシック" pitchFamily="34" charset="-128"/>
                <a:cs typeface="Arial" pitchFamily="34" charset="0"/>
              </a:rPr>
              <a:t>G</a:t>
            </a:r>
            <a:r>
              <a:rPr lang="en-US" altLang="en-US" b="1">
                <a:solidFill>
                  <a:srgbClr val="FFFFFF"/>
                </a:solidFill>
                <a:ea typeface="ＭＳ Ｐゴシック" pitchFamily="34" charset="-128"/>
                <a:cs typeface="Arial" pitchFamily="34" charset="0"/>
              </a:rPr>
              <a:t>eography</a:t>
            </a:r>
            <a:r>
              <a:rPr lang="en-US" altLang="en-US" b="1">
                <a:ea typeface="ＭＳ Ｐゴシック" pitchFamily="34" charset="-128"/>
                <a:cs typeface="Arial" pitchFamily="34" charset="0"/>
              </a:rPr>
              <a:t> </a:t>
            </a:r>
            <a:endParaRPr lang="en-US" altLang="en-US" b="1">
              <a:solidFill>
                <a:srgbClr val="3366FF"/>
              </a:solidFill>
              <a:ea typeface="ＭＳ Ｐゴシック" pitchFamily="34" charset="-128"/>
              <a:cs typeface="Arial" pitchFamily="34" charset="0"/>
            </a:endParaRPr>
          </a:p>
        </p:txBody>
      </p:sp>
      <p:sp>
        <p:nvSpPr>
          <p:cNvPr id="14339" name="Rectangle 3"/>
          <p:cNvSpPr>
            <a:spLocks noGrp="1" noChangeArrowheads="1"/>
          </p:cNvSpPr>
          <p:nvPr>
            <p:ph type="body" idx="1"/>
          </p:nvPr>
        </p:nvSpPr>
        <p:spPr>
          <a:xfrm>
            <a:off x="4495800" y="914400"/>
            <a:ext cx="4648200" cy="5943600"/>
          </a:xfrm>
        </p:spPr>
        <p:txBody>
          <a:bodyPr/>
          <a:lstStyle/>
          <a:p>
            <a:pPr eaLnBrk="1" hangingPunct="1">
              <a:lnSpc>
                <a:spcPct val="90000"/>
              </a:lnSpc>
            </a:pPr>
            <a:r>
              <a:rPr lang="en-US" altLang="en-US" sz="2400" b="1">
                <a:latin typeface="Arial" pitchFamily="34" charset="0"/>
                <a:ea typeface="ＭＳ Ｐゴシック" pitchFamily="34" charset="-128"/>
                <a:cs typeface="Arial" pitchFamily="34" charset="0"/>
              </a:rPr>
              <a:t>Occupied land west and east of the Dead Sea</a:t>
            </a:r>
          </a:p>
          <a:p>
            <a:pPr eaLnBrk="1" hangingPunct="1">
              <a:lnSpc>
                <a:spcPct val="90000"/>
              </a:lnSpc>
              <a:buFont typeface="Wingdings" pitchFamily="2" charset="2"/>
              <a:buNone/>
            </a:pPr>
            <a:endParaRPr lang="en-US" altLang="en-US" sz="1400" b="1">
              <a:latin typeface="Arial" pitchFamily="34" charset="0"/>
              <a:ea typeface="ＭＳ Ｐゴシック" pitchFamily="34" charset="-128"/>
              <a:cs typeface="Arial" pitchFamily="34" charset="0"/>
            </a:endParaRPr>
          </a:p>
          <a:p>
            <a:pPr eaLnBrk="1" hangingPunct="1">
              <a:lnSpc>
                <a:spcPct val="90000"/>
              </a:lnSpc>
            </a:pPr>
            <a:r>
              <a:rPr lang="en-US" altLang="en-US" sz="2400" b="1">
                <a:latin typeface="Arial" pitchFamily="34" charset="0"/>
                <a:ea typeface="ＭＳ Ｐゴシック" pitchFamily="34" charset="-128"/>
                <a:cs typeface="Arial" pitchFamily="34" charset="0"/>
              </a:rPr>
              <a:t>The mountains of Judea were the "hill country of the Amorites</a:t>
            </a:r>
            <a:r>
              <a:rPr lang="en-US" altLang="ja-JP" sz="2400" b="1">
                <a:latin typeface="Arial" pitchFamily="34" charset="0"/>
                <a:ea typeface="ＭＳ Ｐゴシック" pitchFamily="34" charset="-128"/>
                <a:cs typeface="Arial" pitchFamily="34" charset="0"/>
              </a:rPr>
              <a:t>"</a:t>
            </a:r>
            <a:r>
              <a:rPr lang="en-US" altLang="en-US" sz="2400" b="1">
                <a:latin typeface="Arial" pitchFamily="34" charset="0"/>
                <a:ea typeface="ＭＳ Ｐゴシック" pitchFamily="34" charset="-128"/>
                <a:cs typeface="Arial" pitchFamily="34" charset="0"/>
              </a:rPr>
              <a:t> (Deut. 7,19,20)</a:t>
            </a:r>
          </a:p>
          <a:p>
            <a:pPr eaLnBrk="1" hangingPunct="1">
              <a:lnSpc>
                <a:spcPct val="90000"/>
              </a:lnSpc>
              <a:buFont typeface="Wingdings" pitchFamily="2" charset="2"/>
              <a:buNone/>
            </a:pPr>
            <a:endParaRPr lang="en-US" altLang="en-US" sz="1200" b="1">
              <a:latin typeface="Arial" pitchFamily="34" charset="0"/>
              <a:ea typeface="ＭＳ Ｐゴシック" pitchFamily="34" charset="-128"/>
              <a:cs typeface="Arial" pitchFamily="34" charset="0"/>
            </a:endParaRPr>
          </a:p>
          <a:p>
            <a:pPr eaLnBrk="1" hangingPunct="1">
              <a:lnSpc>
                <a:spcPct val="90000"/>
              </a:lnSpc>
            </a:pPr>
            <a:r>
              <a:rPr lang="en-US" altLang="en-US" sz="2400" b="1">
                <a:latin typeface="Arial" pitchFamily="34" charset="0"/>
                <a:ea typeface="ＭＳ Ｐゴシック" pitchFamily="34" charset="-128"/>
                <a:cs typeface="Arial" pitchFamily="34" charset="0"/>
              </a:rPr>
              <a:t>From west of the Dead Sea (Gen. 14:7) to Hebron (Gen. 13:8, Deut. 3:8, 4:46-48), taking in Gilead and Bashan (Deut. 3:10), with the Jordan Valley east of the Jordan River (Deut. 4:49), the land of the </a:t>
            </a:r>
            <a:r>
              <a:rPr lang="en-US" altLang="ja-JP" sz="2400" b="1">
                <a:latin typeface="Arial" pitchFamily="34" charset="0"/>
                <a:ea typeface="ＭＳ Ｐゴシック" pitchFamily="34" charset="-128"/>
                <a:cs typeface="Arial" pitchFamily="34" charset="0"/>
              </a:rPr>
              <a:t>"</a:t>
            </a:r>
            <a:r>
              <a:rPr lang="en-US" altLang="en-US" sz="2400" b="1">
                <a:latin typeface="Arial" pitchFamily="34" charset="0"/>
                <a:ea typeface="ＭＳ Ｐゴシック" pitchFamily="34" charset="-128"/>
                <a:cs typeface="Arial" pitchFamily="34" charset="0"/>
              </a:rPr>
              <a:t>two kings of the Amorites,</a:t>
            </a:r>
            <a:r>
              <a:rPr lang="en-US" altLang="ja-JP" sz="2400" b="1">
                <a:latin typeface="Arial" pitchFamily="34" charset="0"/>
                <a:ea typeface="ＭＳ Ｐゴシック" pitchFamily="34" charset="-128"/>
                <a:cs typeface="Arial" pitchFamily="34" charset="0"/>
              </a:rPr>
              <a:t>"</a:t>
            </a:r>
            <a:r>
              <a:rPr lang="en-US" altLang="en-US" sz="2400" b="1">
                <a:latin typeface="Arial" pitchFamily="34" charset="0"/>
                <a:ea typeface="ＭＳ Ｐゴシック" pitchFamily="34" charset="-128"/>
                <a:cs typeface="Arial" pitchFamily="34" charset="0"/>
              </a:rPr>
              <a:t> Sihon and Og (Deut. 31:4; Josh. 2:10, 9:10).</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8513" cy="685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341" name="Oval 5"/>
          <p:cNvSpPr>
            <a:spLocks noChangeArrowheads="1"/>
          </p:cNvSpPr>
          <p:nvPr/>
        </p:nvSpPr>
        <p:spPr bwMode="auto">
          <a:xfrm>
            <a:off x="1143000" y="0"/>
            <a:ext cx="3048000" cy="5867400"/>
          </a:xfrm>
          <a:prstGeom prst="ellipse">
            <a:avLst/>
          </a:prstGeom>
          <a:noFill/>
          <a:ln w="381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b="1">
              <a:latin typeface="Arial" pitchFamily="34" charset="0"/>
              <a:cs typeface="Arial" pitchFamily="34" charset="0"/>
            </a:endParaRPr>
          </a:p>
        </p:txBody>
      </p:sp>
      <p:sp>
        <p:nvSpPr>
          <p:cNvPr id="14345" name="Line 9"/>
          <p:cNvSpPr>
            <a:spLocks noChangeShapeType="1"/>
          </p:cNvSpPr>
          <p:nvPr/>
        </p:nvSpPr>
        <p:spPr bwMode="auto">
          <a:xfrm flipH="1" flipV="1">
            <a:off x="3657600" y="5257800"/>
            <a:ext cx="914400" cy="3810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4348" name="Line 12"/>
          <p:cNvSpPr>
            <a:spLocks noChangeShapeType="1"/>
          </p:cNvSpPr>
          <p:nvPr/>
        </p:nvSpPr>
        <p:spPr bwMode="auto">
          <a:xfrm flipV="1">
            <a:off x="838200" y="5029200"/>
            <a:ext cx="762000" cy="3810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4352" name="Line 16"/>
          <p:cNvSpPr>
            <a:spLocks noChangeShapeType="1"/>
          </p:cNvSpPr>
          <p:nvPr/>
        </p:nvSpPr>
        <p:spPr bwMode="auto">
          <a:xfrm>
            <a:off x="1600200" y="152400"/>
            <a:ext cx="6096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8376" name="Text Box 17"/>
          <p:cNvSpPr txBox="1">
            <a:spLocks noChangeArrowheads="1"/>
          </p:cNvSpPr>
          <p:nvPr/>
        </p:nvSpPr>
        <p:spPr bwMode="auto">
          <a:xfrm>
            <a:off x="84582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b="1">
                <a:latin typeface="Arial" pitchFamily="34" charset="0"/>
                <a:cs typeface="Arial" pitchFamily="34" charset="0"/>
              </a:rPr>
              <a:t>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14339">
                                            <p:txEl>
                                              <p:pRg st="4" end="4"/>
                                            </p:txEl>
                                          </p:spTgt>
                                        </p:tgtEl>
                                        <p:attrNameLst>
                                          <p:attrName>style.visibility</p:attrName>
                                        </p:attrNameLst>
                                      </p:cBhvr>
                                      <p:to>
                                        <p:strVal val="visible"/>
                                      </p:to>
                                    </p:set>
                                    <p:anim calcmode="lin" valueType="num">
                                      <p:cBhvr additive="base">
                                        <p:cTn id="22"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grpId="0" nodeType="afterEffect">
                                  <p:stCondLst>
                                    <p:cond delay="2000"/>
                                  </p:stCondLst>
                                  <p:childTnLst>
                                    <p:set>
                                      <p:cBhvr>
                                        <p:cTn id="26" dur="1" fill="hold">
                                          <p:stCondLst>
                                            <p:cond delay="0"/>
                                          </p:stCondLst>
                                        </p:cTn>
                                        <p:tgtEl>
                                          <p:spTgt spid="14341"/>
                                        </p:tgtEl>
                                        <p:attrNameLst>
                                          <p:attrName>style.visibility</p:attrName>
                                        </p:attrNameLst>
                                      </p:cBhvr>
                                      <p:to>
                                        <p:strVal val="visible"/>
                                      </p:to>
                                    </p:set>
                                    <p:anim calcmode="lin" valueType="num">
                                      <p:cBhvr additive="base">
                                        <p:cTn id="27" dur="500" fill="hold"/>
                                        <p:tgtEl>
                                          <p:spTgt spid="14341"/>
                                        </p:tgtEl>
                                        <p:attrNameLst>
                                          <p:attrName>ppt_x</p:attrName>
                                        </p:attrNameLst>
                                      </p:cBhvr>
                                      <p:tavLst>
                                        <p:tav tm="0">
                                          <p:val>
                                            <p:strVal val="0-#ppt_w/2"/>
                                          </p:val>
                                        </p:tav>
                                        <p:tav tm="100000">
                                          <p:val>
                                            <p:strVal val="#ppt_x"/>
                                          </p:val>
                                        </p:tav>
                                      </p:tavLst>
                                    </p:anim>
                                    <p:anim calcmode="lin" valueType="num">
                                      <p:cBhvr additive="base">
                                        <p:cTn id="28" dur="500" fill="hold"/>
                                        <p:tgtEl>
                                          <p:spTgt spid="1434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grpId="0" nodeType="afterEffect">
                                  <p:stCondLst>
                                    <p:cond delay="1000"/>
                                  </p:stCondLst>
                                  <p:childTnLst>
                                    <p:set>
                                      <p:cBhvr>
                                        <p:cTn id="31" dur="1" fill="hold">
                                          <p:stCondLst>
                                            <p:cond delay="0"/>
                                          </p:stCondLst>
                                        </p:cTn>
                                        <p:tgtEl>
                                          <p:spTgt spid="14352"/>
                                        </p:tgtEl>
                                        <p:attrNameLst>
                                          <p:attrName>style.visibility</p:attrName>
                                        </p:attrNameLst>
                                      </p:cBhvr>
                                      <p:to>
                                        <p:strVal val="visible"/>
                                      </p:to>
                                    </p:set>
                                    <p:anim calcmode="lin" valueType="num">
                                      <p:cBhvr additive="base">
                                        <p:cTn id="32" dur="500" fill="hold"/>
                                        <p:tgtEl>
                                          <p:spTgt spid="14352"/>
                                        </p:tgtEl>
                                        <p:attrNameLst>
                                          <p:attrName>ppt_x</p:attrName>
                                        </p:attrNameLst>
                                      </p:cBhvr>
                                      <p:tavLst>
                                        <p:tav tm="0">
                                          <p:val>
                                            <p:strVal val="0-#ppt_w/2"/>
                                          </p:val>
                                        </p:tav>
                                        <p:tav tm="100000">
                                          <p:val>
                                            <p:strVal val="#ppt_x"/>
                                          </p:val>
                                        </p:tav>
                                      </p:tavLst>
                                    </p:anim>
                                    <p:anim calcmode="lin" valueType="num">
                                      <p:cBhvr additive="base">
                                        <p:cTn id="33" dur="500" fill="hold"/>
                                        <p:tgtEl>
                                          <p:spTgt spid="1435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9000"/>
                            </p:stCondLst>
                            <p:childTnLst>
                              <p:par>
                                <p:cTn id="35" presetID="2" presetClass="entr" presetSubtype="8" fill="hold" grpId="0" nodeType="afterEffect">
                                  <p:stCondLst>
                                    <p:cond delay="1000"/>
                                  </p:stCondLst>
                                  <p:childTnLst>
                                    <p:set>
                                      <p:cBhvr>
                                        <p:cTn id="36" dur="1" fill="hold">
                                          <p:stCondLst>
                                            <p:cond delay="0"/>
                                          </p:stCondLst>
                                        </p:cTn>
                                        <p:tgtEl>
                                          <p:spTgt spid="14345"/>
                                        </p:tgtEl>
                                        <p:attrNameLst>
                                          <p:attrName>style.visibility</p:attrName>
                                        </p:attrNameLst>
                                      </p:cBhvr>
                                      <p:to>
                                        <p:strVal val="visible"/>
                                      </p:to>
                                    </p:set>
                                    <p:anim calcmode="lin" valueType="num">
                                      <p:cBhvr additive="base">
                                        <p:cTn id="37" dur="500" fill="hold"/>
                                        <p:tgtEl>
                                          <p:spTgt spid="14345"/>
                                        </p:tgtEl>
                                        <p:attrNameLst>
                                          <p:attrName>ppt_x</p:attrName>
                                        </p:attrNameLst>
                                      </p:cBhvr>
                                      <p:tavLst>
                                        <p:tav tm="0">
                                          <p:val>
                                            <p:strVal val="0-#ppt_w/2"/>
                                          </p:val>
                                        </p:tav>
                                        <p:tav tm="100000">
                                          <p:val>
                                            <p:strVal val="#ppt_x"/>
                                          </p:val>
                                        </p:tav>
                                      </p:tavLst>
                                    </p:anim>
                                    <p:anim calcmode="lin" valueType="num">
                                      <p:cBhvr additive="base">
                                        <p:cTn id="38" dur="500" fill="hold"/>
                                        <p:tgtEl>
                                          <p:spTgt spid="1434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0500"/>
                            </p:stCondLst>
                            <p:childTnLst>
                              <p:par>
                                <p:cTn id="40" presetID="2" presetClass="entr" presetSubtype="8" fill="hold" grpId="0" nodeType="afterEffect">
                                  <p:stCondLst>
                                    <p:cond delay="1000"/>
                                  </p:stCondLst>
                                  <p:childTnLst>
                                    <p:set>
                                      <p:cBhvr>
                                        <p:cTn id="41" dur="1" fill="hold">
                                          <p:stCondLst>
                                            <p:cond delay="0"/>
                                          </p:stCondLst>
                                        </p:cTn>
                                        <p:tgtEl>
                                          <p:spTgt spid="14348"/>
                                        </p:tgtEl>
                                        <p:attrNameLst>
                                          <p:attrName>style.visibility</p:attrName>
                                        </p:attrNameLst>
                                      </p:cBhvr>
                                      <p:to>
                                        <p:strVal val="visible"/>
                                      </p:to>
                                    </p:set>
                                    <p:anim calcmode="lin" valueType="num">
                                      <p:cBhvr additive="base">
                                        <p:cTn id="42" dur="500" fill="hold"/>
                                        <p:tgtEl>
                                          <p:spTgt spid="14348"/>
                                        </p:tgtEl>
                                        <p:attrNameLst>
                                          <p:attrName>ppt_x</p:attrName>
                                        </p:attrNameLst>
                                      </p:cBhvr>
                                      <p:tavLst>
                                        <p:tav tm="0">
                                          <p:val>
                                            <p:strVal val="0-#ppt_w/2"/>
                                          </p:val>
                                        </p:tav>
                                        <p:tav tm="100000">
                                          <p:val>
                                            <p:strVal val="#ppt_x"/>
                                          </p:val>
                                        </p:tav>
                                      </p:tavLst>
                                    </p:anim>
                                    <p:anim calcmode="lin" valueType="num">
                                      <p:cBhvr additive="base">
                                        <p:cTn id="43"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advAuto="1000"/>
      <p:bldP spid="14341" grpId="0" animBg="1"/>
      <p:bldP spid="14345" grpId="0" animBg="1"/>
      <p:bldP spid="14348" grpId="0" animBg="1"/>
      <p:bldP spid="143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A0DAAD-75FD-A38F-A812-7910DDE30902}"/>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1266" name="Rectangle 2"/>
          <p:cNvSpPr>
            <a:spLocks noGrp="1" noChangeArrowheads="1"/>
          </p:cNvSpPr>
          <p:nvPr>
            <p:ph type="title"/>
          </p:nvPr>
        </p:nvSpPr>
        <p:spPr>
          <a:xfrm>
            <a:off x="3563938" y="304800"/>
            <a:ext cx="5545137" cy="892175"/>
          </a:xfrm>
        </p:spPr>
        <p:txBody>
          <a:bodyPr/>
          <a:lstStyle/>
          <a:p>
            <a:pPr eaLnBrk="1" hangingPunct="1"/>
            <a:r>
              <a:rPr lang="en-US" altLang="en-US" b="1">
                <a:solidFill>
                  <a:srgbClr val="FFCC00"/>
                </a:solidFill>
                <a:ea typeface="ＭＳ Ｐゴシック" pitchFamily="34" charset="-128"/>
              </a:rPr>
              <a:t>Powerful</a:t>
            </a:r>
            <a:r>
              <a:rPr lang="en-US" altLang="en-US" b="1">
                <a:ea typeface="ＭＳ Ｐゴシック" pitchFamily="34" charset="-128"/>
              </a:rPr>
              <a:t> </a:t>
            </a:r>
            <a:r>
              <a:rPr lang="en-US" altLang="en-US" b="1">
                <a:solidFill>
                  <a:srgbClr val="FFFFFF"/>
                </a:solidFill>
                <a:ea typeface="ＭＳ Ｐゴシック" pitchFamily="34" charset="-128"/>
              </a:rPr>
              <a:t>Amorites</a:t>
            </a:r>
          </a:p>
        </p:txBody>
      </p:sp>
      <p:sp>
        <p:nvSpPr>
          <p:cNvPr id="11267" name="Rectangle 3"/>
          <p:cNvSpPr>
            <a:spLocks noGrp="1" noChangeArrowheads="1"/>
          </p:cNvSpPr>
          <p:nvPr>
            <p:ph type="body" idx="1"/>
          </p:nvPr>
        </p:nvSpPr>
        <p:spPr>
          <a:xfrm>
            <a:off x="3733800" y="1066800"/>
            <a:ext cx="5410200" cy="5562600"/>
          </a:xfrm>
        </p:spPr>
        <p:txBody>
          <a:bodyPr/>
          <a:lstStyle/>
          <a:p>
            <a:pPr eaLnBrk="1" hangingPunct="1">
              <a:lnSpc>
                <a:spcPct val="80000"/>
              </a:lnSpc>
              <a:buFont typeface="Wingdings" pitchFamily="2" charset="2"/>
              <a:buNone/>
            </a:pPr>
            <a:endParaRPr lang="en-US" altLang="en-US" sz="2000">
              <a:latin typeface="Arial" pitchFamily="34" charset="0"/>
              <a:ea typeface="ＭＳ Ｐゴシック" pitchFamily="34" charset="-128"/>
              <a:cs typeface="Arial" pitchFamily="34" charset="0"/>
            </a:endParaRPr>
          </a:p>
          <a:p>
            <a:pPr eaLnBrk="1" hangingPunct="1">
              <a:lnSpc>
                <a:spcPct val="80000"/>
              </a:lnSpc>
            </a:pPr>
            <a:r>
              <a:rPr lang="en-US" altLang="en-US" sz="2800">
                <a:latin typeface="Arial" pitchFamily="34" charset="0"/>
                <a:ea typeface="ＭＳ Ｐゴシック" pitchFamily="34" charset="-128"/>
                <a:cs typeface="Arial" pitchFamily="34" charset="0"/>
              </a:rPr>
              <a:t>Along with many other tribes, occupied the pre-conquest territory of Canaan.</a:t>
            </a:r>
          </a:p>
          <a:p>
            <a:pPr eaLnBrk="1" hangingPunct="1">
              <a:lnSpc>
                <a:spcPct val="80000"/>
              </a:lnSpc>
            </a:pPr>
            <a:endParaRPr lang="en-US" altLang="en-US" sz="1600">
              <a:latin typeface="Arial" pitchFamily="34" charset="0"/>
              <a:ea typeface="ＭＳ Ｐゴシック" pitchFamily="34" charset="-128"/>
              <a:cs typeface="Arial" pitchFamily="34" charset="0"/>
            </a:endParaRPr>
          </a:p>
          <a:p>
            <a:pPr eaLnBrk="1" hangingPunct="1">
              <a:lnSpc>
                <a:spcPct val="80000"/>
              </a:lnSpc>
            </a:pPr>
            <a:r>
              <a:rPr lang="en-US" altLang="en-US" sz="2800">
                <a:latin typeface="Arial" pitchFamily="34" charset="0"/>
                <a:ea typeface="ＭＳ Ｐゴシック" pitchFamily="34" charset="-128"/>
                <a:cs typeface="Arial" pitchFamily="34" charset="0"/>
              </a:rPr>
              <a:t>Probably the most powerful of all the pagan clans in Palestine.</a:t>
            </a:r>
          </a:p>
          <a:p>
            <a:pPr lvl="1" eaLnBrk="1" hangingPunct="1">
              <a:lnSpc>
                <a:spcPct val="80000"/>
              </a:lnSpc>
            </a:pPr>
            <a:r>
              <a:rPr lang="en-US" altLang="en-US">
                <a:latin typeface="Arial" pitchFamily="34" charset="0"/>
                <a:ea typeface="ＭＳ Ｐゴシック" pitchFamily="34" charset="-128"/>
                <a:cs typeface="Arial" pitchFamily="34" charset="0"/>
              </a:rPr>
              <a:t>men of Ai </a:t>
            </a:r>
            <a:r>
              <a:rPr lang="en-US" altLang="en-US" sz="1600">
                <a:latin typeface="Arial" pitchFamily="34" charset="0"/>
                <a:ea typeface="ＭＳ Ｐゴシック" pitchFamily="34" charset="-128"/>
                <a:cs typeface="Arial" pitchFamily="34" charset="0"/>
              </a:rPr>
              <a:t>(Josh. 7:7),</a:t>
            </a:r>
            <a:r>
              <a:rPr lang="en-US" altLang="en-US">
                <a:latin typeface="Arial" pitchFamily="34" charset="0"/>
                <a:ea typeface="ＭＳ Ｐゴシック" pitchFamily="34" charset="-128"/>
                <a:cs typeface="Arial" pitchFamily="34" charset="0"/>
              </a:rPr>
              <a:t> and the armies of Sihon and Og </a:t>
            </a:r>
            <a:r>
              <a:rPr lang="en-US" altLang="en-US" sz="1600">
                <a:latin typeface="Arial" pitchFamily="34" charset="0"/>
                <a:ea typeface="ＭＳ Ｐゴシック" pitchFamily="34" charset="-128"/>
                <a:cs typeface="Arial" pitchFamily="34" charset="0"/>
              </a:rPr>
              <a:t>(Num. 21:21-35)</a:t>
            </a:r>
            <a:r>
              <a:rPr lang="en-US" altLang="en-US" sz="2400">
                <a:latin typeface="Arial" pitchFamily="34" charset="0"/>
                <a:ea typeface="ＭＳ Ｐゴシック" pitchFamily="34" charset="-128"/>
                <a:cs typeface="Arial" pitchFamily="34" charset="0"/>
              </a:rPr>
              <a:t>,</a:t>
            </a:r>
            <a:r>
              <a:rPr lang="en-US" altLang="en-US">
                <a:latin typeface="Arial" pitchFamily="34" charset="0"/>
                <a:ea typeface="ＭＳ Ｐゴシック" pitchFamily="34" charset="-128"/>
                <a:cs typeface="Arial" pitchFamily="34" charset="0"/>
              </a:rPr>
              <a:t> were  formidable Amorite foes. </a:t>
            </a:r>
          </a:p>
          <a:p>
            <a:pPr eaLnBrk="1" hangingPunct="1">
              <a:lnSpc>
                <a:spcPct val="80000"/>
              </a:lnSpc>
            </a:pPr>
            <a:r>
              <a:rPr lang="en-US" altLang="en-US" sz="2800">
                <a:latin typeface="Arial" pitchFamily="34" charset="0"/>
                <a:ea typeface="ＭＳ Ｐゴシック" pitchFamily="34" charset="-128"/>
                <a:cs typeface="Arial" pitchFamily="34" charset="0"/>
              </a:rPr>
              <a:t>Represented all non-Israelites whom God commanded to be driven from the land </a:t>
            </a:r>
            <a:r>
              <a:rPr lang="en-US" altLang="en-US" sz="1600">
                <a:latin typeface="Arial" pitchFamily="34" charset="0"/>
                <a:ea typeface="ＭＳ Ｐゴシック" pitchFamily="34" charset="-128"/>
                <a:cs typeface="Arial" pitchFamily="34" charset="0"/>
              </a:rPr>
              <a:t>(Joshua 10:5; 24:8,15; Judges 6:10).</a:t>
            </a:r>
            <a:endParaRPr lang="en-US" altLang="en-US" sz="2800">
              <a:latin typeface="Arial" pitchFamily="34" charset="0"/>
              <a:ea typeface="ＭＳ Ｐゴシック" pitchFamily="34" charset="-128"/>
              <a:cs typeface="Arial" pitchFamily="34" charset="0"/>
            </a:endParaRPr>
          </a:p>
        </p:txBody>
      </p:sp>
      <p:pic>
        <p:nvPicPr>
          <p:cNvPr id="604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350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7"/>
          <p:cNvSpPr txBox="1">
            <a:spLocks noChangeArrowheads="1"/>
          </p:cNvSpPr>
          <p:nvPr/>
        </p:nvSpPr>
        <p:spPr bwMode="auto">
          <a:xfrm>
            <a:off x="152400" y="228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a:t>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 calcmode="lin" valueType="num">
                                      <p:cBhvr additive="base">
                                        <p:cTn id="12"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 calcmode="lin" valueType="num">
                                      <p:cBhvr additive="base">
                                        <p:cTn id="17"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26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 calcmode="lin" valueType="num">
                                      <p:cBhvr additive="base">
                                        <p:cTn id="2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 calcmode="lin" valueType="num">
                                      <p:cBhvr additive="base">
                                        <p:cTn id="26"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nodeType="afterEffect">
                                  <p:stCondLst>
                                    <p:cond delay="0"/>
                                  </p:stCondLst>
                                  <p:childTnLst>
                                    <p:set>
                                      <p:cBhvr>
                                        <p:cTn id="30" dur="1" fill="hold">
                                          <p:stCondLst>
                                            <p:cond delay="0"/>
                                          </p:stCondLst>
                                        </p:cTn>
                                        <p:tgtEl>
                                          <p:spTgt spid="11269"/>
                                        </p:tgtEl>
                                        <p:attrNameLst>
                                          <p:attrName>style.visibility</p:attrName>
                                        </p:attrNameLst>
                                      </p:cBhvr>
                                      <p:to>
                                        <p:strVal val="visible"/>
                                      </p:to>
                                    </p:set>
                                    <p:anim calcmode="lin" valueType="num">
                                      <p:cBhvr additive="base">
                                        <p:cTn id="31" dur="500" fill="hold"/>
                                        <p:tgtEl>
                                          <p:spTgt spid="11269"/>
                                        </p:tgtEl>
                                        <p:attrNameLst>
                                          <p:attrName>ppt_x</p:attrName>
                                        </p:attrNameLst>
                                      </p:cBhvr>
                                      <p:tavLst>
                                        <p:tav tm="0">
                                          <p:val>
                                            <p:strVal val="0-#ppt_w/2"/>
                                          </p:val>
                                        </p:tav>
                                        <p:tav tm="100000">
                                          <p:val>
                                            <p:strVal val="#ppt_x"/>
                                          </p:val>
                                        </p:tav>
                                      </p:tavLst>
                                    </p:anim>
                                    <p:anim calcmode="lin" valueType="num">
                                      <p:cBhvr additive="base">
                                        <p:cTn id="32"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uiExpand="1"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3F754C-44D6-1A33-27CA-6A29C26F28F9}"/>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0242" name="Rectangle 2"/>
          <p:cNvSpPr>
            <a:spLocks noGrp="1" noChangeArrowheads="1"/>
          </p:cNvSpPr>
          <p:nvPr>
            <p:ph type="title"/>
          </p:nvPr>
        </p:nvSpPr>
        <p:spPr>
          <a:xfrm>
            <a:off x="762000" y="-26988"/>
            <a:ext cx="7772400" cy="1143001"/>
          </a:xfrm>
        </p:spPr>
        <p:txBody>
          <a:bodyPr/>
          <a:lstStyle/>
          <a:p>
            <a:pPr eaLnBrk="1" hangingPunct="1"/>
            <a:r>
              <a:rPr lang="en-US" altLang="en-US" sz="5400" b="1" i="1">
                <a:solidFill>
                  <a:srgbClr val="FFFFFF"/>
                </a:solidFill>
                <a:ea typeface="ＭＳ Ｐゴシック" pitchFamily="34" charset="-128"/>
                <a:cs typeface="Arial" pitchFamily="34" charset="0"/>
              </a:rPr>
              <a:t>A Lesson for us?</a:t>
            </a:r>
            <a:r>
              <a:rPr lang="en-US" altLang="en-US" sz="5400" b="1">
                <a:solidFill>
                  <a:srgbClr val="FFFFFF"/>
                </a:solidFill>
                <a:ea typeface="ＭＳ Ｐゴシック" pitchFamily="34" charset="-128"/>
                <a:cs typeface="Arial" pitchFamily="34" charset="0"/>
              </a:rPr>
              <a:t> </a:t>
            </a:r>
          </a:p>
        </p:txBody>
      </p:sp>
      <p:sp>
        <p:nvSpPr>
          <p:cNvPr id="10243" name="Rectangle 3"/>
          <p:cNvSpPr>
            <a:spLocks noGrp="1" noChangeArrowheads="1"/>
          </p:cNvSpPr>
          <p:nvPr>
            <p:ph type="body" idx="1"/>
          </p:nvPr>
        </p:nvSpPr>
        <p:spPr>
          <a:xfrm>
            <a:off x="-36513" y="765175"/>
            <a:ext cx="9361488" cy="3433763"/>
          </a:xfrm>
        </p:spPr>
        <p:txBody>
          <a:bodyPr/>
          <a:lstStyle/>
          <a:p>
            <a:pPr eaLnBrk="1" hangingPunct="1">
              <a:buFont typeface="Wingdings" pitchFamily="2" charset="2"/>
              <a:buNone/>
            </a:pPr>
            <a:r>
              <a:rPr lang="en-US" altLang="en-US" sz="4000" b="1">
                <a:solidFill>
                  <a:srgbClr val="FFCC00"/>
                </a:solidFill>
                <a:latin typeface="Arial" pitchFamily="34" charset="0"/>
                <a:ea typeface="ＭＳ Ｐゴシック" pitchFamily="34" charset="-128"/>
                <a:cs typeface="Arial" pitchFamily="34" charset="0"/>
              </a:rPr>
              <a:t>Do we</a:t>
            </a:r>
          </a:p>
          <a:p>
            <a:pPr eaLnBrk="1" hangingPunct="1">
              <a:buFont typeface="Wingdings" pitchFamily="2" charset="2"/>
              <a:buNone/>
            </a:pPr>
            <a:r>
              <a:rPr lang="en-US" altLang="en-US" sz="4000" b="1">
                <a:solidFill>
                  <a:srgbClr val="FFCC00"/>
                </a:solidFill>
                <a:latin typeface="Arial" pitchFamily="34" charset="0"/>
                <a:ea typeface="ＭＳ Ｐゴシック" pitchFamily="34" charset="-128"/>
                <a:cs typeface="Arial" pitchFamily="34" charset="0"/>
              </a:rPr>
              <a:t>         fear those </a:t>
            </a:r>
          </a:p>
          <a:p>
            <a:pPr eaLnBrk="1" hangingPunct="1">
              <a:buFont typeface="Wingdings" pitchFamily="2" charset="2"/>
              <a:buNone/>
            </a:pPr>
            <a:r>
              <a:rPr lang="en-US" altLang="en-US" sz="4000" b="1">
                <a:solidFill>
                  <a:srgbClr val="FFCC00"/>
                </a:solidFill>
                <a:latin typeface="Arial" pitchFamily="34" charset="0"/>
                <a:ea typeface="ＭＳ Ｐゴシック" pitchFamily="34" charset="-128"/>
                <a:cs typeface="Arial" pitchFamily="34" charset="0"/>
              </a:rPr>
              <a:t>                   who are </a:t>
            </a:r>
          </a:p>
          <a:p>
            <a:pPr eaLnBrk="1" hangingPunct="1">
              <a:buFont typeface="Wingdings" pitchFamily="2" charset="2"/>
              <a:buNone/>
            </a:pPr>
            <a:r>
              <a:rPr lang="en-US" altLang="en-US" sz="4400" b="1">
                <a:solidFill>
                  <a:srgbClr val="FFCC00"/>
                </a:solidFill>
                <a:latin typeface="Arial" pitchFamily="34" charset="0"/>
                <a:ea typeface="ＭＳ Ｐゴシック" pitchFamily="34" charset="-128"/>
                <a:cs typeface="Arial" pitchFamily="34" charset="0"/>
              </a:rPr>
              <a:t>                         </a:t>
            </a:r>
            <a:r>
              <a:rPr lang="en-US" altLang="en-US" sz="4400" b="1">
                <a:latin typeface="Arial" pitchFamily="34" charset="0"/>
                <a:ea typeface="ＭＳ Ｐゴシック" pitchFamily="34" charset="-128"/>
                <a:cs typeface="Arial" pitchFamily="34" charset="0"/>
              </a:rPr>
              <a:t>GIANTS</a:t>
            </a:r>
          </a:p>
          <a:p>
            <a:pPr eaLnBrk="1" hangingPunct="1">
              <a:buFont typeface="Wingdings" pitchFamily="2" charset="2"/>
              <a:buNone/>
            </a:pPr>
            <a:r>
              <a:rPr lang="en-US" altLang="en-US" sz="4000" b="1">
                <a:solidFill>
                  <a:srgbClr val="FFCC00"/>
                </a:solidFill>
                <a:latin typeface="Arial" pitchFamily="34" charset="0"/>
                <a:ea typeface="ＭＳ Ｐゴシック" pitchFamily="34" charset="-128"/>
                <a:cs typeface="Arial" pitchFamily="34" charset="0"/>
              </a:rPr>
              <a:t>                                   like Israelites?</a:t>
            </a:r>
            <a:r>
              <a:rPr lang="en-US" altLang="en-US" sz="4000" b="1">
                <a:latin typeface="Arial" pitchFamily="34" charset="0"/>
                <a:ea typeface="ＭＳ Ｐゴシック" pitchFamily="34" charset="-128"/>
                <a:cs typeface="Arial" pitchFamily="34" charset="0"/>
              </a:rPr>
              <a:t> </a:t>
            </a:r>
          </a:p>
          <a:p>
            <a:pPr eaLnBrk="1" hangingPunct="1">
              <a:buFont typeface="Wingdings" pitchFamily="2" charset="2"/>
              <a:buNone/>
            </a:pPr>
            <a:r>
              <a:rPr lang="en-US" altLang="en-US" sz="2400" b="1">
                <a:latin typeface="Arial" pitchFamily="34" charset="0"/>
                <a:ea typeface="ＭＳ Ｐゴシック" pitchFamily="34" charset="-128"/>
                <a:cs typeface="Arial" pitchFamily="34" charset="0"/>
              </a:rPr>
              <a:t>                                                                        </a:t>
            </a:r>
            <a:r>
              <a:rPr lang="en-US" altLang="en-US" sz="2400" b="1">
                <a:solidFill>
                  <a:srgbClr val="FFCC00"/>
                </a:solidFill>
                <a:latin typeface="Arial" pitchFamily="34" charset="0"/>
                <a:ea typeface="ＭＳ Ｐゴシック" pitchFamily="34" charset="-128"/>
                <a:cs typeface="Arial" pitchFamily="34" charset="0"/>
              </a:rPr>
              <a:t>(Numbers 13:31-33) </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760913"/>
            <a:ext cx="1441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34000" y="5065713"/>
            <a:ext cx="106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608513"/>
            <a:ext cx="17160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52913"/>
            <a:ext cx="209073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400800" y="5256213"/>
            <a:ext cx="8382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239000" y="5414963"/>
            <a:ext cx="8382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p:cTn id="12"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 calcmode="lin" valueType="num">
                                      <p:cBhvr>
                                        <p:cTn id="17"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43">
                                            <p:txEl>
                                              <p:pRg st="1" end="1"/>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 calcmode="lin" valueType="num">
                                      <p:cBhvr>
                                        <p:cTn id="22"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243">
                                            <p:txEl>
                                              <p:pRg st="2" end="2"/>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 calcmode="lin" valueType="num">
                                      <p:cBhvr>
                                        <p:cTn id="27"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0243">
                                            <p:txEl>
                                              <p:pRg st="3" end="3"/>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 calcmode="lin" valueType="num">
                                      <p:cBhvr>
                                        <p:cTn id="32"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0243">
                                            <p:txEl>
                                              <p:pRg st="4" end="4"/>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p:cTn id="37"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0243">
                                            <p:txEl>
                                              <p:pRg st="5" end="5"/>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10247"/>
                                        </p:tgtEl>
                                        <p:attrNameLst>
                                          <p:attrName>style.visibility</p:attrName>
                                        </p:attrNameLst>
                                      </p:cBhvr>
                                      <p:to>
                                        <p:strVal val="visible"/>
                                      </p:to>
                                    </p:set>
                                    <p:anim calcmode="lin" valueType="num">
                                      <p:cBhvr additive="base">
                                        <p:cTn id="42" dur="500" fill="hold"/>
                                        <p:tgtEl>
                                          <p:spTgt spid="10247"/>
                                        </p:tgtEl>
                                        <p:attrNameLst>
                                          <p:attrName>ppt_x</p:attrName>
                                        </p:attrNameLst>
                                      </p:cBhvr>
                                      <p:tavLst>
                                        <p:tav tm="0">
                                          <p:val>
                                            <p:strVal val="0-#ppt_w/2"/>
                                          </p:val>
                                        </p:tav>
                                        <p:tav tm="100000">
                                          <p:val>
                                            <p:strVal val="#ppt_x"/>
                                          </p:val>
                                        </p:tav>
                                      </p:tavLst>
                                    </p:anim>
                                    <p:anim calcmode="lin" valueType="num">
                                      <p:cBhvr additive="base">
                                        <p:cTn id="43" dur="500" fill="hold"/>
                                        <p:tgtEl>
                                          <p:spTgt spid="1024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10246"/>
                                        </p:tgtEl>
                                        <p:attrNameLst>
                                          <p:attrName>style.visibility</p:attrName>
                                        </p:attrNameLst>
                                      </p:cBhvr>
                                      <p:to>
                                        <p:strVal val="visible"/>
                                      </p:to>
                                    </p:set>
                                    <p:anim calcmode="lin" valueType="num">
                                      <p:cBhvr additive="base">
                                        <p:cTn id="47" dur="500" fill="hold"/>
                                        <p:tgtEl>
                                          <p:spTgt spid="10246"/>
                                        </p:tgtEl>
                                        <p:attrNameLst>
                                          <p:attrName>ppt_x</p:attrName>
                                        </p:attrNameLst>
                                      </p:cBhvr>
                                      <p:tavLst>
                                        <p:tav tm="0">
                                          <p:val>
                                            <p:strVal val="0-#ppt_w/2"/>
                                          </p:val>
                                        </p:tav>
                                        <p:tav tm="100000">
                                          <p:val>
                                            <p:strVal val="#ppt_x"/>
                                          </p:val>
                                        </p:tav>
                                      </p:tavLst>
                                    </p:anim>
                                    <p:anim calcmode="lin" valueType="num">
                                      <p:cBhvr additive="base">
                                        <p:cTn id="48" dur="500" fill="hold"/>
                                        <p:tgtEl>
                                          <p:spTgt spid="10246"/>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10244"/>
                                        </p:tgtEl>
                                        <p:attrNameLst>
                                          <p:attrName>style.visibility</p:attrName>
                                        </p:attrNameLst>
                                      </p:cBhvr>
                                      <p:to>
                                        <p:strVal val="visible"/>
                                      </p:to>
                                    </p:set>
                                    <p:anim calcmode="lin" valueType="num">
                                      <p:cBhvr additive="base">
                                        <p:cTn id="52" dur="500" fill="hold"/>
                                        <p:tgtEl>
                                          <p:spTgt spid="10244"/>
                                        </p:tgtEl>
                                        <p:attrNameLst>
                                          <p:attrName>ppt_x</p:attrName>
                                        </p:attrNameLst>
                                      </p:cBhvr>
                                      <p:tavLst>
                                        <p:tav tm="0">
                                          <p:val>
                                            <p:strVal val="0-#ppt_w/2"/>
                                          </p:val>
                                        </p:tav>
                                        <p:tav tm="100000">
                                          <p:val>
                                            <p:strVal val="#ppt_x"/>
                                          </p:val>
                                        </p:tav>
                                      </p:tavLst>
                                    </p:anim>
                                    <p:anim calcmode="lin" valueType="num">
                                      <p:cBhvr additive="base">
                                        <p:cTn id="53" dur="500" fill="hold"/>
                                        <p:tgtEl>
                                          <p:spTgt spid="10244"/>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nodeType="afterEffect">
                                  <p:stCondLst>
                                    <p:cond delay="0"/>
                                  </p:stCondLst>
                                  <p:childTnLst>
                                    <p:set>
                                      <p:cBhvr>
                                        <p:cTn id="56" dur="1" fill="hold">
                                          <p:stCondLst>
                                            <p:cond delay="0"/>
                                          </p:stCondLst>
                                        </p:cTn>
                                        <p:tgtEl>
                                          <p:spTgt spid="10245"/>
                                        </p:tgtEl>
                                        <p:attrNameLst>
                                          <p:attrName>style.visibility</p:attrName>
                                        </p:attrNameLst>
                                      </p:cBhvr>
                                      <p:to>
                                        <p:strVal val="visible"/>
                                      </p:to>
                                    </p:set>
                                    <p:anim calcmode="lin" valueType="num">
                                      <p:cBhvr additive="base">
                                        <p:cTn id="57" dur="500" fill="hold"/>
                                        <p:tgtEl>
                                          <p:spTgt spid="10245"/>
                                        </p:tgtEl>
                                        <p:attrNameLst>
                                          <p:attrName>ppt_x</p:attrName>
                                        </p:attrNameLst>
                                      </p:cBhvr>
                                      <p:tavLst>
                                        <p:tav tm="0">
                                          <p:val>
                                            <p:strVal val="0-#ppt_w/2"/>
                                          </p:val>
                                        </p:tav>
                                        <p:tav tm="100000">
                                          <p:val>
                                            <p:strVal val="#ppt_x"/>
                                          </p:val>
                                        </p:tav>
                                      </p:tavLst>
                                    </p:anim>
                                    <p:anim calcmode="lin" valueType="num">
                                      <p:cBhvr additive="base">
                                        <p:cTn id="58" dur="500" fill="hold"/>
                                        <p:tgtEl>
                                          <p:spTgt spid="1024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8" fill="hold" nodeType="afterEffect">
                                  <p:stCondLst>
                                    <p:cond delay="0"/>
                                  </p:stCondLst>
                                  <p:childTnLst>
                                    <p:set>
                                      <p:cBhvr>
                                        <p:cTn id="61" dur="1" fill="hold">
                                          <p:stCondLst>
                                            <p:cond delay="0"/>
                                          </p:stCondLst>
                                        </p:cTn>
                                        <p:tgtEl>
                                          <p:spTgt spid="10248"/>
                                        </p:tgtEl>
                                        <p:attrNameLst>
                                          <p:attrName>style.visibility</p:attrName>
                                        </p:attrNameLst>
                                      </p:cBhvr>
                                      <p:to>
                                        <p:strVal val="visible"/>
                                      </p:to>
                                    </p:set>
                                    <p:anim calcmode="lin" valueType="num">
                                      <p:cBhvr additive="base">
                                        <p:cTn id="62" dur="500" fill="hold"/>
                                        <p:tgtEl>
                                          <p:spTgt spid="10248"/>
                                        </p:tgtEl>
                                        <p:attrNameLst>
                                          <p:attrName>ppt_x</p:attrName>
                                        </p:attrNameLst>
                                      </p:cBhvr>
                                      <p:tavLst>
                                        <p:tav tm="0">
                                          <p:val>
                                            <p:strVal val="0-#ppt_w/2"/>
                                          </p:val>
                                        </p:tav>
                                        <p:tav tm="100000">
                                          <p:val>
                                            <p:strVal val="#ppt_x"/>
                                          </p:val>
                                        </p:tav>
                                      </p:tavLst>
                                    </p:anim>
                                    <p:anim calcmode="lin" valueType="num">
                                      <p:cBhvr additive="base">
                                        <p:cTn id="63" dur="500" fill="hold"/>
                                        <p:tgtEl>
                                          <p:spTgt spid="10248"/>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2" presetClass="entr" presetSubtype="8" fill="hold" nodeType="afterEffect">
                                  <p:stCondLst>
                                    <p:cond delay="0"/>
                                  </p:stCondLst>
                                  <p:childTnLst>
                                    <p:set>
                                      <p:cBhvr>
                                        <p:cTn id="66" dur="1" fill="hold">
                                          <p:stCondLst>
                                            <p:cond delay="0"/>
                                          </p:stCondLst>
                                        </p:cTn>
                                        <p:tgtEl>
                                          <p:spTgt spid="10249"/>
                                        </p:tgtEl>
                                        <p:attrNameLst>
                                          <p:attrName>style.visibility</p:attrName>
                                        </p:attrNameLst>
                                      </p:cBhvr>
                                      <p:to>
                                        <p:strVal val="visible"/>
                                      </p:to>
                                    </p:set>
                                    <p:anim calcmode="lin" valueType="num">
                                      <p:cBhvr additive="base">
                                        <p:cTn id="67" dur="500" fill="hold"/>
                                        <p:tgtEl>
                                          <p:spTgt spid="10249"/>
                                        </p:tgtEl>
                                        <p:attrNameLst>
                                          <p:attrName>ppt_x</p:attrName>
                                        </p:attrNameLst>
                                      </p:cBhvr>
                                      <p:tavLst>
                                        <p:tav tm="0">
                                          <p:val>
                                            <p:strVal val="0-#ppt_w/2"/>
                                          </p:val>
                                        </p:tav>
                                        <p:tav tm="100000">
                                          <p:val>
                                            <p:strVal val="#ppt_x"/>
                                          </p:val>
                                        </p:tav>
                                      </p:tavLst>
                                    </p:anim>
                                    <p:anim calcmode="lin" valueType="num">
                                      <p:cBhvr additive="base">
                                        <p:cTn id="68"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573911-2E3B-CEAF-C6DF-82E82E7A25E0}"/>
              </a:ext>
            </a:extLst>
          </p:cNvPr>
          <p:cNvGrpSpPr/>
          <p:nvPr/>
        </p:nvGrpSpPr>
        <p:grpSpPr>
          <a:xfrm>
            <a:off x="-36513" y="0"/>
            <a:ext cx="9217027" cy="6858000"/>
            <a:chOff x="-36513" y="0"/>
            <a:chExt cx="9217027" cy="6858000"/>
          </a:xfrm>
        </p:grpSpPr>
        <p:pic>
          <p:nvPicPr>
            <p:cNvPr id="2050" name="Picture 2">
              <a:extLst>
                <a:ext uri="{FF2B5EF4-FFF2-40B4-BE49-F238E27FC236}">
                  <a16:creationId xmlns:a16="http://schemas.microsoft.com/office/drawing/2014/main" id="{87980857-C735-E58F-620B-BA235F7F4D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47"/>
            <a:stretch/>
          </p:blipFill>
          <p:spPr bwMode="auto">
            <a:xfrm>
              <a:off x="-36513" y="0"/>
              <a:ext cx="72454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C23764A-02E4-1037-3BE1-B48306363785}"/>
                </a:ext>
              </a:extLst>
            </p:cNvPr>
            <p:cNvSpPr/>
            <p:nvPr/>
          </p:nvSpPr>
          <p:spPr bwMode="auto">
            <a:xfrm>
              <a:off x="6732240" y="0"/>
              <a:ext cx="2448274"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5" charset="0"/>
              </a:endParaRPr>
            </a:p>
          </p:txBody>
        </p:sp>
      </p:grpSp>
      <p:sp>
        <p:nvSpPr>
          <p:cNvPr id="1026" name="Rectangle 2"/>
          <p:cNvSpPr>
            <a:spLocks noGrp="1" noChangeArrowheads="1"/>
          </p:cNvSpPr>
          <p:nvPr>
            <p:ph type="title"/>
          </p:nvPr>
        </p:nvSpPr>
        <p:spPr>
          <a:xfrm>
            <a:off x="-70514" y="-93276"/>
            <a:ext cx="9145588" cy="1143000"/>
          </a:xfrm>
          <a:noFill/>
        </p:spPr>
        <p:txBody>
          <a:bodyPr/>
          <a:lstStyle/>
          <a:p>
            <a:pPr eaLnBrk="1" hangingPunct="1"/>
            <a:r>
              <a:rPr lang="en-US" altLang="en-US" sz="5400" b="1" dirty="0">
                <a:solidFill>
                  <a:srgbClr val="FFCC00"/>
                </a:solidFill>
                <a:effectLst/>
                <a:ea typeface="ＭＳ Ｐゴシック" pitchFamily="34" charset="-128"/>
                <a:cs typeface="Arial" pitchFamily="34" charset="0"/>
              </a:rPr>
              <a:t>Power</a:t>
            </a:r>
            <a:r>
              <a:rPr lang="en-US" altLang="en-US" sz="5400" b="1" dirty="0">
                <a:effectLst/>
                <a:ea typeface="ＭＳ Ｐゴシック" pitchFamily="34" charset="-128"/>
                <a:cs typeface="Arial" pitchFamily="34" charset="0"/>
              </a:rPr>
              <a:t> </a:t>
            </a:r>
            <a:r>
              <a:rPr lang="en-US" altLang="en-US" sz="5400" b="1" dirty="0">
                <a:solidFill>
                  <a:srgbClr val="FFFFFF"/>
                </a:solidFill>
                <a:effectLst/>
                <a:ea typeface="ＭＳ Ｐゴシック" pitchFamily="34" charset="-128"/>
                <a:cs typeface="Arial" pitchFamily="34" charset="0"/>
              </a:rPr>
              <a:t>of the Amorites</a:t>
            </a:r>
          </a:p>
        </p:txBody>
      </p:sp>
      <p:sp>
        <p:nvSpPr>
          <p:cNvPr id="1027" name="Rectangle 3"/>
          <p:cNvSpPr>
            <a:spLocks noGrp="1" noChangeArrowheads="1"/>
          </p:cNvSpPr>
          <p:nvPr>
            <p:ph type="body" idx="1"/>
          </p:nvPr>
        </p:nvSpPr>
        <p:spPr>
          <a:xfrm>
            <a:off x="179388" y="1981200"/>
            <a:ext cx="8785225" cy="3608388"/>
          </a:xfrm>
        </p:spPr>
        <p:txBody>
          <a:bodyPr/>
          <a:lstStyle/>
          <a:p>
            <a:pPr algn="just" eaLnBrk="1" hangingPunct="1">
              <a:buFont typeface="Wingdings" pitchFamily="2" charset="2"/>
              <a:buNone/>
            </a:pPr>
            <a:r>
              <a:rPr lang="en-US" altLang="en-US" sz="4000" dirty="0">
                <a:latin typeface="Arial" pitchFamily="34" charset="0"/>
                <a:ea typeface="ＭＳ Ｐゴシック" pitchFamily="34" charset="-128"/>
                <a:cs typeface="Arial" pitchFamily="34" charset="0"/>
              </a:rPr>
              <a:t>OT References (ASV)</a:t>
            </a:r>
          </a:p>
          <a:p>
            <a:pPr algn="just" eaLnBrk="1" hangingPunct="1">
              <a:buFont typeface="Wingdings" pitchFamily="2" charset="2"/>
              <a:buNone/>
            </a:pPr>
            <a:endParaRPr lang="en-US" altLang="en-US" sz="4000" dirty="0">
              <a:latin typeface="Arial" pitchFamily="34" charset="0"/>
              <a:ea typeface="ＭＳ Ｐゴシック" pitchFamily="34" charset="-128"/>
              <a:cs typeface="Arial" pitchFamily="34" charset="0"/>
            </a:endParaRPr>
          </a:p>
          <a:p>
            <a:pPr algn="just" eaLnBrk="1" hangingPunct="1">
              <a:buFont typeface="Wingdings" pitchFamily="2" charset="2"/>
              <a:buNone/>
            </a:pPr>
            <a:r>
              <a:rPr lang="en-US" altLang="en-US" sz="3600" dirty="0">
                <a:latin typeface="Arial" pitchFamily="34" charset="0"/>
                <a:ea typeface="ＭＳ Ｐゴシック" pitchFamily="34" charset="-128"/>
                <a:cs typeface="Arial" pitchFamily="34" charset="0"/>
              </a:rPr>
              <a:t>         Word </a:t>
            </a:r>
            <a:r>
              <a:rPr lang="en-US" altLang="ja-JP" sz="3600" dirty="0">
                <a:latin typeface="Arial" pitchFamily="34" charset="0"/>
                <a:ea typeface="ＭＳ Ｐゴシック" pitchFamily="34" charset="-128"/>
                <a:cs typeface="Arial" pitchFamily="34" charset="0"/>
              </a:rPr>
              <a:t>"</a:t>
            </a:r>
            <a:r>
              <a:rPr lang="en-US" altLang="en-US" sz="3600" dirty="0">
                <a:latin typeface="Arial" pitchFamily="34" charset="0"/>
                <a:ea typeface="ＭＳ Ｐゴシック" pitchFamily="34" charset="-128"/>
                <a:cs typeface="Arial" pitchFamily="34" charset="0"/>
              </a:rPr>
              <a:t>Amorite</a:t>
            </a:r>
            <a:r>
              <a:rPr lang="en-US" altLang="ja-JP" sz="3600" dirty="0">
                <a:latin typeface="Arial" pitchFamily="34" charset="0"/>
                <a:ea typeface="ＭＳ Ｐゴシック" pitchFamily="34" charset="-128"/>
                <a:cs typeface="Arial" pitchFamily="34" charset="0"/>
              </a:rPr>
              <a:t>"</a:t>
            </a:r>
            <a:r>
              <a:rPr lang="en-US" altLang="en-US" sz="3600" dirty="0">
                <a:latin typeface="Arial" pitchFamily="34" charset="0"/>
                <a:ea typeface="ＭＳ Ｐゴシック" pitchFamily="34" charset="-128"/>
                <a:cs typeface="Arial" pitchFamily="34" charset="0"/>
              </a:rPr>
              <a:t> appears </a:t>
            </a:r>
            <a:r>
              <a:rPr lang="en-US" altLang="en-US" sz="3600" b="1" dirty="0">
                <a:solidFill>
                  <a:srgbClr val="FFFF00"/>
                </a:solidFill>
                <a:latin typeface="Arial" pitchFamily="34" charset="0"/>
                <a:ea typeface="ＭＳ Ｐゴシック" pitchFamily="34" charset="-128"/>
                <a:cs typeface="Arial" pitchFamily="34" charset="0"/>
              </a:rPr>
              <a:t>16 </a:t>
            </a:r>
            <a:r>
              <a:rPr lang="en-US" altLang="en-US" sz="3600" dirty="0">
                <a:latin typeface="Arial" pitchFamily="34" charset="0"/>
                <a:ea typeface="ＭＳ Ｐゴシック" pitchFamily="34" charset="-128"/>
                <a:cs typeface="Arial" pitchFamily="34" charset="0"/>
              </a:rPr>
              <a:t>times</a:t>
            </a:r>
          </a:p>
          <a:p>
            <a:pPr algn="just" eaLnBrk="1" hangingPunct="1">
              <a:buFont typeface="Wingdings" pitchFamily="2" charset="2"/>
              <a:buNone/>
            </a:pPr>
            <a:r>
              <a:rPr lang="en-US" altLang="en-US" sz="3600" dirty="0">
                <a:latin typeface="Arial" pitchFamily="34" charset="0"/>
                <a:ea typeface="ＭＳ Ｐゴシック" pitchFamily="34" charset="-128"/>
                <a:cs typeface="Arial" pitchFamily="34" charset="0"/>
              </a:rPr>
              <a:t>         Word "Amorites" appears </a:t>
            </a:r>
            <a:r>
              <a:rPr lang="en-US" altLang="en-US" sz="3600" b="1" dirty="0">
                <a:solidFill>
                  <a:srgbClr val="FFFF00"/>
                </a:solidFill>
                <a:latin typeface="Arial" pitchFamily="34" charset="0"/>
                <a:ea typeface="ＭＳ Ｐゴシック" pitchFamily="34" charset="-128"/>
                <a:cs typeface="Arial" pitchFamily="34" charset="0"/>
              </a:rPr>
              <a:t>70</a:t>
            </a:r>
            <a:r>
              <a:rPr lang="en-US" altLang="en-US" sz="3600" dirty="0">
                <a:solidFill>
                  <a:srgbClr val="FFFF00"/>
                </a:solidFill>
                <a:latin typeface="Arial" pitchFamily="34" charset="0"/>
                <a:ea typeface="ＭＳ Ｐゴシック" pitchFamily="34" charset="-128"/>
                <a:cs typeface="Arial" pitchFamily="34" charset="0"/>
              </a:rPr>
              <a:t> </a:t>
            </a:r>
            <a:r>
              <a:rPr lang="en-US" altLang="en-US" sz="3600" dirty="0">
                <a:latin typeface="Arial" pitchFamily="34" charset="0"/>
                <a:ea typeface="ＭＳ Ｐゴシック" pitchFamily="34" charset="-128"/>
                <a:cs typeface="Arial" pitchFamily="34" charset="0"/>
              </a:rPr>
              <a:t>times</a:t>
            </a:r>
          </a:p>
        </p:txBody>
      </p:sp>
      <p:sp>
        <p:nvSpPr>
          <p:cNvPr id="1028" name="Text Box 4"/>
          <p:cNvSpPr txBox="1">
            <a:spLocks noChangeArrowheads="1"/>
          </p:cNvSpPr>
          <p:nvPr/>
        </p:nvSpPr>
        <p:spPr bwMode="auto">
          <a:xfrm>
            <a:off x="1116013" y="5600700"/>
            <a:ext cx="6657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20000"/>
              </a:spcBef>
              <a:buClr>
                <a:schemeClr val="accent2"/>
              </a:buClr>
              <a:buSzPct val="80000"/>
              <a:buFont typeface="Wingdings" pitchFamily="2" charset="2"/>
              <a:buNone/>
            </a:pPr>
            <a:r>
              <a:rPr lang="en-US" altLang="en-US" sz="4000" b="1">
                <a:latin typeface="Arial" pitchFamily="34" charset="0"/>
                <a:cs typeface="Arial" pitchFamily="34" charset="0"/>
              </a:rPr>
              <a:t>Total of </a:t>
            </a:r>
            <a:r>
              <a:rPr lang="en-US" altLang="en-US" sz="4000" b="1">
                <a:solidFill>
                  <a:srgbClr val="FFFF00"/>
                </a:solidFill>
                <a:latin typeface="Arial" pitchFamily="34" charset="0"/>
                <a:cs typeface="Arial" pitchFamily="34" charset="0"/>
              </a:rPr>
              <a:t>86</a:t>
            </a:r>
            <a:r>
              <a:rPr lang="en-US" altLang="en-US" sz="4000" b="1">
                <a:latin typeface="Arial" pitchFamily="34" charset="0"/>
                <a:cs typeface="Arial" pitchFamily="34" charset="0"/>
              </a:rPr>
              <a:t> occurrences</a:t>
            </a:r>
            <a:endParaRPr lang="en-US" altLang="en-US" sz="4000">
              <a:latin typeface="Arial"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p:cTn id="12" dur="10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0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10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0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2500"/>
                            </p:stCondLst>
                            <p:childTnLst>
                              <p:par>
                                <p:cTn id="24" presetID="15" presetClass="entr" presetSubtype="0" fill="hold" grpId="0" nodeType="afterEffect">
                                  <p:stCondLst>
                                    <p:cond delay="0"/>
                                  </p:stCondLst>
                                  <p:childTnLst>
                                    <p:set>
                                      <p:cBhvr>
                                        <p:cTn id="25" dur="1" fill="hold">
                                          <p:stCondLst>
                                            <p:cond delay="0"/>
                                          </p:stCondLst>
                                        </p:cTn>
                                        <p:tgtEl>
                                          <p:spTgt spid="1027">
                                            <p:txEl>
                                              <p:pRg st="3" end="3"/>
                                            </p:txEl>
                                          </p:spTgt>
                                        </p:tgtEl>
                                        <p:attrNameLst>
                                          <p:attrName>style.visibility</p:attrName>
                                        </p:attrNameLst>
                                      </p:cBhvr>
                                      <p:to>
                                        <p:strVal val="visible"/>
                                      </p:to>
                                    </p:set>
                                    <p:anim calcmode="lin" valueType="num">
                                      <p:cBhvr>
                                        <p:cTn id="26" dur="10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10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0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3500"/>
                            </p:stCondLst>
                            <p:childTnLst>
                              <p:par>
                                <p:cTn id="31" presetID="23" presetClass="entr" presetSubtype="528" fill="hold" grpId="0" nodeType="after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 calcmode="lin" valueType="num">
                                      <p:cBhvr>
                                        <p:cTn id="35" dur="500" fill="hold"/>
                                        <p:tgtEl>
                                          <p:spTgt spid="1028"/>
                                        </p:tgtEl>
                                        <p:attrNameLst>
                                          <p:attrName>ppt_x</p:attrName>
                                        </p:attrNameLst>
                                      </p:cBhvr>
                                      <p:tavLst>
                                        <p:tav tm="0">
                                          <p:val>
                                            <p:fltVal val="0.5"/>
                                          </p:val>
                                        </p:tav>
                                        <p:tav tm="100000">
                                          <p:val>
                                            <p:strVal val="#ppt_x"/>
                                          </p:val>
                                        </p:tav>
                                      </p:tavLst>
                                    </p:anim>
                                    <p:anim calcmode="lin" valueType="num">
                                      <p:cBhvr>
                                        <p:cTn id="36" dur="500" fill="hold"/>
                                        <p:tgtEl>
                                          <p:spTgt spid="10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autoUpdateAnimBg="0"/>
      <p:bldP spid="1027" grpId="0" build="p" autoUpdateAnimBg="0" advAuto="0"/>
      <p:bldP spid="102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7A5FC0-4E50-393F-FAFF-D1D093624FEF}"/>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2290" name="Rectangle 2"/>
          <p:cNvSpPr>
            <a:spLocks noGrp="1" noChangeArrowheads="1"/>
          </p:cNvSpPr>
          <p:nvPr>
            <p:ph type="title"/>
          </p:nvPr>
        </p:nvSpPr>
        <p:spPr>
          <a:xfrm>
            <a:off x="0" y="44450"/>
            <a:ext cx="8534400" cy="1143000"/>
          </a:xfrm>
        </p:spPr>
        <p:txBody>
          <a:bodyPr/>
          <a:lstStyle/>
          <a:p>
            <a:pPr eaLnBrk="1" hangingPunct="1"/>
            <a:r>
              <a:rPr lang="en-US" altLang="en-US" sz="5400" b="1">
                <a:solidFill>
                  <a:schemeClr val="tx1"/>
                </a:solidFill>
                <a:ea typeface="ＭＳ Ｐゴシック" pitchFamily="34" charset="-128"/>
                <a:cs typeface="Arial" pitchFamily="34" charset="0"/>
              </a:rPr>
              <a:t>The</a:t>
            </a:r>
            <a:r>
              <a:rPr lang="en-US" altLang="en-US" sz="5400" b="1">
                <a:ea typeface="ＭＳ Ｐゴシック" pitchFamily="34" charset="-128"/>
                <a:cs typeface="Arial" pitchFamily="34" charset="0"/>
              </a:rPr>
              <a:t> </a:t>
            </a:r>
            <a:r>
              <a:rPr lang="en-US" altLang="en-US" sz="5400" b="1">
                <a:solidFill>
                  <a:srgbClr val="FFCC00"/>
                </a:solidFill>
                <a:ea typeface="ＭＳ Ｐゴシック" pitchFamily="34" charset="-128"/>
                <a:cs typeface="Arial" pitchFamily="34" charset="0"/>
              </a:rPr>
              <a:t>Powerful</a:t>
            </a:r>
            <a:r>
              <a:rPr lang="en-US" altLang="en-US" sz="5400" b="1">
                <a:ea typeface="ＭＳ Ｐゴシック" pitchFamily="34" charset="-128"/>
                <a:cs typeface="Arial" pitchFamily="34" charset="0"/>
              </a:rPr>
              <a:t> </a:t>
            </a:r>
            <a:r>
              <a:rPr lang="en-US" altLang="en-US" sz="5400" b="1">
                <a:solidFill>
                  <a:srgbClr val="FFFFFF"/>
                </a:solidFill>
                <a:ea typeface="ＭＳ Ｐゴシック" pitchFamily="34" charset="-128"/>
                <a:cs typeface="Arial" pitchFamily="34" charset="0"/>
              </a:rPr>
              <a:t>Amorites</a:t>
            </a:r>
          </a:p>
        </p:txBody>
      </p:sp>
      <p:sp>
        <p:nvSpPr>
          <p:cNvPr id="12291" name="Rectangle 3"/>
          <p:cNvSpPr>
            <a:spLocks noGrp="1" noChangeArrowheads="1"/>
          </p:cNvSpPr>
          <p:nvPr>
            <p:ph type="body" idx="1"/>
          </p:nvPr>
        </p:nvSpPr>
        <p:spPr>
          <a:xfrm>
            <a:off x="34925" y="3886200"/>
            <a:ext cx="9080500" cy="2971800"/>
          </a:xfrm>
          <a:effectLst/>
        </p:spPr>
        <p:txBody>
          <a:bodyPr/>
          <a:lstStyle/>
          <a:p>
            <a:pPr eaLnBrk="1" hangingPunct="1"/>
            <a:r>
              <a:rPr lang="en-US" altLang="en-US" dirty="0">
                <a:solidFill>
                  <a:srgbClr val="FFFFFF"/>
                </a:solidFill>
                <a:effectLst/>
                <a:latin typeface="Arial" pitchFamily="34" charset="0"/>
                <a:ea typeface="ＭＳ Ｐゴシック" pitchFamily="34" charset="-128"/>
                <a:cs typeface="Arial" pitchFamily="34" charset="0"/>
              </a:rPr>
              <a:t>God</a:t>
            </a:r>
            <a:r>
              <a:rPr lang="fr-FR" altLang="ja-JP" dirty="0">
                <a:solidFill>
                  <a:srgbClr val="FFFFFF"/>
                </a:solidFill>
                <a:effectLst/>
                <a:latin typeface="Arial" pitchFamily="34" charset="0"/>
                <a:ea typeface="ＭＳ Ｐゴシック" pitchFamily="34" charset="-128"/>
                <a:cs typeface="Arial" pitchFamily="34" charset="0"/>
              </a:rPr>
              <a:t>'</a:t>
            </a:r>
            <a:r>
              <a:rPr lang="en-US" altLang="en-US" dirty="0">
                <a:solidFill>
                  <a:srgbClr val="FFFFFF"/>
                </a:solidFill>
                <a:effectLst/>
                <a:latin typeface="Arial" pitchFamily="34" charset="0"/>
                <a:ea typeface="ＭＳ Ｐゴシック" pitchFamily="34" charset="-128"/>
                <a:cs typeface="Arial" pitchFamily="34" charset="0"/>
              </a:rPr>
              <a:t>s grace extends even towards those who are not His covenant people.</a:t>
            </a:r>
            <a:endParaRPr lang="en-US" altLang="en-US" sz="1200" dirty="0">
              <a:solidFill>
                <a:srgbClr val="FFFFFF"/>
              </a:solidFill>
              <a:effectLst/>
              <a:latin typeface="Arial" pitchFamily="34" charset="0"/>
              <a:ea typeface="ＭＳ Ｐゴシック" pitchFamily="34" charset="-128"/>
              <a:cs typeface="Arial" pitchFamily="34" charset="0"/>
            </a:endParaRPr>
          </a:p>
          <a:p>
            <a:pPr eaLnBrk="1" hangingPunct="1">
              <a:buFont typeface="Wingdings" pitchFamily="2" charset="2"/>
              <a:buNone/>
            </a:pPr>
            <a:r>
              <a:rPr lang="en-US" altLang="en-US" sz="2800" dirty="0">
                <a:solidFill>
                  <a:srgbClr val="FFFFFF"/>
                </a:solidFill>
                <a:effectLst/>
                <a:latin typeface="Arial" pitchFamily="34" charset="0"/>
                <a:ea typeface="ＭＳ Ｐゴシック" pitchFamily="34" charset="-128"/>
                <a:cs typeface="Arial" pitchFamily="34" charset="0"/>
              </a:rPr>
              <a:t>    </a:t>
            </a:r>
            <a:r>
              <a:rPr lang="en-US" altLang="en-US" sz="2800" b="1" i="1" dirty="0">
                <a:solidFill>
                  <a:srgbClr val="FFFFFF"/>
                </a:solidFill>
                <a:effectLst/>
                <a:latin typeface="Arial" pitchFamily="34" charset="0"/>
                <a:ea typeface="ＭＳ Ｐゴシック" pitchFamily="34" charset="-128"/>
                <a:cs typeface="Arial" pitchFamily="34" charset="0"/>
              </a:rPr>
              <a:t>God promised Abraham a land "flowing with milk and honey." Yet the godly patriarch did not inherit the land in his time because "the iniquity of the Amorites [was] not yet full" (Gen. 15:16).</a:t>
            </a:r>
            <a:endParaRPr lang="en-US" altLang="en-US" sz="3600" dirty="0">
              <a:solidFill>
                <a:srgbClr val="FFFFFF"/>
              </a:solidFill>
              <a:effectLst/>
              <a:latin typeface="Arial" pitchFamily="34" charset="0"/>
              <a:ea typeface="ＭＳ Ｐゴシック" pitchFamily="34" charset="-128"/>
              <a:cs typeface="Arial" pitchFamily="34" charset="0"/>
            </a:endParaRPr>
          </a:p>
        </p:txBody>
      </p:sp>
      <p:pic>
        <p:nvPicPr>
          <p:cNvPr id="665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2000"/>
                                  </p:stCondLst>
                                  <p:childTnLst>
                                    <p:set>
                                      <p:cBhvr>
                                        <p:cTn id="16" dur="1" fill="hold">
                                          <p:stCondLst>
                                            <p:cond delay="0"/>
                                          </p:stCondLst>
                                        </p:cTn>
                                        <p:tgtEl>
                                          <p:spTgt spid="12291">
                                            <p:txEl>
                                              <p:pRg st="1" end="1"/>
                                            </p:txEl>
                                          </p:spTgt>
                                        </p:tgtEl>
                                        <p:attrNameLst>
                                          <p:attrName>style.visibility</p:attrName>
                                        </p:attrNameLst>
                                      </p:cBhvr>
                                      <p:to>
                                        <p:strVal val="visible"/>
                                      </p:to>
                                    </p:set>
                                    <p:anim calcmode="lin" valueType="num">
                                      <p:cBhvr additive="base">
                                        <p:cTn id="17"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advAuto="2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EADA1-F5EC-6E6F-7F18-BE3DD761FD7B}"/>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3314" name="Rectangle 2"/>
          <p:cNvSpPr>
            <a:spLocks noGrp="1" noChangeArrowheads="1"/>
          </p:cNvSpPr>
          <p:nvPr>
            <p:ph type="title"/>
          </p:nvPr>
        </p:nvSpPr>
        <p:spPr>
          <a:xfrm>
            <a:off x="107950" y="-26988"/>
            <a:ext cx="8696325" cy="1143001"/>
          </a:xfrm>
        </p:spPr>
        <p:txBody>
          <a:bodyPr/>
          <a:lstStyle/>
          <a:p>
            <a:pPr eaLnBrk="1" hangingPunct="1"/>
            <a:r>
              <a:rPr lang="en-US" altLang="en-US" sz="6000" b="1">
                <a:solidFill>
                  <a:srgbClr val="FFFFFF"/>
                </a:solidFill>
                <a:ea typeface="ＭＳ Ｐゴシック" pitchFamily="34" charset="-128"/>
                <a:cs typeface="Arial" pitchFamily="34" charset="0"/>
              </a:rPr>
              <a:t>Lessons for us</a:t>
            </a:r>
          </a:p>
        </p:txBody>
      </p:sp>
      <p:sp>
        <p:nvSpPr>
          <p:cNvPr id="13315" name="Rectangle 3"/>
          <p:cNvSpPr>
            <a:spLocks noGrp="1" noChangeArrowheads="1"/>
          </p:cNvSpPr>
          <p:nvPr>
            <p:ph type="body" idx="1"/>
          </p:nvPr>
        </p:nvSpPr>
        <p:spPr>
          <a:xfrm>
            <a:off x="93663" y="1192213"/>
            <a:ext cx="9015412" cy="5665787"/>
          </a:xfrm>
        </p:spPr>
        <p:txBody>
          <a:bodyPr/>
          <a:lstStyle/>
          <a:p>
            <a:pPr eaLnBrk="1" hangingPunct="1">
              <a:lnSpc>
                <a:spcPct val="90000"/>
              </a:lnSpc>
            </a:pPr>
            <a:r>
              <a:rPr lang="en-US" altLang="en-US" sz="2800" b="1">
                <a:solidFill>
                  <a:srgbClr val="FFCC00"/>
                </a:solidFill>
                <a:latin typeface="Arial" pitchFamily="34" charset="0"/>
                <a:ea typeface="ＭＳ Ｐゴシック" pitchFamily="34" charset="-128"/>
                <a:cs typeface="Arial" pitchFamily="34" charset="0"/>
              </a:rPr>
              <a:t>God</a:t>
            </a:r>
            <a:r>
              <a:rPr lang="fr-FR" altLang="ja-JP" sz="2800" b="1">
                <a:solidFill>
                  <a:srgbClr val="FFCC00"/>
                </a:solidFill>
                <a:latin typeface="Arial" pitchFamily="34" charset="0"/>
                <a:ea typeface="ＭＳ Ｐゴシック" pitchFamily="34" charset="-128"/>
                <a:cs typeface="Arial" pitchFamily="34" charset="0"/>
              </a:rPr>
              <a:t>'</a:t>
            </a:r>
            <a:r>
              <a:rPr lang="en-US" altLang="en-US" sz="2800" b="1">
                <a:solidFill>
                  <a:srgbClr val="FFCC00"/>
                </a:solidFill>
                <a:latin typeface="Arial" pitchFamily="34" charset="0"/>
                <a:ea typeface="ＭＳ Ｐゴシック" pitchFamily="34" charset="-128"/>
                <a:cs typeface="Arial" pitchFamily="34" charset="0"/>
              </a:rPr>
              <a:t>s mercy extends even to wicked, depraved people.</a:t>
            </a:r>
          </a:p>
          <a:p>
            <a:pPr lvl="1" eaLnBrk="1" hangingPunct="1">
              <a:lnSpc>
                <a:spcPct val="90000"/>
              </a:lnSpc>
            </a:pPr>
            <a:r>
              <a:rPr lang="en-US" altLang="en-US" sz="2400" b="1">
                <a:latin typeface="Arial" pitchFamily="34" charset="0"/>
                <a:ea typeface="ＭＳ Ｐゴシック" pitchFamily="34" charset="-128"/>
                <a:cs typeface="Arial" pitchFamily="34" charset="0"/>
              </a:rPr>
              <a:t>Do we see them the same way or do we pressure God to fulfill His </a:t>
            </a:r>
            <a:r>
              <a:rPr lang="en-US" altLang="ja-JP" sz="2400" b="1">
                <a:latin typeface="Arial" pitchFamily="34" charset="0"/>
                <a:ea typeface="ＭＳ Ｐゴシック" pitchFamily="34" charset="-128"/>
                <a:cs typeface="Arial" pitchFamily="34" charset="0"/>
              </a:rPr>
              <a:t>"</a:t>
            </a:r>
            <a:r>
              <a:rPr lang="en-US" altLang="en-US" sz="2400" b="1">
                <a:latin typeface="Arial" pitchFamily="34" charset="0"/>
                <a:ea typeface="ＭＳ Ｐゴシック" pitchFamily="34" charset="-128"/>
                <a:cs typeface="Arial" pitchFamily="34" charset="0"/>
              </a:rPr>
              <a:t>obligations</a:t>
            </a:r>
            <a:r>
              <a:rPr lang="en-US" altLang="ja-JP" sz="2400" b="1">
                <a:latin typeface="Arial" pitchFamily="34" charset="0"/>
                <a:ea typeface="ＭＳ Ｐゴシック" pitchFamily="34" charset="-128"/>
                <a:cs typeface="Arial" pitchFamily="34" charset="0"/>
              </a:rPr>
              <a:t>"</a:t>
            </a:r>
            <a:r>
              <a:rPr lang="en-US" altLang="en-US" sz="2400" b="1">
                <a:latin typeface="Arial" pitchFamily="34" charset="0"/>
                <a:ea typeface="ＭＳ Ｐゴシック" pitchFamily="34" charset="-128"/>
                <a:cs typeface="Arial" pitchFamily="34" charset="0"/>
              </a:rPr>
              <a:t> to us at their expense?</a:t>
            </a:r>
            <a:endParaRPr lang="en-US" altLang="en-US" sz="1800" b="1">
              <a:latin typeface="Arial" pitchFamily="34" charset="0"/>
              <a:ea typeface="ＭＳ Ｐゴシック" pitchFamily="34" charset="-128"/>
              <a:cs typeface="Arial" pitchFamily="34" charset="0"/>
            </a:endParaRPr>
          </a:p>
          <a:p>
            <a:pPr eaLnBrk="1" hangingPunct="1">
              <a:lnSpc>
                <a:spcPct val="90000"/>
              </a:lnSpc>
            </a:pPr>
            <a:endParaRPr lang="en-US" altLang="en-US" sz="1000" b="1">
              <a:latin typeface="Arial" pitchFamily="34" charset="0"/>
              <a:ea typeface="ＭＳ Ｐゴシック" pitchFamily="34" charset="-128"/>
              <a:cs typeface="Arial" pitchFamily="34" charset="0"/>
            </a:endParaRPr>
          </a:p>
          <a:p>
            <a:pPr eaLnBrk="1" hangingPunct="1">
              <a:lnSpc>
                <a:spcPct val="90000"/>
              </a:lnSpc>
            </a:pPr>
            <a:r>
              <a:rPr lang="en-US" altLang="en-US" sz="2800" b="1">
                <a:solidFill>
                  <a:srgbClr val="FFCC00"/>
                </a:solidFill>
                <a:latin typeface="Arial" pitchFamily="34" charset="0"/>
                <a:ea typeface="ＭＳ Ｐゴシック" pitchFamily="34" charset="-128"/>
                <a:cs typeface="Arial" pitchFamily="34" charset="0"/>
              </a:rPr>
              <a:t>God judges those who refuse to repent.</a:t>
            </a:r>
          </a:p>
          <a:p>
            <a:pPr lvl="1" eaLnBrk="1" hangingPunct="1">
              <a:lnSpc>
                <a:spcPct val="90000"/>
              </a:lnSpc>
            </a:pPr>
            <a:r>
              <a:rPr lang="en-US" altLang="en-US" sz="2400" b="1">
                <a:latin typeface="Arial" pitchFamily="34" charset="0"/>
                <a:ea typeface="ＭＳ Ｐゴシック" pitchFamily="34" charset="-128"/>
                <a:cs typeface="Arial" pitchFamily="34" charset="0"/>
              </a:rPr>
              <a:t>Amorite nations despised God</a:t>
            </a:r>
            <a:r>
              <a:rPr lang="fr-FR" altLang="en-US" sz="2400" b="1">
                <a:latin typeface="Arial" pitchFamily="34" charset="0"/>
                <a:ea typeface="ＭＳ Ｐゴシック" pitchFamily="34" charset="-128"/>
                <a:cs typeface="Arial" pitchFamily="34" charset="0"/>
              </a:rPr>
              <a:t>'</a:t>
            </a:r>
            <a:r>
              <a:rPr lang="en-US" altLang="en-US" sz="2400" b="1">
                <a:latin typeface="Arial" pitchFamily="34" charset="0"/>
                <a:ea typeface="ＭＳ Ｐゴシック" pitchFamily="34" charset="-128"/>
                <a:cs typeface="Arial" pitchFamily="34" charset="0"/>
              </a:rPr>
              <a:t>s goodness and longsuffering by refusing to repent of their sin (cf. Rom.  2:4); The Lord</a:t>
            </a:r>
            <a:r>
              <a:rPr lang="fr-FR" altLang="en-US" sz="2400" b="1">
                <a:latin typeface="Arial" pitchFamily="34" charset="0"/>
                <a:ea typeface="ＭＳ Ｐゴシック" pitchFamily="34" charset="-128"/>
                <a:cs typeface="Arial" pitchFamily="34" charset="0"/>
              </a:rPr>
              <a:t>'</a:t>
            </a:r>
            <a:r>
              <a:rPr lang="en-US" altLang="en-US" sz="2400" b="1">
                <a:latin typeface="Arial" pitchFamily="34" charset="0"/>
                <a:ea typeface="ＭＳ Ｐゴシック" pitchFamily="34" charset="-128"/>
                <a:cs typeface="Arial" pitchFamily="34" charset="0"/>
              </a:rPr>
              <a:t>s judgment upon them was most severe. Anyone who imitates their rebellion will one day "lift up his eyes in torment" and eternally regret it (Rom. 2:5; Matt. 10:28; Rev. 2:22-23).</a:t>
            </a:r>
            <a:r>
              <a:rPr lang="en-US" altLang="en-US" sz="1800" b="1">
                <a:latin typeface="Arial" pitchFamily="34" charset="0"/>
                <a:ea typeface="ＭＳ Ｐゴシック" pitchFamily="34" charset="-128"/>
                <a:cs typeface="Arial" pitchFamily="34" charset="0"/>
              </a:rPr>
              <a:t> </a:t>
            </a:r>
          </a:p>
          <a:p>
            <a:pPr eaLnBrk="1" hangingPunct="1">
              <a:lnSpc>
                <a:spcPct val="90000"/>
              </a:lnSpc>
              <a:buFont typeface="Wingdings" pitchFamily="2" charset="2"/>
              <a:buNone/>
            </a:pPr>
            <a:endParaRPr lang="en-US" altLang="en-US" sz="1000" b="1">
              <a:latin typeface="Arial" pitchFamily="34" charset="0"/>
              <a:ea typeface="ＭＳ Ｐゴシック" pitchFamily="34" charset="-128"/>
              <a:cs typeface="Arial" pitchFamily="34" charset="0"/>
            </a:endParaRPr>
          </a:p>
          <a:p>
            <a:pPr eaLnBrk="1" hangingPunct="1">
              <a:lnSpc>
                <a:spcPct val="90000"/>
              </a:lnSpc>
            </a:pPr>
            <a:r>
              <a:rPr lang="en-US" altLang="en-US" sz="2800" b="1">
                <a:solidFill>
                  <a:srgbClr val="FFCC00"/>
                </a:solidFill>
                <a:latin typeface="Arial" pitchFamily="34" charset="0"/>
                <a:ea typeface="ＭＳ Ｐゴシック" pitchFamily="34" charset="-128"/>
                <a:cs typeface="Arial" pitchFamily="34" charset="0"/>
              </a:rPr>
              <a:t>God gives us severe trials so we can look back at them as testimony of His power and faithfulness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5" presetClass="entr" presetSubtype="0" fill="hold" grpId="0" nodeType="afterEffect">
                                  <p:stCondLst>
                                    <p:cond delay="2000"/>
                                  </p:stCondLst>
                                  <p:childTnLst>
                                    <p:set>
                                      <p:cBhvr>
                                        <p:cTn id="13" dur="1" fill="hold">
                                          <p:stCondLst>
                                            <p:cond delay="0"/>
                                          </p:stCondLst>
                                        </p:cTn>
                                        <p:tgtEl>
                                          <p:spTgt spid="13315">
                                            <p:txEl>
                                              <p:pRg st="0" end="0"/>
                                            </p:txEl>
                                          </p:spTgt>
                                        </p:tgtEl>
                                        <p:attrNameLst>
                                          <p:attrName>style.visibility</p:attrName>
                                        </p:attrNameLst>
                                      </p:cBhvr>
                                      <p:to>
                                        <p:strVal val="visible"/>
                                      </p:to>
                                    </p:set>
                                    <p:anim calcmode="lin" valueType="num">
                                      <p:cBhvr>
                                        <p:cTn id="14"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33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315">
                                            <p:txEl>
                                              <p:pRg st="0" end="0"/>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0"/>
                                  </p:stCondLst>
                                  <p:childTnLst>
                                    <p:set>
                                      <p:cBhvr>
                                        <p:cTn id="19" dur="1" fill="hold">
                                          <p:stCondLst>
                                            <p:cond delay="0"/>
                                          </p:stCondLst>
                                        </p:cTn>
                                        <p:tgtEl>
                                          <p:spTgt spid="13315">
                                            <p:txEl>
                                              <p:pRg st="1" end="1"/>
                                            </p:txEl>
                                          </p:spTgt>
                                        </p:tgtEl>
                                        <p:attrNameLst>
                                          <p:attrName>style.visibility</p:attrName>
                                        </p:attrNameLst>
                                      </p:cBhvr>
                                      <p:to>
                                        <p:strVal val="visible"/>
                                      </p:to>
                                    </p:set>
                                    <p:anim calcmode="lin" valueType="num">
                                      <p:cBhvr>
                                        <p:cTn id="20" dur="10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33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3500"/>
                            </p:stCondLst>
                            <p:childTnLst>
                              <p:par>
                                <p:cTn id="25" presetID="15" presetClass="entr" presetSubtype="0" fill="hold" grpId="0" nodeType="afterEffect">
                                  <p:stCondLst>
                                    <p:cond delay="2000"/>
                                  </p:stCondLst>
                                  <p:childTnLst>
                                    <p:set>
                                      <p:cBhvr>
                                        <p:cTn id="26" dur="1" fill="hold">
                                          <p:stCondLst>
                                            <p:cond delay="0"/>
                                          </p:stCondLst>
                                        </p:cTn>
                                        <p:tgtEl>
                                          <p:spTgt spid="13315">
                                            <p:txEl>
                                              <p:pRg st="3" end="3"/>
                                            </p:txEl>
                                          </p:spTgt>
                                        </p:tgtEl>
                                        <p:attrNameLst>
                                          <p:attrName>style.visibility</p:attrName>
                                        </p:attrNameLst>
                                      </p:cBhvr>
                                      <p:to>
                                        <p:strVal val="visible"/>
                                      </p:to>
                                    </p:set>
                                    <p:anim calcmode="lin" valueType="num">
                                      <p:cBhvr>
                                        <p:cTn id="27" dur="10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331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1331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3315">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2000"/>
                                  </p:stCondLst>
                                  <p:childTnLst>
                                    <p:set>
                                      <p:cBhvr>
                                        <p:cTn id="32" dur="1" fill="hold">
                                          <p:stCondLst>
                                            <p:cond delay="0"/>
                                          </p:stCondLst>
                                        </p:cTn>
                                        <p:tgtEl>
                                          <p:spTgt spid="13315">
                                            <p:txEl>
                                              <p:pRg st="4" end="4"/>
                                            </p:txEl>
                                          </p:spTgt>
                                        </p:tgtEl>
                                        <p:attrNameLst>
                                          <p:attrName>style.visibility</p:attrName>
                                        </p:attrNameLst>
                                      </p:cBhvr>
                                      <p:to>
                                        <p:strVal val="visible"/>
                                      </p:to>
                                    </p:set>
                                    <p:anim calcmode="lin" valueType="num">
                                      <p:cBhvr>
                                        <p:cTn id="33" dur="10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331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331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1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6500"/>
                            </p:stCondLst>
                            <p:childTnLst>
                              <p:par>
                                <p:cTn id="38" presetID="15" presetClass="entr" presetSubtype="0" fill="hold" grpId="0" nodeType="afterEffect">
                                  <p:stCondLst>
                                    <p:cond delay="2000"/>
                                  </p:stCondLst>
                                  <p:childTnLst>
                                    <p:set>
                                      <p:cBhvr>
                                        <p:cTn id="39" dur="1" fill="hold">
                                          <p:stCondLst>
                                            <p:cond delay="0"/>
                                          </p:stCondLst>
                                        </p:cTn>
                                        <p:tgtEl>
                                          <p:spTgt spid="13315">
                                            <p:txEl>
                                              <p:pRg st="6" end="6"/>
                                            </p:txEl>
                                          </p:spTgt>
                                        </p:tgtEl>
                                        <p:attrNameLst>
                                          <p:attrName>style.visibility</p:attrName>
                                        </p:attrNameLst>
                                      </p:cBhvr>
                                      <p:to>
                                        <p:strVal val="visible"/>
                                      </p:to>
                                    </p:set>
                                    <p:anim calcmode="lin" valueType="num">
                                      <p:cBhvr>
                                        <p:cTn id="40" dur="1000" fill="hold"/>
                                        <p:tgtEl>
                                          <p:spTgt spid="13315">
                                            <p:txEl>
                                              <p:pRg st="6" end="6"/>
                                            </p:txEl>
                                          </p:spTgt>
                                        </p:tgtEl>
                                        <p:attrNameLst>
                                          <p:attrName>ppt_w</p:attrName>
                                        </p:attrNameLst>
                                      </p:cBhvr>
                                      <p:tavLst>
                                        <p:tav tm="0">
                                          <p:val>
                                            <p:fltVal val="0"/>
                                          </p:val>
                                        </p:tav>
                                        <p:tav tm="100000">
                                          <p:val>
                                            <p:strVal val="#ppt_w"/>
                                          </p:val>
                                        </p:tav>
                                      </p:tavLst>
                                    </p:anim>
                                    <p:anim calcmode="lin" valueType="num">
                                      <p:cBhvr>
                                        <p:cTn id="41" dur="1000" fill="hold"/>
                                        <p:tgtEl>
                                          <p:spTgt spid="13315">
                                            <p:txEl>
                                              <p:pRg st="6" end="6"/>
                                            </p:txEl>
                                          </p:spTgt>
                                        </p:tgtEl>
                                        <p:attrNameLst>
                                          <p:attrName>ppt_h</p:attrName>
                                        </p:attrNameLst>
                                      </p:cBhvr>
                                      <p:tavLst>
                                        <p:tav tm="0">
                                          <p:val>
                                            <p:fltVal val="0"/>
                                          </p:val>
                                        </p:tav>
                                        <p:tav tm="100000">
                                          <p:val>
                                            <p:strVal val="#ppt_h"/>
                                          </p:val>
                                        </p:tav>
                                      </p:tavLst>
                                    </p:anim>
                                    <p:anim calcmode="lin" valueType="num">
                                      <p:cBhvr>
                                        <p:cTn id="42" dur="1000" fill="hold"/>
                                        <p:tgtEl>
                                          <p:spTgt spid="1331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331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advAuto="2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6892925"/>
          </a:xfrm>
          <a:noFill/>
          <a:extLst>
            <a:ext uri="{909E8E84-426E-40DD-AFC4-6F175D3DCCD1}">
              <a14:hiddenFill xmlns:a14="http://schemas.microsoft.com/office/drawing/2010/main">
                <a:solidFill>
                  <a:srgbClr val="FFFFFF"/>
                </a:solidFill>
              </a14:hiddenFill>
            </a:ext>
          </a:extLst>
        </p:spPr>
      </p:pic>
      <p:sp>
        <p:nvSpPr>
          <p:cNvPr id="26629" name="Oval 5"/>
          <p:cNvSpPr>
            <a:spLocks noChangeArrowheads="1"/>
          </p:cNvSpPr>
          <p:nvPr/>
        </p:nvSpPr>
        <p:spPr bwMode="auto">
          <a:xfrm>
            <a:off x="2971800" y="2895600"/>
            <a:ext cx="838200" cy="685800"/>
          </a:xfrm>
          <a:prstGeom prst="ellipse">
            <a:avLst/>
          </a:prstGeom>
          <a:noFill/>
          <a:ln w="28575">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sz="2800">
              <a:latin typeface="Arial" pitchFamily="34" charset="0"/>
              <a:cs typeface="Arial" pitchFamily="34" charset="0"/>
            </a:endParaRPr>
          </a:p>
        </p:txBody>
      </p:sp>
      <p:sp>
        <p:nvSpPr>
          <p:cNvPr id="26630" name="Oval 6"/>
          <p:cNvSpPr>
            <a:spLocks noChangeArrowheads="1"/>
          </p:cNvSpPr>
          <p:nvPr/>
        </p:nvSpPr>
        <p:spPr bwMode="auto">
          <a:xfrm>
            <a:off x="1828800" y="3581400"/>
            <a:ext cx="914400" cy="1295400"/>
          </a:xfrm>
          <a:prstGeom prst="ellipse">
            <a:avLst/>
          </a:prstGeom>
          <a:noFill/>
          <a:ln w="28575">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lang="en-US" altLang="en-US" sz="2800">
              <a:solidFill>
                <a:srgbClr val="0000CC"/>
              </a:solidFill>
              <a:latin typeface="Arial" pitchFamily="34" charset="0"/>
              <a:cs typeface="Arial" pitchFamily="34" charset="0"/>
            </a:endParaRPr>
          </a:p>
        </p:txBody>
      </p:sp>
      <p:sp>
        <p:nvSpPr>
          <p:cNvPr id="26631" name="Oval 7"/>
          <p:cNvSpPr>
            <a:spLocks noChangeArrowheads="1"/>
          </p:cNvSpPr>
          <p:nvPr/>
        </p:nvSpPr>
        <p:spPr bwMode="auto">
          <a:xfrm rot="-2281033">
            <a:off x="4191000" y="2590800"/>
            <a:ext cx="1223963" cy="2590800"/>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sz="2800">
              <a:latin typeface="Arial" pitchFamily="34" charset="0"/>
              <a:cs typeface="Arial" pitchFamily="34" charset="0"/>
            </a:endParaRPr>
          </a:p>
        </p:txBody>
      </p:sp>
      <p:sp>
        <p:nvSpPr>
          <p:cNvPr id="26632" name="Text Box 8"/>
          <p:cNvSpPr txBox="1">
            <a:spLocks noChangeArrowheads="1"/>
          </p:cNvSpPr>
          <p:nvPr/>
        </p:nvSpPr>
        <p:spPr bwMode="auto">
          <a:xfrm>
            <a:off x="1600200" y="3124200"/>
            <a:ext cx="170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sz="2800" b="1">
                <a:solidFill>
                  <a:srgbClr val="3333CC"/>
                </a:solidFill>
                <a:latin typeface="Arial" pitchFamily="34" charset="0"/>
                <a:cs typeface="Arial" pitchFamily="34" charset="0"/>
              </a:rPr>
              <a:t>3000 B.C</a:t>
            </a:r>
          </a:p>
        </p:txBody>
      </p:sp>
      <p:sp>
        <p:nvSpPr>
          <p:cNvPr id="26633" name="Text Box 9"/>
          <p:cNvSpPr txBox="1">
            <a:spLocks noChangeArrowheads="1"/>
          </p:cNvSpPr>
          <p:nvPr/>
        </p:nvSpPr>
        <p:spPr bwMode="auto">
          <a:xfrm>
            <a:off x="5105400" y="3048000"/>
            <a:ext cx="170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sz="2800" b="1">
                <a:solidFill>
                  <a:srgbClr val="3333CC"/>
                </a:solidFill>
                <a:latin typeface="Arial" pitchFamily="34" charset="0"/>
                <a:cs typeface="Arial" pitchFamily="34" charset="0"/>
              </a:rPr>
              <a:t>2000 B.C</a:t>
            </a:r>
          </a:p>
        </p:txBody>
      </p:sp>
      <p:sp>
        <p:nvSpPr>
          <p:cNvPr id="70663" name="Text Box 10"/>
          <p:cNvSpPr txBox="1">
            <a:spLocks noChangeArrowheads="1"/>
          </p:cNvSpPr>
          <p:nvPr/>
        </p:nvSpPr>
        <p:spPr bwMode="auto">
          <a:xfrm>
            <a:off x="8459788" y="4445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sz="2800" b="1">
                <a:solidFill>
                  <a:schemeClr val="bg2"/>
                </a:solidFill>
                <a:latin typeface="Arial" pitchFamily="34" charset="0"/>
                <a:cs typeface="Arial" pitchFamily="34"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0-#ppt_w/2"/>
                                          </p:val>
                                        </p:tav>
                                        <p:tav tm="100000">
                                          <p:val>
                                            <p:strVal val="#ppt_x"/>
                                          </p:val>
                                        </p:tav>
                                      </p:tavLst>
                                    </p:anim>
                                    <p:anim calcmode="lin" valueType="num">
                                      <p:cBhvr additive="base">
                                        <p:cTn id="8"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32"/>
                                        </p:tgtEl>
                                        <p:attrNameLst>
                                          <p:attrName>style.visibility</p:attrName>
                                        </p:attrNameLst>
                                      </p:cBhvr>
                                      <p:to>
                                        <p:strVal val="visible"/>
                                      </p:to>
                                    </p:set>
                                    <p:anim calcmode="lin" valueType="num">
                                      <p:cBhvr additive="base">
                                        <p:cTn id="13" dur="500" fill="hold"/>
                                        <p:tgtEl>
                                          <p:spTgt spid="26632"/>
                                        </p:tgtEl>
                                        <p:attrNameLst>
                                          <p:attrName>ppt_x</p:attrName>
                                        </p:attrNameLst>
                                      </p:cBhvr>
                                      <p:tavLst>
                                        <p:tav tm="0">
                                          <p:val>
                                            <p:strVal val="0-#ppt_w/2"/>
                                          </p:val>
                                        </p:tav>
                                        <p:tav tm="100000">
                                          <p:val>
                                            <p:strVal val="#ppt_x"/>
                                          </p:val>
                                        </p:tav>
                                      </p:tavLst>
                                    </p:anim>
                                    <p:anim calcmode="lin" valueType="num">
                                      <p:cBhvr additive="base">
                                        <p:cTn id="14" dur="500" fill="hold"/>
                                        <p:tgtEl>
                                          <p:spTgt spid="2663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630"/>
                                        </p:tgtEl>
                                        <p:attrNameLst>
                                          <p:attrName>style.visibility</p:attrName>
                                        </p:attrNameLst>
                                      </p:cBhvr>
                                      <p:to>
                                        <p:strVal val="visible"/>
                                      </p:to>
                                    </p:set>
                                    <p:anim calcmode="lin" valueType="num">
                                      <p:cBhvr additive="base">
                                        <p:cTn id="18" dur="500" fill="hold"/>
                                        <p:tgtEl>
                                          <p:spTgt spid="26630"/>
                                        </p:tgtEl>
                                        <p:attrNameLst>
                                          <p:attrName>ppt_x</p:attrName>
                                        </p:attrNameLst>
                                      </p:cBhvr>
                                      <p:tavLst>
                                        <p:tav tm="0">
                                          <p:val>
                                            <p:strVal val="0-#ppt_w/2"/>
                                          </p:val>
                                        </p:tav>
                                        <p:tav tm="100000">
                                          <p:val>
                                            <p:strVal val="#ppt_x"/>
                                          </p:val>
                                        </p:tav>
                                      </p:tavLst>
                                    </p:anim>
                                    <p:anim calcmode="lin" valueType="num">
                                      <p:cBhvr additive="base">
                                        <p:cTn id="19"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6633"/>
                                        </p:tgtEl>
                                        <p:attrNameLst>
                                          <p:attrName>style.visibility</p:attrName>
                                        </p:attrNameLst>
                                      </p:cBhvr>
                                      <p:to>
                                        <p:strVal val="visible"/>
                                      </p:to>
                                    </p:set>
                                    <p:anim calcmode="lin" valueType="num">
                                      <p:cBhvr additive="base">
                                        <p:cTn id="24" dur="500" fill="hold"/>
                                        <p:tgtEl>
                                          <p:spTgt spid="26633"/>
                                        </p:tgtEl>
                                        <p:attrNameLst>
                                          <p:attrName>ppt_x</p:attrName>
                                        </p:attrNameLst>
                                      </p:cBhvr>
                                      <p:tavLst>
                                        <p:tav tm="0">
                                          <p:val>
                                            <p:strVal val="0-#ppt_w/2"/>
                                          </p:val>
                                        </p:tav>
                                        <p:tav tm="100000">
                                          <p:val>
                                            <p:strVal val="#ppt_x"/>
                                          </p:val>
                                        </p:tav>
                                      </p:tavLst>
                                    </p:anim>
                                    <p:anim calcmode="lin" valueType="num">
                                      <p:cBhvr additive="base">
                                        <p:cTn id="25" dur="500" fill="hold"/>
                                        <p:tgtEl>
                                          <p:spTgt spid="26633"/>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26631"/>
                                        </p:tgtEl>
                                        <p:attrNameLst>
                                          <p:attrName>style.visibility</p:attrName>
                                        </p:attrNameLst>
                                      </p:cBhvr>
                                      <p:to>
                                        <p:strVal val="visible"/>
                                      </p:to>
                                    </p:set>
                                    <p:anim calcmode="lin" valueType="num">
                                      <p:cBhvr additive="base">
                                        <p:cTn id="29" dur="500" fill="hold"/>
                                        <p:tgtEl>
                                          <p:spTgt spid="26631"/>
                                        </p:tgtEl>
                                        <p:attrNameLst>
                                          <p:attrName>ppt_x</p:attrName>
                                        </p:attrNameLst>
                                      </p:cBhvr>
                                      <p:tavLst>
                                        <p:tav tm="0">
                                          <p:val>
                                            <p:strVal val="0-#ppt_w/2"/>
                                          </p:val>
                                        </p:tav>
                                        <p:tav tm="100000">
                                          <p:val>
                                            <p:strVal val="#ppt_x"/>
                                          </p:val>
                                        </p:tav>
                                      </p:tavLst>
                                    </p:anim>
                                    <p:anim calcmode="lin" valueType="num">
                                      <p:cBhvr additive="base">
                                        <p:cTn id="30" dur="5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0" grpId="0" animBg="1" autoUpdateAnimBg="0"/>
      <p:bldP spid="26631" grpId="0" animBg="1"/>
      <p:bldP spid="26632" grpId="0" autoUpdateAnimBg="0"/>
      <p:bldP spid="2663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descr="Med Sea today"/>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7" name="Text Box 3"/>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2" name="Text Box 18"/>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592918" name="Rectangle 22"/>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sp>
        <p:nvSpPr>
          <p:cNvPr id="25" name="Text Box 13"/>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35230DE5-97DA-0586-F90B-5427DA3B6682}"/>
              </a:ext>
            </a:extLst>
          </p:cNvPr>
          <p:cNvSpPr txBox="1">
            <a:spLocks/>
          </p:cNvSpPr>
          <p:nvPr/>
        </p:nvSpPr>
        <p:spPr bwMode="auto">
          <a:xfrm>
            <a:off x="685800" y="-26988"/>
            <a:ext cx="777240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3CF80EC5-7D69-C047-4013-24FDF210BD6F}"/>
              </a:ext>
            </a:extLst>
          </p:cNvPr>
          <p:cNvSpPr txBox="1"/>
          <p:nvPr/>
        </p:nvSpPr>
        <p:spPr>
          <a:xfrm>
            <a:off x="4817327" y="-3969834"/>
            <a:ext cx="184731"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30004129"/>
      </p:ext>
    </p:extLst>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C8869C-525E-66A3-FB60-9D7F0D9BC12E}"/>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5362" name="Rectangle 2"/>
          <p:cNvSpPr>
            <a:spLocks noGrp="1" noChangeArrowheads="1"/>
          </p:cNvSpPr>
          <p:nvPr>
            <p:ph type="title"/>
          </p:nvPr>
        </p:nvSpPr>
        <p:spPr>
          <a:xfrm>
            <a:off x="685800" y="152400"/>
            <a:ext cx="7772400" cy="1143000"/>
          </a:xfrm>
        </p:spPr>
        <p:txBody>
          <a:bodyPr/>
          <a:lstStyle/>
          <a:p>
            <a:pPr eaLnBrk="1" hangingPunct="1"/>
            <a:r>
              <a:rPr lang="en-US" altLang="en-US" b="1">
                <a:solidFill>
                  <a:srgbClr val="FFCC00"/>
                </a:solidFill>
                <a:ea typeface="ＭＳ Ｐゴシック" pitchFamily="34" charset="-128"/>
                <a:cs typeface="Arial" pitchFamily="34" charset="0"/>
              </a:rPr>
              <a:t>Links</a:t>
            </a:r>
            <a:r>
              <a:rPr lang="en-US" altLang="en-US" b="1">
                <a:ea typeface="ＭＳ Ｐゴシック" pitchFamily="34" charset="-128"/>
                <a:cs typeface="Arial" pitchFamily="34" charset="0"/>
              </a:rPr>
              <a:t> </a:t>
            </a:r>
            <a:r>
              <a:rPr lang="en-US" altLang="en-US" b="1">
                <a:solidFill>
                  <a:srgbClr val="FFFFFF"/>
                </a:solidFill>
                <a:ea typeface="ＭＳ Ｐゴシック" pitchFamily="34" charset="-128"/>
                <a:cs typeface="Arial" pitchFamily="34" charset="0"/>
              </a:rPr>
              <a:t>to Babylonians</a:t>
            </a:r>
          </a:p>
        </p:txBody>
      </p:sp>
      <p:graphicFrame>
        <p:nvGraphicFramePr>
          <p:cNvPr id="15364" name="Object 2"/>
          <p:cNvGraphicFramePr>
            <a:graphicFrameLocks noChangeAspect="1"/>
          </p:cNvGraphicFramePr>
          <p:nvPr/>
        </p:nvGraphicFramePr>
        <p:xfrm>
          <a:off x="0" y="1219200"/>
          <a:ext cx="9144000" cy="6153150"/>
        </p:xfrm>
        <a:graphic>
          <a:graphicData uri="http://schemas.openxmlformats.org/presentationml/2006/ole">
            <mc:AlternateContent xmlns:mc="http://schemas.openxmlformats.org/markup-compatibility/2006">
              <mc:Choice xmlns:v="urn:schemas-microsoft-com:vml" Requires="v">
                <p:oleObj name="Image" r:id="rId3" imgW="4877481" imgH="3657143" progId="PSP6.Image">
                  <p:embed/>
                </p:oleObj>
              </mc:Choice>
              <mc:Fallback>
                <p:oleObj name="Image" r:id="rId3" imgW="4877481" imgH="3657143" progId="PSP6.Imag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366" name="Oval 6"/>
          <p:cNvSpPr>
            <a:spLocks noChangeArrowheads="1"/>
          </p:cNvSpPr>
          <p:nvPr/>
        </p:nvSpPr>
        <p:spPr bwMode="auto">
          <a:xfrm>
            <a:off x="5562600" y="4419600"/>
            <a:ext cx="1676400" cy="1219200"/>
          </a:xfrm>
          <a:prstGeom prst="ellipse">
            <a:avLst/>
          </a:prstGeom>
          <a:noFill/>
          <a:ln w="57150">
            <a:solidFill>
              <a:srgbClr val="FFFF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lang="en-US" altLang="en-US" b="1">
              <a:solidFill>
                <a:srgbClr val="FF33CC"/>
              </a:solidFill>
              <a:latin typeface="Arial" pitchFamily="34" charset="0"/>
              <a:cs typeface="Arial" pitchFamily="34" charset="0"/>
            </a:endParaRPr>
          </a:p>
        </p:txBody>
      </p:sp>
      <p:sp>
        <p:nvSpPr>
          <p:cNvPr id="72708" name="Text Box 7"/>
          <p:cNvSpPr txBox="1">
            <a:spLocks noChangeArrowheads="1"/>
          </p:cNvSpPr>
          <p:nvPr/>
        </p:nvSpPr>
        <p:spPr bwMode="auto">
          <a:xfrm>
            <a:off x="8145463" y="44450"/>
            <a:ext cx="103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b="1">
                <a:latin typeface="Arial" pitchFamily="34" charset="0"/>
                <a:cs typeface="Arial" pitchFamily="34" charset="0"/>
              </a:rPr>
              <a:t>136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0-#ppt_w/2"/>
                                          </p:val>
                                        </p:tav>
                                        <p:tav tm="100000">
                                          <p:val>
                                            <p:strVal val="#ppt_x"/>
                                          </p:val>
                                        </p:tav>
                                      </p:tavLst>
                                    </p:anim>
                                    <p:anim calcmode="lin" valueType="num">
                                      <p:cBhvr additive="base">
                                        <p:cTn id="13" dur="500" fill="hold"/>
                                        <p:tgtEl>
                                          <p:spTgt spid="153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1000"/>
                                  </p:stCondLst>
                                  <p:childTnLst>
                                    <p:set>
                                      <p:cBhvr>
                                        <p:cTn id="16" dur="1" fill="hold">
                                          <p:stCondLst>
                                            <p:cond delay="0"/>
                                          </p:stCondLst>
                                        </p:cTn>
                                        <p:tgtEl>
                                          <p:spTgt spid="15366"/>
                                        </p:tgtEl>
                                        <p:attrNameLst>
                                          <p:attrName>style.visibility</p:attrName>
                                        </p:attrNameLst>
                                      </p:cBhvr>
                                      <p:to>
                                        <p:strVal val="visible"/>
                                      </p:to>
                                    </p:set>
                                    <p:anim calcmode="lin" valueType="num">
                                      <p:cBhvr additive="base">
                                        <p:cTn id="17" dur="500" fill="hold"/>
                                        <p:tgtEl>
                                          <p:spTgt spid="15366"/>
                                        </p:tgtEl>
                                        <p:attrNameLst>
                                          <p:attrName>ppt_x</p:attrName>
                                        </p:attrNameLst>
                                      </p:cBhvr>
                                      <p:tavLst>
                                        <p:tav tm="0">
                                          <p:val>
                                            <p:strVal val="0-#ppt_w/2"/>
                                          </p:val>
                                        </p:tav>
                                        <p:tav tm="100000">
                                          <p:val>
                                            <p:strVal val="#ppt_x"/>
                                          </p:val>
                                        </p:tav>
                                      </p:tavLst>
                                    </p:anim>
                                    <p:anim calcmode="lin" valueType="num">
                                      <p:cBhvr additive="base">
                                        <p:cTn id="1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3D01EC-49CD-7876-73CD-21D85C9B815C}"/>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22530" name="Rectangle 2"/>
          <p:cNvSpPr>
            <a:spLocks noGrp="1" noChangeArrowheads="1"/>
          </p:cNvSpPr>
          <p:nvPr>
            <p:ph type="title"/>
          </p:nvPr>
        </p:nvSpPr>
        <p:spPr>
          <a:xfrm>
            <a:off x="685800" y="-152400"/>
            <a:ext cx="7772400" cy="1143000"/>
          </a:xfrm>
        </p:spPr>
        <p:txBody>
          <a:bodyPr/>
          <a:lstStyle/>
          <a:p>
            <a:pPr eaLnBrk="1" hangingPunct="1"/>
            <a:r>
              <a:rPr lang="en-US" altLang="en-US" b="1">
                <a:solidFill>
                  <a:srgbClr val="FFCC00"/>
                </a:solidFill>
                <a:ea typeface="ＭＳ Ｐゴシック" pitchFamily="34" charset="-128"/>
                <a:cs typeface="Arial" pitchFamily="34" charset="0"/>
              </a:rPr>
              <a:t>Links</a:t>
            </a:r>
            <a:r>
              <a:rPr lang="en-US" altLang="en-US" b="1">
                <a:ea typeface="ＭＳ Ｐゴシック" pitchFamily="34" charset="-128"/>
                <a:cs typeface="Arial" pitchFamily="34" charset="0"/>
              </a:rPr>
              <a:t> </a:t>
            </a:r>
            <a:r>
              <a:rPr lang="en-US" altLang="en-US" b="1">
                <a:solidFill>
                  <a:srgbClr val="FFFFFF"/>
                </a:solidFill>
                <a:ea typeface="ＭＳ Ｐゴシック" pitchFamily="34" charset="-128"/>
                <a:cs typeface="Arial" pitchFamily="34" charset="0"/>
              </a:rPr>
              <a:t>to Babylonians</a:t>
            </a:r>
          </a:p>
        </p:txBody>
      </p:sp>
      <p:sp>
        <p:nvSpPr>
          <p:cNvPr id="22531" name="Rectangle 3"/>
          <p:cNvSpPr>
            <a:spLocks noGrp="1" noChangeArrowheads="1"/>
          </p:cNvSpPr>
          <p:nvPr>
            <p:ph type="body" idx="1"/>
          </p:nvPr>
        </p:nvSpPr>
        <p:spPr>
          <a:xfrm>
            <a:off x="0" y="838200"/>
            <a:ext cx="9144000" cy="5943600"/>
          </a:xfrm>
        </p:spPr>
        <p:txBody>
          <a:bodyPr/>
          <a:lstStyle/>
          <a:p>
            <a:pPr algn="just" eaLnBrk="1" hangingPunct="1">
              <a:lnSpc>
                <a:spcPct val="90000"/>
              </a:lnSpc>
              <a:buFont typeface="Wingdings" pitchFamily="2" charset="2"/>
              <a:buNone/>
            </a:pPr>
            <a:r>
              <a:rPr lang="en-US" altLang="en-US" sz="2800" b="1">
                <a:solidFill>
                  <a:srgbClr val="FFCC00"/>
                </a:solidFill>
                <a:latin typeface="Arial" pitchFamily="34" charset="0"/>
                <a:ea typeface="ＭＳ Ｐゴシック" pitchFamily="34" charset="-128"/>
                <a:cs typeface="Arial" pitchFamily="34" charset="0"/>
              </a:rPr>
              <a:t>About 21st century B.C.</a:t>
            </a:r>
          </a:p>
          <a:p>
            <a:pPr lvl="1" algn="just" eaLnBrk="1" hangingPunct="1">
              <a:lnSpc>
                <a:spcPct val="90000"/>
              </a:lnSpc>
            </a:pPr>
            <a:r>
              <a:rPr lang="en-US" altLang="en-US" sz="2400">
                <a:latin typeface="Arial" pitchFamily="34" charset="0"/>
                <a:ea typeface="ＭＳ Ｐゴシック" pitchFamily="34" charset="-128"/>
                <a:cs typeface="Arial" pitchFamily="34" charset="0"/>
              </a:rPr>
              <a:t>People of the first Babylonian dynasty called "Amorites" </a:t>
            </a:r>
          </a:p>
          <a:p>
            <a:pPr lvl="1" algn="just" eaLnBrk="1" hangingPunct="1">
              <a:lnSpc>
                <a:spcPct val="90000"/>
              </a:lnSpc>
              <a:buFontTx/>
              <a:buNone/>
            </a:pPr>
            <a:endParaRPr lang="en-US" altLang="en-US" sz="2400">
              <a:latin typeface="Arial" pitchFamily="34" charset="0"/>
              <a:ea typeface="ＭＳ Ｐゴシック" pitchFamily="34" charset="-128"/>
              <a:cs typeface="Arial" pitchFamily="34" charset="0"/>
            </a:endParaRPr>
          </a:p>
          <a:p>
            <a:pPr algn="just" eaLnBrk="1" hangingPunct="1">
              <a:lnSpc>
                <a:spcPct val="90000"/>
              </a:lnSpc>
              <a:buFont typeface="Wingdings" pitchFamily="2" charset="2"/>
              <a:buNone/>
            </a:pPr>
            <a:r>
              <a:rPr lang="en-US" altLang="en-US" sz="2800" b="1">
                <a:solidFill>
                  <a:srgbClr val="FFCC00"/>
                </a:solidFill>
                <a:latin typeface="Arial" pitchFamily="34" charset="0"/>
                <a:ea typeface="ＭＳ Ｐゴシック" pitchFamily="34" charset="-128"/>
                <a:cs typeface="Arial" pitchFamily="34" charset="0"/>
              </a:rPr>
              <a:t>About 2000 B.C.</a:t>
            </a:r>
            <a:r>
              <a:rPr lang="en-US" altLang="en-US" sz="2800">
                <a:solidFill>
                  <a:srgbClr val="FFCC00"/>
                </a:solidFill>
                <a:latin typeface="Arial" pitchFamily="34" charset="0"/>
                <a:ea typeface="ＭＳ Ｐゴシック" pitchFamily="34" charset="-128"/>
                <a:cs typeface="Arial" pitchFamily="34" charset="0"/>
              </a:rPr>
              <a:t> </a:t>
            </a:r>
          </a:p>
          <a:p>
            <a:pPr lvl="1" algn="just" eaLnBrk="1" hangingPunct="1">
              <a:lnSpc>
                <a:spcPct val="90000"/>
              </a:lnSpc>
            </a:pPr>
            <a:r>
              <a:rPr lang="en-US" altLang="en-US" sz="2400">
                <a:latin typeface="Arial" pitchFamily="34" charset="0"/>
                <a:ea typeface="ＭＳ Ｐゴシック" pitchFamily="34" charset="-128"/>
                <a:cs typeface="Arial" pitchFamily="34" charset="0"/>
              </a:rPr>
              <a:t>Amorites presaged the growth of the Babylonian Empire. </a:t>
            </a:r>
          </a:p>
          <a:p>
            <a:pPr lvl="1" algn="just" eaLnBrk="1" hangingPunct="1">
              <a:lnSpc>
                <a:spcPct val="90000"/>
              </a:lnSpc>
            </a:pPr>
            <a:r>
              <a:rPr lang="en-US" altLang="en-US" sz="2400">
                <a:latin typeface="Arial" pitchFamily="34" charset="0"/>
                <a:ea typeface="ＭＳ Ｐゴシック" pitchFamily="34" charset="-128"/>
                <a:cs typeface="Arial" pitchFamily="34" charset="0"/>
              </a:rPr>
              <a:t>Migrated to Mesopotamia and inhabited Babylonian plain.</a:t>
            </a:r>
          </a:p>
          <a:p>
            <a:pPr lvl="1" algn="just" eaLnBrk="1" hangingPunct="1">
              <a:lnSpc>
                <a:spcPct val="90000"/>
              </a:lnSpc>
              <a:buFontTx/>
              <a:buNone/>
            </a:pPr>
            <a:endParaRPr lang="en-US" altLang="en-US" sz="2400">
              <a:latin typeface="Arial" pitchFamily="34" charset="0"/>
              <a:ea typeface="ＭＳ Ｐゴシック" pitchFamily="34" charset="-128"/>
              <a:cs typeface="Arial" pitchFamily="34" charset="0"/>
            </a:endParaRPr>
          </a:p>
          <a:p>
            <a:pPr algn="just" eaLnBrk="1" hangingPunct="1">
              <a:lnSpc>
                <a:spcPct val="90000"/>
              </a:lnSpc>
              <a:buFont typeface="Wingdings" pitchFamily="2" charset="2"/>
              <a:buNone/>
            </a:pPr>
            <a:r>
              <a:rPr lang="en-US" altLang="en-US" sz="2800" b="1">
                <a:solidFill>
                  <a:srgbClr val="FFCC00"/>
                </a:solidFill>
                <a:latin typeface="Arial" pitchFamily="34" charset="0"/>
                <a:ea typeface="ＭＳ Ｐゴシック" pitchFamily="34" charset="-128"/>
                <a:cs typeface="Arial" pitchFamily="34" charset="0"/>
              </a:rPr>
              <a:t>2000 BC</a:t>
            </a:r>
          </a:p>
          <a:p>
            <a:pPr lvl="1" algn="just" eaLnBrk="1" hangingPunct="1">
              <a:lnSpc>
                <a:spcPct val="90000"/>
              </a:lnSpc>
            </a:pPr>
            <a:r>
              <a:rPr lang="en-US" altLang="en-US" sz="2400">
                <a:latin typeface="Arial" pitchFamily="34" charset="0"/>
                <a:ea typeface="ＭＳ Ｐゴシック" pitchFamily="34" charset="-128"/>
                <a:cs typeface="Arial" pitchFamily="34" charset="0"/>
              </a:rPr>
              <a:t>After the last Sumerian dynasty fell</a:t>
            </a:r>
          </a:p>
          <a:p>
            <a:pPr lvl="1" algn="just" eaLnBrk="1" hangingPunct="1">
              <a:lnSpc>
                <a:spcPct val="90000"/>
              </a:lnSpc>
            </a:pPr>
            <a:r>
              <a:rPr lang="en-US" altLang="en-US" sz="2400">
                <a:latin typeface="Arial" pitchFamily="34" charset="0"/>
                <a:ea typeface="ＭＳ Ｐゴシック" pitchFamily="34" charset="-128"/>
                <a:cs typeface="Arial" pitchFamily="34" charset="0"/>
              </a:rPr>
              <a:t>Conflict and chaos lasted for almost a century.</a:t>
            </a:r>
          </a:p>
          <a:p>
            <a:pPr algn="just" eaLnBrk="1" hangingPunct="1">
              <a:lnSpc>
                <a:spcPct val="90000"/>
              </a:lnSpc>
              <a:buFont typeface="Wingdings" pitchFamily="2" charset="2"/>
              <a:buNone/>
            </a:pPr>
            <a:endParaRPr lang="en-US" altLang="en-US" sz="2800">
              <a:latin typeface="Arial" pitchFamily="34" charset="0"/>
              <a:ea typeface="ＭＳ Ｐゴシック" pitchFamily="34" charset="-128"/>
              <a:cs typeface="Arial" pitchFamily="34" charset="0"/>
            </a:endParaRPr>
          </a:p>
          <a:p>
            <a:pPr algn="just" eaLnBrk="1" hangingPunct="1">
              <a:lnSpc>
                <a:spcPct val="90000"/>
              </a:lnSpc>
              <a:buFont typeface="Wingdings" pitchFamily="2" charset="2"/>
              <a:buNone/>
            </a:pPr>
            <a:r>
              <a:rPr lang="en-US" altLang="en-US" sz="2800" b="1">
                <a:solidFill>
                  <a:srgbClr val="FFCC00"/>
                </a:solidFill>
                <a:latin typeface="Arial" pitchFamily="34" charset="0"/>
                <a:ea typeface="ＭＳ Ｐゴシック" pitchFamily="34" charset="-128"/>
                <a:cs typeface="Arial" pitchFamily="34" charset="0"/>
              </a:rPr>
              <a:t>Around 1900 BC</a:t>
            </a:r>
          </a:p>
          <a:p>
            <a:pPr lvl="1" algn="just" eaLnBrk="1" hangingPunct="1">
              <a:lnSpc>
                <a:spcPct val="90000"/>
              </a:lnSpc>
            </a:pPr>
            <a:r>
              <a:rPr lang="en-US" altLang="en-US" sz="2400">
                <a:latin typeface="Arial" pitchFamily="34" charset="0"/>
                <a:ea typeface="ＭＳ Ｐゴシック" pitchFamily="34" charset="-128"/>
                <a:cs typeface="Arial" pitchFamily="34" charset="0"/>
              </a:rPr>
              <a:t>A group of Semites called the Amorites gained control of most of the Mesopotamian region.</a:t>
            </a:r>
          </a:p>
          <a:p>
            <a:pPr algn="just" eaLnBrk="1" hangingPunct="1">
              <a:lnSpc>
                <a:spcPct val="90000"/>
              </a:lnSpc>
              <a:buFont typeface="Wingdings" pitchFamily="2" charset="2"/>
              <a:buNone/>
            </a:pPr>
            <a:endParaRPr lang="en-US" altLang="en-US" sz="2800">
              <a:latin typeface="Arial" pitchFamily="34" charset="0"/>
              <a:ea typeface="ＭＳ Ｐゴシック" pitchFamily="34" charset="-128"/>
              <a:cs typeface="Arial" pitchFamily="34" charset="0"/>
            </a:endParaRPr>
          </a:p>
        </p:txBody>
      </p:sp>
      <p:sp>
        <p:nvSpPr>
          <p:cNvPr id="74755" name="Text Box 6"/>
          <p:cNvSpPr txBox="1">
            <a:spLocks noChangeArrowheads="1"/>
          </p:cNvSpPr>
          <p:nvPr/>
        </p:nvSpPr>
        <p:spPr bwMode="auto">
          <a:xfrm>
            <a:off x="8216900" y="44450"/>
            <a:ext cx="96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b="1">
                <a:latin typeface="Arial" pitchFamily="34" charset="0"/>
                <a:cs typeface="Arial" pitchFamily="34" charset="0"/>
              </a:rPr>
              <a:t>136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additive="base">
                                        <p:cTn id="12"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1">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 calcmode="lin" valueType="num">
                                      <p:cBhvr additive="base">
                                        <p:cTn id="16"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253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anim calcmode="lin" valueType="num">
                                      <p:cBhvr additive="base">
                                        <p:cTn id="29"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22531">
                                            <p:txEl>
                                              <p:pRg st="7" end="7"/>
                                            </p:txEl>
                                          </p:spTgt>
                                        </p:tgtEl>
                                        <p:attrNameLst>
                                          <p:attrName>style.visibility</p:attrName>
                                        </p:attrNameLst>
                                      </p:cBhvr>
                                      <p:to>
                                        <p:strVal val="visible"/>
                                      </p:to>
                                    </p:set>
                                    <p:anim calcmode="lin" valueType="num">
                                      <p:cBhvr additive="base">
                                        <p:cTn id="34" dur="500" fill="hold"/>
                                        <p:tgtEl>
                                          <p:spTgt spid="22531">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2531">
                                            <p:txEl>
                                              <p:pRg st="7" end="7"/>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2531">
                                            <p:txEl>
                                              <p:pRg st="8" end="8"/>
                                            </p:txEl>
                                          </p:spTgt>
                                        </p:tgtEl>
                                        <p:attrNameLst>
                                          <p:attrName>style.visibility</p:attrName>
                                        </p:attrNameLst>
                                      </p:cBhvr>
                                      <p:to>
                                        <p:strVal val="visible"/>
                                      </p:to>
                                    </p:set>
                                    <p:anim calcmode="lin" valueType="num">
                                      <p:cBhvr additive="base">
                                        <p:cTn id="38" dur="500" fill="hold"/>
                                        <p:tgtEl>
                                          <p:spTgt spid="22531">
                                            <p:txEl>
                                              <p:pRg st="8" end="8"/>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2531">
                                            <p:txEl>
                                              <p:pRg st="8" end="8"/>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2531">
                                            <p:txEl>
                                              <p:pRg st="9" end="9"/>
                                            </p:txEl>
                                          </p:spTgt>
                                        </p:tgtEl>
                                        <p:attrNameLst>
                                          <p:attrName>style.visibility</p:attrName>
                                        </p:attrNameLst>
                                      </p:cBhvr>
                                      <p:to>
                                        <p:strVal val="visible"/>
                                      </p:to>
                                    </p:set>
                                    <p:anim calcmode="lin" valueType="num">
                                      <p:cBhvr additive="base">
                                        <p:cTn id="42" dur="500" fill="hold"/>
                                        <p:tgtEl>
                                          <p:spTgt spid="22531">
                                            <p:txEl>
                                              <p:pRg st="9" end="9"/>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2531">
                                            <p:txEl>
                                              <p:pRg st="9" end="9"/>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22531">
                                            <p:txEl>
                                              <p:pRg st="11" end="11"/>
                                            </p:txEl>
                                          </p:spTgt>
                                        </p:tgtEl>
                                        <p:attrNameLst>
                                          <p:attrName>style.visibility</p:attrName>
                                        </p:attrNameLst>
                                      </p:cBhvr>
                                      <p:to>
                                        <p:strVal val="visible"/>
                                      </p:to>
                                    </p:set>
                                    <p:anim calcmode="lin" valueType="num">
                                      <p:cBhvr additive="base">
                                        <p:cTn id="47" dur="500" fill="hold"/>
                                        <p:tgtEl>
                                          <p:spTgt spid="22531">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2531">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2531">
                                            <p:txEl>
                                              <p:pRg st="12" end="12"/>
                                            </p:txEl>
                                          </p:spTgt>
                                        </p:tgtEl>
                                        <p:attrNameLst>
                                          <p:attrName>style.visibility</p:attrName>
                                        </p:attrNameLst>
                                      </p:cBhvr>
                                      <p:to>
                                        <p:strVal val="visible"/>
                                      </p:to>
                                    </p:set>
                                    <p:anim calcmode="lin" valueType="num">
                                      <p:cBhvr additive="base">
                                        <p:cTn id="51" dur="500" fill="hold"/>
                                        <p:tgtEl>
                                          <p:spTgt spid="22531">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253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BA193-56B8-2A8F-769E-AC481DFA6584}"/>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6386" name="Rectangle 2"/>
          <p:cNvSpPr>
            <a:spLocks noGrp="1" noChangeArrowheads="1"/>
          </p:cNvSpPr>
          <p:nvPr>
            <p:ph type="title"/>
          </p:nvPr>
        </p:nvSpPr>
        <p:spPr>
          <a:xfrm>
            <a:off x="838200" y="304800"/>
            <a:ext cx="7772400" cy="1143000"/>
          </a:xfrm>
        </p:spPr>
        <p:txBody>
          <a:bodyPr/>
          <a:lstStyle/>
          <a:p>
            <a:pPr algn="l" eaLnBrk="1" hangingPunct="1"/>
            <a:r>
              <a:rPr lang="en-US" altLang="en-US" sz="4800" b="1">
                <a:solidFill>
                  <a:srgbClr val="FFCC00"/>
                </a:solidFill>
                <a:ea typeface="ＭＳ Ｐゴシック" pitchFamily="34" charset="-128"/>
                <a:cs typeface="Times New Roman" pitchFamily="18" charset="0"/>
              </a:rPr>
              <a:t>Links</a:t>
            </a:r>
            <a:r>
              <a:rPr lang="en-US" altLang="en-US" sz="4800" b="1">
                <a:ea typeface="ＭＳ Ｐゴシック" pitchFamily="34" charset="-128"/>
                <a:cs typeface="Times New Roman" pitchFamily="18" charset="0"/>
              </a:rPr>
              <a:t> </a:t>
            </a:r>
            <a:r>
              <a:rPr lang="en-US" altLang="en-US" sz="4800" b="1">
                <a:solidFill>
                  <a:srgbClr val="FFFFFF"/>
                </a:solidFill>
                <a:ea typeface="ＭＳ Ｐゴシック" pitchFamily="34" charset="-128"/>
                <a:cs typeface="Times New Roman" pitchFamily="18" charset="0"/>
              </a:rPr>
              <a:t>to Babylonians </a:t>
            </a:r>
          </a:p>
        </p:txBody>
      </p:sp>
      <p:sp>
        <p:nvSpPr>
          <p:cNvPr id="16387" name="Rectangle 3"/>
          <p:cNvSpPr>
            <a:spLocks noGrp="1" noChangeArrowheads="1"/>
          </p:cNvSpPr>
          <p:nvPr>
            <p:ph type="body" idx="1"/>
          </p:nvPr>
        </p:nvSpPr>
        <p:spPr>
          <a:xfrm>
            <a:off x="196850" y="1341438"/>
            <a:ext cx="8839200" cy="5229225"/>
          </a:xfrm>
        </p:spPr>
        <p:txBody>
          <a:bodyPr/>
          <a:lstStyle/>
          <a:p>
            <a:pPr eaLnBrk="1" hangingPunct="1">
              <a:buFont typeface="Wingdings" pitchFamily="2" charset="2"/>
              <a:buNone/>
            </a:pPr>
            <a:r>
              <a:rPr lang="en-US" altLang="en-US" b="1">
                <a:solidFill>
                  <a:srgbClr val="FFCC00"/>
                </a:solidFill>
                <a:latin typeface="Arial" pitchFamily="34" charset="0"/>
                <a:ea typeface="ＭＳ Ｐゴシック" pitchFamily="34" charset="-128"/>
                <a:cs typeface="Times New Roman" pitchFamily="18" charset="0"/>
              </a:rPr>
              <a:t>1900-1600 BC</a:t>
            </a:r>
          </a:p>
          <a:p>
            <a:pPr lvl="1" eaLnBrk="1" hangingPunct="1"/>
            <a:r>
              <a:rPr lang="en-US" altLang="en-US" b="1">
                <a:latin typeface="Arial" pitchFamily="34" charset="0"/>
                <a:ea typeface="ＭＳ Ｐゴシック" pitchFamily="34" charset="-128"/>
                <a:cs typeface="Times New Roman" pitchFamily="18" charset="0"/>
              </a:rPr>
              <a:t>Amorites centralized the government over the individual city-states</a:t>
            </a:r>
          </a:p>
          <a:p>
            <a:pPr lvl="1" eaLnBrk="1" hangingPunct="1">
              <a:buFontTx/>
              <a:buNone/>
            </a:pPr>
            <a:endParaRPr lang="en-US" altLang="en-US" b="1">
              <a:latin typeface="Arial" pitchFamily="34" charset="0"/>
              <a:ea typeface="ＭＳ Ｐゴシック" pitchFamily="34" charset="-128"/>
              <a:cs typeface="Times New Roman" pitchFamily="18" charset="0"/>
            </a:endParaRPr>
          </a:p>
          <a:p>
            <a:pPr lvl="1" eaLnBrk="1" hangingPunct="1"/>
            <a:r>
              <a:rPr lang="en-US" altLang="en-US" b="1">
                <a:latin typeface="Arial" pitchFamily="34" charset="0"/>
                <a:ea typeface="ＭＳ Ｐゴシック" pitchFamily="34" charset="-128"/>
                <a:cs typeface="Times New Roman" pitchFamily="18" charset="0"/>
              </a:rPr>
              <a:t>Amorites invented new ways to administer the state and its resources: taxation and involuntary military service.</a:t>
            </a:r>
          </a:p>
          <a:p>
            <a:pPr lvl="1" eaLnBrk="1" hangingPunct="1">
              <a:buFontTx/>
              <a:buNone/>
            </a:pPr>
            <a:endParaRPr lang="en-US" altLang="en-US" b="1">
              <a:latin typeface="Arial" pitchFamily="34" charset="0"/>
              <a:ea typeface="ＭＳ Ｐゴシック" pitchFamily="34" charset="-128"/>
              <a:cs typeface="Times New Roman" pitchFamily="18" charset="0"/>
            </a:endParaRPr>
          </a:p>
          <a:p>
            <a:pPr lvl="1" eaLnBrk="1" hangingPunct="1"/>
            <a:r>
              <a:rPr lang="en-US" altLang="en-US" b="1">
                <a:latin typeface="Arial" pitchFamily="34" charset="0"/>
                <a:ea typeface="ＭＳ Ｐゴシック" pitchFamily="34" charset="-128"/>
                <a:cs typeface="Times New Roman" pitchFamily="18" charset="0"/>
              </a:rPr>
              <a:t>Above all, the greatest innovation was centralization; a new set of laws was invented: laws that dealt with crimes against the state.</a:t>
            </a:r>
            <a:endParaRPr lang="en-US" altLang="en-US" sz="3600" b="1">
              <a:latin typeface="Arial" pitchFamily="34" charset="0"/>
              <a:ea typeface="ＭＳ Ｐゴシック" pitchFamily="34" charset="-128"/>
              <a:cs typeface="Times New Roman" pitchFamily="18" charset="0"/>
            </a:endParaRPr>
          </a:p>
        </p:txBody>
      </p:sp>
      <p:sp>
        <p:nvSpPr>
          <p:cNvPr id="76803" name="Text Box 6"/>
          <p:cNvSpPr txBox="1">
            <a:spLocks noChangeArrowheads="1"/>
          </p:cNvSpPr>
          <p:nvPr/>
        </p:nvSpPr>
        <p:spPr bwMode="auto">
          <a:xfrm>
            <a:off x="8216900" y="44450"/>
            <a:ext cx="96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b="1">
                <a:latin typeface="Arial" pitchFamily="34" charset="0"/>
                <a:cs typeface="Arial" pitchFamily="34" charset="0"/>
              </a:rPr>
              <a:t>141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additive="base">
                                        <p:cTn id="12"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38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 calcmode="lin" valueType="num">
                                      <p:cBhvr additive="base">
                                        <p:cTn id="16"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638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 calcmode="lin" valueType="num">
                                      <p:cBhvr additive="base">
                                        <p:cTn id="20"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6387">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 calcmode="lin" valueType="num">
                                      <p:cBhvr additive="base">
                                        <p:cTn id="24"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CE902-2986-C691-6ACE-C6552AF64912}"/>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7410" name="Rectangle 2"/>
          <p:cNvSpPr>
            <a:spLocks noGrp="1" noChangeArrowheads="1"/>
          </p:cNvSpPr>
          <p:nvPr>
            <p:ph type="title"/>
          </p:nvPr>
        </p:nvSpPr>
        <p:spPr>
          <a:xfrm>
            <a:off x="1600200" y="0"/>
            <a:ext cx="6500813" cy="1143000"/>
          </a:xfrm>
        </p:spPr>
        <p:txBody>
          <a:bodyPr/>
          <a:lstStyle/>
          <a:p>
            <a:pPr eaLnBrk="1" hangingPunct="1"/>
            <a:r>
              <a:rPr lang="en-US" altLang="en-US" b="1">
                <a:solidFill>
                  <a:srgbClr val="FFCC00"/>
                </a:solidFill>
                <a:ea typeface="ＭＳ Ｐゴシック" pitchFamily="34" charset="-128"/>
                <a:cs typeface="Times New Roman" pitchFamily="18" charset="0"/>
              </a:rPr>
              <a:t>S</a:t>
            </a:r>
            <a:r>
              <a:rPr lang="en-US" altLang="en-US" b="1">
                <a:solidFill>
                  <a:srgbClr val="FFFFFF"/>
                </a:solidFill>
                <a:ea typeface="ＭＳ Ｐゴシック" pitchFamily="34" charset="-128"/>
                <a:cs typeface="Times New Roman" pitchFamily="18" charset="0"/>
              </a:rPr>
              <a:t>ignificance</a:t>
            </a:r>
          </a:p>
        </p:txBody>
      </p:sp>
      <p:sp>
        <p:nvSpPr>
          <p:cNvPr id="17411" name="Rectangle 3"/>
          <p:cNvSpPr>
            <a:spLocks noGrp="1" noChangeArrowheads="1"/>
          </p:cNvSpPr>
          <p:nvPr>
            <p:ph type="body" idx="1"/>
          </p:nvPr>
        </p:nvSpPr>
        <p:spPr>
          <a:xfrm>
            <a:off x="2209800" y="990600"/>
            <a:ext cx="6934200" cy="5867400"/>
          </a:xfrm>
        </p:spPr>
        <p:txBody>
          <a:bodyPr/>
          <a:lstStyle/>
          <a:p>
            <a:pPr eaLnBrk="1" hangingPunct="1">
              <a:lnSpc>
                <a:spcPct val="90000"/>
              </a:lnSpc>
              <a:buFont typeface="Wingdings" pitchFamily="2" charset="2"/>
              <a:buNone/>
            </a:pPr>
            <a:r>
              <a:rPr lang="en-US" altLang="en-US" sz="2800" dirty="0">
                <a:latin typeface="Arial" pitchFamily="34" charset="0"/>
                <a:ea typeface="ＭＳ Ｐゴシック" pitchFamily="34" charset="-128"/>
                <a:cs typeface="Times New Roman" pitchFamily="18" charset="0"/>
              </a:rPr>
              <a:t>Many similarities with the Mosaic Law:</a:t>
            </a:r>
          </a:p>
          <a:p>
            <a:pPr lvl="1" eaLnBrk="1" hangingPunct="1">
              <a:lnSpc>
                <a:spcPct val="90000"/>
              </a:lnSpc>
            </a:pPr>
            <a:r>
              <a:rPr lang="en-US" altLang="en-US" sz="2400" dirty="0">
                <a:latin typeface="Arial" pitchFamily="34" charset="0"/>
                <a:ea typeface="ＭＳ Ｐゴシック" pitchFamily="34" charset="-128"/>
                <a:cs typeface="Times New Roman" pitchFamily="18" charset="0"/>
              </a:rPr>
              <a:t>principle of "an eye for an eye", e.g. if a man builds a house badly, and it falls and kills the owner, the builder is to be slain</a:t>
            </a:r>
          </a:p>
          <a:p>
            <a:pPr lvl="1" eaLnBrk="1" hangingPunct="1">
              <a:lnSpc>
                <a:spcPct val="90000"/>
              </a:lnSpc>
              <a:buFontTx/>
              <a:buNone/>
            </a:pPr>
            <a:endParaRPr lang="en-US" altLang="en-US" sz="2400" dirty="0">
              <a:latin typeface="Arial" pitchFamily="34" charset="0"/>
              <a:ea typeface="ＭＳ Ｐゴシック" pitchFamily="34" charset="-128"/>
              <a:cs typeface="Times New Roman" pitchFamily="18" charset="0"/>
            </a:endParaRPr>
          </a:p>
          <a:p>
            <a:pPr eaLnBrk="1" hangingPunct="1">
              <a:lnSpc>
                <a:spcPct val="90000"/>
              </a:lnSpc>
              <a:buFont typeface="Wingdings" pitchFamily="2" charset="2"/>
              <a:buNone/>
            </a:pPr>
            <a:r>
              <a:rPr lang="en-US" altLang="en-US" sz="2800" dirty="0">
                <a:latin typeface="Arial" pitchFamily="34" charset="0"/>
                <a:ea typeface="ＭＳ Ｐゴシック" pitchFamily="34" charset="-128"/>
                <a:cs typeface="Times New Roman" pitchFamily="18" charset="0"/>
              </a:rPr>
              <a:t>Many differences as well. </a:t>
            </a:r>
          </a:p>
          <a:p>
            <a:pPr lvl="1" eaLnBrk="1" hangingPunct="1">
              <a:lnSpc>
                <a:spcPct val="90000"/>
              </a:lnSpc>
            </a:pPr>
            <a:r>
              <a:rPr lang="en-US" altLang="en-US" sz="2400" dirty="0">
                <a:latin typeface="Arial" pitchFamily="34" charset="0"/>
                <a:ea typeface="ＭＳ Ｐゴシック" pitchFamily="34" charset="-128"/>
                <a:cs typeface="Times New Roman" pitchFamily="18" charset="0"/>
              </a:rPr>
              <a:t>Bias against slaves</a:t>
            </a:r>
          </a:p>
          <a:p>
            <a:pPr lvl="1" eaLnBrk="1" hangingPunct="1">
              <a:lnSpc>
                <a:spcPct val="90000"/>
              </a:lnSpc>
            </a:pPr>
            <a:r>
              <a:rPr lang="en-US" altLang="en-US" sz="2400" dirty="0">
                <a:latin typeface="Arial" pitchFamily="34" charset="0"/>
                <a:ea typeface="ＭＳ Ｐゴシック" pitchFamily="34" charset="-128"/>
                <a:cs typeface="Times New Roman" pitchFamily="18" charset="0"/>
              </a:rPr>
              <a:t>Murder does not carry death penalty</a:t>
            </a:r>
          </a:p>
          <a:p>
            <a:pPr lvl="1" eaLnBrk="1" hangingPunct="1">
              <a:lnSpc>
                <a:spcPct val="90000"/>
              </a:lnSpc>
            </a:pPr>
            <a:endParaRPr lang="en-US" altLang="en-US" sz="2400" dirty="0">
              <a:latin typeface="Arial" pitchFamily="34" charset="0"/>
              <a:ea typeface="ＭＳ Ｐゴシック" pitchFamily="34" charset="-128"/>
              <a:cs typeface="Times New Roman" pitchFamily="18" charset="0"/>
            </a:endParaRPr>
          </a:p>
          <a:p>
            <a:pPr eaLnBrk="1" hangingPunct="1">
              <a:lnSpc>
                <a:spcPct val="90000"/>
              </a:lnSpc>
              <a:buFont typeface="Wingdings" pitchFamily="2" charset="2"/>
              <a:buNone/>
            </a:pPr>
            <a:r>
              <a:rPr lang="en-US" altLang="en-US" sz="2800" dirty="0">
                <a:latin typeface="Arial" pitchFamily="34" charset="0"/>
                <a:ea typeface="ＭＳ Ｐゴシック" pitchFamily="34" charset="-128"/>
                <a:cs typeface="Times New Roman" pitchFamily="18" charset="0"/>
              </a:rPr>
              <a:t>Loopholes</a:t>
            </a:r>
          </a:p>
          <a:p>
            <a:pPr lvl="1" eaLnBrk="1" hangingPunct="1">
              <a:lnSpc>
                <a:spcPct val="90000"/>
              </a:lnSpc>
            </a:pPr>
            <a:r>
              <a:rPr lang="en-US" altLang="en-US" sz="2400" dirty="0">
                <a:latin typeface="Arial" pitchFamily="34" charset="0"/>
                <a:ea typeface="ＭＳ Ｐゴシック" pitchFamily="34" charset="-128"/>
                <a:cs typeface="Times New Roman" pitchFamily="18" charset="0"/>
              </a:rPr>
              <a:t> e.g. an accused person was allowed to cast himself into the Euphrates River. If the river current carried him to the shore alive he was declared innocent, but if he drowned then he was guilty</a:t>
            </a:r>
            <a:r>
              <a:rPr lang="en-US" altLang="en-US" sz="2400" dirty="0">
                <a:latin typeface="Arial" pitchFamily="34" charset="0"/>
                <a:ea typeface="ＭＳ Ｐゴシック" pitchFamily="34" charset="-128"/>
                <a:cs typeface="Arial" pitchFamily="34" charset="0"/>
              </a:rPr>
              <a:t>.</a:t>
            </a:r>
          </a:p>
        </p:txBody>
      </p:sp>
      <p:pic>
        <p:nvPicPr>
          <p:cNvPr id="1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28600"/>
            <a:ext cx="18589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8"/>
          <p:cNvSpPr>
            <a:spLocks noChangeArrowheads="1"/>
          </p:cNvSpPr>
          <p:nvPr/>
        </p:nvSpPr>
        <p:spPr bwMode="auto">
          <a:xfrm>
            <a:off x="0" y="5638800"/>
            <a:ext cx="2700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sz="1400" i="1">
                <a:latin typeface="Arial" pitchFamily="34" charset="0"/>
              </a:rPr>
              <a:t>Hammurabi</a:t>
            </a:r>
            <a:r>
              <a:rPr lang="fr-FR" altLang="en-US" sz="1400" i="1">
                <a:latin typeface="Arial" pitchFamily="34" charset="0"/>
              </a:rPr>
              <a:t>'</a:t>
            </a:r>
            <a:r>
              <a:rPr lang="en-US" altLang="en-US" sz="1400" i="1">
                <a:latin typeface="Arial" pitchFamily="34" charset="0"/>
              </a:rPr>
              <a:t>s most famous claim to fame is his law code inscribed on a magnificent stele of black diorite, </a:t>
            </a:r>
            <a:r>
              <a:rPr lang="en-US" altLang="en-US" sz="1600" i="1">
                <a:latin typeface="Arial" pitchFamily="34" charset="0"/>
              </a:rPr>
              <a:t>eight</a:t>
            </a:r>
            <a:r>
              <a:rPr lang="en-US" altLang="en-US" sz="1400" i="1">
                <a:latin typeface="Arial" pitchFamily="34" charset="0"/>
              </a:rPr>
              <a:t> feet high, found at Susa in A.D. 1902. </a:t>
            </a:r>
          </a:p>
        </p:txBody>
      </p:sp>
      <p:sp>
        <p:nvSpPr>
          <p:cNvPr id="78853" name="Text Box 9"/>
          <p:cNvSpPr txBox="1">
            <a:spLocks noChangeArrowheads="1"/>
          </p:cNvSpPr>
          <p:nvPr/>
        </p:nvSpPr>
        <p:spPr bwMode="auto">
          <a:xfrm>
            <a:off x="8145463" y="44450"/>
            <a:ext cx="89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spcBef>
                <a:spcPct val="50000"/>
              </a:spcBef>
            </a:pPr>
            <a:r>
              <a:rPr lang="en-US" altLang="en-US" b="1">
                <a:latin typeface="Arial" pitchFamily="34" charset="0"/>
                <a:cs typeface="Arial" pitchFamily="34" charset="0"/>
              </a:rPr>
              <a:t>141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7415"/>
                                        </p:tgtEl>
                                        <p:attrNameLst>
                                          <p:attrName>style.visibility</p:attrName>
                                        </p:attrNameLst>
                                      </p:cBhvr>
                                      <p:to>
                                        <p:strVal val="visible"/>
                                      </p:to>
                                    </p:set>
                                    <p:anim calcmode="lin" valueType="num">
                                      <p:cBhvr additive="base">
                                        <p:cTn id="12" dur="500" fill="hold"/>
                                        <p:tgtEl>
                                          <p:spTgt spid="17415"/>
                                        </p:tgtEl>
                                        <p:attrNameLst>
                                          <p:attrName>ppt_x</p:attrName>
                                        </p:attrNameLst>
                                      </p:cBhvr>
                                      <p:tavLst>
                                        <p:tav tm="0">
                                          <p:val>
                                            <p:strVal val="0-#ppt_w/2"/>
                                          </p:val>
                                        </p:tav>
                                        <p:tav tm="100000">
                                          <p:val>
                                            <p:strVal val="#ppt_x"/>
                                          </p:val>
                                        </p:tav>
                                      </p:tavLst>
                                    </p:anim>
                                    <p:anim calcmode="lin" valueType="num">
                                      <p:cBhvr additive="base">
                                        <p:cTn id="13" dur="500" fill="hold"/>
                                        <p:tgtEl>
                                          <p:spTgt spid="174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416"/>
                                        </p:tgtEl>
                                        <p:attrNameLst>
                                          <p:attrName>style.visibility</p:attrName>
                                        </p:attrNameLst>
                                      </p:cBhvr>
                                      <p:to>
                                        <p:strVal val="visible"/>
                                      </p:to>
                                    </p:set>
                                    <p:anim calcmode="lin" valueType="num">
                                      <p:cBhvr additive="base">
                                        <p:cTn id="17" dur="500" fill="hold"/>
                                        <p:tgtEl>
                                          <p:spTgt spid="17416"/>
                                        </p:tgtEl>
                                        <p:attrNameLst>
                                          <p:attrName>ppt_x</p:attrName>
                                        </p:attrNameLst>
                                      </p:cBhvr>
                                      <p:tavLst>
                                        <p:tav tm="0">
                                          <p:val>
                                            <p:strVal val="0-#ppt_w/2"/>
                                          </p:val>
                                        </p:tav>
                                        <p:tav tm="100000">
                                          <p:val>
                                            <p:strVal val="#ppt_x"/>
                                          </p:val>
                                        </p:tav>
                                      </p:tavLst>
                                    </p:anim>
                                    <p:anim calcmode="lin" valueType="num">
                                      <p:cBhvr additive="base">
                                        <p:cTn id="18" dur="500" fill="hold"/>
                                        <p:tgtEl>
                                          <p:spTgt spid="1741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411">
                                            <p:txEl>
                                              <p:pRg st="0" end="0"/>
                                            </p:txEl>
                                          </p:spTgt>
                                        </p:tgtEl>
                                        <p:attrNameLst>
                                          <p:attrName>style.visibility</p:attrName>
                                        </p:attrNameLst>
                                      </p:cBhvr>
                                      <p:to>
                                        <p:strVal val="visible"/>
                                      </p:to>
                                    </p:set>
                                    <p:anim calcmode="lin" valueType="num">
                                      <p:cBhvr additive="base">
                                        <p:cTn id="22"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7411">
                                            <p:txEl>
                                              <p:pRg st="1" end="1"/>
                                            </p:txEl>
                                          </p:spTgt>
                                        </p:tgtEl>
                                        <p:attrNameLst>
                                          <p:attrName>style.visibility</p:attrName>
                                        </p:attrNameLst>
                                      </p:cBhvr>
                                      <p:to>
                                        <p:strVal val="visible"/>
                                      </p:to>
                                    </p:set>
                                    <p:anim calcmode="lin" valueType="num">
                                      <p:cBhvr additive="base">
                                        <p:cTn id="26"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 calcmode="lin" valueType="num">
                                      <p:cBhvr additive="base">
                                        <p:cTn id="31"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 calcmode="lin" valueType="num">
                                      <p:cBhvr additive="base">
                                        <p:cTn id="35"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411">
                                            <p:txEl>
                                              <p:pRg st="5" end="5"/>
                                            </p:txEl>
                                          </p:spTgt>
                                        </p:tgtEl>
                                        <p:attrNameLst>
                                          <p:attrName>style.visibility</p:attrName>
                                        </p:attrNameLst>
                                      </p:cBhvr>
                                      <p:to>
                                        <p:strVal val="visible"/>
                                      </p:to>
                                    </p:set>
                                    <p:anim calcmode="lin" valueType="num">
                                      <p:cBhvr additive="base">
                                        <p:cTn id="39"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17411">
                                            <p:txEl>
                                              <p:pRg st="7" end="7"/>
                                            </p:txEl>
                                          </p:spTgt>
                                        </p:tgtEl>
                                        <p:attrNameLst>
                                          <p:attrName>style.visibility</p:attrName>
                                        </p:attrNameLst>
                                      </p:cBhvr>
                                      <p:to>
                                        <p:strVal val="visible"/>
                                      </p:to>
                                    </p:set>
                                    <p:anim calcmode="lin" valueType="num">
                                      <p:cBhvr additive="base">
                                        <p:cTn id="44"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7411">
                                            <p:txEl>
                                              <p:pRg st="7" end="7"/>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7411">
                                            <p:txEl>
                                              <p:pRg st="8" end="8"/>
                                            </p:txEl>
                                          </p:spTgt>
                                        </p:tgtEl>
                                        <p:attrNameLst>
                                          <p:attrName>style.visibility</p:attrName>
                                        </p:attrNameLst>
                                      </p:cBhvr>
                                      <p:to>
                                        <p:strVal val="visible"/>
                                      </p:to>
                                    </p:set>
                                    <p:anim calcmode="lin" valueType="num">
                                      <p:cBhvr additive="base">
                                        <p:cTn id="48"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74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advAuto="0"/>
      <p:bldP spid="174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EF7E40-7F43-1773-1151-4A41FE28513A}"/>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24578" name="Rectangle 2"/>
          <p:cNvSpPr>
            <a:spLocks noGrp="1" noChangeArrowheads="1"/>
          </p:cNvSpPr>
          <p:nvPr>
            <p:ph type="title"/>
          </p:nvPr>
        </p:nvSpPr>
        <p:spPr>
          <a:xfrm>
            <a:off x="762000" y="228600"/>
            <a:ext cx="7772400" cy="1143000"/>
          </a:xfrm>
        </p:spPr>
        <p:txBody>
          <a:bodyPr/>
          <a:lstStyle/>
          <a:p>
            <a:pPr eaLnBrk="1" hangingPunct="1"/>
            <a:r>
              <a:rPr lang="en-US" altLang="en-US" sz="6600" b="1">
                <a:solidFill>
                  <a:srgbClr val="FF3300"/>
                </a:solidFill>
                <a:ea typeface="ＭＳ Ｐゴシック" pitchFamily="34" charset="-128"/>
                <a:cs typeface="Arial" pitchFamily="34" charset="0"/>
              </a:rPr>
              <a:t>R</a:t>
            </a:r>
            <a:r>
              <a:rPr lang="en-US" altLang="en-US" sz="6600" b="1">
                <a:solidFill>
                  <a:srgbClr val="FFCC00"/>
                </a:solidFill>
                <a:ea typeface="ＭＳ Ｐゴシック" pitchFamily="34" charset="-128"/>
                <a:cs typeface="Arial" pitchFamily="34" charset="0"/>
              </a:rPr>
              <a:t>eligion</a:t>
            </a:r>
            <a:endParaRPr lang="en-US" altLang="en-US" sz="6600">
              <a:solidFill>
                <a:srgbClr val="FFCC00"/>
              </a:solidFill>
              <a:ea typeface="ＭＳ Ｐゴシック" pitchFamily="34" charset="-128"/>
              <a:cs typeface="Arial" pitchFamily="34" charset="0"/>
            </a:endParaRPr>
          </a:p>
        </p:txBody>
      </p:sp>
      <p:pic>
        <p:nvPicPr>
          <p:cNvPr id="8089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990600"/>
            <a:ext cx="1185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Rectangle 12"/>
          <p:cNvSpPr>
            <a:spLocks noChangeArrowheads="1"/>
          </p:cNvSpPr>
          <p:nvPr/>
        </p:nvSpPr>
        <p:spPr bwMode="auto">
          <a:xfrm>
            <a:off x="5961063" y="2781300"/>
            <a:ext cx="2932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b="1">
                <a:solidFill>
                  <a:srgbClr val="FFCC00"/>
                </a:solidFill>
                <a:latin typeface="Arial" pitchFamily="34" charset="0"/>
                <a:cs typeface="Arial" pitchFamily="34" charset="0"/>
              </a:rPr>
              <a:t>Dagan Stele</a:t>
            </a:r>
          </a:p>
        </p:txBody>
      </p:sp>
      <p:pic>
        <p:nvPicPr>
          <p:cNvPr id="8090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268413"/>
            <a:ext cx="23796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Rectangle 16"/>
          <p:cNvSpPr>
            <a:spLocks noChangeArrowheads="1"/>
          </p:cNvSpPr>
          <p:nvPr/>
        </p:nvSpPr>
        <p:spPr bwMode="auto">
          <a:xfrm>
            <a:off x="609600" y="6280150"/>
            <a:ext cx="245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b="1">
                <a:solidFill>
                  <a:srgbClr val="FFCC00"/>
                </a:solidFill>
                <a:latin typeface="Arial" pitchFamily="34" charset="0"/>
                <a:cs typeface="Arial" pitchFamily="34" charset="0"/>
              </a:rPr>
              <a:t>God of Baal</a:t>
            </a:r>
          </a:p>
        </p:txBody>
      </p:sp>
      <p:pic>
        <p:nvPicPr>
          <p:cNvPr id="80902"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573463"/>
            <a:ext cx="28956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295400"/>
            <a:ext cx="14859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Rectangle 19"/>
          <p:cNvSpPr>
            <a:spLocks noChangeArrowheads="1"/>
          </p:cNvSpPr>
          <p:nvPr/>
        </p:nvSpPr>
        <p:spPr bwMode="auto">
          <a:xfrm>
            <a:off x="3348038" y="3581400"/>
            <a:ext cx="2493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b="1">
                <a:solidFill>
                  <a:srgbClr val="FFCC00"/>
                </a:solidFill>
                <a:latin typeface="Arial" pitchFamily="34" charset="0"/>
                <a:cs typeface="Arial" pitchFamily="34" charset="0"/>
              </a:rPr>
              <a:t>Hurrian Teshub</a:t>
            </a:r>
          </a:p>
        </p:txBody>
      </p:sp>
      <p:pic>
        <p:nvPicPr>
          <p:cNvPr id="24596"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392613"/>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Rectangle 21"/>
          <p:cNvSpPr>
            <a:spLocks noChangeArrowheads="1"/>
          </p:cNvSpPr>
          <p:nvPr/>
        </p:nvSpPr>
        <p:spPr bwMode="auto">
          <a:xfrm>
            <a:off x="3708400" y="6280150"/>
            <a:ext cx="160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b="1">
                <a:solidFill>
                  <a:srgbClr val="FFCC00"/>
                </a:solidFill>
                <a:latin typeface="Arial" pitchFamily="34" charset="0"/>
                <a:cs typeface="Arial" pitchFamily="34" charset="0"/>
              </a:rPr>
              <a:t>Marduk</a:t>
            </a:r>
          </a:p>
        </p:txBody>
      </p:sp>
      <p:sp>
        <p:nvSpPr>
          <p:cNvPr id="80907" name="Text Box 9"/>
          <p:cNvSpPr txBox="1">
            <a:spLocks noChangeArrowheads="1"/>
          </p:cNvSpPr>
          <p:nvPr/>
        </p:nvSpPr>
        <p:spPr bwMode="auto">
          <a:xfrm>
            <a:off x="8145463" y="44450"/>
            <a:ext cx="89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spcBef>
                <a:spcPct val="50000"/>
              </a:spcBef>
            </a:pPr>
            <a:r>
              <a:rPr lang="en-US" altLang="en-US" b="1">
                <a:latin typeface="Arial" pitchFamily="34" charset="0"/>
                <a:cs typeface="Arial" pitchFamily="34" charset="0"/>
              </a:rPr>
              <a:t>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4596"/>
                                        </p:tgtEl>
                                        <p:attrNameLst>
                                          <p:attrName>style.visibility</p:attrName>
                                        </p:attrNameLst>
                                      </p:cBhvr>
                                      <p:to>
                                        <p:strVal val="visible"/>
                                      </p:to>
                                    </p:set>
                                    <p:anim calcmode="lin" valueType="num">
                                      <p:cBhvr additive="base">
                                        <p:cTn id="12" dur="500" fill="hold"/>
                                        <p:tgtEl>
                                          <p:spTgt spid="24596"/>
                                        </p:tgtEl>
                                        <p:attrNameLst>
                                          <p:attrName>ppt_x</p:attrName>
                                        </p:attrNameLst>
                                      </p:cBhvr>
                                      <p:tavLst>
                                        <p:tav tm="0">
                                          <p:val>
                                            <p:strVal val="0-#ppt_w/2"/>
                                          </p:val>
                                        </p:tav>
                                        <p:tav tm="100000">
                                          <p:val>
                                            <p:strVal val="#ppt_x"/>
                                          </p:val>
                                        </p:tav>
                                      </p:tavLst>
                                    </p:anim>
                                    <p:anim calcmode="lin" valueType="num">
                                      <p:cBhvr additive="base">
                                        <p:cTn id="13" dur="500" fill="hold"/>
                                        <p:tgtEl>
                                          <p:spTgt spid="2459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592"/>
                                        </p:tgtEl>
                                        <p:attrNameLst>
                                          <p:attrName>style.visibility</p:attrName>
                                        </p:attrNameLst>
                                      </p:cBhvr>
                                      <p:to>
                                        <p:strVal val="visible"/>
                                      </p:to>
                                    </p:set>
                                    <p:anim calcmode="lin" valueType="num">
                                      <p:cBhvr additive="base">
                                        <p:cTn id="17" dur="500" fill="hold"/>
                                        <p:tgtEl>
                                          <p:spTgt spid="24592"/>
                                        </p:tgtEl>
                                        <p:attrNameLst>
                                          <p:attrName>ppt_x</p:attrName>
                                        </p:attrNameLst>
                                      </p:cBhvr>
                                      <p:tavLst>
                                        <p:tav tm="0">
                                          <p:val>
                                            <p:strVal val="0-#ppt_w/2"/>
                                          </p:val>
                                        </p:tav>
                                        <p:tav tm="100000">
                                          <p:val>
                                            <p:strVal val="#ppt_x"/>
                                          </p:val>
                                        </p:tav>
                                      </p:tavLst>
                                    </p:anim>
                                    <p:anim calcmode="lin" valueType="num">
                                      <p:cBhvr additive="base">
                                        <p:cTn id="18" dur="500" fill="hold"/>
                                        <p:tgtEl>
                                          <p:spTgt spid="2459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4595"/>
                                        </p:tgtEl>
                                        <p:attrNameLst>
                                          <p:attrName>style.visibility</p:attrName>
                                        </p:attrNameLst>
                                      </p:cBhvr>
                                      <p:to>
                                        <p:strVal val="visible"/>
                                      </p:to>
                                    </p:set>
                                    <p:anim calcmode="lin" valueType="num">
                                      <p:cBhvr additive="base">
                                        <p:cTn id="22" dur="500" fill="hold"/>
                                        <p:tgtEl>
                                          <p:spTgt spid="24595"/>
                                        </p:tgtEl>
                                        <p:attrNameLst>
                                          <p:attrName>ppt_x</p:attrName>
                                        </p:attrNameLst>
                                      </p:cBhvr>
                                      <p:tavLst>
                                        <p:tav tm="0">
                                          <p:val>
                                            <p:strVal val="0-#ppt_w/2"/>
                                          </p:val>
                                        </p:tav>
                                        <p:tav tm="100000">
                                          <p:val>
                                            <p:strVal val="#ppt_x"/>
                                          </p:val>
                                        </p:tav>
                                      </p:tavLst>
                                    </p:anim>
                                    <p:anim calcmode="lin" valueType="num">
                                      <p:cBhvr additive="base">
                                        <p:cTn id="23" dur="500" fill="hold"/>
                                        <p:tgtEl>
                                          <p:spTgt spid="2459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4588"/>
                                        </p:tgtEl>
                                        <p:attrNameLst>
                                          <p:attrName>style.visibility</p:attrName>
                                        </p:attrNameLst>
                                      </p:cBhvr>
                                      <p:to>
                                        <p:strVal val="visible"/>
                                      </p:to>
                                    </p:set>
                                    <p:anim calcmode="lin" valueType="num">
                                      <p:cBhvr additive="base">
                                        <p:cTn id="27" dur="500" fill="hold"/>
                                        <p:tgtEl>
                                          <p:spTgt spid="24588"/>
                                        </p:tgtEl>
                                        <p:attrNameLst>
                                          <p:attrName>ppt_x</p:attrName>
                                        </p:attrNameLst>
                                      </p:cBhvr>
                                      <p:tavLst>
                                        <p:tav tm="0">
                                          <p:val>
                                            <p:strVal val="0-#ppt_w/2"/>
                                          </p:val>
                                        </p:tav>
                                        <p:tav tm="100000">
                                          <p:val>
                                            <p:strVal val="#ppt_x"/>
                                          </p:val>
                                        </p:tav>
                                      </p:tavLst>
                                    </p:anim>
                                    <p:anim calcmode="lin" valueType="num">
                                      <p:cBhvr additive="base">
                                        <p:cTn id="28" dur="500" fill="hold"/>
                                        <p:tgtEl>
                                          <p:spTgt spid="2458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4597"/>
                                        </p:tgtEl>
                                        <p:attrNameLst>
                                          <p:attrName>style.visibility</p:attrName>
                                        </p:attrNameLst>
                                      </p:cBhvr>
                                      <p:to>
                                        <p:strVal val="visible"/>
                                      </p:to>
                                    </p:set>
                                    <p:anim calcmode="lin" valueType="num">
                                      <p:cBhvr additive="base">
                                        <p:cTn id="32" dur="500" fill="hold"/>
                                        <p:tgtEl>
                                          <p:spTgt spid="24597"/>
                                        </p:tgtEl>
                                        <p:attrNameLst>
                                          <p:attrName>ppt_x</p:attrName>
                                        </p:attrNameLst>
                                      </p:cBhvr>
                                      <p:tavLst>
                                        <p:tav tm="0">
                                          <p:val>
                                            <p:strVal val="0-#ppt_w/2"/>
                                          </p:val>
                                        </p:tav>
                                        <p:tav tm="100000">
                                          <p:val>
                                            <p:strVal val="#ppt_x"/>
                                          </p:val>
                                        </p:tav>
                                      </p:tavLst>
                                    </p:anim>
                                    <p:anim calcmode="lin" valueType="num">
                                      <p:cBhvr additive="base">
                                        <p:cTn id="33" dur="500" fill="hold"/>
                                        <p:tgtEl>
                                          <p:spTgt spid="245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8" grpId="0" autoUpdateAnimBg="0"/>
      <p:bldP spid="24592" grpId="0" autoUpdateAnimBg="0"/>
      <p:bldP spid="24595" grpId="0" autoUpdateAnimBg="0"/>
      <p:bldP spid="2459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3DBFA3-88F9-FF18-AEAE-474F26808E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2" r="10073"/>
          <a:stretch/>
        </p:blipFill>
        <p:spPr bwMode="auto">
          <a:xfrm>
            <a:off x="0" y="-32785"/>
            <a:ext cx="9144000" cy="6918169"/>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323850" y="-9525"/>
            <a:ext cx="3657600" cy="990600"/>
          </a:xfrm>
        </p:spPr>
        <p:txBody>
          <a:bodyPr/>
          <a:lstStyle/>
          <a:p>
            <a:pPr algn="l" eaLnBrk="1" hangingPunct="1"/>
            <a:r>
              <a:rPr lang="en-US" altLang="en-US" sz="4800" b="1">
                <a:solidFill>
                  <a:srgbClr val="FF3300"/>
                </a:solidFill>
                <a:ea typeface="ＭＳ Ｐゴシック" pitchFamily="34" charset="-128"/>
                <a:cs typeface="Arial" pitchFamily="34" charset="0"/>
              </a:rPr>
              <a:t>R</a:t>
            </a:r>
            <a:r>
              <a:rPr lang="en-US" altLang="en-US" sz="4800" b="1">
                <a:solidFill>
                  <a:srgbClr val="FFCC00"/>
                </a:solidFill>
                <a:ea typeface="ＭＳ Ｐゴシック" pitchFamily="34" charset="-128"/>
                <a:cs typeface="Arial" pitchFamily="34" charset="0"/>
              </a:rPr>
              <a:t>eligion</a:t>
            </a:r>
            <a:endParaRPr lang="en-US" altLang="en-US" sz="4800">
              <a:solidFill>
                <a:srgbClr val="FFCC00"/>
              </a:solidFill>
              <a:ea typeface="ＭＳ Ｐゴシック" pitchFamily="34" charset="-128"/>
              <a:cs typeface="Arial" pitchFamily="34" charset="0"/>
            </a:endParaRPr>
          </a:p>
        </p:txBody>
      </p:sp>
      <p:sp>
        <p:nvSpPr>
          <p:cNvPr id="18435" name="Rectangle 3"/>
          <p:cNvSpPr>
            <a:spLocks noGrp="1" noChangeArrowheads="1"/>
          </p:cNvSpPr>
          <p:nvPr>
            <p:ph type="body" idx="1"/>
          </p:nvPr>
        </p:nvSpPr>
        <p:spPr>
          <a:xfrm>
            <a:off x="152400" y="1052513"/>
            <a:ext cx="4779640" cy="2663825"/>
          </a:xfrm>
        </p:spPr>
        <p:txBody>
          <a:bodyPr/>
          <a:lstStyle/>
          <a:p>
            <a:pPr eaLnBrk="1" hangingPunct="1">
              <a:lnSpc>
                <a:spcPct val="90000"/>
              </a:lnSpc>
            </a:pPr>
            <a:r>
              <a:rPr lang="en-US" altLang="en-US" sz="2800" dirty="0">
                <a:latin typeface="Arial" pitchFamily="34" charset="0"/>
                <a:ea typeface="ＭＳ Ｐゴシック" pitchFamily="34" charset="-128"/>
                <a:cs typeface="Arial" pitchFamily="34" charset="0"/>
              </a:rPr>
              <a:t>The Amorites </a:t>
            </a:r>
            <a:r>
              <a:rPr lang="en-US" altLang="en-US" sz="2800" dirty="0">
                <a:solidFill>
                  <a:srgbClr val="FFFF00"/>
                </a:solidFill>
                <a:latin typeface="Arial" pitchFamily="34" charset="0"/>
                <a:ea typeface="ＭＳ Ｐゴシック" pitchFamily="34" charset="-128"/>
                <a:cs typeface="Arial" pitchFamily="34" charset="0"/>
              </a:rPr>
              <a:t>imported</a:t>
            </a:r>
            <a:r>
              <a:rPr lang="en-US" altLang="en-US" sz="2800" dirty="0">
                <a:latin typeface="Arial" pitchFamily="34" charset="0"/>
                <a:ea typeface="ＭＳ Ｐゴシック" pitchFamily="34" charset="-128"/>
                <a:cs typeface="Arial" pitchFamily="34" charset="0"/>
              </a:rPr>
              <a:t> a new god into Sumerian religion - </a:t>
            </a:r>
            <a:r>
              <a:rPr lang="en-US" altLang="en-US" sz="2800" dirty="0">
                <a:solidFill>
                  <a:srgbClr val="FFFF00"/>
                </a:solidFill>
                <a:latin typeface="Arial" pitchFamily="34" charset="0"/>
                <a:ea typeface="ＭＳ Ｐゴシック" pitchFamily="34" charset="-128"/>
                <a:cs typeface="Arial" pitchFamily="34" charset="0"/>
              </a:rPr>
              <a:t>Marduk </a:t>
            </a:r>
            <a:r>
              <a:rPr lang="en-US" altLang="en-US" sz="2800" dirty="0">
                <a:latin typeface="Arial" pitchFamily="34" charset="0"/>
                <a:ea typeface="ＭＳ Ｐゴシック" pitchFamily="34" charset="-128"/>
                <a:cs typeface="Arial" pitchFamily="34" charset="0"/>
              </a:rPr>
              <a:t>- which they elevated to the supreme position over the other gods.</a:t>
            </a:r>
          </a:p>
        </p:txBody>
      </p:sp>
      <p:sp>
        <p:nvSpPr>
          <p:cNvPr id="18439" name="Rectangle 7"/>
          <p:cNvSpPr>
            <a:spLocks noChangeArrowheads="1"/>
          </p:cNvSpPr>
          <p:nvPr/>
        </p:nvSpPr>
        <p:spPr bwMode="auto">
          <a:xfrm>
            <a:off x="6853237" y="1800225"/>
            <a:ext cx="2138363" cy="584200"/>
          </a:xfrm>
          <a:prstGeom prst="rect">
            <a:avLst/>
          </a:prstGeom>
          <a:solidFill>
            <a:schemeClr val="bg2"/>
          </a:solidFill>
          <a:ln>
            <a:noFill/>
          </a:ln>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3200" b="1" dirty="0">
                <a:solidFill>
                  <a:srgbClr val="FFFFFF"/>
                </a:solidFill>
                <a:latin typeface="Arial" pitchFamily="34" charset="0"/>
                <a:cs typeface="Arial" pitchFamily="34" charset="0"/>
              </a:rPr>
              <a:t>Marduk</a:t>
            </a:r>
          </a:p>
        </p:txBody>
      </p:sp>
      <p:sp>
        <p:nvSpPr>
          <p:cNvPr id="18442" name="Rectangle 10"/>
          <p:cNvSpPr>
            <a:spLocks noChangeArrowheads="1"/>
          </p:cNvSpPr>
          <p:nvPr/>
        </p:nvSpPr>
        <p:spPr bwMode="auto">
          <a:xfrm>
            <a:off x="152400" y="3625850"/>
            <a:ext cx="4414838"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20000"/>
              </a:spcBef>
              <a:buClr>
                <a:schemeClr val="accent2"/>
              </a:buClr>
              <a:buSzPct val="80000"/>
              <a:buFont typeface="Wingdings" pitchFamily="2" charset="2"/>
              <a:buChar char="l"/>
            </a:pPr>
            <a:r>
              <a:rPr lang="en-US" altLang="en-US" sz="2800">
                <a:latin typeface="Arial" pitchFamily="34" charset="0"/>
                <a:cs typeface="Arial" pitchFamily="34" charset="0"/>
              </a:rPr>
              <a:t>The Amorites </a:t>
            </a:r>
            <a:r>
              <a:rPr lang="en-US" altLang="en-US" sz="2800">
                <a:solidFill>
                  <a:srgbClr val="FFFF00"/>
                </a:solidFill>
                <a:latin typeface="Arial" pitchFamily="34" charset="0"/>
                <a:cs typeface="Arial" pitchFamily="34" charset="0"/>
              </a:rPr>
              <a:t>did not believe</a:t>
            </a:r>
            <a:r>
              <a:rPr lang="en-US" altLang="en-US" sz="2800">
                <a:latin typeface="Arial" pitchFamily="34" charset="0"/>
                <a:cs typeface="Arial" pitchFamily="34" charset="0"/>
              </a:rPr>
              <a:t> that </a:t>
            </a:r>
            <a:r>
              <a:rPr lang="en-US" altLang="en-US" sz="2800">
                <a:solidFill>
                  <a:srgbClr val="FFFF00"/>
                </a:solidFill>
                <a:latin typeface="Arial" pitchFamily="34" charset="0"/>
                <a:cs typeface="Arial" pitchFamily="34" charset="0"/>
              </a:rPr>
              <a:t>life after death</a:t>
            </a:r>
            <a:r>
              <a:rPr lang="en-US" altLang="en-US" sz="2800">
                <a:latin typeface="Arial" pitchFamily="34" charset="0"/>
                <a:cs typeface="Arial" pitchFamily="34" charset="0"/>
              </a:rPr>
              <a:t> held any promise or threat, so like the Sumerians, Amorite religion ruthlessly focused on this world.</a:t>
            </a:r>
          </a:p>
        </p:txBody>
      </p:sp>
      <p:sp>
        <p:nvSpPr>
          <p:cNvPr id="82951" name="Text Box 14"/>
          <p:cNvSpPr txBox="1">
            <a:spLocks noChangeArrowheads="1"/>
          </p:cNvSpPr>
          <p:nvPr/>
        </p:nvSpPr>
        <p:spPr bwMode="auto">
          <a:xfrm>
            <a:off x="7664450" y="44450"/>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spcBef>
                <a:spcPct val="50000"/>
              </a:spcBef>
            </a:pPr>
            <a:r>
              <a:rPr lang="en-US" altLang="en-US" sz="2800">
                <a:latin typeface="Arial" pitchFamily="34" charset="0"/>
                <a:cs typeface="Arial" pitchFamily="34" charset="0"/>
              </a:rPr>
              <a:t>90, 160g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439"/>
                                        </p:tgtEl>
                                        <p:attrNameLst>
                                          <p:attrName>style.visibility</p:attrName>
                                        </p:attrNameLst>
                                      </p:cBhvr>
                                      <p:to>
                                        <p:strVal val="visible"/>
                                      </p:to>
                                    </p:set>
                                    <p:anim calcmode="lin" valueType="num">
                                      <p:cBhvr additive="base">
                                        <p:cTn id="12" dur="500" fill="hold"/>
                                        <p:tgtEl>
                                          <p:spTgt spid="18439"/>
                                        </p:tgtEl>
                                        <p:attrNameLst>
                                          <p:attrName>ppt_x</p:attrName>
                                        </p:attrNameLst>
                                      </p:cBhvr>
                                      <p:tavLst>
                                        <p:tav tm="0">
                                          <p:val>
                                            <p:strVal val="0-#ppt_w/2"/>
                                          </p:val>
                                        </p:tav>
                                        <p:tav tm="100000">
                                          <p:val>
                                            <p:strVal val="#ppt_x"/>
                                          </p:val>
                                        </p:tav>
                                      </p:tavLst>
                                    </p:anim>
                                    <p:anim calcmode="lin" valueType="num">
                                      <p:cBhvr additive="base">
                                        <p:cTn id="13" dur="500" fill="hold"/>
                                        <p:tgtEl>
                                          <p:spTgt spid="1843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2000"/>
                                  </p:stCondLst>
                                  <p:childTnLst>
                                    <p:set>
                                      <p:cBhvr>
                                        <p:cTn id="16" dur="1" fill="hold">
                                          <p:stCondLst>
                                            <p:cond delay="0"/>
                                          </p:stCondLst>
                                        </p:cTn>
                                        <p:tgtEl>
                                          <p:spTgt spid="18435">
                                            <p:txEl>
                                              <p:pRg st="0" end="0"/>
                                            </p:txEl>
                                          </p:spTgt>
                                        </p:tgtEl>
                                        <p:attrNameLst>
                                          <p:attrName>style.visibility</p:attrName>
                                        </p:attrNameLst>
                                      </p:cBhvr>
                                      <p:to>
                                        <p:strVal val="visible"/>
                                      </p:to>
                                    </p:set>
                                    <p:anim calcmode="lin" valueType="num">
                                      <p:cBhvr additive="base">
                                        <p:cTn id="1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18442"/>
                                        </p:tgtEl>
                                        <p:attrNameLst>
                                          <p:attrName>style.visibility</p:attrName>
                                        </p:attrNameLst>
                                      </p:cBhvr>
                                      <p:to>
                                        <p:strVal val="visible"/>
                                      </p:to>
                                    </p:set>
                                    <p:anim calcmode="lin" valueType="num">
                                      <p:cBhvr additive="base">
                                        <p:cTn id="22" dur="500" fill="hold"/>
                                        <p:tgtEl>
                                          <p:spTgt spid="18442"/>
                                        </p:tgtEl>
                                        <p:attrNameLst>
                                          <p:attrName>ppt_x</p:attrName>
                                        </p:attrNameLst>
                                      </p:cBhvr>
                                      <p:tavLst>
                                        <p:tav tm="0">
                                          <p:val>
                                            <p:strVal val="0-#ppt_w/2"/>
                                          </p:val>
                                        </p:tav>
                                        <p:tav tm="100000">
                                          <p:val>
                                            <p:strVal val="#ppt_x"/>
                                          </p:val>
                                        </p:tav>
                                      </p:tavLst>
                                    </p:anim>
                                    <p:anim calcmode="lin" valueType="num">
                                      <p:cBhvr additive="base">
                                        <p:cTn id="23" dur="500" fill="hold"/>
                                        <p:tgtEl>
                                          <p:spTgt spid="184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2000"/>
      <p:bldP spid="18439" grpId="0" animBg="1" autoUpdateAnimBg="0"/>
      <p:bldP spid="1844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C421AA-3870-C61B-B601-558F72904890}"/>
              </a:ext>
            </a:extLst>
          </p:cNvPr>
          <p:cNvSpPr/>
          <p:nvPr/>
        </p:nvSpPr>
        <p:spPr bwMode="auto">
          <a:xfrm>
            <a:off x="0" y="0"/>
            <a:ext cx="9180512" cy="6858000"/>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5" charset="0"/>
            </a:endParaRPr>
          </a:p>
        </p:txBody>
      </p:sp>
      <p:sp>
        <p:nvSpPr>
          <p:cNvPr id="19458" name="Rectangle 2"/>
          <p:cNvSpPr>
            <a:spLocks noGrp="1" noChangeArrowheads="1"/>
          </p:cNvSpPr>
          <p:nvPr>
            <p:ph type="title"/>
          </p:nvPr>
        </p:nvSpPr>
        <p:spPr/>
        <p:txBody>
          <a:bodyPr/>
          <a:lstStyle/>
          <a:p>
            <a:pPr eaLnBrk="1" hangingPunct="1"/>
            <a:r>
              <a:rPr lang="en-US" altLang="en-US" sz="7200" b="1" i="1">
                <a:solidFill>
                  <a:srgbClr val="FFFFFF"/>
                </a:solidFill>
                <a:ea typeface="ＭＳ Ｐゴシック" pitchFamily="34" charset="-128"/>
                <a:cs typeface="Arial" pitchFamily="34" charset="0"/>
              </a:rPr>
              <a:t>Lessons for us</a:t>
            </a:r>
            <a:endParaRPr lang="en-US" altLang="en-US" sz="7200" b="1">
              <a:solidFill>
                <a:srgbClr val="FFFFFF"/>
              </a:solidFill>
              <a:ea typeface="ＭＳ Ｐゴシック" pitchFamily="34" charset="-128"/>
              <a:cs typeface="Arial" pitchFamily="34" charset="0"/>
            </a:endParaRPr>
          </a:p>
        </p:txBody>
      </p:sp>
      <p:sp>
        <p:nvSpPr>
          <p:cNvPr id="19459" name="Rectangle 3"/>
          <p:cNvSpPr>
            <a:spLocks noGrp="1" noChangeArrowheads="1"/>
          </p:cNvSpPr>
          <p:nvPr>
            <p:ph type="body" idx="1"/>
          </p:nvPr>
        </p:nvSpPr>
        <p:spPr>
          <a:xfrm>
            <a:off x="685800" y="1676400"/>
            <a:ext cx="7772400" cy="3552825"/>
          </a:xfrm>
        </p:spPr>
        <p:txBody>
          <a:bodyPr/>
          <a:lstStyle/>
          <a:p>
            <a:pPr marL="533400" indent="-533400" eaLnBrk="1" hangingPunct="1">
              <a:lnSpc>
                <a:spcPct val="90000"/>
              </a:lnSpc>
              <a:buFont typeface="Wingdings" pitchFamily="2" charset="2"/>
              <a:buNone/>
            </a:pPr>
            <a:endParaRPr lang="en-US" altLang="en-US" sz="4400">
              <a:solidFill>
                <a:srgbClr val="FFCC00"/>
              </a:solidFill>
              <a:latin typeface="Arial" pitchFamily="34" charset="0"/>
              <a:ea typeface="ＭＳ Ｐゴシック" pitchFamily="34" charset="-128"/>
              <a:cs typeface="Arial" pitchFamily="34" charset="0"/>
            </a:endParaRPr>
          </a:p>
          <a:p>
            <a:pPr marL="533400" indent="-533400" eaLnBrk="1" hangingPunct="1">
              <a:lnSpc>
                <a:spcPct val="90000"/>
              </a:lnSpc>
            </a:pPr>
            <a:r>
              <a:rPr lang="en-US" altLang="en-US" sz="4400">
                <a:solidFill>
                  <a:srgbClr val="FFCC00"/>
                </a:solidFill>
                <a:latin typeface="Arial" pitchFamily="34" charset="0"/>
                <a:ea typeface="ＭＳ Ｐゴシック" pitchFamily="34" charset="-128"/>
                <a:cs typeface="Arial" pitchFamily="34" charset="0"/>
              </a:rPr>
              <a:t>Why is the belief in life after death so significant for our faith and life?</a:t>
            </a:r>
          </a:p>
        </p:txBody>
      </p:sp>
      <p:sp>
        <p:nvSpPr>
          <p:cNvPr id="84995" name="Text Box 4"/>
          <p:cNvSpPr txBox="1">
            <a:spLocks noChangeArrowheads="1"/>
          </p:cNvSpPr>
          <p:nvPr/>
        </p:nvSpPr>
        <p:spPr bwMode="auto">
          <a:xfrm>
            <a:off x="8077200" y="76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b="1">
                <a:latin typeface="Arial" pitchFamily="34" charset="0"/>
                <a:cs typeface="Arial" pitchFamily="34" charset="0"/>
              </a:rPr>
              <a:t>160g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calcmode="lin" valueType="num">
                                      <p:cBhvr additive="base">
                                        <p:cTn id="12"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r>
              <a:rPr lang="en-US" altLang="en-US">
                <a:ea typeface="ＭＳ Ｐゴシック" pitchFamily="34" charset="-128"/>
              </a:rPr>
              <a:t>Black</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03849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87C1-D9CC-65EB-387C-C9FBC80BCC4F}"/>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3049DD6F-5088-BD51-049C-73C2F3FBC744}"/>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2F79FFCF-A2FC-096B-EAE5-59E0BBCCFD3B}"/>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a:extLst>
              <a:ext uri="{FF2B5EF4-FFF2-40B4-BE49-F238E27FC236}">
                <a16:creationId xmlns:a16="http://schemas.microsoft.com/office/drawing/2014/main" id="{8EDD4132-4188-F3CE-C016-A0AC5A1DC3D0}"/>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a:extLst>
              <a:ext uri="{FF2B5EF4-FFF2-40B4-BE49-F238E27FC236}">
                <a16:creationId xmlns:a16="http://schemas.microsoft.com/office/drawing/2014/main" id="{4F05E64F-5DB9-67D5-86A2-FE4D25CBE79C}"/>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a:extLst>
              <a:ext uri="{FF2B5EF4-FFF2-40B4-BE49-F238E27FC236}">
                <a16:creationId xmlns:a16="http://schemas.microsoft.com/office/drawing/2014/main" id="{8335FF5A-DE0A-7CCF-CF26-842B28B20A7F}"/>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a:extLst>
              <a:ext uri="{FF2B5EF4-FFF2-40B4-BE49-F238E27FC236}">
                <a16:creationId xmlns:a16="http://schemas.microsoft.com/office/drawing/2014/main" id="{8572E6A3-F470-39C1-1B19-F4BA1297E740}"/>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a:extLst>
              <a:ext uri="{FF2B5EF4-FFF2-40B4-BE49-F238E27FC236}">
                <a16:creationId xmlns:a16="http://schemas.microsoft.com/office/drawing/2014/main" id="{C95D14A2-402A-45D6-3B6D-3FEDA5AFCE51}"/>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a:extLst>
              <a:ext uri="{FF2B5EF4-FFF2-40B4-BE49-F238E27FC236}">
                <a16:creationId xmlns:a16="http://schemas.microsoft.com/office/drawing/2014/main" id="{DD67AADC-43AE-868F-F6AF-EC92CA304D84}"/>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a:extLst>
              <a:ext uri="{FF2B5EF4-FFF2-40B4-BE49-F238E27FC236}">
                <a16:creationId xmlns:a16="http://schemas.microsoft.com/office/drawing/2014/main" id="{415AAE90-238A-AB04-BEDD-5D8625D7F4D4}"/>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a:extLst>
              <a:ext uri="{FF2B5EF4-FFF2-40B4-BE49-F238E27FC236}">
                <a16:creationId xmlns:a16="http://schemas.microsoft.com/office/drawing/2014/main" id="{D7415F10-C768-A411-E63F-D44A97D2CEA9}"/>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a:extLst>
              <a:ext uri="{FF2B5EF4-FFF2-40B4-BE49-F238E27FC236}">
                <a16:creationId xmlns:a16="http://schemas.microsoft.com/office/drawing/2014/main" id="{27912F95-50E0-C649-4FE8-FF2EA648D013}"/>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a:extLst>
              <a:ext uri="{FF2B5EF4-FFF2-40B4-BE49-F238E27FC236}">
                <a16:creationId xmlns:a16="http://schemas.microsoft.com/office/drawing/2014/main" id="{986F907C-1F32-D496-98AD-4A05BC73E462}"/>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a:extLst>
              <a:ext uri="{FF2B5EF4-FFF2-40B4-BE49-F238E27FC236}">
                <a16:creationId xmlns:a16="http://schemas.microsoft.com/office/drawing/2014/main" id="{2350C4CA-5C2F-F61B-CFD7-785132F9F76B}"/>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a:extLst>
              <a:ext uri="{FF2B5EF4-FFF2-40B4-BE49-F238E27FC236}">
                <a16:creationId xmlns:a16="http://schemas.microsoft.com/office/drawing/2014/main" id="{8ED380F5-6A62-07EB-BAC8-56DDC3152070}"/>
              </a:ext>
            </a:extLst>
          </p:cNvPr>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2" name="Text Box 18">
            <a:extLst>
              <a:ext uri="{FF2B5EF4-FFF2-40B4-BE49-F238E27FC236}">
                <a16:creationId xmlns:a16="http://schemas.microsoft.com/office/drawing/2014/main" id="{70BADC1C-A0B8-5AA1-9CC4-7D16C738553E}"/>
              </a:ext>
            </a:extLst>
          </p:cNvPr>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1132563" name="Oval 19">
            <a:extLst>
              <a:ext uri="{FF2B5EF4-FFF2-40B4-BE49-F238E27FC236}">
                <a16:creationId xmlns:a16="http://schemas.microsoft.com/office/drawing/2014/main" id="{00C317DD-767A-EC86-239B-C64C02C1646E}"/>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pic>
        <p:nvPicPr>
          <p:cNvPr id="1132565" name="Picture 21" descr="RickNov02">
            <a:extLst>
              <a:ext uri="{FF2B5EF4-FFF2-40B4-BE49-F238E27FC236}">
                <a16:creationId xmlns:a16="http://schemas.microsoft.com/office/drawing/2014/main" id="{B18E6BC2-7C9C-26BA-FDAA-44771FB52F0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0ADD0B3D-C6EF-B739-8DC8-590F5683E9BB}"/>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sp>
        <p:nvSpPr>
          <p:cNvPr id="25" name="Text Box 13">
            <a:extLst>
              <a:ext uri="{FF2B5EF4-FFF2-40B4-BE49-F238E27FC236}">
                <a16:creationId xmlns:a16="http://schemas.microsoft.com/office/drawing/2014/main" id="{642FED3C-C42F-095D-FA4E-E6A1E9EED7B0}"/>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664F100D-6739-C0CE-DC93-27EF51AB98B1}"/>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FC14DD65-866E-3B48-12EA-05C4EE9D3499}"/>
              </a:ext>
            </a:extLst>
          </p:cNvPr>
          <p:cNvSpPr txBox="1"/>
          <p:nvPr/>
        </p:nvSpPr>
        <p:spPr>
          <a:xfrm>
            <a:off x="4817327" y="-3969834"/>
            <a:ext cx="184731"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56359506"/>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92A32-B607-95AC-DD71-AA3E80CE8E97}"/>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9F4ED267-D78D-4299-B858-E62BA817931C}"/>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80B17AD2-1EB1-96BA-BE73-F203ACC5FACC}"/>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a:extLst>
              <a:ext uri="{FF2B5EF4-FFF2-40B4-BE49-F238E27FC236}">
                <a16:creationId xmlns:a16="http://schemas.microsoft.com/office/drawing/2014/main" id="{4D206390-1EA8-C7B8-F41D-5661DD0E71BC}"/>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a:extLst>
              <a:ext uri="{FF2B5EF4-FFF2-40B4-BE49-F238E27FC236}">
                <a16:creationId xmlns:a16="http://schemas.microsoft.com/office/drawing/2014/main" id="{FA9DC5B0-0CC2-85D1-82A9-51C86DF377DB}"/>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a:extLst>
              <a:ext uri="{FF2B5EF4-FFF2-40B4-BE49-F238E27FC236}">
                <a16:creationId xmlns:a16="http://schemas.microsoft.com/office/drawing/2014/main" id="{9285F26D-4793-D4A5-DEF0-B260F3AE4CA0}"/>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a:extLst>
              <a:ext uri="{FF2B5EF4-FFF2-40B4-BE49-F238E27FC236}">
                <a16:creationId xmlns:a16="http://schemas.microsoft.com/office/drawing/2014/main" id="{869485CF-B644-FBC0-F515-D20F70A222E8}"/>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a:extLst>
              <a:ext uri="{FF2B5EF4-FFF2-40B4-BE49-F238E27FC236}">
                <a16:creationId xmlns:a16="http://schemas.microsoft.com/office/drawing/2014/main" id="{ADD72F7E-42F0-B388-828A-AF1EEA3CECEA}"/>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a:extLst>
              <a:ext uri="{FF2B5EF4-FFF2-40B4-BE49-F238E27FC236}">
                <a16:creationId xmlns:a16="http://schemas.microsoft.com/office/drawing/2014/main" id="{DEAFF15E-DB22-3904-EF92-3F8910C21993}"/>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a:extLst>
              <a:ext uri="{FF2B5EF4-FFF2-40B4-BE49-F238E27FC236}">
                <a16:creationId xmlns:a16="http://schemas.microsoft.com/office/drawing/2014/main" id="{BE646E58-2603-8B5D-2CFA-ED72D967E900}"/>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a:extLst>
              <a:ext uri="{FF2B5EF4-FFF2-40B4-BE49-F238E27FC236}">
                <a16:creationId xmlns:a16="http://schemas.microsoft.com/office/drawing/2014/main" id="{DF25079A-405A-95C2-7DA1-2804C1F548FC}"/>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a:extLst>
              <a:ext uri="{FF2B5EF4-FFF2-40B4-BE49-F238E27FC236}">
                <a16:creationId xmlns:a16="http://schemas.microsoft.com/office/drawing/2014/main" id="{E7943931-2CB3-FC3E-FB66-CEE53788EED2}"/>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a:extLst>
              <a:ext uri="{FF2B5EF4-FFF2-40B4-BE49-F238E27FC236}">
                <a16:creationId xmlns:a16="http://schemas.microsoft.com/office/drawing/2014/main" id="{C3ADDBD9-5204-347A-7566-AD41CE3A19D5}"/>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a:extLst>
              <a:ext uri="{FF2B5EF4-FFF2-40B4-BE49-F238E27FC236}">
                <a16:creationId xmlns:a16="http://schemas.microsoft.com/office/drawing/2014/main" id="{717C73BE-4DA2-8D19-E6B9-BBE2D11200B1}"/>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a:extLst>
              <a:ext uri="{FF2B5EF4-FFF2-40B4-BE49-F238E27FC236}">
                <a16:creationId xmlns:a16="http://schemas.microsoft.com/office/drawing/2014/main" id="{E25A59E5-02F7-44EB-109A-BDFFDE2D858C}"/>
              </a:ext>
            </a:extLst>
          </p:cNvPr>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1" name="Oval 17">
            <a:extLst>
              <a:ext uri="{FF2B5EF4-FFF2-40B4-BE49-F238E27FC236}">
                <a16:creationId xmlns:a16="http://schemas.microsoft.com/office/drawing/2014/main" id="{528C5CBA-6948-C97E-85D6-58C39EAC5973}"/>
              </a:ext>
            </a:extLst>
          </p:cNvPr>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CC"/>
              </a:solidFill>
              <a:effectLst/>
              <a:uLnTx/>
              <a:uFillTx/>
              <a:latin typeface="Arial"/>
              <a:ea typeface="ＭＳ Ｐゴシック" pitchFamily="-112" charset="-128"/>
              <a:cs typeface="Arial"/>
            </a:endParaRPr>
          </a:p>
        </p:txBody>
      </p:sp>
      <p:sp>
        <p:nvSpPr>
          <p:cNvPr id="1132562" name="Text Box 18">
            <a:extLst>
              <a:ext uri="{FF2B5EF4-FFF2-40B4-BE49-F238E27FC236}">
                <a16:creationId xmlns:a16="http://schemas.microsoft.com/office/drawing/2014/main" id="{9E8123B2-A1C5-BCED-3860-B1B95339DB4E}"/>
              </a:ext>
            </a:extLst>
          </p:cNvPr>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1132563" name="Oval 19">
            <a:extLst>
              <a:ext uri="{FF2B5EF4-FFF2-40B4-BE49-F238E27FC236}">
                <a16:creationId xmlns:a16="http://schemas.microsoft.com/office/drawing/2014/main" id="{EC3BC775-B490-E1BA-5740-464EEB6FC48F}"/>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pic>
        <p:nvPicPr>
          <p:cNvPr id="1132564" name="Picture 20" descr="DannyGoh">
            <a:extLst>
              <a:ext uri="{FF2B5EF4-FFF2-40B4-BE49-F238E27FC236}">
                <a16:creationId xmlns:a16="http://schemas.microsoft.com/office/drawing/2014/main" id="{B2C2DC27-66E5-E5F2-1537-7E9A38B0035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920" y="2636912"/>
            <a:ext cx="20574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5" name="Picture 21" descr="RickNov02">
            <a:extLst>
              <a:ext uri="{FF2B5EF4-FFF2-40B4-BE49-F238E27FC236}">
                <a16:creationId xmlns:a16="http://schemas.microsoft.com/office/drawing/2014/main" id="{9101B5DF-2041-8587-26ED-6D6F7A06292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55922493-2504-AE01-4AD0-6568325FF20E}"/>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sp>
        <p:nvSpPr>
          <p:cNvPr id="25" name="Text Box 13">
            <a:extLst>
              <a:ext uri="{FF2B5EF4-FFF2-40B4-BE49-F238E27FC236}">
                <a16:creationId xmlns:a16="http://schemas.microsoft.com/office/drawing/2014/main" id="{787212EB-9057-7765-F003-3EF3CFE3BBF0}"/>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812FF819-FD00-6D59-CCB5-2CBD35E28422}"/>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BF67012E-876D-21E2-DE79-9007B0DAACA0}"/>
              </a:ext>
            </a:extLst>
          </p:cNvPr>
          <p:cNvSpPr txBox="1"/>
          <p:nvPr/>
        </p:nvSpPr>
        <p:spPr>
          <a:xfrm>
            <a:off x="4817327" y="-3969834"/>
            <a:ext cx="184731"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72659835"/>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8374F-A6D0-53ED-C35E-807A2752EFE9}"/>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755AAA93-79D8-47B8-E0C7-D0B1C9221378}"/>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BE802BC9-5CAC-CC29-87E9-784241EFFA06}"/>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a:extLst>
              <a:ext uri="{FF2B5EF4-FFF2-40B4-BE49-F238E27FC236}">
                <a16:creationId xmlns:a16="http://schemas.microsoft.com/office/drawing/2014/main" id="{AA60B9AF-9E6F-7C1B-090D-F6AD4C89F84B}"/>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a:extLst>
              <a:ext uri="{FF2B5EF4-FFF2-40B4-BE49-F238E27FC236}">
                <a16:creationId xmlns:a16="http://schemas.microsoft.com/office/drawing/2014/main" id="{FEFD564E-17F1-D8F7-79B7-78A542039320}"/>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a:extLst>
              <a:ext uri="{FF2B5EF4-FFF2-40B4-BE49-F238E27FC236}">
                <a16:creationId xmlns:a16="http://schemas.microsoft.com/office/drawing/2014/main" id="{846ECEF0-AC25-B852-394A-995D981A578C}"/>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a:extLst>
              <a:ext uri="{FF2B5EF4-FFF2-40B4-BE49-F238E27FC236}">
                <a16:creationId xmlns:a16="http://schemas.microsoft.com/office/drawing/2014/main" id="{4A2824DF-2C24-F6F1-1DEE-B14AA9186764}"/>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a:extLst>
              <a:ext uri="{FF2B5EF4-FFF2-40B4-BE49-F238E27FC236}">
                <a16:creationId xmlns:a16="http://schemas.microsoft.com/office/drawing/2014/main" id="{EDA1C4B0-E007-2F5F-A66C-14DB857D8700}"/>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a:extLst>
              <a:ext uri="{FF2B5EF4-FFF2-40B4-BE49-F238E27FC236}">
                <a16:creationId xmlns:a16="http://schemas.microsoft.com/office/drawing/2014/main" id="{9BF27D1D-BD5F-7BC0-9832-D144218F437F}"/>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a:extLst>
              <a:ext uri="{FF2B5EF4-FFF2-40B4-BE49-F238E27FC236}">
                <a16:creationId xmlns:a16="http://schemas.microsoft.com/office/drawing/2014/main" id="{5C7EA046-EBAE-ABC4-D496-442BD485D210}"/>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a:extLst>
              <a:ext uri="{FF2B5EF4-FFF2-40B4-BE49-F238E27FC236}">
                <a16:creationId xmlns:a16="http://schemas.microsoft.com/office/drawing/2014/main" id="{9422846D-4C0F-D34D-CBEF-A4DC22F62192}"/>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a:extLst>
              <a:ext uri="{FF2B5EF4-FFF2-40B4-BE49-F238E27FC236}">
                <a16:creationId xmlns:a16="http://schemas.microsoft.com/office/drawing/2014/main" id="{271C3395-37EB-4B4A-3682-DBC9D1F0CC00}"/>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a:extLst>
              <a:ext uri="{FF2B5EF4-FFF2-40B4-BE49-F238E27FC236}">
                <a16:creationId xmlns:a16="http://schemas.microsoft.com/office/drawing/2014/main" id="{7E61A5EA-1CF6-C396-F985-97A41026EBC2}"/>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a:extLst>
              <a:ext uri="{FF2B5EF4-FFF2-40B4-BE49-F238E27FC236}">
                <a16:creationId xmlns:a16="http://schemas.microsoft.com/office/drawing/2014/main" id="{83BB0E25-1263-1A5D-BBD8-6110ACF9E420}"/>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a:extLst>
              <a:ext uri="{FF2B5EF4-FFF2-40B4-BE49-F238E27FC236}">
                <a16:creationId xmlns:a16="http://schemas.microsoft.com/office/drawing/2014/main" id="{8123F598-3D40-BF54-FD59-0849B2DF68D3}"/>
              </a:ext>
            </a:extLst>
          </p:cNvPr>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0" name="Oval 16">
            <a:extLst>
              <a:ext uri="{FF2B5EF4-FFF2-40B4-BE49-F238E27FC236}">
                <a16:creationId xmlns:a16="http://schemas.microsoft.com/office/drawing/2014/main" id="{9B8908FC-B0B8-3C25-2CF0-2F0C5DE68128}"/>
              </a:ext>
            </a:extLst>
          </p:cNvPr>
          <p:cNvSpPr>
            <a:spLocks noChangeArrowheads="1"/>
          </p:cNvSpPr>
          <p:nvPr/>
        </p:nvSpPr>
        <p:spPr bwMode="auto">
          <a:xfrm>
            <a:off x="2667000" y="1524000"/>
            <a:ext cx="6477000" cy="2514600"/>
          </a:xfrm>
          <a:prstGeom prst="ellipse">
            <a:avLst/>
          </a:prstGeom>
          <a:noFill/>
          <a:ln w="76200">
            <a:solidFill>
              <a:srgbClr val="FF0000"/>
            </a:solidFill>
            <a:round/>
            <a:headEnd/>
            <a:tailEnd/>
          </a:ln>
          <a:effectLst>
            <a:outerShdw blurRad="63500" dist="71842"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sp>
        <p:nvSpPr>
          <p:cNvPr id="1132561" name="Oval 17">
            <a:extLst>
              <a:ext uri="{FF2B5EF4-FFF2-40B4-BE49-F238E27FC236}">
                <a16:creationId xmlns:a16="http://schemas.microsoft.com/office/drawing/2014/main" id="{28C708F0-EE78-E5E9-D8CA-38CD394EC991}"/>
              </a:ext>
            </a:extLst>
          </p:cNvPr>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CC"/>
              </a:solidFill>
              <a:effectLst/>
              <a:uLnTx/>
              <a:uFillTx/>
              <a:latin typeface="Arial"/>
              <a:ea typeface="ＭＳ Ｐゴシック" pitchFamily="-112" charset="-128"/>
              <a:cs typeface="Arial"/>
            </a:endParaRPr>
          </a:p>
        </p:txBody>
      </p:sp>
      <p:sp>
        <p:nvSpPr>
          <p:cNvPr id="1132562" name="Text Box 18">
            <a:extLst>
              <a:ext uri="{FF2B5EF4-FFF2-40B4-BE49-F238E27FC236}">
                <a16:creationId xmlns:a16="http://schemas.microsoft.com/office/drawing/2014/main" id="{11F36A35-2719-37B4-A49D-4C321B0765BB}"/>
              </a:ext>
            </a:extLst>
          </p:cNvPr>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1132563" name="Oval 19">
            <a:extLst>
              <a:ext uri="{FF2B5EF4-FFF2-40B4-BE49-F238E27FC236}">
                <a16:creationId xmlns:a16="http://schemas.microsoft.com/office/drawing/2014/main" id="{A0CE2772-03E1-1BCB-A31B-280DE569493E}"/>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pic>
        <p:nvPicPr>
          <p:cNvPr id="1132564" name="Picture 20" descr="DannyGoh">
            <a:extLst>
              <a:ext uri="{FF2B5EF4-FFF2-40B4-BE49-F238E27FC236}">
                <a16:creationId xmlns:a16="http://schemas.microsoft.com/office/drawing/2014/main" id="{E9546C58-1668-31FE-1F71-1B6F22ED78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920" y="2636912"/>
            <a:ext cx="20574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2565" name="Picture 21" descr="RickNov02">
            <a:extLst>
              <a:ext uri="{FF2B5EF4-FFF2-40B4-BE49-F238E27FC236}">
                <a16:creationId xmlns:a16="http://schemas.microsoft.com/office/drawing/2014/main" id="{C69BDD5D-191E-1011-F506-B3811F79806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C3E1F68F-00FD-72CE-C1E2-729B311B057A}"/>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pic>
        <p:nvPicPr>
          <p:cNvPr id="1132567" name="Picture 23" descr="Rick &amp; Susan">
            <a:extLst>
              <a:ext uri="{FF2B5EF4-FFF2-40B4-BE49-F238E27FC236}">
                <a16:creationId xmlns:a16="http://schemas.microsoft.com/office/drawing/2014/main" id="{D0360690-036C-2D5E-F166-A61916D68AD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9464" y="1676400"/>
            <a:ext cx="1371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13">
            <a:extLst>
              <a:ext uri="{FF2B5EF4-FFF2-40B4-BE49-F238E27FC236}">
                <a16:creationId xmlns:a16="http://schemas.microsoft.com/office/drawing/2014/main" id="{D6167BCA-D0A7-AAA8-D168-87545B19A196}"/>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2733A35C-C7EC-0632-0317-AEB85AD09B0C}"/>
              </a:ext>
            </a:extLst>
          </p:cNvPr>
          <p:cNvSpPr txBox="1">
            <a:spLocks/>
          </p:cNvSpPr>
          <p:nvPr/>
        </p:nvSpPr>
        <p:spPr bwMode="auto">
          <a:xfrm>
            <a:off x="685800" y="-26988"/>
            <a:ext cx="777240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8723B1C5-0409-AD01-6C2F-AE87E9BF831B}"/>
              </a:ext>
            </a:extLst>
          </p:cNvPr>
          <p:cNvSpPr txBox="1"/>
          <p:nvPr/>
        </p:nvSpPr>
        <p:spPr>
          <a:xfrm>
            <a:off x="4817327" y="-3969834"/>
            <a:ext cx="184731"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61103183"/>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3AE9D-E3C7-C894-C872-C269A16F3E5B}"/>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6ECF2E46-44A1-355D-325F-4DDE51F40BD0}"/>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23EF5ABD-B51D-AFFD-3159-3CE0FEB5CCC3}"/>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Tubal</a:t>
            </a:r>
          </a:p>
        </p:txBody>
      </p:sp>
      <p:sp>
        <p:nvSpPr>
          <p:cNvPr id="1132548" name="Text Box 4">
            <a:extLst>
              <a:ext uri="{FF2B5EF4-FFF2-40B4-BE49-F238E27FC236}">
                <a16:creationId xmlns:a16="http://schemas.microsoft.com/office/drawing/2014/main" id="{88BE59A1-F3DE-574E-D5D6-DA65A24E1188}"/>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Meshech</a:t>
            </a:r>
          </a:p>
        </p:txBody>
      </p:sp>
      <p:sp>
        <p:nvSpPr>
          <p:cNvPr id="1132549" name="Text Box 5">
            <a:extLst>
              <a:ext uri="{FF2B5EF4-FFF2-40B4-BE49-F238E27FC236}">
                <a16:creationId xmlns:a16="http://schemas.microsoft.com/office/drawing/2014/main" id="{06177D1B-451B-730D-8F83-EFA1E135F75A}"/>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Put</a:t>
            </a:r>
          </a:p>
        </p:txBody>
      </p:sp>
      <p:sp>
        <p:nvSpPr>
          <p:cNvPr id="1132550" name="Text Box 6">
            <a:extLst>
              <a:ext uri="{FF2B5EF4-FFF2-40B4-BE49-F238E27FC236}">
                <a16:creationId xmlns:a16="http://schemas.microsoft.com/office/drawing/2014/main" id="{DA0312C8-DEA7-A74B-4012-1E1EFCF570B3}"/>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Gomer</a:t>
            </a:r>
          </a:p>
        </p:txBody>
      </p:sp>
      <p:sp>
        <p:nvSpPr>
          <p:cNvPr id="1132551" name="Text Box 7">
            <a:extLst>
              <a:ext uri="{FF2B5EF4-FFF2-40B4-BE49-F238E27FC236}">
                <a16:creationId xmlns:a16="http://schemas.microsoft.com/office/drawing/2014/main" id="{F22A694E-147B-E802-0C22-87AAC7C2467B}"/>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Aram</a:t>
            </a:r>
          </a:p>
        </p:txBody>
      </p:sp>
      <p:sp>
        <p:nvSpPr>
          <p:cNvPr id="1132552" name="Text Box 8">
            <a:extLst>
              <a:ext uri="{FF2B5EF4-FFF2-40B4-BE49-F238E27FC236}">
                <a16:creationId xmlns:a16="http://schemas.microsoft.com/office/drawing/2014/main" id="{B6C8C637-3591-2175-D4AF-F84172EE31AE}"/>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Asshur</a:t>
            </a:r>
          </a:p>
        </p:txBody>
      </p:sp>
      <p:sp>
        <p:nvSpPr>
          <p:cNvPr id="1132553" name="Text Box 9">
            <a:extLst>
              <a:ext uri="{FF2B5EF4-FFF2-40B4-BE49-F238E27FC236}">
                <a16:creationId xmlns:a16="http://schemas.microsoft.com/office/drawing/2014/main" id="{1A5C8388-6BB6-6377-2B8F-78D4178EAD9B}"/>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CC"/>
                </a:solidFill>
                <a:effectLst/>
                <a:uLnTx/>
                <a:uFillTx/>
                <a:latin typeface="Arial"/>
                <a:ea typeface="ＭＳ Ｐゴシック" pitchFamily="-112" charset="-128"/>
                <a:cs typeface="Arial"/>
              </a:rPr>
              <a:t>Canaan</a:t>
            </a:r>
          </a:p>
        </p:txBody>
      </p:sp>
      <p:sp>
        <p:nvSpPr>
          <p:cNvPr id="1132554" name="Text Box 10">
            <a:extLst>
              <a:ext uri="{FF2B5EF4-FFF2-40B4-BE49-F238E27FC236}">
                <a16:creationId xmlns:a16="http://schemas.microsoft.com/office/drawing/2014/main" id="{6EDCDD3C-F7DF-7D93-F47F-473F3DD8692C}"/>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Mizraim</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5" name="Text Box 11">
            <a:extLst>
              <a:ext uri="{FF2B5EF4-FFF2-40B4-BE49-F238E27FC236}">
                <a16:creationId xmlns:a16="http://schemas.microsoft.com/office/drawing/2014/main" id="{1B515AD1-90DF-17CA-1794-ECA5053DB999}"/>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a:ea typeface="ＭＳ Ｐゴシック" pitchFamily="-112" charset="-128"/>
                <a:cs typeface="Arial"/>
              </a:rPr>
              <a:t>Lud</a:t>
            </a:r>
          </a:p>
        </p:txBody>
      </p:sp>
      <p:sp>
        <p:nvSpPr>
          <p:cNvPr id="1132556" name="Text Box 12">
            <a:extLst>
              <a:ext uri="{FF2B5EF4-FFF2-40B4-BE49-F238E27FC236}">
                <a16:creationId xmlns:a16="http://schemas.microsoft.com/office/drawing/2014/main" id="{8A1DE934-4987-EEEC-446A-3532056D2BC4}"/>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Togarmah</a:t>
            </a:r>
          </a:p>
        </p:txBody>
      </p:sp>
      <p:sp>
        <p:nvSpPr>
          <p:cNvPr id="1132557" name="Text Box 13">
            <a:extLst>
              <a:ext uri="{FF2B5EF4-FFF2-40B4-BE49-F238E27FC236}">
                <a16:creationId xmlns:a16="http://schemas.microsoft.com/office/drawing/2014/main" id="{AD24F1A8-0405-67C6-B8FC-10DD1CA21BD6}"/>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3333CC"/>
                </a:solidFill>
                <a:effectLst/>
                <a:uLnTx/>
                <a:uFillTx/>
                <a:latin typeface="Arial"/>
                <a:ea typeface="ＭＳ Ｐゴシック" pitchFamily="-112" charset="-128"/>
                <a:cs typeface="Arial"/>
              </a:rPr>
              <a:t>Caphtorites</a:t>
            </a:r>
            <a:endPar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endParaRPr>
          </a:p>
        </p:txBody>
      </p:sp>
      <p:sp>
        <p:nvSpPr>
          <p:cNvPr id="1132558" name="Text Box 14">
            <a:extLst>
              <a:ext uri="{FF2B5EF4-FFF2-40B4-BE49-F238E27FC236}">
                <a16:creationId xmlns:a16="http://schemas.microsoft.com/office/drawing/2014/main" id="{37E265D7-FA69-6D17-374B-14180C5A42B4}"/>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Gen. 10</a:t>
            </a:r>
          </a:p>
        </p:txBody>
      </p:sp>
      <p:sp>
        <p:nvSpPr>
          <p:cNvPr id="283662" name="Text Box 15">
            <a:extLst>
              <a:ext uri="{FF2B5EF4-FFF2-40B4-BE49-F238E27FC236}">
                <a16:creationId xmlns:a16="http://schemas.microsoft.com/office/drawing/2014/main" id="{26A0A6CD-6887-CB67-D76B-DE46E7D163A0}"/>
              </a:ext>
            </a:extLst>
          </p:cNvPr>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92</a:t>
            </a:r>
          </a:p>
        </p:txBody>
      </p:sp>
      <p:sp>
        <p:nvSpPr>
          <p:cNvPr id="1132560" name="Oval 16">
            <a:extLst>
              <a:ext uri="{FF2B5EF4-FFF2-40B4-BE49-F238E27FC236}">
                <a16:creationId xmlns:a16="http://schemas.microsoft.com/office/drawing/2014/main" id="{9A4A23B6-3D9B-2009-C908-80D01A7E40DF}"/>
              </a:ext>
            </a:extLst>
          </p:cNvPr>
          <p:cNvSpPr>
            <a:spLocks noChangeArrowheads="1"/>
          </p:cNvSpPr>
          <p:nvPr/>
        </p:nvSpPr>
        <p:spPr bwMode="auto">
          <a:xfrm>
            <a:off x="2667000" y="1524000"/>
            <a:ext cx="6477000" cy="2514600"/>
          </a:xfrm>
          <a:prstGeom prst="ellipse">
            <a:avLst/>
          </a:prstGeom>
          <a:noFill/>
          <a:ln w="76200">
            <a:solidFill>
              <a:srgbClr val="FF0000"/>
            </a:solidFill>
            <a:round/>
            <a:headEnd/>
            <a:tailEnd/>
          </a:ln>
          <a:effectLst>
            <a:outerShdw blurRad="63500" dist="71842"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sp>
        <p:nvSpPr>
          <p:cNvPr id="1132561" name="Oval 17">
            <a:extLst>
              <a:ext uri="{FF2B5EF4-FFF2-40B4-BE49-F238E27FC236}">
                <a16:creationId xmlns:a16="http://schemas.microsoft.com/office/drawing/2014/main" id="{FC2AF65A-2375-F5BE-81D2-563A8AA5E455}"/>
              </a:ext>
            </a:extLst>
          </p:cNvPr>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CC"/>
              </a:solidFill>
              <a:effectLst/>
              <a:uLnTx/>
              <a:uFillTx/>
              <a:latin typeface="Arial"/>
              <a:ea typeface="ＭＳ Ｐゴシック" pitchFamily="-112" charset="-128"/>
              <a:cs typeface="Arial"/>
            </a:endParaRPr>
          </a:p>
        </p:txBody>
      </p:sp>
      <p:sp>
        <p:nvSpPr>
          <p:cNvPr id="1132562" name="Text Box 18">
            <a:extLst>
              <a:ext uri="{FF2B5EF4-FFF2-40B4-BE49-F238E27FC236}">
                <a16:creationId xmlns:a16="http://schemas.microsoft.com/office/drawing/2014/main" id="{63BAC98D-BB4E-8CFC-CF6A-34405EBD2B40}"/>
              </a:ext>
            </a:extLst>
          </p:cNvPr>
          <p:cNvSpPr txBox="1">
            <a:spLocks noChangeArrowheads="1"/>
          </p:cNvSpPr>
          <p:nvPr/>
        </p:nvSpPr>
        <p:spPr bwMode="auto">
          <a:xfrm>
            <a:off x="1447800" y="15541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pitchFamily="-112" charset="-128"/>
                <a:cs typeface="Arial"/>
              </a:rPr>
              <a:t>Javan</a:t>
            </a:r>
          </a:p>
        </p:txBody>
      </p:sp>
      <p:sp>
        <p:nvSpPr>
          <p:cNvPr id="1132563" name="Oval 19">
            <a:extLst>
              <a:ext uri="{FF2B5EF4-FFF2-40B4-BE49-F238E27FC236}">
                <a16:creationId xmlns:a16="http://schemas.microsoft.com/office/drawing/2014/main" id="{6A4613B8-D9DE-2F0E-9BA1-913CCF47CDC8}"/>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pitchFamily="-112" charset="-128"/>
              <a:cs typeface="Arial"/>
            </a:endParaRPr>
          </a:p>
        </p:txBody>
      </p:sp>
      <p:pic>
        <p:nvPicPr>
          <p:cNvPr id="1132564" name="Picture 20" descr="DannyGoh">
            <a:extLst>
              <a:ext uri="{FF2B5EF4-FFF2-40B4-BE49-F238E27FC236}">
                <a16:creationId xmlns:a16="http://schemas.microsoft.com/office/drawing/2014/main" id="{CE6DA7A8-73BC-6A28-C260-DDB7ABCB706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33800" y="2971800"/>
            <a:ext cx="20574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5" name="Picture 21" descr="RickNov02">
            <a:extLst>
              <a:ext uri="{FF2B5EF4-FFF2-40B4-BE49-F238E27FC236}">
                <a16:creationId xmlns:a16="http://schemas.microsoft.com/office/drawing/2014/main" id="{5661FC3B-D888-FDED-AE28-ECB7C2EF5DF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76EB4382-87CD-9419-E480-5DC4717CD317}"/>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en-US" sz="3200" b="1" dirty="0">
                <a:latin typeface="Arial" charset="0"/>
                <a:ea typeface="ＭＳ Ｐゴシック" charset="0"/>
                <a:cs typeface="Arial"/>
              </a:rPr>
              <a:t>The Lines of Japheth, </a:t>
            </a:r>
            <a:r>
              <a:rPr lang="en-US" sz="3200" b="1" dirty="0">
                <a:solidFill>
                  <a:srgbClr val="3333CC"/>
                </a:solidFill>
                <a:latin typeface="Arial" charset="0"/>
                <a:ea typeface="ＭＳ Ｐゴシック" charset="0"/>
                <a:cs typeface="Arial"/>
              </a:rPr>
              <a:t>Ham</a:t>
            </a:r>
            <a:r>
              <a:rPr lang="en-US" sz="3200" b="1" dirty="0">
                <a:latin typeface="Arial" charset="0"/>
                <a:ea typeface="ＭＳ Ｐゴシック" charset="0"/>
                <a:cs typeface="Arial"/>
              </a:rPr>
              <a:t>, &amp; </a:t>
            </a:r>
            <a:r>
              <a:rPr lang="en-US" sz="3200" b="1" dirty="0">
                <a:solidFill>
                  <a:srgbClr val="FF201A"/>
                </a:solidFill>
                <a:latin typeface="Arial" charset="0"/>
                <a:ea typeface="ＭＳ Ｐゴシック" charset="0"/>
                <a:cs typeface="Arial"/>
              </a:rPr>
              <a:t>Shem</a:t>
            </a:r>
            <a:endParaRPr lang="en-US" sz="4000" b="1" dirty="0">
              <a:solidFill>
                <a:srgbClr val="FF201A"/>
              </a:solidFill>
              <a:latin typeface="Arial" charset="0"/>
              <a:ea typeface="ＭＳ Ｐゴシック" charset="0"/>
              <a:cs typeface="Arial"/>
            </a:endParaRPr>
          </a:p>
        </p:txBody>
      </p:sp>
      <p:pic>
        <p:nvPicPr>
          <p:cNvPr id="1132567" name="Picture 23" descr="Rick &amp; Susan">
            <a:extLst>
              <a:ext uri="{FF2B5EF4-FFF2-40B4-BE49-F238E27FC236}">
                <a16:creationId xmlns:a16="http://schemas.microsoft.com/office/drawing/2014/main" id="{A0299EBB-E682-173E-2C93-DD59421D6CB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9464" y="1676400"/>
            <a:ext cx="13716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8" name="Picture 24" descr="Rick &amp; Susan">
            <a:extLst>
              <a:ext uri="{FF2B5EF4-FFF2-40B4-BE49-F238E27FC236}">
                <a16:creationId xmlns:a16="http://schemas.microsoft.com/office/drawing/2014/main" id="{CC6B7E64-3D02-418E-754E-E8DE65550A4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70248" y="980728"/>
            <a:ext cx="6934200"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 Box 13">
            <a:extLst>
              <a:ext uri="{FF2B5EF4-FFF2-40B4-BE49-F238E27FC236}">
                <a16:creationId xmlns:a16="http://schemas.microsoft.com/office/drawing/2014/main" id="{2C4C67DE-B759-3D66-840A-42C7EA6EC62C}"/>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a:ea typeface="ＭＳ Ｐゴシック" pitchFamily="-112" charset="-128"/>
                <a:cs typeface="Arial"/>
              </a:rPr>
              <a:t>Cush</a:t>
            </a:r>
          </a:p>
        </p:txBody>
      </p:sp>
      <p:sp>
        <p:nvSpPr>
          <p:cNvPr id="2" name="Title 1">
            <a:extLst>
              <a:ext uri="{FF2B5EF4-FFF2-40B4-BE49-F238E27FC236}">
                <a16:creationId xmlns:a16="http://schemas.microsoft.com/office/drawing/2014/main" id="{94069C42-E0D8-33E2-7F87-C1DE88B30025}"/>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itchFamily="34" charset="0"/>
                <a:ea typeface="ＭＳ Ｐゴシック" pitchFamily="34" charset="-128"/>
              </a:rPr>
              <a:t>Descendants of Noah's Sons</a:t>
            </a:r>
          </a:p>
        </p:txBody>
      </p:sp>
      <p:sp>
        <p:nvSpPr>
          <p:cNvPr id="3" name="TextBox 2">
            <a:extLst>
              <a:ext uri="{FF2B5EF4-FFF2-40B4-BE49-F238E27FC236}">
                <a16:creationId xmlns:a16="http://schemas.microsoft.com/office/drawing/2014/main" id="{73A8373C-12C5-82E2-CC5B-844A2EE8FC3A}"/>
              </a:ext>
            </a:extLst>
          </p:cNvPr>
          <p:cNvSpPr txBox="1"/>
          <p:nvPr/>
        </p:nvSpPr>
        <p:spPr>
          <a:xfrm>
            <a:off x="4817327" y="-3969834"/>
            <a:ext cx="184731"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1815296"/>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a:xfrm>
            <a:off x="0" y="0"/>
            <a:ext cx="9296400" cy="7010400"/>
          </a:xfrm>
          <a:noFill/>
          <a:extLst>
            <a:ext uri="{909E8E84-426E-40DD-AFC4-6F175D3DCCD1}">
              <a14:hiddenFill xmlns:a14="http://schemas.microsoft.com/office/drawing/2010/main">
                <a:solidFill>
                  <a:srgbClr val="FFFFFF"/>
                </a:solidFill>
              </a14:hiddenFill>
            </a:ext>
          </a:extLst>
        </p:spPr>
      </p:pic>
      <p:sp>
        <p:nvSpPr>
          <p:cNvPr id="124931" name="Rectangle 3"/>
          <p:cNvSpPr>
            <a:spLocks noGrp="1" noChangeArrowheads="1"/>
          </p:cNvSpPr>
          <p:nvPr>
            <p:ph type="title"/>
          </p:nvPr>
        </p:nvSpPr>
        <p:spPr>
          <a:xfrm>
            <a:off x="0" y="457200"/>
            <a:ext cx="2971800" cy="1066800"/>
          </a:xfrm>
          <a:solidFill>
            <a:srgbClr val="FF0000"/>
          </a:solidFill>
          <a:ln>
            <a:solidFill>
              <a:schemeClr val="bg2"/>
            </a:solidFill>
          </a:ln>
        </p:spPr>
        <p:txBody>
          <a:bodyPr/>
          <a:lstStyle/>
          <a:p>
            <a:pPr eaLnBrk="1" hangingPunct="1"/>
            <a:r>
              <a:rPr lang="en-US" altLang="en-US" b="0" dirty="0">
                <a:solidFill>
                  <a:srgbClr val="FFFFFF"/>
                </a:solidFill>
                <a:latin typeface="Arial" pitchFamily="34" charset="0"/>
                <a:ea typeface="ＭＳ Ｐゴシック" pitchFamily="34" charset="-128"/>
              </a:rPr>
              <a:t>Left Stage</a:t>
            </a:r>
          </a:p>
        </p:txBody>
      </p:sp>
      <p:sp>
        <p:nvSpPr>
          <p:cNvPr id="124932" name="Rectangle 4"/>
          <p:cNvSpPr>
            <a:spLocks noChangeArrowheads="1"/>
          </p:cNvSpPr>
          <p:nvPr/>
        </p:nvSpPr>
        <p:spPr bwMode="auto">
          <a:xfrm>
            <a:off x="5867400" y="457200"/>
            <a:ext cx="2895600" cy="1066800"/>
          </a:xfrm>
          <a:prstGeom prst="rect">
            <a:avLst/>
          </a:prstGeom>
          <a:solidFill>
            <a:schemeClr val="accent1"/>
          </a:solidFill>
          <a:ln w="9525">
            <a:solidFill>
              <a:schemeClr val="bg2"/>
            </a:solidFill>
            <a:miter lim="800000"/>
            <a:headEnd/>
            <a:tailEnd/>
          </a:ln>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4000">
                <a:solidFill>
                  <a:srgbClr val="FFFFFF"/>
                </a:solidFill>
                <a:effectLst>
                  <a:outerShdw blurRad="38100" dist="38100" dir="2700000" algn="tl">
                    <a:srgbClr val="000000"/>
                  </a:outerShdw>
                </a:effectLst>
                <a:latin typeface="Arial" pitchFamily="34" charset="0"/>
                <a:cs typeface="Arial" pitchFamily="34" charset="0"/>
              </a:rPr>
              <a:t>Right Stage</a:t>
            </a:r>
          </a:p>
        </p:txBody>
      </p:sp>
      <p:sp>
        <p:nvSpPr>
          <p:cNvPr id="48132" name="Text Box 5"/>
          <p:cNvSpPr txBox="1">
            <a:spLocks noChangeArrowheads="1"/>
          </p:cNvSpPr>
          <p:nvPr/>
        </p:nvSpPr>
        <p:spPr bwMode="auto">
          <a:xfrm>
            <a:off x="2971800" y="457200"/>
            <a:ext cx="2895600" cy="10779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en-US" altLang="en-US" sz="3200" b="1">
                <a:solidFill>
                  <a:srgbClr val="FFFFFF"/>
                </a:solidFill>
                <a:latin typeface="Arial" pitchFamily="34" charset="0"/>
                <a:cs typeface="Arial" pitchFamily="34" charset="0"/>
              </a:rPr>
              <a:t>Life in </a:t>
            </a:r>
            <a:br>
              <a:rPr lang="en-US" altLang="en-US" sz="3200" b="1">
                <a:solidFill>
                  <a:srgbClr val="FFFFFF"/>
                </a:solidFill>
                <a:latin typeface="Arial" pitchFamily="34" charset="0"/>
                <a:cs typeface="Arial" pitchFamily="34" charset="0"/>
              </a:rPr>
            </a:br>
            <a:r>
              <a:rPr lang="en-US" altLang="en-US" sz="3200" b="1">
                <a:solidFill>
                  <a:srgbClr val="FFFFFF"/>
                </a:solidFill>
                <a:latin typeface="Arial" pitchFamily="34" charset="0"/>
                <a:cs typeface="Arial" pitchFamily="34" charset="0"/>
              </a:rPr>
              <a:t>Ancient Israel</a:t>
            </a:r>
          </a:p>
        </p:txBody>
      </p:sp>
      <p:sp>
        <p:nvSpPr>
          <p:cNvPr id="124934" name="Freeform 6"/>
          <p:cNvSpPr>
            <a:spLocks/>
          </p:cNvSpPr>
          <p:nvPr/>
        </p:nvSpPr>
        <p:spPr bwMode="auto">
          <a:xfrm>
            <a:off x="-100013" y="2193925"/>
            <a:ext cx="4954588" cy="5086350"/>
          </a:xfrm>
          <a:custGeom>
            <a:avLst/>
            <a:gdLst/>
            <a:ahLst/>
            <a:cxnLst>
              <a:cxn ang="0">
                <a:pos x="0" y="3195"/>
              </a:cxn>
              <a:cxn ang="0">
                <a:pos x="189" y="3174"/>
              </a:cxn>
              <a:cxn ang="0">
                <a:pos x="252" y="3132"/>
              </a:cxn>
              <a:cxn ang="0">
                <a:pos x="283" y="3111"/>
              </a:cxn>
              <a:cxn ang="0">
                <a:pos x="335" y="3048"/>
              </a:cxn>
              <a:cxn ang="0">
                <a:pos x="608" y="2975"/>
              </a:cxn>
              <a:cxn ang="0">
                <a:pos x="828" y="2901"/>
              </a:cxn>
              <a:cxn ang="0">
                <a:pos x="911" y="2880"/>
              </a:cxn>
              <a:cxn ang="0">
                <a:pos x="1068" y="2776"/>
              </a:cxn>
              <a:cxn ang="0">
                <a:pos x="1362" y="2723"/>
              </a:cxn>
              <a:cxn ang="0">
                <a:pos x="1466" y="2681"/>
              </a:cxn>
              <a:cxn ang="0">
                <a:pos x="1602" y="2566"/>
              </a:cxn>
              <a:cxn ang="0">
                <a:pos x="1634" y="2482"/>
              </a:cxn>
              <a:cxn ang="0">
                <a:pos x="1707" y="2346"/>
              </a:cxn>
              <a:cxn ang="0">
                <a:pos x="1812" y="2200"/>
              </a:cxn>
              <a:cxn ang="0">
                <a:pos x="1917" y="2043"/>
              </a:cxn>
              <a:cxn ang="0">
                <a:pos x="1948" y="2022"/>
              </a:cxn>
              <a:cxn ang="0">
                <a:pos x="1980" y="1980"/>
              </a:cxn>
              <a:cxn ang="0">
                <a:pos x="2021" y="1917"/>
              </a:cxn>
              <a:cxn ang="0">
                <a:pos x="2032" y="1885"/>
              </a:cxn>
              <a:cxn ang="0">
                <a:pos x="2063" y="1865"/>
              </a:cxn>
              <a:cxn ang="0">
                <a:pos x="2116" y="1812"/>
              </a:cxn>
              <a:cxn ang="0">
                <a:pos x="2168" y="1770"/>
              </a:cxn>
              <a:cxn ang="0">
                <a:pos x="2231" y="1634"/>
              </a:cxn>
              <a:cxn ang="0">
                <a:pos x="2283" y="1529"/>
              </a:cxn>
              <a:cxn ang="0">
                <a:pos x="2336" y="1330"/>
              </a:cxn>
              <a:cxn ang="0">
                <a:pos x="2398" y="1142"/>
              </a:cxn>
              <a:cxn ang="0">
                <a:pos x="2482" y="880"/>
              </a:cxn>
              <a:cxn ang="0">
                <a:pos x="2514" y="849"/>
              </a:cxn>
              <a:cxn ang="0">
                <a:pos x="2587" y="733"/>
              </a:cxn>
              <a:cxn ang="0">
                <a:pos x="2723" y="545"/>
              </a:cxn>
              <a:cxn ang="0">
                <a:pos x="2744" y="503"/>
              </a:cxn>
              <a:cxn ang="0">
                <a:pos x="2786" y="440"/>
              </a:cxn>
              <a:cxn ang="0">
                <a:pos x="2838" y="346"/>
              </a:cxn>
              <a:cxn ang="0">
                <a:pos x="2933" y="189"/>
              </a:cxn>
              <a:cxn ang="0">
                <a:pos x="3006" y="116"/>
              </a:cxn>
              <a:cxn ang="0">
                <a:pos x="3090" y="53"/>
              </a:cxn>
              <a:cxn ang="0">
                <a:pos x="3121" y="0"/>
              </a:cxn>
            </a:cxnLst>
            <a:rect l="0" t="0" r="r" b="b"/>
            <a:pathLst>
              <a:path w="3121" h="3204">
                <a:moveTo>
                  <a:pt x="0" y="3195"/>
                </a:moveTo>
                <a:cubicBezTo>
                  <a:pt x="63" y="3191"/>
                  <a:pt x="133" y="3204"/>
                  <a:pt x="189" y="3174"/>
                </a:cubicBezTo>
                <a:cubicBezTo>
                  <a:pt x="211" y="3162"/>
                  <a:pt x="231" y="3146"/>
                  <a:pt x="252" y="3132"/>
                </a:cubicBezTo>
                <a:cubicBezTo>
                  <a:pt x="262" y="3125"/>
                  <a:pt x="283" y="3111"/>
                  <a:pt x="283" y="3111"/>
                </a:cubicBezTo>
                <a:cubicBezTo>
                  <a:pt x="298" y="3064"/>
                  <a:pt x="285" y="3083"/>
                  <a:pt x="335" y="3048"/>
                </a:cubicBezTo>
                <a:cubicBezTo>
                  <a:pt x="429" y="2982"/>
                  <a:pt x="485" y="2984"/>
                  <a:pt x="608" y="2975"/>
                </a:cubicBezTo>
                <a:cubicBezTo>
                  <a:pt x="676" y="2940"/>
                  <a:pt x="754" y="2920"/>
                  <a:pt x="828" y="2901"/>
                </a:cubicBezTo>
                <a:cubicBezTo>
                  <a:pt x="853" y="2895"/>
                  <a:pt x="887" y="2893"/>
                  <a:pt x="911" y="2880"/>
                </a:cubicBezTo>
                <a:cubicBezTo>
                  <a:pt x="958" y="2854"/>
                  <a:pt x="1016" y="2793"/>
                  <a:pt x="1068" y="2776"/>
                </a:cubicBezTo>
                <a:cubicBezTo>
                  <a:pt x="1200" y="2732"/>
                  <a:pt x="1200" y="2734"/>
                  <a:pt x="1362" y="2723"/>
                </a:cubicBezTo>
                <a:cubicBezTo>
                  <a:pt x="1402" y="2713"/>
                  <a:pt x="1428" y="2695"/>
                  <a:pt x="1466" y="2681"/>
                </a:cubicBezTo>
                <a:cubicBezTo>
                  <a:pt x="1510" y="2638"/>
                  <a:pt x="1573" y="2624"/>
                  <a:pt x="1602" y="2566"/>
                </a:cubicBezTo>
                <a:cubicBezTo>
                  <a:pt x="1615" y="2539"/>
                  <a:pt x="1621" y="2509"/>
                  <a:pt x="1634" y="2482"/>
                </a:cubicBezTo>
                <a:cubicBezTo>
                  <a:pt x="1655" y="2436"/>
                  <a:pt x="1684" y="2391"/>
                  <a:pt x="1707" y="2346"/>
                </a:cubicBezTo>
                <a:cubicBezTo>
                  <a:pt x="1736" y="2289"/>
                  <a:pt x="1759" y="2236"/>
                  <a:pt x="1812" y="2200"/>
                </a:cubicBezTo>
                <a:cubicBezTo>
                  <a:pt x="1847" y="2148"/>
                  <a:pt x="1882" y="2095"/>
                  <a:pt x="1917" y="2043"/>
                </a:cubicBezTo>
                <a:cubicBezTo>
                  <a:pt x="1924" y="2033"/>
                  <a:pt x="1939" y="2031"/>
                  <a:pt x="1948" y="2022"/>
                </a:cubicBezTo>
                <a:cubicBezTo>
                  <a:pt x="1960" y="2010"/>
                  <a:pt x="1970" y="1994"/>
                  <a:pt x="1980" y="1980"/>
                </a:cubicBezTo>
                <a:cubicBezTo>
                  <a:pt x="1994" y="1959"/>
                  <a:pt x="2007" y="1938"/>
                  <a:pt x="2021" y="1917"/>
                </a:cubicBezTo>
                <a:cubicBezTo>
                  <a:pt x="2027" y="1908"/>
                  <a:pt x="2025" y="1894"/>
                  <a:pt x="2032" y="1885"/>
                </a:cubicBezTo>
                <a:cubicBezTo>
                  <a:pt x="2040" y="1875"/>
                  <a:pt x="2053" y="1872"/>
                  <a:pt x="2063" y="1865"/>
                </a:cubicBezTo>
                <a:cubicBezTo>
                  <a:pt x="2117" y="1783"/>
                  <a:pt x="2048" y="1879"/>
                  <a:pt x="2116" y="1812"/>
                </a:cubicBezTo>
                <a:cubicBezTo>
                  <a:pt x="2165" y="1764"/>
                  <a:pt x="2106" y="1792"/>
                  <a:pt x="2168" y="1770"/>
                </a:cubicBezTo>
                <a:cubicBezTo>
                  <a:pt x="2255" y="1640"/>
                  <a:pt x="2172" y="1778"/>
                  <a:pt x="2231" y="1634"/>
                </a:cubicBezTo>
                <a:cubicBezTo>
                  <a:pt x="2246" y="1598"/>
                  <a:pt x="2266" y="1564"/>
                  <a:pt x="2283" y="1529"/>
                </a:cubicBezTo>
                <a:cubicBezTo>
                  <a:pt x="2313" y="1469"/>
                  <a:pt x="2314" y="1393"/>
                  <a:pt x="2336" y="1330"/>
                </a:cubicBezTo>
                <a:cubicBezTo>
                  <a:pt x="2348" y="1258"/>
                  <a:pt x="2375" y="1211"/>
                  <a:pt x="2398" y="1142"/>
                </a:cubicBezTo>
                <a:cubicBezTo>
                  <a:pt x="2425" y="1061"/>
                  <a:pt x="2431" y="950"/>
                  <a:pt x="2482" y="880"/>
                </a:cubicBezTo>
                <a:cubicBezTo>
                  <a:pt x="2491" y="868"/>
                  <a:pt x="2505" y="861"/>
                  <a:pt x="2514" y="849"/>
                </a:cubicBezTo>
                <a:cubicBezTo>
                  <a:pt x="2551" y="802"/>
                  <a:pt x="2557" y="781"/>
                  <a:pt x="2587" y="733"/>
                </a:cubicBezTo>
                <a:cubicBezTo>
                  <a:pt x="2630" y="666"/>
                  <a:pt x="2679" y="610"/>
                  <a:pt x="2723" y="545"/>
                </a:cubicBezTo>
                <a:cubicBezTo>
                  <a:pt x="2732" y="532"/>
                  <a:pt x="2736" y="516"/>
                  <a:pt x="2744" y="503"/>
                </a:cubicBezTo>
                <a:cubicBezTo>
                  <a:pt x="2757" y="481"/>
                  <a:pt x="2786" y="440"/>
                  <a:pt x="2786" y="440"/>
                </a:cubicBezTo>
                <a:cubicBezTo>
                  <a:pt x="2806" y="378"/>
                  <a:pt x="2784" y="435"/>
                  <a:pt x="2838" y="346"/>
                </a:cubicBezTo>
                <a:cubicBezTo>
                  <a:pt x="2874" y="286"/>
                  <a:pt x="2871" y="229"/>
                  <a:pt x="2933" y="189"/>
                </a:cubicBezTo>
                <a:cubicBezTo>
                  <a:pt x="2980" y="117"/>
                  <a:pt x="2950" y="133"/>
                  <a:pt x="3006" y="116"/>
                </a:cubicBezTo>
                <a:cubicBezTo>
                  <a:pt x="3046" y="89"/>
                  <a:pt x="3062" y="94"/>
                  <a:pt x="3090" y="53"/>
                </a:cubicBezTo>
                <a:cubicBezTo>
                  <a:pt x="3103" y="12"/>
                  <a:pt x="3092" y="29"/>
                  <a:pt x="3121" y="0"/>
                </a:cubicBezTo>
              </a:path>
            </a:pathLst>
          </a:custGeom>
          <a:noFill/>
          <a:ln w="57150" cmpd="sng">
            <a:solidFill>
              <a:srgbClr val="FF0000"/>
            </a:solidFill>
            <a:round/>
            <a:headEnd/>
            <a:tailEnd/>
          </a:ln>
          <a:effectLst/>
        </p:spPr>
        <p:txBody>
          <a:bodyPr/>
          <a:lstStyle/>
          <a:p>
            <a:pPr eaLnBrk="0" fontAlgn="t" hangingPunct="0">
              <a:spcBef>
                <a:spcPct val="50000"/>
              </a:spcBef>
              <a:defRPr/>
            </a:pPr>
            <a:endParaRPr lang="en-US" sz="3600">
              <a:solidFill>
                <a:srgbClr val="FFFFFF"/>
              </a:solidFill>
              <a:effectLst>
                <a:glow rad="114300">
                  <a:srgbClr val="FFFFFF">
                    <a:alpha val="85000"/>
                  </a:srgbClr>
                </a:glow>
                <a:outerShdw blurRad="38100" dist="38100" dir="2700000" algn="tl">
                  <a:srgbClr val="000000">
                    <a:alpha val="43137"/>
                  </a:srgbClr>
                </a:outerShdw>
              </a:effectLst>
              <a:latin typeface="Arial"/>
              <a:ea typeface="ＭＳ Ｐゴシック" charset="0"/>
              <a:cs typeface="Arial"/>
            </a:endParaRPr>
          </a:p>
        </p:txBody>
      </p:sp>
      <p:sp>
        <p:nvSpPr>
          <p:cNvPr id="124935" name="Freeform 7"/>
          <p:cNvSpPr>
            <a:spLocks/>
          </p:cNvSpPr>
          <p:nvPr/>
        </p:nvSpPr>
        <p:spPr bwMode="auto">
          <a:xfrm>
            <a:off x="4838700" y="1430338"/>
            <a:ext cx="935038" cy="995362"/>
          </a:xfrm>
          <a:custGeom>
            <a:avLst/>
            <a:gdLst/>
            <a:ahLst/>
            <a:cxnLst>
              <a:cxn ang="0">
                <a:pos x="0" y="492"/>
              </a:cxn>
              <a:cxn ang="0">
                <a:pos x="10" y="460"/>
              </a:cxn>
              <a:cxn ang="0">
                <a:pos x="41" y="471"/>
              </a:cxn>
              <a:cxn ang="0">
                <a:pos x="104" y="513"/>
              </a:cxn>
              <a:cxn ang="0">
                <a:pos x="303" y="544"/>
              </a:cxn>
              <a:cxn ang="0">
                <a:pos x="366" y="565"/>
              </a:cxn>
              <a:cxn ang="0">
                <a:pos x="439" y="607"/>
              </a:cxn>
              <a:cxn ang="0">
                <a:pos x="544" y="597"/>
              </a:cxn>
              <a:cxn ang="0">
                <a:pos x="481" y="419"/>
              </a:cxn>
              <a:cxn ang="0">
                <a:pos x="387" y="303"/>
              </a:cxn>
              <a:cxn ang="0">
                <a:pos x="418" y="115"/>
              </a:cxn>
              <a:cxn ang="0">
                <a:pos x="439" y="62"/>
              </a:cxn>
              <a:cxn ang="0">
                <a:pos x="460" y="0"/>
              </a:cxn>
              <a:cxn ang="0">
                <a:pos x="492" y="10"/>
              </a:cxn>
              <a:cxn ang="0">
                <a:pos x="523" y="21"/>
              </a:cxn>
            </a:cxnLst>
            <a:rect l="0" t="0" r="r" b="b"/>
            <a:pathLst>
              <a:path w="589" h="627">
                <a:moveTo>
                  <a:pt x="0" y="492"/>
                </a:moveTo>
                <a:cubicBezTo>
                  <a:pt x="3" y="481"/>
                  <a:pt x="0" y="465"/>
                  <a:pt x="10" y="460"/>
                </a:cubicBezTo>
                <a:cubicBezTo>
                  <a:pt x="20" y="455"/>
                  <a:pt x="31" y="466"/>
                  <a:pt x="41" y="471"/>
                </a:cubicBezTo>
                <a:cubicBezTo>
                  <a:pt x="63" y="483"/>
                  <a:pt x="83" y="499"/>
                  <a:pt x="104" y="513"/>
                </a:cubicBezTo>
                <a:cubicBezTo>
                  <a:pt x="151" y="544"/>
                  <a:pt x="271" y="542"/>
                  <a:pt x="303" y="544"/>
                </a:cubicBezTo>
                <a:cubicBezTo>
                  <a:pt x="324" y="551"/>
                  <a:pt x="350" y="549"/>
                  <a:pt x="366" y="565"/>
                </a:cubicBezTo>
                <a:cubicBezTo>
                  <a:pt x="408" y="607"/>
                  <a:pt x="383" y="593"/>
                  <a:pt x="439" y="607"/>
                </a:cubicBezTo>
                <a:cubicBezTo>
                  <a:pt x="474" y="604"/>
                  <a:pt x="525" y="627"/>
                  <a:pt x="544" y="597"/>
                </a:cubicBezTo>
                <a:cubicBezTo>
                  <a:pt x="589" y="527"/>
                  <a:pt x="543" y="438"/>
                  <a:pt x="481" y="419"/>
                </a:cubicBezTo>
                <a:cubicBezTo>
                  <a:pt x="425" y="381"/>
                  <a:pt x="447" y="344"/>
                  <a:pt x="387" y="303"/>
                </a:cubicBezTo>
                <a:cubicBezTo>
                  <a:pt x="394" y="234"/>
                  <a:pt x="397" y="179"/>
                  <a:pt x="418" y="115"/>
                </a:cubicBezTo>
                <a:cubicBezTo>
                  <a:pt x="424" y="97"/>
                  <a:pt x="432" y="80"/>
                  <a:pt x="439" y="62"/>
                </a:cubicBezTo>
                <a:cubicBezTo>
                  <a:pt x="446" y="42"/>
                  <a:pt x="460" y="0"/>
                  <a:pt x="460" y="0"/>
                </a:cubicBezTo>
                <a:cubicBezTo>
                  <a:pt x="471" y="3"/>
                  <a:pt x="481" y="6"/>
                  <a:pt x="492" y="10"/>
                </a:cubicBezTo>
                <a:cubicBezTo>
                  <a:pt x="502" y="13"/>
                  <a:pt x="523" y="21"/>
                  <a:pt x="523" y="21"/>
                </a:cubicBezTo>
              </a:path>
            </a:pathLst>
          </a:custGeom>
          <a:noFill/>
          <a:ln w="57150" cmpd="sng">
            <a:solidFill>
              <a:srgbClr val="FF0000"/>
            </a:solidFill>
            <a:round/>
            <a:headEnd/>
            <a:tailEnd/>
          </a:ln>
          <a:effectLst/>
        </p:spPr>
        <p:txBody>
          <a:bodyPr/>
          <a:lstStyle/>
          <a:p>
            <a:pPr eaLnBrk="0" fontAlgn="t" hangingPunct="0">
              <a:spcBef>
                <a:spcPct val="50000"/>
              </a:spcBef>
              <a:defRPr/>
            </a:pPr>
            <a:endParaRPr lang="en-US" sz="3600">
              <a:solidFill>
                <a:srgbClr val="FFFFFF"/>
              </a:solidFill>
              <a:effectLst>
                <a:glow rad="114300">
                  <a:srgbClr val="FFFFFF">
                    <a:alpha val="85000"/>
                  </a:srgbClr>
                </a:glow>
                <a:outerShdw blurRad="38100" dist="38100" dir="2700000" algn="tl">
                  <a:srgbClr val="000000">
                    <a:alpha val="43137"/>
                  </a:srgbClr>
                </a:outerShdw>
              </a:effectLst>
              <a:latin typeface="Arial"/>
              <a:ea typeface="ＭＳ Ｐゴシック" charset="0"/>
              <a:cs typeface="Arial"/>
            </a:endParaRPr>
          </a:p>
        </p:txBody>
      </p:sp>
      <p:sp>
        <p:nvSpPr>
          <p:cNvPr id="124936" name="Freeform 8"/>
          <p:cNvSpPr>
            <a:spLocks/>
          </p:cNvSpPr>
          <p:nvPr/>
        </p:nvSpPr>
        <p:spPr bwMode="auto">
          <a:xfrm>
            <a:off x="4854575" y="1420813"/>
            <a:ext cx="681038" cy="739775"/>
          </a:xfrm>
          <a:custGeom>
            <a:avLst/>
            <a:gdLst/>
            <a:ahLst/>
            <a:cxnLst>
              <a:cxn ang="0">
                <a:pos x="0" y="466"/>
              </a:cxn>
              <a:cxn ang="0">
                <a:pos x="52" y="215"/>
              </a:cxn>
              <a:cxn ang="0">
                <a:pos x="105" y="142"/>
              </a:cxn>
              <a:cxn ang="0">
                <a:pos x="429" y="48"/>
              </a:cxn>
            </a:cxnLst>
            <a:rect l="0" t="0" r="r" b="b"/>
            <a:pathLst>
              <a:path w="429" h="466">
                <a:moveTo>
                  <a:pt x="0" y="466"/>
                </a:moveTo>
                <a:cubicBezTo>
                  <a:pt x="8" y="362"/>
                  <a:pt x="13" y="305"/>
                  <a:pt x="52" y="215"/>
                </a:cubicBezTo>
                <a:cubicBezTo>
                  <a:pt x="70" y="174"/>
                  <a:pt x="58" y="157"/>
                  <a:pt x="105" y="142"/>
                </a:cubicBezTo>
                <a:cubicBezTo>
                  <a:pt x="149" y="0"/>
                  <a:pt x="286" y="48"/>
                  <a:pt x="429" y="48"/>
                </a:cubicBezTo>
              </a:path>
            </a:pathLst>
          </a:custGeom>
          <a:noFill/>
          <a:ln w="57150" cmpd="sng">
            <a:solidFill>
              <a:srgbClr val="FF0000"/>
            </a:solidFill>
            <a:round/>
            <a:headEnd/>
            <a:tailEnd/>
          </a:ln>
          <a:effectLst/>
        </p:spPr>
        <p:txBody>
          <a:bodyPr/>
          <a:lstStyle/>
          <a:p>
            <a:pPr eaLnBrk="0" fontAlgn="t" hangingPunct="0">
              <a:spcBef>
                <a:spcPct val="50000"/>
              </a:spcBef>
              <a:defRPr/>
            </a:pPr>
            <a:endParaRPr lang="en-US" sz="3600">
              <a:solidFill>
                <a:srgbClr val="FFFFFF"/>
              </a:solidFill>
              <a:effectLst>
                <a:glow rad="114300">
                  <a:srgbClr val="FFFFFF">
                    <a:alpha val="85000"/>
                  </a:srgbClr>
                </a:glow>
                <a:outerShdw blurRad="38100" dist="38100" dir="2700000" algn="tl">
                  <a:srgbClr val="000000">
                    <a:alpha val="43137"/>
                  </a:srgbClr>
                </a:outerShdw>
              </a:effectLst>
              <a:latin typeface="Arial"/>
              <a:ea typeface="ＭＳ Ｐゴシック" charset="0"/>
              <a:cs typeface="Arial"/>
            </a:endParaRPr>
          </a:p>
        </p:txBody>
      </p:sp>
      <p:sp>
        <p:nvSpPr>
          <p:cNvPr id="124937" name="Freeform 9"/>
          <p:cNvSpPr>
            <a:spLocks/>
          </p:cNvSpPr>
          <p:nvPr/>
        </p:nvSpPr>
        <p:spPr bwMode="auto">
          <a:xfrm>
            <a:off x="5619750" y="-282575"/>
            <a:ext cx="614363" cy="1762125"/>
          </a:xfrm>
          <a:custGeom>
            <a:avLst/>
            <a:gdLst/>
            <a:ahLst/>
            <a:cxnLst>
              <a:cxn ang="0">
                <a:pos x="10" y="1110"/>
              </a:cxn>
              <a:cxn ang="0">
                <a:pos x="73" y="932"/>
              </a:cxn>
              <a:cxn ang="0">
                <a:pos x="125" y="723"/>
              </a:cxn>
              <a:cxn ang="0">
                <a:pos x="188" y="628"/>
              </a:cxn>
              <a:cxn ang="0">
                <a:pos x="220" y="565"/>
              </a:cxn>
              <a:cxn ang="0">
                <a:pos x="241" y="482"/>
              </a:cxn>
              <a:cxn ang="0">
                <a:pos x="283" y="419"/>
              </a:cxn>
              <a:cxn ang="0">
                <a:pos x="324" y="157"/>
              </a:cxn>
              <a:cxn ang="0">
                <a:pos x="387" y="0"/>
              </a:cxn>
            </a:cxnLst>
            <a:rect l="0" t="0" r="r" b="b"/>
            <a:pathLst>
              <a:path w="387" h="1110">
                <a:moveTo>
                  <a:pt x="10" y="1110"/>
                </a:moveTo>
                <a:cubicBezTo>
                  <a:pt x="17" y="1042"/>
                  <a:pt x="0" y="958"/>
                  <a:pt x="73" y="932"/>
                </a:cubicBezTo>
                <a:cubicBezTo>
                  <a:pt x="97" y="865"/>
                  <a:pt x="94" y="786"/>
                  <a:pt x="125" y="723"/>
                </a:cubicBezTo>
                <a:cubicBezTo>
                  <a:pt x="142" y="689"/>
                  <a:pt x="175" y="664"/>
                  <a:pt x="188" y="628"/>
                </a:cubicBezTo>
                <a:cubicBezTo>
                  <a:pt x="203" y="585"/>
                  <a:pt x="193" y="606"/>
                  <a:pt x="220" y="565"/>
                </a:cubicBezTo>
                <a:cubicBezTo>
                  <a:pt x="227" y="537"/>
                  <a:pt x="225" y="506"/>
                  <a:pt x="241" y="482"/>
                </a:cubicBezTo>
                <a:cubicBezTo>
                  <a:pt x="255" y="461"/>
                  <a:pt x="283" y="419"/>
                  <a:pt x="283" y="419"/>
                </a:cubicBezTo>
                <a:cubicBezTo>
                  <a:pt x="300" y="332"/>
                  <a:pt x="275" y="231"/>
                  <a:pt x="324" y="157"/>
                </a:cubicBezTo>
                <a:cubicBezTo>
                  <a:pt x="374" y="82"/>
                  <a:pt x="387" y="83"/>
                  <a:pt x="387" y="0"/>
                </a:cubicBezTo>
              </a:path>
            </a:pathLst>
          </a:custGeom>
          <a:noFill/>
          <a:ln w="57150" cmpd="sng">
            <a:solidFill>
              <a:srgbClr val="FF0000"/>
            </a:solidFill>
            <a:round/>
            <a:headEnd/>
            <a:tailEnd/>
          </a:ln>
          <a:effectLst/>
        </p:spPr>
        <p:txBody>
          <a:bodyPr/>
          <a:lstStyle/>
          <a:p>
            <a:pPr eaLnBrk="0" fontAlgn="t" hangingPunct="0">
              <a:spcBef>
                <a:spcPct val="50000"/>
              </a:spcBef>
              <a:defRPr/>
            </a:pPr>
            <a:endParaRPr lang="en-US" sz="3600">
              <a:solidFill>
                <a:srgbClr val="FFFFFF"/>
              </a:solidFill>
              <a:effectLst>
                <a:glow rad="114300">
                  <a:srgbClr val="FFFFFF">
                    <a:alpha val="85000"/>
                  </a:srgbClr>
                </a:glow>
                <a:outerShdw blurRad="38100" dist="38100" dir="2700000" algn="tl">
                  <a:srgbClr val="000000">
                    <a:alpha val="43137"/>
                  </a:srgbClr>
                </a:outerShdw>
              </a:effectLst>
              <a:latin typeface="Arial"/>
              <a:ea typeface="ＭＳ Ｐゴシック" charset="0"/>
              <a:cs typeface="Arial"/>
            </a:endParaRPr>
          </a:p>
        </p:txBody>
      </p:sp>
      <p:sp>
        <p:nvSpPr>
          <p:cNvPr id="48137" name="Text Box 10"/>
          <p:cNvSpPr txBox="1">
            <a:spLocks noChangeArrowheads="1"/>
          </p:cNvSpPr>
          <p:nvPr/>
        </p:nvSpPr>
        <p:spPr bwMode="auto">
          <a:xfrm>
            <a:off x="0" y="1295400"/>
            <a:ext cx="472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fontAlgn="t">
              <a:lnSpc>
                <a:spcPct val="50000"/>
              </a:lnSpc>
              <a:spcBef>
                <a:spcPct val="50000"/>
              </a:spcBef>
            </a:pPr>
            <a:endParaRPr lang="en-US" altLang="en-US" sz="3600" b="1">
              <a:solidFill>
                <a:srgbClr val="FF0000"/>
              </a:solidFill>
              <a:latin typeface="Arial" pitchFamily="34" charset="0"/>
              <a:cs typeface="Arial" pitchFamily="34" charset="0"/>
            </a:endParaRPr>
          </a:p>
          <a:p>
            <a:pPr fontAlgn="t">
              <a:lnSpc>
                <a:spcPct val="50000"/>
              </a:lnSpc>
              <a:spcBef>
                <a:spcPct val="50000"/>
              </a:spcBef>
            </a:pPr>
            <a:r>
              <a:rPr lang="en-US" altLang="en-US" sz="3600" b="1">
                <a:solidFill>
                  <a:srgbClr val="FF0000"/>
                </a:solidFill>
                <a:latin typeface="Arial" pitchFamily="34" charset="0"/>
                <a:cs typeface="Arial" pitchFamily="34" charset="0"/>
              </a:rPr>
              <a:t>Sea Peoples,</a:t>
            </a:r>
          </a:p>
          <a:p>
            <a:pPr fontAlgn="t">
              <a:lnSpc>
                <a:spcPct val="50000"/>
              </a:lnSpc>
              <a:spcBef>
                <a:spcPct val="50000"/>
              </a:spcBef>
            </a:pPr>
            <a:r>
              <a:rPr lang="en-US" altLang="en-US" sz="3600" b="1">
                <a:solidFill>
                  <a:srgbClr val="FF0000"/>
                </a:solidFill>
                <a:latin typeface="Arial" pitchFamily="34" charset="0"/>
                <a:cs typeface="Arial" pitchFamily="34" charset="0"/>
              </a:rPr>
              <a:t>The </a:t>
            </a:r>
            <a:r>
              <a:rPr lang="en-US" altLang="ja-JP" sz="3600" b="1">
                <a:solidFill>
                  <a:srgbClr val="FF0000"/>
                </a:solidFill>
                <a:latin typeface="Arial" pitchFamily="34" charset="0"/>
                <a:cs typeface="Arial" pitchFamily="34" charset="0"/>
              </a:rPr>
              <a:t>"ians" (mostly)</a:t>
            </a:r>
            <a:endParaRPr lang="en-US" altLang="en-US" sz="3600" b="1">
              <a:solidFill>
                <a:srgbClr val="FF0000"/>
              </a:solidFill>
              <a:latin typeface="Arial" pitchFamily="34" charset="0"/>
              <a:cs typeface="Arial" pitchFamily="34" charset="0"/>
            </a:endParaRPr>
          </a:p>
        </p:txBody>
      </p:sp>
      <p:sp>
        <p:nvSpPr>
          <p:cNvPr id="124939" name="Text Box 11"/>
          <p:cNvSpPr txBox="1">
            <a:spLocks noChangeArrowheads="1"/>
          </p:cNvSpPr>
          <p:nvPr/>
        </p:nvSpPr>
        <p:spPr bwMode="auto">
          <a:xfrm>
            <a:off x="5724525" y="1219200"/>
            <a:ext cx="396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dirty="0">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dirty="0">
                <a:solidFill>
                  <a:srgbClr val="003399"/>
                </a:solidFill>
                <a:effectLst>
                  <a:glow rad="114300">
                    <a:srgbClr val="FFFFFF">
                      <a:alpha val="85000"/>
                    </a:srgbClr>
                  </a:glow>
                </a:effectLst>
                <a:latin typeface="Arial" charset="0"/>
                <a:cs typeface="Arial" charset="0"/>
              </a:rPr>
              <a:t>Desert Peoples,</a:t>
            </a:r>
          </a:p>
          <a:p>
            <a:pPr eaLnBrk="0" fontAlgn="t" hangingPunct="0">
              <a:lnSpc>
                <a:spcPct val="50000"/>
              </a:lnSpc>
              <a:spcBef>
                <a:spcPct val="50000"/>
              </a:spcBef>
              <a:defRPr/>
            </a:pPr>
            <a:r>
              <a:rPr lang="en-US" b="1" dirty="0">
                <a:solidFill>
                  <a:srgbClr val="003399"/>
                </a:solidFill>
                <a:effectLst>
                  <a:glow rad="114300">
                    <a:srgbClr val="FFFFFF">
                      <a:alpha val="85000"/>
                    </a:srgbClr>
                  </a:glow>
                </a:effectLst>
                <a:latin typeface="Arial" charset="0"/>
                <a:cs typeface="Arial" charset="0"/>
              </a:rPr>
              <a:t>The </a:t>
            </a:r>
            <a:r>
              <a:rPr lang="en-US" altLang="ja-JP" b="1" dirty="0">
                <a:solidFill>
                  <a:srgbClr val="003399"/>
                </a:solidFill>
                <a:effectLst>
                  <a:glow rad="114300">
                    <a:srgbClr val="FFFFFF">
                      <a:alpha val="85000"/>
                    </a:srgbClr>
                  </a:glow>
                </a:effectLst>
                <a:latin typeface="Arial" charset="0"/>
                <a:cs typeface="Arial" charset="0"/>
              </a:rPr>
              <a:t>"</a:t>
            </a:r>
            <a:r>
              <a:rPr lang="en-US" altLang="ja-JP" b="1" dirty="0" err="1">
                <a:solidFill>
                  <a:srgbClr val="003399"/>
                </a:solidFill>
                <a:effectLst>
                  <a:glow rad="114300">
                    <a:srgbClr val="FFFFFF">
                      <a:alpha val="85000"/>
                    </a:srgbClr>
                  </a:glow>
                </a:effectLst>
                <a:latin typeface="Arial" charset="0"/>
                <a:cs typeface="Arial" charset="0"/>
              </a:rPr>
              <a:t>ites</a:t>
            </a:r>
            <a:r>
              <a:rPr lang="en-US" altLang="ja-JP" b="1" dirty="0">
                <a:solidFill>
                  <a:srgbClr val="003399"/>
                </a:solidFill>
                <a:effectLst>
                  <a:glow rad="114300">
                    <a:srgbClr val="FFFFFF">
                      <a:alpha val="85000"/>
                    </a:srgbClr>
                  </a:glow>
                </a:effectLst>
                <a:latin typeface="Arial" charset="0"/>
                <a:cs typeface="Arial" charset="0"/>
              </a:rPr>
              <a:t>"</a:t>
            </a:r>
            <a:endParaRPr lang="en-US" b="1" dirty="0">
              <a:solidFill>
                <a:srgbClr val="003399"/>
              </a:solidFill>
              <a:effectLst>
                <a:glow rad="114300">
                  <a:srgbClr val="FFFFFF">
                    <a:alpha val="85000"/>
                  </a:srgbClr>
                </a:glow>
              </a:effectLst>
              <a:latin typeface="Arial" charset="0"/>
              <a:cs typeface="Arial" charset="0"/>
            </a:endParaRPr>
          </a:p>
        </p:txBody>
      </p:sp>
      <p:sp>
        <p:nvSpPr>
          <p:cNvPr id="124940" name="Text Box 12"/>
          <p:cNvSpPr txBox="1">
            <a:spLocks noChangeArrowheads="1"/>
          </p:cNvSpPr>
          <p:nvPr/>
        </p:nvSpPr>
        <p:spPr bwMode="auto">
          <a:xfrm>
            <a:off x="0" y="6096000"/>
            <a:ext cx="3024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spcBef>
                <a:spcPct val="50000"/>
              </a:spcBef>
              <a:defRPr/>
            </a:pPr>
            <a:r>
              <a:rPr lang="en-US" b="1">
                <a:solidFill>
                  <a:srgbClr val="FF0000"/>
                </a:solidFill>
                <a:effectLst>
                  <a:glow rad="114300">
                    <a:srgbClr val="FFFFFF">
                      <a:alpha val="85000"/>
                    </a:srgbClr>
                  </a:glow>
                </a:effectLst>
                <a:latin typeface="Arial" charset="0"/>
                <a:cs typeface="Arial" charset="0"/>
              </a:rPr>
              <a:t>Egyptians</a:t>
            </a:r>
          </a:p>
        </p:txBody>
      </p:sp>
      <p:sp>
        <p:nvSpPr>
          <p:cNvPr id="124941" name="Text Box 13"/>
          <p:cNvSpPr txBox="1">
            <a:spLocks noChangeArrowheads="1"/>
          </p:cNvSpPr>
          <p:nvPr/>
        </p:nvSpPr>
        <p:spPr bwMode="auto">
          <a:xfrm>
            <a:off x="533400" y="5373688"/>
            <a:ext cx="3024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spcBef>
                <a:spcPct val="50000"/>
              </a:spcBef>
              <a:defRPr/>
            </a:pPr>
            <a:r>
              <a:rPr lang="en-US" b="1">
                <a:solidFill>
                  <a:srgbClr val="FF0000"/>
                </a:solidFill>
                <a:effectLst>
                  <a:glow rad="114300">
                    <a:srgbClr val="FFFFFF">
                      <a:alpha val="85000"/>
                    </a:srgbClr>
                  </a:glow>
                </a:effectLst>
                <a:latin typeface="Arial" charset="0"/>
                <a:cs typeface="Arial" charset="0"/>
              </a:rPr>
              <a:t>Philistines</a:t>
            </a:r>
          </a:p>
        </p:txBody>
      </p:sp>
      <p:sp>
        <p:nvSpPr>
          <p:cNvPr id="124942" name="Text Box 14"/>
          <p:cNvSpPr txBox="1">
            <a:spLocks noChangeArrowheads="1"/>
          </p:cNvSpPr>
          <p:nvPr/>
        </p:nvSpPr>
        <p:spPr bwMode="auto">
          <a:xfrm>
            <a:off x="2590800" y="76200"/>
            <a:ext cx="310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spcBef>
                <a:spcPct val="50000"/>
              </a:spcBef>
              <a:defRPr/>
            </a:pPr>
            <a:r>
              <a:rPr lang="en-US" b="1">
                <a:solidFill>
                  <a:srgbClr val="FF0000"/>
                </a:solidFill>
                <a:effectLst>
                  <a:glow rad="114300">
                    <a:srgbClr val="FFFFFF">
                      <a:alpha val="85000"/>
                    </a:srgbClr>
                  </a:glow>
                </a:effectLst>
                <a:latin typeface="Arial" charset="0"/>
                <a:cs typeface="Arial" charset="0"/>
              </a:rPr>
              <a:t>Phoenicians</a:t>
            </a:r>
          </a:p>
        </p:txBody>
      </p:sp>
      <p:sp>
        <p:nvSpPr>
          <p:cNvPr id="124943" name="Text Box 15"/>
          <p:cNvSpPr txBox="1">
            <a:spLocks noChangeArrowheads="1"/>
          </p:cNvSpPr>
          <p:nvPr/>
        </p:nvSpPr>
        <p:spPr bwMode="auto">
          <a:xfrm>
            <a:off x="6400800" y="76200"/>
            <a:ext cx="2027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spcBef>
                <a:spcPct val="50000"/>
              </a:spcBef>
              <a:defRPr/>
            </a:pPr>
            <a:r>
              <a:rPr lang="en-US" b="1">
                <a:solidFill>
                  <a:srgbClr val="FF0000"/>
                </a:solidFill>
                <a:effectLst>
                  <a:glow rad="114300">
                    <a:srgbClr val="FFFFFF">
                      <a:alpha val="85000"/>
                    </a:srgbClr>
                  </a:glow>
                </a:effectLst>
                <a:latin typeface="Arial" charset="0"/>
                <a:cs typeface="Arial" charset="0"/>
              </a:rPr>
              <a:t>Syrians</a:t>
            </a:r>
          </a:p>
        </p:txBody>
      </p:sp>
      <p:sp>
        <p:nvSpPr>
          <p:cNvPr id="124944" name="Text Box 16"/>
          <p:cNvSpPr txBox="1">
            <a:spLocks noChangeArrowheads="1"/>
          </p:cNvSpPr>
          <p:nvPr/>
        </p:nvSpPr>
        <p:spPr bwMode="auto">
          <a:xfrm>
            <a:off x="1981200" y="29352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spcBef>
                <a:spcPct val="50000"/>
              </a:spcBef>
              <a:defRPr/>
            </a:pPr>
            <a:r>
              <a:rPr lang="en-US" b="1">
                <a:solidFill>
                  <a:srgbClr val="FF0000"/>
                </a:solidFill>
                <a:effectLst>
                  <a:glow rad="114300">
                    <a:srgbClr val="FFFFFF">
                      <a:alpha val="85000"/>
                    </a:srgbClr>
                  </a:glow>
                </a:effectLst>
                <a:latin typeface="Arial" charset="0"/>
                <a:cs typeface="Arial" charset="0"/>
              </a:rPr>
              <a:t>Romans</a:t>
            </a:r>
          </a:p>
        </p:txBody>
      </p:sp>
      <p:sp>
        <p:nvSpPr>
          <p:cNvPr id="124945" name="Text Box 17"/>
          <p:cNvSpPr txBox="1">
            <a:spLocks noChangeArrowheads="1"/>
          </p:cNvSpPr>
          <p:nvPr/>
        </p:nvSpPr>
        <p:spPr bwMode="auto">
          <a:xfrm>
            <a:off x="1295400" y="4611688"/>
            <a:ext cx="282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spcBef>
                <a:spcPct val="50000"/>
              </a:spcBef>
              <a:defRPr/>
            </a:pPr>
            <a:r>
              <a:rPr lang="en-US" b="1">
                <a:solidFill>
                  <a:srgbClr val="FF0000"/>
                </a:solidFill>
                <a:effectLst>
                  <a:glow rad="114300">
                    <a:srgbClr val="FFFFFF">
                      <a:alpha val="85000"/>
                    </a:srgbClr>
                  </a:glow>
                </a:effectLst>
                <a:latin typeface="Arial" charset="0"/>
                <a:cs typeface="Arial" charset="0"/>
              </a:rPr>
              <a:t>Assyrians</a:t>
            </a:r>
          </a:p>
        </p:txBody>
      </p:sp>
      <p:sp>
        <p:nvSpPr>
          <p:cNvPr id="124946" name="Text Box 18"/>
          <p:cNvSpPr txBox="1">
            <a:spLocks noChangeArrowheads="1"/>
          </p:cNvSpPr>
          <p:nvPr/>
        </p:nvSpPr>
        <p:spPr bwMode="auto">
          <a:xfrm>
            <a:off x="1066800" y="3849688"/>
            <a:ext cx="3629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spcBef>
                <a:spcPct val="50000"/>
              </a:spcBef>
              <a:defRPr/>
            </a:pPr>
            <a:r>
              <a:rPr lang="en-US" b="1">
                <a:solidFill>
                  <a:srgbClr val="FF0000"/>
                </a:solidFill>
                <a:effectLst>
                  <a:glow rad="114300">
                    <a:srgbClr val="FFFFFF">
                      <a:alpha val="85000"/>
                    </a:srgbClr>
                  </a:glow>
                </a:effectLst>
                <a:latin typeface="Arial" charset="0"/>
                <a:cs typeface="Arial" charset="0"/>
              </a:rPr>
              <a:t>Babylonians</a:t>
            </a:r>
          </a:p>
        </p:txBody>
      </p:sp>
      <p:sp>
        <p:nvSpPr>
          <p:cNvPr id="124947" name="Text Box 19"/>
          <p:cNvSpPr txBox="1">
            <a:spLocks noChangeArrowheads="1"/>
          </p:cNvSpPr>
          <p:nvPr/>
        </p:nvSpPr>
        <p:spPr bwMode="auto">
          <a:xfrm>
            <a:off x="3886200" y="3521075"/>
            <a:ext cx="23796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a:solidFill>
                  <a:srgbClr val="003399"/>
                </a:solidFill>
                <a:effectLst>
                  <a:glow rad="114300">
                    <a:srgbClr val="FFFFFF">
                      <a:alpha val="85000"/>
                    </a:srgbClr>
                  </a:glow>
                </a:effectLst>
                <a:latin typeface="Arial" charset="0"/>
                <a:cs typeface="Arial" charset="0"/>
              </a:rPr>
              <a:t>Israelites</a:t>
            </a:r>
          </a:p>
        </p:txBody>
      </p:sp>
      <p:sp>
        <p:nvSpPr>
          <p:cNvPr id="124948" name="Text Box 20"/>
          <p:cNvSpPr txBox="1">
            <a:spLocks noChangeArrowheads="1"/>
          </p:cNvSpPr>
          <p:nvPr/>
        </p:nvSpPr>
        <p:spPr bwMode="auto">
          <a:xfrm>
            <a:off x="6096000" y="3367088"/>
            <a:ext cx="28194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a:solidFill>
                  <a:srgbClr val="003399"/>
                </a:solidFill>
                <a:effectLst>
                  <a:glow rad="114300">
                    <a:srgbClr val="FFFFFF">
                      <a:alpha val="85000"/>
                    </a:srgbClr>
                  </a:glow>
                </a:effectLst>
                <a:latin typeface="Arial" charset="0"/>
                <a:cs typeface="Arial" charset="0"/>
              </a:rPr>
              <a:t>Ammonites</a:t>
            </a:r>
          </a:p>
        </p:txBody>
      </p:sp>
      <p:sp>
        <p:nvSpPr>
          <p:cNvPr id="124949" name="Text Box 21"/>
          <p:cNvSpPr txBox="1">
            <a:spLocks noChangeArrowheads="1"/>
          </p:cNvSpPr>
          <p:nvPr/>
        </p:nvSpPr>
        <p:spPr bwMode="auto">
          <a:xfrm>
            <a:off x="6096000" y="4724400"/>
            <a:ext cx="23796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dirty="0">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dirty="0">
                <a:solidFill>
                  <a:srgbClr val="003399"/>
                </a:solidFill>
                <a:effectLst>
                  <a:glow rad="114300">
                    <a:srgbClr val="FFFFFF">
                      <a:alpha val="85000"/>
                    </a:srgbClr>
                  </a:glow>
                </a:effectLst>
                <a:latin typeface="Arial" charset="0"/>
                <a:cs typeface="Arial" charset="0"/>
              </a:rPr>
              <a:t>Moabites</a:t>
            </a:r>
          </a:p>
        </p:txBody>
      </p:sp>
      <p:sp>
        <p:nvSpPr>
          <p:cNvPr id="124950" name="Text Box 22"/>
          <p:cNvSpPr txBox="1">
            <a:spLocks noChangeArrowheads="1"/>
          </p:cNvSpPr>
          <p:nvPr/>
        </p:nvSpPr>
        <p:spPr bwMode="auto">
          <a:xfrm>
            <a:off x="6096000" y="5973763"/>
            <a:ext cx="2643188"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a:solidFill>
                  <a:srgbClr val="003399"/>
                </a:solidFill>
                <a:effectLst>
                  <a:glow rad="114300">
                    <a:srgbClr val="FFFFFF">
                      <a:alpha val="85000"/>
                    </a:srgbClr>
                  </a:glow>
                </a:effectLst>
                <a:latin typeface="Arial" charset="0"/>
                <a:cs typeface="Arial" charset="0"/>
              </a:rPr>
              <a:t>Edomites</a:t>
            </a:r>
          </a:p>
        </p:txBody>
      </p:sp>
      <p:sp>
        <p:nvSpPr>
          <p:cNvPr id="124952" name="Text Box 24"/>
          <p:cNvSpPr txBox="1">
            <a:spLocks noChangeArrowheads="1"/>
          </p:cNvSpPr>
          <p:nvPr/>
        </p:nvSpPr>
        <p:spPr bwMode="auto">
          <a:xfrm>
            <a:off x="3429000" y="4206875"/>
            <a:ext cx="2667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a:solidFill>
                  <a:srgbClr val="003399"/>
                </a:solidFill>
                <a:effectLst>
                  <a:glow rad="114300">
                    <a:srgbClr val="FFFFFF">
                      <a:alpha val="85000"/>
                    </a:srgbClr>
                  </a:glow>
                </a:effectLst>
                <a:latin typeface="Arial" charset="0"/>
                <a:cs typeface="Arial" charset="0"/>
              </a:rPr>
              <a:t>Jebusites</a:t>
            </a:r>
          </a:p>
        </p:txBody>
      </p:sp>
      <p:sp>
        <p:nvSpPr>
          <p:cNvPr id="124953" name="Text Box 25"/>
          <p:cNvSpPr txBox="1">
            <a:spLocks noChangeArrowheads="1"/>
          </p:cNvSpPr>
          <p:nvPr/>
        </p:nvSpPr>
        <p:spPr bwMode="auto">
          <a:xfrm>
            <a:off x="2362200" y="5973763"/>
            <a:ext cx="2643188"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a:solidFill>
                  <a:srgbClr val="003399"/>
                </a:solidFill>
                <a:effectLst>
                  <a:glow rad="114300">
                    <a:srgbClr val="FFFFFF">
                      <a:alpha val="85000"/>
                    </a:srgbClr>
                  </a:glow>
                </a:effectLst>
                <a:latin typeface="Arial" charset="0"/>
                <a:cs typeface="Arial" charset="0"/>
              </a:rPr>
              <a:t>Amalekites</a:t>
            </a:r>
          </a:p>
        </p:txBody>
      </p:sp>
      <p:sp>
        <p:nvSpPr>
          <p:cNvPr id="124954" name="Text Box 26"/>
          <p:cNvSpPr txBox="1">
            <a:spLocks noChangeArrowheads="1"/>
          </p:cNvSpPr>
          <p:nvPr/>
        </p:nvSpPr>
        <p:spPr bwMode="auto">
          <a:xfrm rot="1185376">
            <a:off x="3932238" y="1725613"/>
            <a:ext cx="28035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a:solidFill>
                <a:srgbClr val="800080"/>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a:solidFill>
                  <a:srgbClr val="800080"/>
                </a:solidFill>
                <a:effectLst>
                  <a:glow rad="114300">
                    <a:srgbClr val="FFFFFF">
                      <a:alpha val="85000"/>
                    </a:srgbClr>
                  </a:glow>
                </a:effectLst>
                <a:latin typeface="Arial" charset="0"/>
                <a:cs typeface="Arial" charset="0"/>
              </a:rPr>
              <a:t>Canaanites</a:t>
            </a:r>
          </a:p>
        </p:txBody>
      </p:sp>
      <p:sp>
        <p:nvSpPr>
          <p:cNvPr id="124956" name="Text Box 28"/>
          <p:cNvSpPr txBox="1">
            <a:spLocks noChangeArrowheads="1"/>
          </p:cNvSpPr>
          <p:nvPr/>
        </p:nvSpPr>
        <p:spPr bwMode="auto">
          <a:xfrm>
            <a:off x="4343400" y="2986088"/>
            <a:ext cx="237966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a:solidFill>
                  <a:srgbClr val="003399"/>
                </a:solidFill>
                <a:effectLst>
                  <a:glow rad="114300">
                    <a:srgbClr val="FFFFFF">
                      <a:alpha val="85000"/>
                    </a:srgbClr>
                  </a:glow>
                </a:effectLst>
                <a:latin typeface="Arial" charset="0"/>
                <a:cs typeface="Arial" charset="0"/>
              </a:rPr>
              <a:t>Amorites</a:t>
            </a:r>
          </a:p>
        </p:txBody>
      </p:sp>
      <p:sp>
        <p:nvSpPr>
          <p:cNvPr id="124957" name="Text Box 29"/>
          <p:cNvSpPr txBox="1">
            <a:spLocks noChangeArrowheads="1"/>
          </p:cNvSpPr>
          <p:nvPr/>
        </p:nvSpPr>
        <p:spPr bwMode="auto">
          <a:xfrm>
            <a:off x="6096000" y="2286000"/>
            <a:ext cx="2819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Garamond" charset="0"/>
                <a:ea typeface="ＭＳ Ｐゴシック" charset="0"/>
                <a:cs typeface="ＭＳ Ｐゴシック" charset="0"/>
              </a:defRPr>
            </a:lvl1pPr>
            <a:lvl2pPr marL="742950" indent="-285750">
              <a:defRPr sz="3600">
                <a:solidFill>
                  <a:schemeClr val="tx1"/>
                </a:solidFill>
                <a:latin typeface="Garamond" charset="0"/>
                <a:ea typeface="ＭＳ Ｐゴシック" charset="0"/>
              </a:defRPr>
            </a:lvl2pPr>
            <a:lvl3pPr marL="1143000" indent="-228600">
              <a:defRPr sz="3600">
                <a:solidFill>
                  <a:schemeClr val="tx1"/>
                </a:solidFill>
                <a:latin typeface="Garamond" charset="0"/>
                <a:ea typeface="ＭＳ Ｐゴシック" charset="0"/>
              </a:defRPr>
            </a:lvl3pPr>
            <a:lvl4pPr marL="1600200" indent="-228600">
              <a:defRPr sz="3600">
                <a:solidFill>
                  <a:schemeClr val="tx1"/>
                </a:solidFill>
                <a:latin typeface="Garamond" charset="0"/>
                <a:ea typeface="ＭＳ Ｐゴシック" charset="0"/>
              </a:defRPr>
            </a:lvl4pPr>
            <a:lvl5pPr marL="2057400" indent="-228600">
              <a:defRPr sz="3600">
                <a:solidFill>
                  <a:schemeClr val="tx1"/>
                </a:solidFill>
                <a:latin typeface="Garamond" charset="0"/>
                <a:ea typeface="ＭＳ Ｐゴシック" charset="0"/>
              </a:defRPr>
            </a:lvl5pPr>
            <a:lvl6pPr marL="2514600" indent="-228600" eaLnBrk="0" fontAlgn="t" hangingPunct="0">
              <a:spcBef>
                <a:spcPct val="50000"/>
              </a:spcBef>
              <a:spcAft>
                <a:spcPct val="0"/>
              </a:spcAft>
              <a:defRPr sz="3600">
                <a:solidFill>
                  <a:schemeClr val="tx1"/>
                </a:solidFill>
                <a:latin typeface="Garamond" charset="0"/>
                <a:ea typeface="ＭＳ Ｐゴシック" charset="0"/>
              </a:defRPr>
            </a:lvl6pPr>
            <a:lvl7pPr marL="2971800" indent="-228600" eaLnBrk="0" fontAlgn="t" hangingPunct="0">
              <a:spcBef>
                <a:spcPct val="50000"/>
              </a:spcBef>
              <a:spcAft>
                <a:spcPct val="0"/>
              </a:spcAft>
              <a:defRPr sz="3600">
                <a:solidFill>
                  <a:schemeClr val="tx1"/>
                </a:solidFill>
                <a:latin typeface="Garamond" charset="0"/>
                <a:ea typeface="ＭＳ Ｐゴシック" charset="0"/>
              </a:defRPr>
            </a:lvl7pPr>
            <a:lvl8pPr marL="3429000" indent="-228600" eaLnBrk="0" fontAlgn="t" hangingPunct="0">
              <a:spcBef>
                <a:spcPct val="50000"/>
              </a:spcBef>
              <a:spcAft>
                <a:spcPct val="0"/>
              </a:spcAft>
              <a:defRPr sz="3600">
                <a:solidFill>
                  <a:schemeClr val="tx1"/>
                </a:solidFill>
                <a:latin typeface="Garamond" charset="0"/>
                <a:ea typeface="ＭＳ Ｐゴシック" charset="0"/>
              </a:defRPr>
            </a:lvl8pPr>
            <a:lvl9pPr marL="3886200" indent="-228600" eaLnBrk="0" fontAlgn="t" hangingPunct="0">
              <a:spcBef>
                <a:spcPct val="50000"/>
              </a:spcBef>
              <a:spcAft>
                <a:spcPct val="0"/>
              </a:spcAft>
              <a:defRPr sz="3600">
                <a:solidFill>
                  <a:schemeClr val="tx1"/>
                </a:solidFill>
                <a:latin typeface="Garamond" charset="0"/>
                <a:ea typeface="ＭＳ Ｐゴシック" charset="0"/>
              </a:defRPr>
            </a:lvl9pPr>
          </a:lstStyle>
          <a:p>
            <a:pPr eaLnBrk="0" fontAlgn="t" hangingPunct="0">
              <a:lnSpc>
                <a:spcPct val="50000"/>
              </a:lnSpc>
              <a:spcBef>
                <a:spcPct val="50000"/>
              </a:spcBef>
              <a:defRPr/>
            </a:pPr>
            <a:endParaRPr lang="en-US" b="1">
              <a:solidFill>
                <a:srgbClr val="003399"/>
              </a:solidFill>
              <a:effectLst>
                <a:glow rad="114300">
                  <a:srgbClr val="FFFFFF">
                    <a:alpha val="85000"/>
                  </a:srgbClr>
                </a:glow>
              </a:effectLst>
              <a:latin typeface="Arial" charset="0"/>
              <a:cs typeface="Arial" charset="0"/>
            </a:endParaRPr>
          </a:p>
          <a:p>
            <a:pPr eaLnBrk="0" fontAlgn="t" hangingPunct="0">
              <a:lnSpc>
                <a:spcPct val="50000"/>
              </a:lnSpc>
              <a:spcBef>
                <a:spcPct val="50000"/>
              </a:spcBef>
              <a:defRPr/>
            </a:pPr>
            <a:r>
              <a:rPr lang="en-US" b="1">
                <a:solidFill>
                  <a:srgbClr val="003399"/>
                </a:solidFill>
                <a:effectLst>
                  <a:glow rad="114300">
                    <a:srgbClr val="FFFFFF">
                      <a:alpha val="85000"/>
                    </a:srgbClr>
                  </a:glow>
                </a:effectLst>
                <a:latin typeface="Arial" charset="0"/>
                <a:cs typeface="Arial" charset="0"/>
              </a:rPr>
              <a:t>Gileadites</a:t>
            </a:r>
          </a:p>
        </p:txBody>
      </p:sp>
      <p:sp>
        <p:nvSpPr>
          <p:cNvPr id="124958" name="Oval 30"/>
          <p:cNvSpPr>
            <a:spLocks noChangeArrowheads="1"/>
          </p:cNvSpPr>
          <p:nvPr/>
        </p:nvSpPr>
        <p:spPr bwMode="auto">
          <a:xfrm flipH="1">
            <a:off x="4211638" y="2636838"/>
            <a:ext cx="2305050" cy="1871662"/>
          </a:xfrm>
          <a:prstGeom prst="ellipse">
            <a:avLst/>
          </a:prstGeom>
          <a:noFill/>
          <a:ln w="38100">
            <a:solidFill>
              <a:srgbClr val="FF0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fontAlgn="t">
              <a:spcBef>
                <a:spcPct val="50000"/>
              </a:spcBef>
            </a:pPr>
            <a:endParaRPr lang="en-US" altLang="en-US" sz="3600">
              <a:solidFill>
                <a:srgbClr val="FFFFFF"/>
              </a:solidFill>
              <a:effectLst>
                <a:outerShdw blurRad="38100" dist="38100" dir="2700000" algn="tl">
                  <a:srgbClr val="000000"/>
                </a:outerShdw>
              </a:effectLst>
              <a:latin typeface="Garamond" pitchFamily="18" charset="0"/>
            </a:endParaRPr>
          </a:p>
        </p:txBody>
      </p:sp>
      <p:sp>
        <p:nvSpPr>
          <p:cNvPr id="48156" name="TextBox 29"/>
          <p:cNvSpPr txBox="1">
            <a:spLocks noChangeArrowheads="1"/>
          </p:cNvSpPr>
          <p:nvPr/>
        </p:nvSpPr>
        <p:spPr bwMode="auto">
          <a:xfrm>
            <a:off x="8591550" y="44450"/>
            <a:ext cx="52705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a:solidFill>
                  <a:srgbClr val="FFFFFF"/>
                </a:solidFill>
                <a:latin typeface="Arial" pitchFamily="34" charset="0"/>
                <a:cs typeface="Arial" pitchFamily="34" charset="0"/>
              </a:rPr>
              <a:t>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0" y="0"/>
            <a:ext cx="9296400" cy="7010400"/>
          </a:xfrm>
        </p:spPr>
      </p:pic>
      <p:sp>
        <p:nvSpPr>
          <p:cNvPr id="59395" name="Rectangle 3"/>
          <p:cNvSpPr>
            <a:spLocks noGrp="1" noChangeArrowheads="1"/>
          </p:cNvSpPr>
          <p:nvPr>
            <p:ph type="title"/>
          </p:nvPr>
        </p:nvSpPr>
        <p:spPr>
          <a:xfrm>
            <a:off x="0" y="457200"/>
            <a:ext cx="2971800" cy="1066800"/>
          </a:xfrm>
          <a:solidFill>
            <a:srgbClr val="FF0000"/>
          </a:solidFill>
          <a:ln>
            <a:solidFill>
              <a:schemeClr val="bg2"/>
            </a:solidFill>
          </a:ln>
        </p:spPr>
        <p:txBody>
          <a:bodyPr/>
          <a:lstStyle/>
          <a:p>
            <a:pPr eaLnBrk="1" hangingPunct="1"/>
            <a:r>
              <a:rPr lang="en-US" altLang="en-US" b="0" dirty="0">
                <a:solidFill>
                  <a:srgbClr val="FFFFFF"/>
                </a:solidFill>
                <a:latin typeface="Arial" pitchFamily="34" charset="0"/>
                <a:ea typeface="ＭＳ Ｐゴシック" pitchFamily="34" charset="-128"/>
                <a:cs typeface="Arial" pitchFamily="34" charset="0"/>
              </a:rPr>
              <a:t>Left Stage</a:t>
            </a:r>
          </a:p>
        </p:txBody>
      </p:sp>
      <p:sp>
        <p:nvSpPr>
          <p:cNvPr id="59396" name="Rectangle 4"/>
          <p:cNvSpPr>
            <a:spLocks noChangeArrowheads="1"/>
          </p:cNvSpPr>
          <p:nvPr/>
        </p:nvSpPr>
        <p:spPr bwMode="auto">
          <a:xfrm>
            <a:off x="5867400" y="457200"/>
            <a:ext cx="2895600" cy="1066800"/>
          </a:xfrm>
          <a:prstGeom prst="rect">
            <a:avLst/>
          </a:prstGeom>
          <a:solidFill>
            <a:schemeClr val="accent1"/>
          </a:solidFill>
          <a:ln w="9525">
            <a:solidFill>
              <a:schemeClr val="bg2"/>
            </a:solidFill>
            <a:miter lim="800000"/>
            <a:headEnd/>
            <a:tailEnd/>
          </a:ln>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4000">
                <a:solidFill>
                  <a:srgbClr val="FFFFFF"/>
                </a:solidFill>
                <a:effectLst>
                  <a:outerShdw blurRad="38100" dist="38100" dir="2700000" algn="tl">
                    <a:srgbClr val="000000"/>
                  </a:outerShdw>
                </a:effectLst>
                <a:latin typeface="Arial" pitchFamily="34" charset="0"/>
                <a:cs typeface="Arial" pitchFamily="34" charset="0"/>
              </a:rPr>
              <a:t>Right Stage</a:t>
            </a:r>
          </a:p>
        </p:txBody>
      </p:sp>
      <p:sp>
        <p:nvSpPr>
          <p:cNvPr id="50180" name="Text Box 5"/>
          <p:cNvSpPr txBox="1">
            <a:spLocks noChangeArrowheads="1"/>
          </p:cNvSpPr>
          <p:nvPr/>
        </p:nvSpPr>
        <p:spPr bwMode="auto">
          <a:xfrm>
            <a:off x="2971800" y="457200"/>
            <a:ext cx="2895600" cy="10779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en-US" altLang="en-US" sz="3200" b="1">
                <a:solidFill>
                  <a:srgbClr val="FFFFFF"/>
                </a:solidFill>
                <a:latin typeface="Arial" pitchFamily="34" charset="0"/>
                <a:cs typeface="Arial" pitchFamily="34" charset="0"/>
              </a:rPr>
              <a:t>Where They Lived</a:t>
            </a:r>
          </a:p>
        </p:txBody>
      </p:sp>
      <p:sp>
        <p:nvSpPr>
          <p:cNvPr id="50181" name="Freeform 6"/>
          <p:cNvSpPr>
            <a:spLocks/>
          </p:cNvSpPr>
          <p:nvPr/>
        </p:nvSpPr>
        <p:spPr bwMode="auto">
          <a:xfrm>
            <a:off x="-100013" y="2193925"/>
            <a:ext cx="4954588" cy="5086350"/>
          </a:xfrm>
          <a:custGeom>
            <a:avLst/>
            <a:gdLst>
              <a:gd name="T0" fmla="*/ 0 w 3121"/>
              <a:gd name="T1" fmla="*/ 2147483647 h 3204"/>
              <a:gd name="T2" fmla="*/ 476310373 w 3121"/>
              <a:gd name="T3" fmla="*/ 2147483647 h 3204"/>
              <a:gd name="T4" fmla="*/ 635079439 w 3121"/>
              <a:gd name="T5" fmla="*/ 2147483647 h 3204"/>
              <a:gd name="T6" fmla="*/ 713205084 w 3121"/>
              <a:gd name="T7" fmla="*/ 2147483647 h 3204"/>
              <a:gd name="T8" fmla="*/ 844253223 w 3121"/>
              <a:gd name="T9" fmla="*/ 2147483647 h 3204"/>
              <a:gd name="T10" fmla="*/ 1532255155 w 3121"/>
              <a:gd name="T11" fmla="*/ 2147483647 h 3204"/>
              <a:gd name="T12" fmla="*/ 2086689586 w 3121"/>
              <a:gd name="T13" fmla="*/ 2147483647 h 3204"/>
              <a:gd name="T14" fmla="*/ 2147483647 w 3121"/>
              <a:gd name="T15" fmla="*/ 2147483647 h 3204"/>
              <a:gd name="T16" fmla="*/ 2147483647 w 3121"/>
              <a:gd name="T17" fmla="*/ 2147483647 h 3204"/>
              <a:gd name="T18" fmla="*/ 2147483647 w 3121"/>
              <a:gd name="T19" fmla="*/ 2147483647 h 3204"/>
              <a:gd name="T20" fmla="*/ 2147483647 w 3121"/>
              <a:gd name="T21" fmla="*/ 2147483647 h 3204"/>
              <a:gd name="T22" fmla="*/ 2147483647 w 3121"/>
              <a:gd name="T23" fmla="*/ 2147483647 h 3204"/>
              <a:gd name="T24" fmla="*/ 2147483647 w 3121"/>
              <a:gd name="T25" fmla="*/ 2147483647 h 3204"/>
              <a:gd name="T26" fmla="*/ 2147483647 w 3121"/>
              <a:gd name="T27" fmla="*/ 2147483647 h 3204"/>
              <a:gd name="T28" fmla="*/ 2147483647 w 3121"/>
              <a:gd name="T29" fmla="*/ 2147483647 h 3204"/>
              <a:gd name="T30" fmla="*/ 2147483647 w 3121"/>
              <a:gd name="T31" fmla="*/ 2147483647 h 3204"/>
              <a:gd name="T32" fmla="*/ 2147483647 w 3121"/>
              <a:gd name="T33" fmla="*/ 2147483647 h 3204"/>
              <a:gd name="T34" fmla="*/ 2147483647 w 3121"/>
              <a:gd name="T35" fmla="*/ 2147483647 h 3204"/>
              <a:gd name="T36" fmla="*/ 2147483647 w 3121"/>
              <a:gd name="T37" fmla="*/ 2147483647 h 3204"/>
              <a:gd name="T38" fmla="*/ 2147483647 w 3121"/>
              <a:gd name="T39" fmla="*/ 2147483647 h 3204"/>
              <a:gd name="T40" fmla="*/ 2147483647 w 3121"/>
              <a:gd name="T41" fmla="*/ 2147483647 h 3204"/>
              <a:gd name="T42" fmla="*/ 2147483647 w 3121"/>
              <a:gd name="T43" fmla="*/ 2147483647 h 3204"/>
              <a:gd name="T44" fmla="*/ 2147483647 w 3121"/>
              <a:gd name="T45" fmla="*/ 2147483647 h 3204"/>
              <a:gd name="T46" fmla="*/ 2147483647 w 3121"/>
              <a:gd name="T47" fmla="*/ 2147483647 h 3204"/>
              <a:gd name="T48" fmla="*/ 2147483647 w 3121"/>
              <a:gd name="T49" fmla="*/ 2147483647 h 3204"/>
              <a:gd name="T50" fmla="*/ 2147483647 w 3121"/>
              <a:gd name="T51" fmla="*/ 2147483647 h 3204"/>
              <a:gd name="T52" fmla="*/ 2147483647 w 3121"/>
              <a:gd name="T53" fmla="*/ 2147483647 h 3204"/>
              <a:gd name="T54" fmla="*/ 2147483647 w 3121"/>
              <a:gd name="T55" fmla="*/ 2147483647 h 3204"/>
              <a:gd name="T56" fmla="*/ 2147483647 w 3121"/>
              <a:gd name="T57" fmla="*/ 2139613450 h 3204"/>
              <a:gd name="T58" fmla="*/ 2147483647 w 3121"/>
              <a:gd name="T59" fmla="*/ 1847275325 h 3204"/>
              <a:gd name="T60" fmla="*/ 2147483647 w 3121"/>
              <a:gd name="T61" fmla="*/ 1373485950 h 3204"/>
              <a:gd name="T62" fmla="*/ 2147483647 w 3121"/>
              <a:gd name="T63" fmla="*/ 1267639388 h 3204"/>
              <a:gd name="T64" fmla="*/ 2147483647 w 3121"/>
              <a:gd name="T65" fmla="*/ 1108868750 h 3204"/>
              <a:gd name="T66" fmla="*/ 2147483647 w 3121"/>
              <a:gd name="T67" fmla="*/ 871974063 h 3204"/>
              <a:gd name="T68" fmla="*/ 2147483647 w 3121"/>
              <a:gd name="T69" fmla="*/ 476310325 h 3204"/>
              <a:gd name="T70" fmla="*/ 2147483647 w 3121"/>
              <a:gd name="T71" fmla="*/ 292338125 h 3204"/>
              <a:gd name="T72" fmla="*/ 2147483647 w 3121"/>
              <a:gd name="T73" fmla="*/ 133569075 h 3204"/>
              <a:gd name="T74" fmla="*/ 2147483647 w 3121"/>
              <a:gd name="T75" fmla="*/ 0 h 3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21"/>
              <a:gd name="T115" fmla="*/ 0 h 3204"/>
              <a:gd name="T116" fmla="*/ 3121 w 3121"/>
              <a:gd name="T117" fmla="*/ 3204 h 3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21" h="3204">
                <a:moveTo>
                  <a:pt x="0" y="3195"/>
                </a:moveTo>
                <a:cubicBezTo>
                  <a:pt x="63" y="3191"/>
                  <a:pt x="133" y="3204"/>
                  <a:pt x="189" y="3174"/>
                </a:cubicBezTo>
                <a:cubicBezTo>
                  <a:pt x="211" y="3162"/>
                  <a:pt x="231" y="3146"/>
                  <a:pt x="252" y="3132"/>
                </a:cubicBezTo>
                <a:cubicBezTo>
                  <a:pt x="262" y="3125"/>
                  <a:pt x="283" y="3111"/>
                  <a:pt x="283" y="3111"/>
                </a:cubicBezTo>
                <a:cubicBezTo>
                  <a:pt x="298" y="3064"/>
                  <a:pt x="285" y="3083"/>
                  <a:pt x="335" y="3048"/>
                </a:cubicBezTo>
                <a:cubicBezTo>
                  <a:pt x="429" y="2982"/>
                  <a:pt x="485" y="2984"/>
                  <a:pt x="608" y="2975"/>
                </a:cubicBezTo>
                <a:cubicBezTo>
                  <a:pt x="676" y="2940"/>
                  <a:pt x="754" y="2920"/>
                  <a:pt x="828" y="2901"/>
                </a:cubicBezTo>
                <a:cubicBezTo>
                  <a:pt x="853" y="2895"/>
                  <a:pt x="887" y="2893"/>
                  <a:pt x="911" y="2880"/>
                </a:cubicBezTo>
                <a:cubicBezTo>
                  <a:pt x="958" y="2854"/>
                  <a:pt x="1016" y="2793"/>
                  <a:pt x="1068" y="2776"/>
                </a:cubicBezTo>
                <a:cubicBezTo>
                  <a:pt x="1200" y="2732"/>
                  <a:pt x="1200" y="2734"/>
                  <a:pt x="1362" y="2723"/>
                </a:cubicBezTo>
                <a:cubicBezTo>
                  <a:pt x="1402" y="2713"/>
                  <a:pt x="1428" y="2695"/>
                  <a:pt x="1466" y="2681"/>
                </a:cubicBezTo>
                <a:cubicBezTo>
                  <a:pt x="1510" y="2638"/>
                  <a:pt x="1573" y="2624"/>
                  <a:pt x="1602" y="2566"/>
                </a:cubicBezTo>
                <a:cubicBezTo>
                  <a:pt x="1615" y="2539"/>
                  <a:pt x="1621" y="2509"/>
                  <a:pt x="1634" y="2482"/>
                </a:cubicBezTo>
                <a:cubicBezTo>
                  <a:pt x="1655" y="2436"/>
                  <a:pt x="1684" y="2391"/>
                  <a:pt x="1707" y="2346"/>
                </a:cubicBezTo>
                <a:cubicBezTo>
                  <a:pt x="1736" y="2289"/>
                  <a:pt x="1759" y="2236"/>
                  <a:pt x="1812" y="2200"/>
                </a:cubicBezTo>
                <a:cubicBezTo>
                  <a:pt x="1847" y="2148"/>
                  <a:pt x="1882" y="2095"/>
                  <a:pt x="1917" y="2043"/>
                </a:cubicBezTo>
                <a:cubicBezTo>
                  <a:pt x="1924" y="2033"/>
                  <a:pt x="1939" y="2031"/>
                  <a:pt x="1948" y="2022"/>
                </a:cubicBezTo>
                <a:cubicBezTo>
                  <a:pt x="1960" y="2010"/>
                  <a:pt x="1970" y="1994"/>
                  <a:pt x="1980" y="1980"/>
                </a:cubicBezTo>
                <a:cubicBezTo>
                  <a:pt x="1994" y="1959"/>
                  <a:pt x="2007" y="1938"/>
                  <a:pt x="2021" y="1917"/>
                </a:cubicBezTo>
                <a:cubicBezTo>
                  <a:pt x="2027" y="1908"/>
                  <a:pt x="2025" y="1894"/>
                  <a:pt x="2032" y="1885"/>
                </a:cubicBezTo>
                <a:cubicBezTo>
                  <a:pt x="2040" y="1875"/>
                  <a:pt x="2053" y="1872"/>
                  <a:pt x="2063" y="1865"/>
                </a:cubicBezTo>
                <a:cubicBezTo>
                  <a:pt x="2117" y="1783"/>
                  <a:pt x="2048" y="1879"/>
                  <a:pt x="2116" y="1812"/>
                </a:cubicBezTo>
                <a:cubicBezTo>
                  <a:pt x="2165" y="1764"/>
                  <a:pt x="2106" y="1792"/>
                  <a:pt x="2168" y="1770"/>
                </a:cubicBezTo>
                <a:cubicBezTo>
                  <a:pt x="2255" y="1640"/>
                  <a:pt x="2172" y="1778"/>
                  <a:pt x="2231" y="1634"/>
                </a:cubicBezTo>
                <a:cubicBezTo>
                  <a:pt x="2246" y="1598"/>
                  <a:pt x="2266" y="1564"/>
                  <a:pt x="2283" y="1529"/>
                </a:cubicBezTo>
                <a:cubicBezTo>
                  <a:pt x="2313" y="1469"/>
                  <a:pt x="2314" y="1393"/>
                  <a:pt x="2336" y="1330"/>
                </a:cubicBezTo>
                <a:cubicBezTo>
                  <a:pt x="2348" y="1258"/>
                  <a:pt x="2375" y="1211"/>
                  <a:pt x="2398" y="1142"/>
                </a:cubicBezTo>
                <a:cubicBezTo>
                  <a:pt x="2425" y="1061"/>
                  <a:pt x="2431" y="950"/>
                  <a:pt x="2482" y="880"/>
                </a:cubicBezTo>
                <a:cubicBezTo>
                  <a:pt x="2491" y="868"/>
                  <a:pt x="2505" y="861"/>
                  <a:pt x="2514" y="849"/>
                </a:cubicBezTo>
                <a:cubicBezTo>
                  <a:pt x="2551" y="802"/>
                  <a:pt x="2557" y="781"/>
                  <a:pt x="2587" y="733"/>
                </a:cubicBezTo>
                <a:cubicBezTo>
                  <a:pt x="2630" y="666"/>
                  <a:pt x="2679" y="610"/>
                  <a:pt x="2723" y="545"/>
                </a:cubicBezTo>
                <a:cubicBezTo>
                  <a:pt x="2732" y="532"/>
                  <a:pt x="2736" y="516"/>
                  <a:pt x="2744" y="503"/>
                </a:cubicBezTo>
                <a:cubicBezTo>
                  <a:pt x="2757" y="481"/>
                  <a:pt x="2786" y="440"/>
                  <a:pt x="2786" y="440"/>
                </a:cubicBezTo>
                <a:cubicBezTo>
                  <a:pt x="2806" y="378"/>
                  <a:pt x="2784" y="435"/>
                  <a:pt x="2838" y="346"/>
                </a:cubicBezTo>
                <a:cubicBezTo>
                  <a:pt x="2874" y="286"/>
                  <a:pt x="2871" y="229"/>
                  <a:pt x="2933" y="189"/>
                </a:cubicBezTo>
                <a:cubicBezTo>
                  <a:pt x="2980" y="117"/>
                  <a:pt x="2950" y="133"/>
                  <a:pt x="3006" y="116"/>
                </a:cubicBezTo>
                <a:cubicBezTo>
                  <a:pt x="3046" y="89"/>
                  <a:pt x="3062" y="94"/>
                  <a:pt x="3090" y="53"/>
                </a:cubicBezTo>
                <a:cubicBezTo>
                  <a:pt x="3103" y="12"/>
                  <a:pt x="3092" y="29"/>
                  <a:pt x="3121" y="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2" name="Freeform 7"/>
          <p:cNvSpPr>
            <a:spLocks/>
          </p:cNvSpPr>
          <p:nvPr/>
        </p:nvSpPr>
        <p:spPr bwMode="auto">
          <a:xfrm>
            <a:off x="4838700" y="1430338"/>
            <a:ext cx="935038" cy="995362"/>
          </a:xfrm>
          <a:custGeom>
            <a:avLst/>
            <a:gdLst>
              <a:gd name="T0" fmla="*/ 0 w 589"/>
              <a:gd name="T1" fmla="*/ 1239916252 h 627"/>
              <a:gd name="T2" fmla="*/ 25201576 w 589"/>
              <a:gd name="T3" fmla="*/ 1159271293 h 627"/>
              <a:gd name="T4" fmla="*/ 103327255 w 589"/>
              <a:gd name="T5" fmla="*/ 1186992204 h 627"/>
              <a:gd name="T6" fmla="*/ 262096390 w 589"/>
              <a:gd name="T7" fmla="*/ 1292838713 h 627"/>
              <a:gd name="T8" fmla="*/ 763608546 w 589"/>
              <a:gd name="T9" fmla="*/ 1370964311 h 627"/>
              <a:gd name="T10" fmla="*/ 922377681 w 589"/>
              <a:gd name="T11" fmla="*/ 1423886772 h 627"/>
              <a:gd name="T12" fmla="*/ 1106349979 w 589"/>
              <a:gd name="T13" fmla="*/ 1529733282 h 627"/>
              <a:gd name="T14" fmla="*/ 1370965733 w 589"/>
              <a:gd name="T15" fmla="*/ 1504531732 h 627"/>
              <a:gd name="T16" fmla="*/ 1212196598 w 589"/>
              <a:gd name="T17" fmla="*/ 1055944145 h 627"/>
              <a:gd name="T18" fmla="*/ 975301784 w 589"/>
              <a:gd name="T19" fmla="*/ 763606166 h 627"/>
              <a:gd name="T20" fmla="*/ 1053425876 w 589"/>
              <a:gd name="T21" fmla="*/ 289817029 h 627"/>
              <a:gd name="T22" fmla="*/ 1106349979 w 589"/>
              <a:gd name="T23" fmla="*/ 156249609 h 627"/>
              <a:gd name="T24" fmla="*/ 1159272495 w 589"/>
              <a:gd name="T25" fmla="*/ 0 h 627"/>
              <a:gd name="T26" fmla="*/ 1239917538 w 589"/>
              <a:gd name="T27" fmla="*/ 25201550 h 627"/>
              <a:gd name="T28" fmla="*/ 1318043217 w 589"/>
              <a:gd name="T29" fmla="*/ 52922461 h 6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9"/>
              <a:gd name="T46" fmla="*/ 0 h 627"/>
              <a:gd name="T47" fmla="*/ 589 w 589"/>
              <a:gd name="T48" fmla="*/ 627 h 6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9" h="627">
                <a:moveTo>
                  <a:pt x="0" y="492"/>
                </a:moveTo>
                <a:cubicBezTo>
                  <a:pt x="3" y="481"/>
                  <a:pt x="0" y="465"/>
                  <a:pt x="10" y="460"/>
                </a:cubicBezTo>
                <a:cubicBezTo>
                  <a:pt x="20" y="455"/>
                  <a:pt x="31" y="466"/>
                  <a:pt x="41" y="471"/>
                </a:cubicBezTo>
                <a:cubicBezTo>
                  <a:pt x="63" y="483"/>
                  <a:pt x="83" y="499"/>
                  <a:pt x="104" y="513"/>
                </a:cubicBezTo>
                <a:cubicBezTo>
                  <a:pt x="151" y="544"/>
                  <a:pt x="271" y="542"/>
                  <a:pt x="303" y="544"/>
                </a:cubicBezTo>
                <a:cubicBezTo>
                  <a:pt x="324" y="551"/>
                  <a:pt x="350" y="549"/>
                  <a:pt x="366" y="565"/>
                </a:cubicBezTo>
                <a:cubicBezTo>
                  <a:pt x="408" y="607"/>
                  <a:pt x="383" y="593"/>
                  <a:pt x="439" y="607"/>
                </a:cubicBezTo>
                <a:cubicBezTo>
                  <a:pt x="474" y="604"/>
                  <a:pt x="525" y="627"/>
                  <a:pt x="544" y="597"/>
                </a:cubicBezTo>
                <a:cubicBezTo>
                  <a:pt x="589" y="527"/>
                  <a:pt x="543" y="438"/>
                  <a:pt x="481" y="419"/>
                </a:cubicBezTo>
                <a:cubicBezTo>
                  <a:pt x="425" y="381"/>
                  <a:pt x="447" y="344"/>
                  <a:pt x="387" y="303"/>
                </a:cubicBezTo>
                <a:cubicBezTo>
                  <a:pt x="394" y="234"/>
                  <a:pt x="397" y="179"/>
                  <a:pt x="418" y="115"/>
                </a:cubicBezTo>
                <a:cubicBezTo>
                  <a:pt x="424" y="97"/>
                  <a:pt x="432" y="80"/>
                  <a:pt x="439" y="62"/>
                </a:cubicBezTo>
                <a:cubicBezTo>
                  <a:pt x="446" y="42"/>
                  <a:pt x="460" y="0"/>
                  <a:pt x="460" y="0"/>
                </a:cubicBezTo>
                <a:cubicBezTo>
                  <a:pt x="471" y="3"/>
                  <a:pt x="481" y="6"/>
                  <a:pt x="492" y="10"/>
                </a:cubicBezTo>
                <a:cubicBezTo>
                  <a:pt x="502" y="13"/>
                  <a:pt x="523" y="21"/>
                  <a:pt x="523" y="21"/>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3" name="Freeform 8"/>
          <p:cNvSpPr>
            <a:spLocks/>
          </p:cNvSpPr>
          <p:nvPr/>
        </p:nvSpPr>
        <p:spPr bwMode="auto">
          <a:xfrm>
            <a:off x="4854575" y="1420813"/>
            <a:ext cx="681038" cy="739775"/>
          </a:xfrm>
          <a:custGeom>
            <a:avLst/>
            <a:gdLst>
              <a:gd name="T0" fmla="*/ 0 w 429"/>
              <a:gd name="T1" fmla="*/ 1174392813 h 466"/>
              <a:gd name="T2" fmla="*/ 131048221 w 429"/>
              <a:gd name="T3" fmla="*/ 541834388 h 466"/>
              <a:gd name="T4" fmla="*/ 264617394 w 429"/>
              <a:gd name="T5" fmla="*/ 357862188 h 466"/>
              <a:gd name="T6" fmla="*/ 1081148619 w 429"/>
              <a:gd name="T7" fmla="*/ 120967500 h 466"/>
              <a:gd name="T8" fmla="*/ 0 60000 65536"/>
              <a:gd name="T9" fmla="*/ 0 60000 65536"/>
              <a:gd name="T10" fmla="*/ 0 60000 65536"/>
              <a:gd name="T11" fmla="*/ 0 60000 65536"/>
              <a:gd name="T12" fmla="*/ 0 w 429"/>
              <a:gd name="T13" fmla="*/ 0 h 466"/>
              <a:gd name="T14" fmla="*/ 429 w 429"/>
              <a:gd name="T15" fmla="*/ 466 h 466"/>
            </a:gdLst>
            <a:ahLst/>
            <a:cxnLst>
              <a:cxn ang="T8">
                <a:pos x="T0" y="T1"/>
              </a:cxn>
              <a:cxn ang="T9">
                <a:pos x="T2" y="T3"/>
              </a:cxn>
              <a:cxn ang="T10">
                <a:pos x="T4" y="T5"/>
              </a:cxn>
              <a:cxn ang="T11">
                <a:pos x="T6" y="T7"/>
              </a:cxn>
            </a:cxnLst>
            <a:rect l="T12" t="T13" r="T14" b="T15"/>
            <a:pathLst>
              <a:path w="429" h="466">
                <a:moveTo>
                  <a:pt x="0" y="466"/>
                </a:moveTo>
                <a:cubicBezTo>
                  <a:pt x="8" y="362"/>
                  <a:pt x="13" y="305"/>
                  <a:pt x="52" y="215"/>
                </a:cubicBezTo>
                <a:cubicBezTo>
                  <a:pt x="70" y="174"/>
                  <a:pt x="58" y="157"/>
                  <a:pt x="105" y="142"/>
                </a:cubicBezTo>
                <a:cubicBezTo>
                  <a:pt x="149" y="0"/>
                  <a:pt x="286" y="48"/>
                  <a:pt x="429" y="48"/>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4" name="Freeform 9"/>
          <p:cNvSpPr>
            <a:spLocks/>
          </p:cNvSpPr>
          <p:nvPr/>
        </p:nvSpPr>
        <p:spPr bwMode="auto">
          <a:xfrm>
            <a:off x="5619750" y="-282575"/>
            <a:ext cx="614363" cy="1762125"/>
          </a:xfrm>
          <a:custGeom>
            <a:avLst/>
            <a:gdLst>
              <a:gd name="T0" fmla="*/ 25201583 w 387"/>
              <a:gd name="T1" fmla="*/ 2147483647 h 1110"/>
              <a:gd name="T2" fmla="*/ 183972350 w 387"/>
              <a:gd name="T3" fmla="*/ 2147483647 h 1110"/>
              <a:gd name="T4" fmla="*/ 315020581 w 387"/>
              <a:gd name="T5" fmla="*/ 1822073763 h 1110"/>
              <a:gd name="T6" fmla="*/ 473789761 w 387"/>
              <a:gd name="T7" fmla="*/ 1582658125 h 1110"/>
              <a:gd name="T8" fmla="*/ 554434826 w 387"/>
              <a:gd name="T9" fmla="*/ 1423889075 h 1110"/>
              <a:gd name="T10" fmla="*/ 607358944 w 387"/>
              <a:gd name="T11" fmla="*/ 1214715313 h 1110"/>
              <a:gd name="T12" fmla="*/ 713205593 w 387"/>
              <a:gd name="T13" fmla="*/ 1055946263 h 1110"/>
              <a:gd name="T14" fmla="*/ 816531290 w 387"/>
              <a:gd name="T15" fmla="*/ 395665325 h 1110"/>
              <a:gd name="T16" fmla="*/ 975302056 w 387"/>
              <a:gd name="T17" fmla="*/ 0 h 1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1110"/>
              <a:gd name="T29" fmla="*/ 387 w 387"/>
              <a:gd name="T30" fmla="*/ 1110 h 1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1110">
                <a:moveTo>
                  <a:pt x="10" y="1110"/>
                </a:moveTo>
                <a:cubicBezTo>
                  <a:pt x="17" y="1042"/>
                  <a:pt x="0" y="958"/>
                  <a:pt x="73" y="932"/>
                </a:cubicBezTo>
                <a:cubicBezTo>
                  <a:pt x="97" y="865"/>
                  <a:pt x="94" y="786"/>
                  <a:pt x="125" y="723"/>
                </a:cubicBezTo>
                <a:cubicBezTo>
                  <a:pt x="142" y="689"/>
                  <a:pt x="175" y="664"/>
                  <a:pt x="188" y="628"/>
                </a:cubicBezTo>
                <a:cubicBezTo>
                  <a:pt x="203" y="585"/>
                  <a:pt x="193" y="606"/>
                  <a:pt x="220" y="565"/>
                </a:cubicBezTo>
                <a:cubicBezTo>
                  <a:pt x="227" y="537"/>
                  <a:pt x="225" y="506"/>
                  <a:pt x="241" y="482"/>
                </a:cubicBezTo>
                <a:cubicBezTo>
                  <a:pt x="255" y="461"/>
                  <a:pt x="283" y="419"/>
                  <a:pt x="283" y="419"/>
                </a:cubicBezTo>
                <a:cubicBezTo>
                  <a:pt x="300" y="332"/>
                  <a:pt x="275" y="231"/>
                  <a:pt x="324" y="157"/>
                </a:cubicBezTo>
                <a:cubicBezTo>
                  <a:pt x="374" y="82"/>
                  <a:pt x="387" y="83"/>
                  <a:pt x="387" y="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9418" name="Text Box 26"/>
          <p:cNvSpPr txBox="1">
            <a:spLocks noChangeArrowheads="1"/>
          </p:cNvSpPr>
          <p:nvPr/>
        </p:nvSpPr>
        <p:spPr bwMode="auto">
          <a:xfrm rot="2055831">
            <a:off x="4010025" y="1749425"/>
            <a:ext cx="2819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800080"/>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800080"/>
                </a:solidFill>
                <a:effectLst>
                  <a:glow rad="101600">
                    <a:srgbClr val="FFFFFF">
                      <a:alpha val="75000"/>
                    </a:srgbClr>
                  </a:glow>
                </a:effectLst>
                <a:latin typeface="Arial"/>
                <a:cs typeface="Arial"/>
              </a:rPr>
              <a:t>Canaanites</a:t>
            </a:r>
          </a:p>
        </p:txBody>
      </p:sp>
      <p:sp>
        <p:nvSpPr>
          <p:cNvPr id="59419" name="Text Box 27"/>
          <p:cNvSpPr txBox="1">
            <a:spLocks noChangeArrowheads="1"/>
          </p:cNvSpPr>
          <p:nvPr/>
        </p:nvSpPr>
        <p:spPr bwMode="auto">
          <a:xfrm>
            <a:off x="3733800" y="3657600"/>
            <a:ext cx="23796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003399"/>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003399"/>
                </a:solidFill>
                <a:effectLst>
                  <a:glow rad="101600">
                    <a:srgbClr val="FFFFFF">
                      <a:alpha val="75000"/>
                    </a:srgbClr>
                  </a:glow>
                </a:effectLst>
                <a:latin typeface="Arial"/>
                <a:cs typeface="Arial"/>
              </a:rPr>
              <a:t>Amorites</a:t>
            </a:r>
          </a:p>
        </p:txBody>
      </p:sp>
      <p:sp>
        <p:nvSpPr>
          <p:cNvPr id="59421" name="Text Box 29"/>
          <p:cNvSpPr txBox="1">
            <a:spLocks noChangeArrowheads="1"/>
          </p:cNvSpPr>
          <p:nvPr/>
        </p:nvSpPr>
        <p:spPr bwMode="auto">
          <a:xfrm>
            <a:off x="2514600" y="5881688"/>
            <a:ext cx="2643188"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dirty="0">
              <a:solidFill>
                <a:srgbClr val="003399"/>
              </a:solidFill>
              <a:effectLst>
                <a:glow rad="101600">
                  <a:srgbClr val="FFFFFF">
                    <a:alpha val="75000"/>
                  </a:srgbClr>
                </a:glow>
              </a:effectLst>
              <a:latin typeface="Arial"/>
              <a:cs typeface="Arial"/>
            </a:endParaRPr>
          </a:p>
          <a:p>
            <a:pPr fontAlgn="t">
              <a:lnSpc>
                <a:spcPct val="50000"/>
              </a:lnSpc>
              <a:spcBef>
                <a:spcPct val="50000"/>
              </a:spcBef>
              <a:defRPr/>
            </a:pPr>
            <a:r>
              <a:rPr lang="en-US" sz="3600" b="1" dirty="0">
                <a:solidFill>
                  <a:srgbClr val="003399"/>
                </a:solidFill>
                <a:effectLst>
                  <a:glow rad="101600">
                    <a:srgbClr val="FFFFFF">
                      <a:alpha val="75000"/>
                    </a:srgbClr>
                  </a:glow>
                </a:effectLst>
                <a:latin typeface="Arial"/>
                <a:cs typeface="Arial"/>
              </a:rPr>
              <a:t>Amalekites</a:t>
            </a:r>
          </a:p>
        </p:txBody>
      </p:sp>
      <p:sp>
        <p:nvSpPr>
          <p:cNvPr id="59422" name="Text Box 30"/>
          <p:cNvSpPr txBox="1">
            <a:spLocks noChangeArrowheads="1"/>
          </p:cNvSpPr>
          <p:nvPr/>
        </p:nvSpPr>
        <p:spPr bwMode="auto">
          <a:xfrm>
            <a:off x="3429000" y="4953000"/>
            <a:ext cx="17526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003399"/>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003399"/>
                </a:solidFill>
                <a:effectLst>
                  <a:glow rad="101600">
                    <a:srgbClr val="FFFFFF">
                      <a:alpha val="75000"/>
                    </a:srgbClr>
                  </a:glow>
                </a:effectLst>
                <a:latin typeface="Arial"/>
                <a:cs typeface="Arial"/>
              </a:rPr>
              <a:t>Hittites</a:t>
            </a:r>
          </a:p>
        </p:txBody>
      </p:sp>
      <p:sp>
        <p:nvSpPr>
          <p:cNvPr id="50189" name="Text Box 32"/>
          <p:cNvSpPr txBox="1">
            <a:spLocks noChangeArrowheads="1"/>
          </p:cNvSpPr>
          <p:nvPr/>
        </p:nvSpPr>
        <p:spPr bwMode="auto">
          <a:xfrm>
            <a:off x="0" y="1828800"/>
            <a:ext cx="2895600" cy="4340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en-US" altLang="en-US" b="1">
                <a:solidFill>
                  <a:srgbClr val="FFFFFF"/>
                </a:solidFill>
                <a:latin typeface="Arial" pitchFamily="34" charset="0"/>
                <a:cs typeface="Arial" pitchFamily="34" charset="0"/>
              </a:rPr>
              <a:t>Numbers 13:29</a:t>
            </a:r>
          </a:p>
          <a:p>
            <a:pPr algn="ctr">
              <a:spcBef>
                <a:spcPct val="50000"/>
              </a:spcBef>
            </a:pPr>
            <a:r>
              <a:rPr lang="en-US" altLang="ja-JP" b="1">
                <a:solidFill>
                  <a:srgbClr val="FFFFFF"/>
                </a:solidFill>
                <a:latin typeface="Arial" pitchFamily="34" charset="0"/>
                <a:cs typeface="Arial" pitchFamily="34" charset="0"/>
              </a:rPr>
              <a:t>"</a:t>
            </a:r>
            <a:r>
              <a:rPr lang="en-US" altLang="en-US" b="1">
                <a:solidFill>
                  <a:srgbClr val="FFFFFF"/>
                </a:solidFill>
                <a:latin typeface="Arial" pitchFamily="34" charset="0"/>
                <a:cs typeface="Arial" pitchFamily="34" charset="0"/>
              </a:rPr>
              <a:t>The Amalekites live in the Negev, the Hittites, Jebusites and Amorites live in the hill country; and the Canaanites live near the sea and along the Jordan.</a:t>
            </a:r>
            <a:r>
              <a:rPr lang="en-US" altLang="ja-JP" b="1">
                <a:solidFill>
                  <a:srgbClr val="FFFFFF"/>
                </a:solidFill>
                <a:latin typeface="Arial" pitchFamily="34" charset="0"/>
                <a:cs typeface="Arial" pitchFamily="34" charset="0"/>
              </a:rPr>
              <a:t>"</a:t>
            </a:r>
            <a:endParaRPr lang="en-US" altLang="en-US" b="1">
              <a:solidFill>
                <a:srgbClr val="FFFFFF"/>
              </a:solidFill>
              <a:latin typeface="Arial" pitchFamily="34" charset="0"/>
              <a:cs typeface="Arial" pitchFamily="34" charset="0"/>
            </a:endParaRPr>
          </a:p>
        </p:txBody>
      </p:sp>
      <p:sp>
        <p:nvSpPr>
          <p:cNvPr id="59425" name="Text Box 33"/>
          <p:cNvSpPr txBox="1">
            <a:spLocks noChangeArrowheads="1"/>
          </p:cNvSpPr>
          <p:nvPr/>
        </p:nvSpPr>
        <p:spPr bwMode="auto">
          <a:xfrm rot="-4214128">
            <a:off x="2382044" y="3210719"/>
            <a:ext cx="28194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800080"/>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800080"/>
                </a:solidFill>
                <a:effectLst>
                  <a:glow rad="101600">
                    <a:srgbClr val="FFFFFF">
                      <a:alpha val="75000"/>
                    </a:srgbClr>
                  </a:glow>
                </a:effectLst>
                <a:latin typeface="Arial"/>
                <a:cs typeface="Arial"/>
              </a:rPr>
              <a:t>Canaanites</a:t>
            </a:r>
          </a:p>
        </p:txBody>
      </p:sp>
      <p:sp>
        <p:nvSpPr>
          <p:cNvPr id="59426" name="Text Box 34"/>
          <p:cNvSpPr txBox="1">
            <a:spLocks noChangeArrowheads="1"/>
          </p:cNvSpPr>
          <p:nvPr/>
        </p:nvSpPr>
        <p:spPr bwMode="auto">
          <a:xfrm rot="5513674">
            <a:off x="4536282" y="3652043"/>
            <a:ext cx="2819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800080"/>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800080"/>
                </a:solidFill>
                <a:effectLst>
                  <a:glow rad="101600">
                    <a:srgbClr val="FFFFFF">
                      <a:alpha val="75000"/>
                    </a:srgbClr>
                  </a:glow>
                </a:effectLst>
                <a:latin typeface="Arial"/>
                <a:cs typeface="Arial"/>
              </a:rPr>
              <a:t>Canaanites</a:t>
            </a:r>
          </a:p>
        </p:txBody>
      </p:sp>
      <p:sp>
        <p:nvSpPr>
          <p:cNvPr id="59428" name="Text Box 36"/>
          <p:cNvSpPr txBox="1">
            <a:spLocks noChangeArrowheads="1"/>
          </p:cNvSpPr>
          <p:nvPr/>
        </p:nvSpPr>
        <p:spPr bwMode="auto">
          <a:xfrm>
            <a:off x="3581400" y="4205288"/>
            <a:ext cx="2667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003399"/>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003399"/>
                </a:solidFill>
                <a:effectLst>
                  <a:glow rad="101600">
                    <a:srgbClr val="FFFFFF">
                      <a:alpha val="75000"/>
                    </a:srgbClr>
                  </a:glow>
                </a:effectLst>
                <a:latin typeface="Arial"/>
                <a:cs typeface="Arial"/>
              </a:rPr>
              <a:t>Jebusites</a:t>
            </a:r>
          </a:p>
        </p:txBody>
      </p:sp>
      <p:sp>
        <p:nvSpPr>
          <p:cNvPr id="50193" name="TextBox 18"/>
          <p:cNvSpPr txBox="1">
            <a:spLocks noChangeArrowheads="1"/>
          </p:cNvSpPr>
          <p:nvPr/>
        </p:nvSpPr>
        <p:spPr bwMode="auto">
          <a:xfrm>
            <a:off x="8591550" y="44450"/>
            <a:ext cx="52705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a:solidFill>
                  <a:srgbClr val="FFFFFF"/>
                </a:solidFill>
                <a:latin typeface="Arial" pitchFamily="34" charset="0"/>
                <a:cs typeface="Arial" pitchFamily="34" charset="0"/>
              </a:rPr>
              <a:t>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421"/>
                                        </p:tgtEl>
                                        <p:attrNameLst>
                                          <p:attrName>style.visibility</p:attrName>
                                        </p:attrNameLst>
                                      </p:cBhvr>
                                      <p:to>
                                        <p:strVal val="visible"/>
                                      </p:to>
                                    </p:set>
                                    <p:anim calcmode="lin" valueType="num">
                                      <p:cBhvr additive="base">
                                        <p:cTn id="7" dur="500" fill="hold"/>
                                        <p:tgtEl>
                                          <p:spTgt spid="59421"/>
                                        </p:tgtEl>
                                        <p:attrNameLst>
                                          <p:attrName>ppt_x</p:attrName>
                                        </p:attrNameLst>
                                      </p:cBhvr>
                                      <p:tavLst>
                                        <p:tav tm="0">
                                          <p:val>
                                            <p:strVal val="#ppt_x"/>
                                          </p:val>
                                        </p:tav>
                                        <p:tav tm="100000">
                                          <p:val>
                                            <p:strVal val="#ppt_x"/>
                                          </p:val>
                                        </p:tav>
                                      </p:tavLst>
                                    </p:anim>
                                    <p:anim calcmode="lin" valueType="num">
                                      <p:cBhvr additive="base">
                                        <p:cTn id="8" dur="500" fill="hold"/>
                                        <p:tgtEl>
                                          <p:spTgt spid="594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422"/>
                                        </p:tgtEl>
                                        <p:attrNameLst>
                                          <p:attrName>style.visibility</p:attrName>
                                        </p:attrNameLst>
                                      </p:cBhvr>
                                      <p:to>
                                        <p:strVal val="visible"/>
                                      </p:to>
                                    </p:set>
                                    <p:anim calcmode="lin" valueType="num">
                                      <p:cBhvr additive="base">
                                        <p:cTn id="13" dur="500" fill="hold"/>
                                        <p:tgtEl>
                                          <p:spTgt spid="59422"/>
                                        </p:tgtEl>
                                        <p:attrNameLst>
                                          <p:attrName>ppt_x</p:attrName>
                                        </p:attrNameLst>
                                      </p:cBhvr>
                                      <p:tavLst>
                                        <p:tav tm="0">
                                          <p:val>
                                            <p:strVal val="#ppt_x"/>
                                          </p:val>
                                        </p:tav>
                                        <p:tav tm="100000">
                                          <p:val>
                                            <p:strVal val="#ppt_x"/>
                                          </p:val>
                                        </p:tav>
                                      </p:tavLst>
                                    </p:anim>
                                    <p:anim calcmode="lin" valueType="num">
                                      <p:cBhvr additive="base">
                                        <p:cTn id="14" dur="500" fill="hold"/>
                                        <p:tgtEl>
                                          <p:spTgt spid="594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428"/>
                                        </p:tgtEl>
                                        <p:attrNameLst>
                                          <p:attrName>style.visibility</p:attrName>
                                        </p:attrNameLst>
                                      </p:cBhvr>
                                      <p:to>
                                        <p:strVal val="visible"/>
                                      </p:to>
                                    </p:set>
                                    <p:anim calcmode="lin" valueType="num">
                                      <p:cBhvr additive="base">
                                        <p:cTn id="19" dur="500" fill="hold"/>
                                        <p:tgtEl>
                                          <p:spTgt spid="59428"/>
                                        </p:tgtEl>
                                        <p:attrNameLst>
                                          <p:attrName>ppt_x</p:attrName>
                                        </p:attrNameLst>
                                      </p:cBhvr>
                                      <p:tavLst>
                                        <p:tav tm="0">
                                          <p:val>
                                            <p:strVal val="#ppt_x"/>
                                          </p:val>
                                        </p:tav>
                                        <p:tav tm="100000">
                                          <p:val>
                                            <p:strVal val="#ppt_x"/>
                                          </p:val>
                                        </p:tav>
                                      </p:tavLst>
                                    </p:anim>
                                    <p:anim calcmode="lin" valueType="num">
                                      <p:cBhvr additive="base">
                                        <p:cTn id="20" dur="500" fill="hold"/>
                                        <p:tgtEl>
                                          <p:spTgt spid="594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9419"/>
                                        </p:tgtEl>
                                        <p:attrNameLst>
                                          <p:attrName>style.visibility</p:attrName>
                                        </p:attrNameLst>
                                      </p:cBhvr>
                                      <p:to>
                                        <p:strVal val="visible"/>
                                      </p:to>
                                    </p:set>
                                    <p:anim calcmode="lin" valueType="num">
                                      <p:cBhvr additive="base">
                                        <p:cTn id="25" dur="500" fill="hold"/>
                                        <p:tgtEl>
                                          <p:spTgt spid="59419"/>
                                        </p:tgtEl>
                                        <p:attrNameLst>
                                          <p:attrName>ppt_x</p:attrName>
                                        </p:attrNameLst>
                                      </p:cBhvr>
                                      <p:tavLst>
                                        <p:tav tm="0">
                                          <p:val>
                                            <p:strVal val="#ppt_x"/>
                                          </p:val>
                                        </p:tav>
                                        <p:tav tm="100000">
                                          <p:val>
                                            <p:strVal val="#ppt_x"/>
                                          </p:val>
                                        </p:tav>
                                      </p:tavLst>
                                    </p:anim>
                                    <p:anim calcmode="lin" valueType="num">
                                      <p:cBhvr additive="base">
                                        <p:cTn id="26" dur="500" fill="hold"/>
                                        <p:tgtEl>
                                          <p:spTgt spid="594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9425"/>
                                        </p:tgtEl>
                                        <p:attrNameLst>
                                          <p:attrName>style.visibility</p:attrName>
                                        </p:attrNameLst>
                                      </p:cBhvr>
                                      <p:to>
                                        <p:strVal val="visible"/>
                                      </p:to>
                                    </p:set>
                                    <p:anim calcmode="lin" valueType="num">
                                      <p:cBhvr additive="base">
                                        <p:cTn id="31" dur="500" fill="hold"/>
                                        <p:tgtEl>
                                          <p:spTgt spid="59425"/>
                                        </p:tgtEl>
                                        <p:attrNameLst>
                                          <p:attrName>ppt_x</p:attrName>
                                        </p:attrNameLst>
                                      </p:cBhvr>
                                      <p:tavLst>
                                        <p:tav tm="0">
                                          <p:val>
                                            <p:strVal val="#ppt_x"/>
                                          </p:val>
                                        </p:tav>
                                        <p:tav tm="100000">
                                          <p:val>
                                            <p:strVal val="#ppt_x"/>
                                          </p:val>
                                        </p:tav>
                                      </p:tavLst>
                                    </p:anim>
                                    <p:anim calcmode="lin" valueType="num">
                                      <p:cBhvr additive="base">
                                        <p:cTn id="32" dur="500" fill="hold"/>
                                        <p:tgtEl>
                                          <p:spTgt spid="5942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9426"/>
                                        </p:tgtEl>
                                        <p:attrNameLst>
                                          <p:attrName>style.visibility</p:attrName>
                                        </p:attrNameLst>
                                      </p:cBhvr>
                                      <p:to>
                                        <p:strVal val="visible"/>
                                      </p:to>
                                    </p:set>
                                    <p:anim calcmode="lin" valueType="num">
                                      <p:cBhvr additive="base">
                                        <p:cTn id="37" dur="500" fill="hold"/>
                                        <p:tgtEl>
                                          <p:spTgt spid="59426"/>
                                        </p:tgtEl>
                                        <p:attrNameLst>
                                          <p:attrName>ppt_x</p:attrName>
                                        </p:attrNameLst>
                                      </p:cBhvr>
                                      <p:tavLst>
                                        <p:tav tm="0">
                                          <p:val>
                                            <p:strVal val="#ppt_x"/>
                                          </p:val>
                                        </p:tav>
                                        <p:tav tm="100000">
                                          <p:val>
                                            <p:strVal val="#ppt_x"/>
                                          </p:val>
                                        </p:tav>
                                      </p:tavLst>
                                    </p:anim>
                                    <p:anim calcmode="lin" valueType="num">
                                      <p:cBhvr additive="base">
                                        <p:cTn id="38" dur="500" fill="hold"/>
                                        <p:tgtEl>
                                          <p:spTgt spid="5942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9418"/>
                                        </p:tgtEl>
                                        <p:attrNameLst>
                                          <p:attrName>style.visibility</p:attrName>
                                        </p:attrNameLst>
                                      </p:cBhvr>
                                      <p:to>
                                        <p:strVal val="visible"/>
                                      </p:to>
                                    </p:set>
                                    <p:anim calcmode="lin" valueType="num">
                                      <p:cBhvr additive="base">
                                        <p:cTn id="43" dur="500" fill="hold"/>
                                        <p:tgtEl>
                                          <p:spTgt spid="59418"/>
                                        </p:tgtEl>
                                        <p:attrNameLst>
                                          <p:attrName>ppt_x</p:attrName>
                                        </p:attrNameLst>
                                      </p:cBhvr>
                                      <p:tavLst>
                                        <p:tav tm="0">
                                          <p:val>
                                            <p:strVal val="#ppt_x"/>
                                          </p:val>
                                        </p:tav>
                                        <p:tav tm="100000">
                                          <p:val>
                                            <p:strVal val="#ppt_x"/>
                                          </p:val>
                                        </p:tav>
                                      </p:tavLst>
                                    </p:anim>
                                    <p:anim calcmode="lin" valueType="num">
                                      <p:cBhvr additive="base">
                                        <p:cTn id="44" dur="500" fill="hold"/>
                                        <p:tgtEl>
                                          <p:spTgt spid="59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0" y="0"/>
            <a:ext cx="9144000" cy="6858000"/>
          </a:xfrm>
        </p:spPr>
      </p:pic>
      <p:sp>
        <p:nvSpPr>
          <p:cNvPr id="51202" name="Freeform 6"/>
          <p:cNvSpPr>
            <a:spLocks/>
          </p:cNvSpPr>
          <p:nvPr/>
        </p:nvSpPr>
        <p:spPr bwMode="auto">
          <a:xfrm>
            <a:off x="-100013" y="2193925"/>
            <a:ext cx="4954588" cy="5086350"/>
          </a:xfrm>
          <a:custGeom>
            <a:avLst/>
            <a:gdLst>
              <a:gd name="T0" fmla="*/ 0 w 3121"/>
              <a:gd name="T1" fmla="*/ 2147483647 h 3204"/>
              <a:gd name="T2" fmla="*/ 476310373 w 3121"/>
              <a:gd name="T3" fmla="*/ 2147483647 h 3204"/>
              <a:gd name="T4" fmla="*/ 635079439 w 3121"/>
              <a:gd name="T5" fmla="*/ 2147483647 h 3204"/>
              <a:gd name="T6" fmla="*/ 713205084 w 3121"/>
              <a:gd name="T7" fmla="*/ 2147483647 h 3204"/>
              <a:gd name="T8" fmla="*/ 844253223 w 3121"/>
              <a:gd name="T9" fmla="*/ 2147483647 h 3204"/>
              <a:gd name="T10" fmla="*/ 1532255155 w 3121"/>
              <a:gd name="T11" fmla="*/ 2147483647 h 3204"/>
              <a:gd name="T12" fmla="*/ 2086689586 w 3121"/>
              <a:gd name="T13" fmla="*/ 2147483647 h 3204"/>
              <a:gd name="T14" fmla="*/ 2147483647 w 3121"/>
              <a:gd name="T15" fmla="*/ 2147483647 h 3204"/>
              <a:gd name="T16" fmla="*/ 2147483647 w 3121"/>
              <a:gd name="T17" fmla="*/ 2147483647 h 3204"/>
              <a:gd name="T18" fmla="*/ 2147483647 w 3121"/>
              <a:gd name="T19" fmla="*/ 2147483647 h 3204"/>
              <a:gd name="T20" fmla="*/ 2147483647 w 3121"/>
              <a:gd name="T21" fmla="*/ 2147483647 h 3204"/>
              <a:gd name="T22" fmla="*/ 2147483647 w 3121"/>
              <a:gd name="T23" fmla="*/ 2147483647 h 3204"/>
              <a:gd name="T24" fmla="*/ 2147483647 w 3121"/>
              <a:gd name="T25" fmla="*/ 2147483647 h 3204"/>
              <a:gd name="T26" fmla="*/ 2147483647 w 3121"/>
              <a:gd name="T27" fmla="*/ 2147483647 h 3204"/>
              <a:gd name="T28" fmla="*/ 2147483647 w 3121"/>
              <a:gd name="T29" fmla="*/ 2147483647 h 3204"/>
              <a:gd name="T30" fmla="*/ 2147483647 w 3121"/>
              <a:gd name="T31" fmla="*/ 2147483647 h 3204"/>
              <a:gd name="T32" fmla="*/ 2147483647 w 3121"/>
              <a:gd name="T33" fmla="*/ 2147483647 h 3204"/>
              <a:gd name="T34" fmla="*/ 2147483647 w 3121"/>
              <a:gd name="T35" fmla="*/ 2147483647 h 3204"/>
              <a:gd name="T36" fmla="*/ 2147483647 w 3121"/>
              <a:gd name="T37" fmla="*/ 2147483647 h 3204"/>
              <a:gd name="T38" fmla="*/ 2147483647 w 3121"/>
              <a:gd name="T39" fmla="*/ 2147483647 h 3204"/>
              <a:gd name="T40" fmla="*/ 2147483647 w 3121"/>
              <a:gd name="T41" fmla="*/ 2147483647 h 3204"/>
              <a:gd name="T42" fmla="*/ 2147483647 w 3121"/>
              <a:gd name="T43" fmla="*/ 2147483647 h 3204"/>
              <a:gd name="T44" fmla="*/ 2147483647 w 3121"/>
              <a:gd name="T45" fmla="*/ 2147483647 h 3204"/>
              <a:gd name="T46" fmla="*/ 2147483647 w 3121"/>
              <a:gd name="T47" fmla="*/ 2147483647 h 3204"/>
              <a:gd name="T48" fmla="*/ 2147483647 w 3121"/>
              <a:gd name="T49" fmla="*/ 2147483647 h 3204"/>
              <a:gd name="T50" fmla="*/ 2147483647 w 3121"/>
              <a:gd name="T51" fmla="*/ 2147483647 h 3204"/>
              <a:gd name="T52" fmla="*/ 2147483647 w 3121"/>
              <a:gd name="T53" fmla="*/ 2147483647 h 3204"/>
              <a:gd name="T54" fmla="*/ 2147483647 w 3121"/>
              <a:gd name="T55" fmla="*/ 2147483647 h 3204"/>
              <a:gd name="T56" fmla="*/ 2147483647 w 3121"/>
              <a:gd name="T57" fmla="*/ 2139613450 h 3204"/>
              <a:gd name="T58" fmla="*/ 2147483647 w 3121"/>
              <a:gd name="T59" fmla="*/ 1847275325 h 3204"/>
              <a:gd name="T60" fmla="*/ 2147483647 w 3121"/>
              <a:gd name="T61" fmla="*/ 1373485950 h 3204"/>
              <a:gd name="T62" fmla="*/ 2147483647 w 3121"/>
              <a:gd name="T63" fmla="*/ 1267639388 h 3204"/>
              <a:gd name="T64" fmla="*/ 2147483647 w 3121"/>
              <a:gd name="T65" fmla="*/ 1108868750 h 3204"/>
              <a:gd name="T66" fmla="*/ 2147483647 w 3121"/>
              <a:gd name="T67" fmla="*/ 871974063 h 3204"/>
              <a:gd name="T68" fmla="*/ 2147483647 w 3121"/>
              <a:gd name="T69" fmla="*/ 476310325 h 3204"/>
              <a:gd name="T70" fmla="*/ 2147483647 w 3121"/>
              <a:gd name="T71" fmla="*/ 292338125 h 3204"/>
              <a:gd name="T72" fmla="*/ 2147483647 w 3121"/>
              <a:gd name="T73" fmla="*/ 133569075 h 3204"/>
              <a:gd name="T74" fmla="*/ 2147483647 w 3121"/>
              <a:gd name="T75" fmla="*/ 0 h 3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21"/>
              <a:gd name="T115" fmla="*/ 0 h 3204"/>
              <a:gd name="T116" fmla="*/ 3121 w 3121"/>
              <a:gd name="T117" fmla="*/ 3204 h 3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21" h="3204">
                <a:moveTo>
                  <a:pt x="0" y="3195"/>
                </a:moveTo>
                <a:cubicBezTo>
                  <a:pt x="63" y="3191"/>
                  <a:pt x="133" y="3204"/>
                  <a:pt x="189" y="3174"/>
                </a:cubicBezTo>
                <a:cubicBezTo>
                  <a:pt x="211" y="3162"/>
                  <a:pt x="231" y="3146"/>
                  <a:pt x="252" y="3132"/>
                </a:cubicBezTo>
                <a:cubicBezTo>
                  <a:pt x="262" y="3125"/>
                  <a:pt x="283" y="3111"/>
                  <a:pt x="283" y="3111"/>
                </a:cubicBezTo>
                <a:cubicBezTo>
                  <a:pt x="298" y="3064"/>
                  <a:pt x="285" y="3083"/>
                  <a:pt x="335" y="3048"/>
                </a:cubicBezTo>
                <a:cubicBezTo>
                  <a:pt x="429" y="2982"/>
                  <a:pt x="485" y="2984"/>
                  <a:pt x="608" y="2975"/>
                </a:cubicBezTo>
                <a:cubicBezTo>
                  <a:pt x="676" y="2940"/>
                  <a:pt x="754" y="2920"/>
                  <a:pt x="828" y="2901"/>
                </a:cubicBezTo>
                <a:cubicBezTo>
                  <a:pt x="853" y="2895"/>
                  <a:pt x="887" y="2893"/>
                  <a:pt x="911" y="2880"/>
                </a:cubicBezTo>
                <a:cubicBezTo>
                  <a:pt x="958" y="2854"/>
                  <a:pt x="1016" y="2793"/>
                  <a:pt x="1068" y="2776"/>
                </a:cubicBezTo>
                <a:cubicBezTo>
                  <a:pt x="1200" y="2732"/>
                  <a:pt x="1200" y="2734"/>
                  <a:pt x="1362" y="2723"/>
                </a:cubicBezTo>
                <a:cubicBezTo>
                  <a:pt x="1402" y="2713"/>
                  <a:pt x="1428" y="2695"/>
                  <a:pt x="1466" y="2681"/>
                </a:cubicBezTo>
                <a:cubicBezTo>
                  <a:pt x="1510" y="2638"/>
                  <a:pt x="1573" y="2624"/>
                  <a:pt x="1602" y="2566"/>
                </a:cubicBezTo>
                <a:cubicBezTo>
                  <a:pt x="1615" y="2539"/>
                  <a:pt x="1621" y="2509"/>
                  <a:pt x="1634" y="2482"/>
                </a:cubicBezTo>
                <a:cubicBezTo>
                  <a:pt x="1655" y="2436"/>
                  <a:pt x="1684" y="2391"/>
                  <a:pt x="1707" y="2346"/>
                </a:cubicBezTo>
                <a:cubicBezTo>
                  <a:pt x="1736" y="2289"/>
                  <a:pt x="1759" y="2236"/>
                  <a:pt x="1812" y="2200"/>
                </a:cubicBezTo>
                <a:cubicBezTo>
                  <a:pt x="1847" y="2148"/>
                  <a:pt x="1882" y="2095"/>
                  <a:pt x="1917" y="2043"/>
                </a:cubicBezTo>
                <a:cubicBezTo>
                  <a:pt x="1924" y="2033"/>
                  <a:pt x="1939" y="2031"/>
                  <a:pt x="1948" y="2022"/>
                </a:cubicBezTo>
                <a:cubicBezTo>
                  <a:pt x="1960" y="2010"/>
                  <a:pt x="1970" y="1994"/>
                  <a:pt x="1980" y="1980"/>
                </a:cubicBezTo>
                <a:cubicBezTo>
                  <a:pt x="1994" y="1959"/>
                  <a:pt x="2007" y="1938"/>
                  <a:pt x="2021" y="1917"/>
                </a:cubicBezTo>
                <a:cubicBezTo>
                  <a:pt x="2027" y="1908"/>
                  <a:pt x="2025" y="1894"/>
                  <a:pt x="2032" y="1885"/>
                </a:cubicBezTo>
                <a:cubicBezTo>
                  <a:pt x="2040" y="1875"/>
                  <a:pt x="2053" y="1872"/>
                  <a:pt x="2063" y="1865"/>
                </a:cubicBezTo>
                <a:cubicBezTo>
                  <a:pt x="2117" y="1783"/>
                  <a:pt x="2048" y="1879"/>
                  <a:pt x="2116" y="1812"/>
                </a:cubicBezTo>
                <a:cubicBezTo>
                  <a:pt x="2165" y="1764"/>
                  <a:pt x="2106" y="1792"/>
                  <a:pt x="2168" y="1770"/>
                </a:cubicBezTo>
                <a:cubicBezTo>
                  <a:pt x="2255" y="1640"/>
                  <a:pt x="2172" y="1778"/>
                  <a:pt x="2231" y="1634"/>
                </a:cubicBezTo>
                <a:cubicBezTo>
                  <a:pt x="2246" y="1598"/>
                  <a:pt x="2266" y="1564"/>
                  <a:pt x="2283" y="1529"/>
                </a:cubicBezTo>
                <a:cubicBezTo>
                  <a:pt x="2313" y="1469"/>
                  <a:pt x="2314" y="1393"/>
                  <a:pt x="2336" y="1330"/>
                </a:cubicBezTo>
                <a:cubicBezTo>
                  <a:pt x="2348" y="1258"/>
                  <a:pt x="2375" y="1211"/>
                  <a:pt x="2398" y="1142"/>
                </a:cubicBezTo>
                <a:cubicBezTo>
                  <a:pt x="2425" y="1061"/>
                  <a:pt x="2431" y="950"/>
                  <a:pt x="2482" y="880"/>
                </a:cubicBezTo>
                <a:cubicBezTo>
                  <a:pt x="2491" y="868"/>
                  <a:pt x="2505" y="861"/>
                  <a:pt x="2514" y="849"/>
                </a:cubicBezTo>
                <a:cubicBezTo>
                  <a:pt x="2551" y="802"/>
                  <a:pt x="2557" y="781"/>
                  <a:pt x="2587" y="733"/>
                </a:cubicBezTo>
                <a:cubicBezTo>
                  <a:pt x="2630" y="666"/>
                  <a:pt x="2679" y="610"/>
                  <a:pt x="2723" y="545"/>
                </a:cubicBezTo>
                <a:cubicBezTo>
                  <a:pt x="2732" y="532"/>
                  <a:pt x="2736" y="516"/>
                  <a:pt x="2744" y="503"/>
                </a:cubicBezTo>
                <a:cubicBezTo>
                  <a:pt x="2757" y="481"/>
                  <a:pt x="2786" y="440"/>
                  <a:pt x="2786" y="440"/>
                </a:cubicBezTo>
                <a:cubicBezTo>
                  <a:pt x="2806" y="378"/>
                  <a:pt x="2784" y="435"/>
                  <a:pt x="2838" y="346"/>
                </a:cubicBezTo>
                <a:cubicBezTo>
                  <a:pt x="2874" y="286"/>
                  <a:pt x="2871" y="229"/>
                  <a:pt x="2933" y="189"/>
                </a:cubicBezTo>
                <a:cubicBezTo>
                  <a:pt x="2980" y="117"/>
                  <a:pt x="2950" y="133"/>
                  <a:pt x="3006" y="116"/>
                </a:cubicBezTo>
                <a:cubicBezTo>
                  <a:pt x="3046" y="89"/>
                  <a:pt x="3062" y="94"/>
                  <a:pt x="3090" y="53"/>
                </a:cubicBezTo>
                <a:cubicBezTo>
                  <a:pt x="3103" y="12"/>
                  <a:pt x="3092" y="29"/>
                  <a:pt x="3121" y="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03" name="Freeform 7"/>
          <p:cNvSpPr>
            <a:spLocks/>
          </p:cNvSpPr>
          <p:nvPr/>
        </p:nvSpPr>
        <p:spPr bwMode="auto">
          <a:xfrm>
            <a:off x="4838700" y="1430338"/>
            <a:ext cx="935038" cy="995362"/>
          </a:xfrm>
          <a:custGeom>
            <a:avLst/>
            <a:gdLst>
              <a:gd name="T0" fmla="*/ 0 w 589"/>
              <a:gd name="T1" fmla="*/ 1239916252 h 627"/>
              <a:gd name="T2" fmla="*/ 25201576 w 589"/>
              <a:gd name="T3" fmla="*/ 1159271293 h 627"/>
              <a:gd name="T4" fmla="*/ 103327255 w 589"/>
              <a:gd name="T5" fmla="*/ 1186992204 h 627"/>
              <a:gd name="T6" fmla="*/ 262096390 w 589"/>
              <a:gd name="T7" fmla="*/ 1292838713 h 627"/>
              <a:gd name="T8" fmla="*/ 763608546 w 589"/>
              <a:gd name="T9" fmla="*/ 1370964311 h 627"/>
              <a:gd name="T10" fmla="*/ 922377681 w 589"/>
              <a:gd name="T11" fmla="*/ 1423886772 h 627"/>
              <a:gd name="T12" fmla="*/ 1106349979 w 589"/>
              <a:gd name="T13" fmla="*/ 1529733282 h 627"/>
              <a:gd name="T14" fmla="*/ 1370965733 w 589"/>
              <a:gd name="T15" fmla="*/ 1504531732 h 627"/>
              <a:gd name="T16" fmla="*/ 1212196598 w 589"/>
              <a:gd name="T17" fmla="*/ 1055944145 h 627"/>
              <a:gd name="T18" fmla="*/ 975301784 w 589"/>
              <a:gd name="T19" fmla="*/ 763606166 h 627"/>
              <a:gd name="T20" fmla="*/ 1053425876 w 589"/>
              <a:gd name="T21" fmla="*/ 289817029 h 627"/>
              <a:gd name="T22" fmla="*/ 1106349979 w 589"/>
              <a:gd name="T23" fmla="*/ 156249609 h 627"/>
              <a:gd name="T24" fmla="*/ 1159272495 w 589"/>
              <a:gd name="T25" fmla="*/ 0 h 627"/>
              <a:gd name="T26" fmla="*/ 1239917538 w 589"/>
              <a:gd name="T27" fmla="*/ 25201550 h 627"/>
              <a:gd name="T28" fmla="*/ 1318043217 w 589"/>
              <a:gd name="T29" fmla="*/ 52922461 h 6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9"/>
              <a:gd name="T46" fmla="*/ 0 h 627"/>
              <a:gd name="T47" fmla="*/ 589 w 589"/>
              <a:gd name="T48" fmla="*/ 627 h 6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9" h="627">
                <a:moveTo>
                  <a:pt x="0" y="492"/>
                </a:moveTo>
                <a:cubicBezTo>
                  <a:pt x="3" y="481"/>
                  <a:pt x="0" y="465"/>
                  <a:pt x="10" y="460"/>
                </a:cubicBezTo>
                <a:cubicBezTo>
                  <a:pt x="20" y="455"/>
                  <a:pt x="31" y="466"/>
                  <a:pt x="41" y="471"/>
                </a:cubicBezTo>
                <a:cubicBezTo>
                  <a:pt x="63" y="483"/>
                  <a:pt x="83" y="499"/>
                  <a:pt x="104" y="513"/>
                </a:cubicBezTo>
                <a:cubicBezTo>
                  <a:pt x="151" y="544"/>
                  <a:pt x="271" y="542"/>
                  <a:pt x="303" y="544"/>
                </a:cubicBezTo>
                <a:cubicBezTo>
                  <a:pt x="324" y="551"/>
                  <a:pt x="350" y="549"/>
                  <a:pt x="366" y="565"/>
                </a:cubicBezTo>
                <a:cubicBezTo>
                  <a:pt x="408" y="607"/>
                  <a:pt x="383" y="593"/>
                  <a:pt x="439" y="607"/>
                </a:cubicBezTo>
                <a:cubicBezTo>
                  <a:pt x="474" y="604"/>
                  <a:pt x="525" y="627"/>
                  <a:pt x="544" y="597"/>
                </a:cubicBezTo>
                <a:cubicBezTo>
                  <a:pt x="589" y="527"/>
                  <a:pt x="543" y="438"/>
                  <a:pt x="481" y="419"/>
                </a:cubicBezTo>
                <a:cubicBezTo>
                  <a:pt x="425" y="381"/>
                  <a:pt x="447" y="344"/>
                  <a:pt x="387" y="303"/>
                </a:cubicBezTo>
                <a:cubicBezTo>
                  <a:pt x="394" y="234"/>
                  <a:pt x="397" y="179"/>
                  <a:pt x="418" y="115"/>
                </a:cubicBezTo>
                <a:cubicBezTo>
                  <a:pt x="424" y="97"/>
                  <a:pt x="432" y="80"/>
                  <a:pt x="439" y="62"/>
                </a:cubicBezTo>
                <a:cubicBezTo>
                  <a:pt x="446" y="42"/>
                  <a:pt x="460" y="0"/>
                  <a:pt x="460" y="0"/>
                </a:cubicBezTo>
                <a:cubicBezTo>
                  <a:pt x="471" y="3"/>
                  <a:pt x="481" y="6"/>
                  <a:pt x="492" y="10"/>
                </a:cubicBezTo>
                <a:cubicBezTo>
                  <a:pt x="502" y="13"/>
                  <a:pt x="523" y="21"/>
                  <a:pt x="523" y="21"/>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04" name="Freeform 8"/>
          <p:cNvSpPr>
            <a:spLocks/>
          </p:cNvSpPr>
          <p:nvPr/>
        </p:nvSpPr>
        <p:spPr bwMode="auto">
          <a:xfrm>
            <a:off x="4854575" y="1420813"/>
            <a:ext cx="681038" cy="739775"/>
          </a:xfrm>
          <a:custGeom>
            <a:avLst/>
            <a:gdLst>
              <a:gd name="T0" fmla="*/ 0 w 429"/>
              <a:gd name="T1" fmla="*/ 1174392813 h 466"/>
              <a:gd name="T2" fmla="*/ 131048221 w 429"/>
              <a:gd name="T3" fmla="*/ 541834388 h 466"/>
              <a:gd name="T4" fmla="*/ 264617394 w 429"/>
              <a:gd name="T5" fmla="*/ 357862188 h 466"/>
              <a:gd name="T6" fmla="*/ 1081148619 w 429"/>
              <a:gd name="T7" fmla="*/ 120967500 h 466"/>
              <a:gd name="T8" fmla="*/ 0 60000 65536"/>
              <a:gd name="T9" fmla="*/ 0 60000 65536"/>
              <a:gd name="T10" fmla="*/ 0 60000 65536"/>
              <a:gd name="T11" fmla="*/ 0 60000 65536"/>
              <a:gd name="T12" fmla="*/ 0 w 429"/>
              <a:gd name="T13" fmla="*/ 0 h 466"/>
              <a:gd name="T14" fmla="*/ 429 w 429"/>
              <a:gd name="T15" fmla="*/ 466 h 466"/>
            </a:gdLst>
            <a:ahLst/>
            <a:cxnLst>
              <a:cxn ang="T8">
                <a:pos x="T0" y="T1"/>
              </a:cxn>
              <a:cxn ang="T9">
                <a:pos x="T2" y="T3"/>
              </a:cxn>
              <a:cxn ang="T10">
                <a:pos x="T4" y="T5"/>
              </a:cxn>
              <a:cxn ang="T11">
                <a:pos x="T6" y="T7"/>
              </a:cxn>
            </a:cxnLst>
            <a:rect l="T12" t="T13" r="T14" b="T15"/>
            <a:pathLst>
              <a:path w="429" h="466">
                <a:moveTo>
                  <a:pt x="0" y="466"/>
                </a:moveTo>
                <a:cubicBezTo>
                  <a:pt x="8" y="362"/>
                  <a:pt x="13" y="305"/>
                  <a:pt x="52" y="215"/>
                </a:cubicBezTo>
                <a:cubicBezTo>
                  <a:pt x="70" y="174"/>
                  <a:pt x="58" y="157"/>
                  <a:pt x="105" y="142"/>
                </a:cubicBezTo>
                <a:cubicBezTo>
                  <a:pt x="149" y="0"/>
                  <a:pt x="286" y="48"/>
                  <a:pt x="429" y="48"/>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05" name="Freeform 9"/>
          <p:cNvSpPr>
            <a:spLocks/>
          </p:cNvSpPr>
          <p:nvPr/>
        </p:nvSpPr>
        <p:spPr bwMode="auto">
          <a:xfrm>
            <a:off x="5619750" y="-282575"/>
            <a:ext cx="614363" cy="1762125"/>
          </a:xfrm>
          <a:custGeom>
            <a:avLst/>
            <a:gdLst>
              <a:gd name="T0" fmla="*/ 25201583 w 387"/>
              <a:gd name="T1" fmla="*/ 2147483647 h 1110"/>
              <a:gd name="T2" fmla="*/ 183972350 w 387"/>
              <a:gd name="T3" fmla="*/ 2147483647 h 1110"/>
              <a:gd name="T4" fmla="*/ 315020581 w 387"/>
              <a:gd name="T5" fmla="*/ 1822073763 h 1110"/>
              <a:gd name="T6" fmla="*/ 473789761 w 387"/>
              <a:gd name="T7" fmla="*/ 1582658125 h 1110"/>
              <a:gd name="T8" fmla="*/ 554434826 w 387"/>
              <a:gd name="T9" fmla="*/ 1423889075 h 1110"/>
              <a:gd name="T10" fmla="*/ 607358944 w 387"/>
              <a:gd name="T11" fmla="*/ 1214715313 h 1110"/>
              <a:gd name="T12" fmla="*/ 713205593 w 387"/>
              <a:gd name="T13" fmla="*/ 1055946263 h 1110"/>
              <a:gd name="T14" fmla="*/ 816531290 w 387"/>
              <a:gd name="T15" fmla="*/ 395665325 h 1110"/>
              <a:gd name="T16" fmla="*/ 975302056 w 387"/>
              <a:gd name="T17" fmla="*/ 0 h 1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1110"/>
              <a:gd name="T29" fmla="*/ 387 w 387"/>
              <a:gd name="T30" fmla="*/ 1110 h 1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1110">
                <a:moveTo>
                  <a:pt x="10" y="1110"/>
                </a:moveTo>
                <a:cubicBezTo>
                  <a:pt x="17" y="1042"/>
                  <a:pt x="0" y="958"/>
                  <a:pt x="73" y="932"/>
                </a:cubicBezTo>
                <a:cubicBezTo>
                  <a:pt x="97" y="865"/>
                  <a:pt x="94" y="786"/>
                  <a:pt x="125" y="723"/>
                </a:cubicBezTo>
                <a:cubicBezTo>
                  <a:pt x="142" y="689"/>
                  <a:pt x="175" y="664"/>
                  <a:pt x="188" y="628"/>
                </a:cubicBezTo>
                <a:cubicBezTo>
                  <a:pt x="203" y="585"/>
                  <a:pt x="193" y="606"/>
                  <a:pt x="220" y="565"/>
                </a:cubicBezTo>
                <a:cubicBezTo>
                  <a:pt x="227" y="537"/>
                  <a:pt x="225" y="506"/>
                  <a:pt x="241" y="482"/>
                </a:cubicBezTo>
                <a:cubicBezTo>
                  <a:pt x="255" y="461"/>
                  <a:pt x="283" y="419"/>
                  <a:pt x="283" y="419"/>
                </a:cubicBezTo>
                <a:cubicBezTo>
                  <a:pt x="300" y="332"/>
                  <a:pt x="275" y="231"/>
                  <a:pt x="324" y="157"/>
                </a:cubicBezTo>
                <a:cubicBezTo>
                  <a:pt x="374" y="82"/>
                  <a:pt x="387" y="83"/>
                  <a:pt x="387" y="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06" name="Text Box 15"/>
          <p:cNvSpPr txBox="1">
            <a:spLocks noChangeArrowheads="1"/>
          </p:cNvSpPr>
          <p:nvPr/>
        </p:nvSpPr>
        <p:spPr bwMode="auto">
          <a:xfrm>
            <a:off x="0" y="1524000"/>
            <a:ext cx="2895600" cy="30464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en-US" altLang="en-US" b="1">
                <a:solidFill>
                  <a:srgbClr val="FFFFFF"/>
                </a:solidFill>
                <a:latin typeface="Arial" pitchFamily="34" charset="0"/>
                <a:cs typeface="Arial" pitchFamily="34" charset="0"/>
              </a:rPr>
              <a:t>Genesis 15:13-16</a:t>
            </a:r>
          </a:p>
          <a:p>
            <a:pPr algn="ctr">
              <a:spcBef>
                <a:spcPct val="50000"/>
              </a:spcBef>
            </a:pPr>
            <a:r>
              <a:rPr lang="en-US" altLang="en-US" b="1">
                <a:solidFill>
                  <a:srgbClr val="FFFFFF"/>
                </a:solidFill>
                <a:latin typeface="Arial" pitchFamily="34" charset="0"/>
                <a:cs typeface="Arial" pitchFamily="34" charset="0"/>
              </a:rPr>
              <a:t>God to Abraham</a:t>
            </a:r>
          </a:p>
          <a:p>
            <a:pPr algn="ctr">
              <a:spcBef>
                <a:spcPct val="50000"/>
              </a:spcBef>
            </a:pPr>
            <a:r>
              <a:rPr lang="en-US" altLang="en-US" b="1">
                <a:solidFill>
                  <a:srgbClr val="FFFFFF"/>
                </a:solidFill>
                <a:latin typeface="Arial" pitchFamily="34" charset="0"/>
                <a:cs typeface="Arial" pitchFamily="34" charset="0"/>
              </a:rPr>
              <a:t>ca. 2050 BC</a:t>
            </a:r>
          </a:p>
          <a:p>
            <a:pPr algn="ctr">
              <a:spcBef>
                <a:spcPct val="50000"/>
              </a:spcBef>
            </a:pPr>
            <a:r>
              <a:rPr lang="en-US" altLang="en-US" b="1">
                <a:solidFill>
                  <a:srgbClr val="FFFFFF"/>
                </a:solidFill>
                <a:latin typeface="Arial" pitchFamily="34" charset="0"/>
                <a:cs typeface="Arial" pitchFamily="34" charset="0"/>
              </a:rPr>
              <a:t>Before Egyptian Slavery</a:t>
            </a:r>
          </a:p>
          <a:p>
            <a:pPr algn="ctr">
              <a:spcBef>
                <a:spcPct val="50000"/>
              </a:spcBef>
            </a:pPr>
            <a:r>
              <a:rPr lang="en-US" altLang="en-US" b="1">
                <a:solidFill>
                  <a:srgbClr val="FFFFFF"/>
                </a:solidFill>
                <a:latin typeface="Arial" pitchFamily="34" charset="0"/>
                <a:cs typeface="Arial" pitchFamily="34" charset="0"/>
              </a:rPr>
              <a:t>Given in Canaan</a:t>
            </a:r>
          </a:p>
        </p:txBody>
      </p:sp>
      <p:sp>
        <p:nvSpPr>
          <p:cNvPr id="51207" name="Text Box 20"/>
          <p:cNvSpPr txBox="1">
            <a:spLocks noChangeArrowheads="1"/>
          </p:cNvSpPr>
          <p:nvPr/>
        </p:nvSpPr>
        <p:spPr bwMode="auto">
          <a:xfrm>
            <a:off x="6324600" y="1524000"/>
            <a:ext cx="2895600" cy="30464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en-US" altLang="en-US" b="1">
                <a:solidFill>
                  <a:srgbClr val="FFFFFF"/>
                </a:solidFill>
                <a:latin typeface="Arial" pitchFamily="34" charset="0"/>
                <a:cs typeface="Arial" pitchFamily="34" charset="0"/>
              </a:rPr>
              <a:t>Deut. 7:1-11</a:t>
            </a:r>
          </a:p>
          <a:p>
            <a:pPr algn="ctr">
              <a:spcBef>
                <a:spcPct val="50000"/>
              </a:spcBef>
            </a:pPr>
            <a:r>
              <a:rPr lang="en-US" altLang="en-US" b="1">
                <a:solidFill>
                  <a:srgbClr val="FFFFFF"/>
                </a:solidFill>
                <a:latin typeface="Arial" pitchFamily="34" charset="0"/>
                <a:cs typeface="Arial" pitchFamily="34" charset="0"/>
              </a:rPr>
              <a:t>Moses to Israel</a:t>
            </a:r>
          </a:p>
          <a:p>
            <a:pPr algn="ctr">
              <a:spcBef>
                <a:spcPct val="50000"/>
              </a:spcBef>
            </a:pPr>
            <a:r>
              <a:rPr lang="en-US" altLang="en-US" b="1">
                <a:solidFill>
                  <a:srgbClr val="FFFFFF"/>
                </a:solidFill>
                <a:latin typeface="Arial" pitchFamily="34" charset="0"/>
                <a:cs typeface="Arial" pitchFamily="34" charset="0"/>
              </a:rPr>
              <a:t>1405 BC</a:t>
            </a:r>
          </a:p>
          <a:p>
            <a:pPr algn="ctr">
              <a:spcBef>
                <a:spcPct val="50000"/>
              </a:spcBef>
            </a:pPr>
            <a:r>
              <a:rPr lang="en-US" altLang="en-US" b="1">
                <a:solidFill>
                  <a:srgbClr val="FFFFFF"/>
                </a:solidFill>
                <a:latin typeface="Arial" pitchFamily="34" charset="0"/>
                <a:cs typeface="Arial" pitchFamily="34" charset="0"/>
              </a:rPr>
              <a:t>After Egyptian Slavery</a:t>
            </a:r>
          </a:p>
          <a:p>
            <a:pPr algn="ctr">
              <a:spcBef>
                <a:spcPct val="50000"/>
              </a:spcBef>
            </a:pPr>
            <a:r>
              <a:rPr lang="en-US" altLang="en-US" b="1">
                <a:solidFill>
                  <a:srgbClr val="FFFFFF"/>
                </a:solidFill>
                <a:latin typeface="Arial" pitchFamily="34" charset="0"/>
                <a:cs typeface="Arial" pitchFamily="34" charset="0"/>
              </a:rPr>
              <a:t>Given at Nebo</a:t>
            </a:r>
          </a:p>
        </p:txBody>
      </p:sp>
      <p:sp>
        <p:nvSpPr>
          <p:cNvPr id="51208" name="WordArt 21"/>
          <p:cNvSpPr>
            <a:spLocks noChangeArrowheads="1" noChangeShapeType="1" noTextEdit="1"/>
          </p:cNvSpPr>
          <p:nvPr/>
        </p:nvSpPr>
        <p:spPr bwMode="auto">
          <a:xfrm>
            <a:off x="6096000" y="4495800"/>
            <a:ext cx="1676400" cy="647700"/>
          </a:xfrm>
          <a:prstGeom prst="rect">
            <a:avLst/>
          </a:prstGeom>
        </p:spPr>
        <p:txBody>
          <a:bodyPr wrap="none" fromWordArt="1">
            <a:prstTxWarp prst="textFadeUp">
              <a:avLst>
                <a:gd name="adj" fmla="val 9991"/>
              </a:avLst>
            </a:prstTxWarp>
          </a:bodyPr>
          <a:lstStyle/>
          <a:p>
            <a:pPr algn="ctr"/>
            <a:r>
              <a:rPr lang="en-GB" sz="3600" kern="10">
                <a:ln w="12700">
                  <a:solidFill>
                    <a:srgbClr val="B2B2B2"/>
                  </a:solidFill>
                  <a:round/>
                  <a:headEnd/>
                  <a:tailEnd/>
                </a:ln>
                <a:solidFill>
                  <a:srgbClr val="333300"/>
                </a:solidFill>
                <a:effectLst>
                  <a:outerShdw dist="35921" dir="2700000" sy="50000" rotWithShape="0">
                    <a:srgbClr val="875B0D">
                      <a:alpha val="74997"/>
                    </a:srgbClr>
                  </a:outerShdw>
                </a:effectLst>
                <a:latin typeface="Arial"/>
                <a:cs typeface="Arial"/>
              </a:rPr>
              <a:t>Mt. Nebo</a:t>
            </a:r>
          </a:p>
        </p:txBody>
      </p:sp>
      <p:sp>
        <p:nvSpPr>
          <p:cNvPr id="24588" name="Text Box 26"/>
          <p:cNvSpPr txBox="1">
            <a:spLocks noChangeArrowheads="1"/>
          </p:cNvSpPr>
          <p:nvPr/>
        </p:nvSpPr>
        <p:spPr bwMode="auto">
          <a:xfrm rot="2055831">
            <a:off x="4010025" y="1749425"/>
            <a:ext cx="2819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800080"/>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800080"/>
                </a:solidFill>
                <a:effectLst>
                  <a:glow rad="101600">
                    <a:srgbClr val="FFFFFF">
                      <a:alpha val="75000"/>
                    </a:srgbClr>
                  </a:glow>
                </a:effectLst>
                <a:latin typeface="Arial"/>
                <a:cs typeface="Arial"/>
              </a:rPr>
              <a:t>Canaanites</a:t>
            </a:r>
          </a:p>
        </p:txBody>
      </p:sp>
      <p:sp>
        <p:nvSpPr>
          <p:cNvPr id="24589" name="Text Box 27"/>
          <p:cNvSpPr txBox="1">
            <a:spLocks noChangeArrowheads="1"/>
          </p:cNvSpPr>
          <p:nvPr/>
        </p:nvSpPr>
        <p:spPr bwMode="auto">
          <a:xfrm>
            <a:off x="3733800" y="3657600"/>
            <a:ext cx="23796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003399"/>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003399"/>
                </a:solidFill>
                <a:effectLst>
                  <a:glow rad="101600">
                    <a:srgbClr val="FFFFFF">
                      <a:alpha val="75000"/>
                    </a:srgbClr>
                  </a:glow>
                </a:effectLst>
                <a:latin typeface="Arial"/>
                <a:cs typeface="Arial"/>
              </a:rPr>
              <a:t>Amorites</a:t>
            </a:r>
          </a:p>
        </p:txBody>
      </p:sp>
      <p:sp>
        <p:nvSpPr>
          <p:cNvPr id="24590" name="Text Box 29"/>
          <p:cNvSpPr txBox="1">
            <a:spLocks noChangeArrowheads="1"/>
          </p:cNvSpPr>
          <p:nvPr/>
        </p:nvSpPr>
        <p:spPr bwMode="auto">
          <a:xfrm>
            <a:off x="2514600" y="5881688"/>
            <a:ext cx="2643188"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dirty="0">
              <a:solidFill>
                <a:srgbClr val="003399"/>
              </a:solidFill>
              <a:effectLst>
                <a:glow rad="101600">
                  <a:srgbClr val="FFFFFF">
                    <a:alpha val="75000"/>
                  </a:srgbClr>
                </a:glow>
              </a:effectLst>
              <a:latin typeface="Arial"/>
              <a:cs typeface="Arial"/>
            </a:endParaRPr>
          </a:p>
          <a:p>
            <a:pPr fontAlgn="t">
              <a:lnSpc>
                <a:spcPct val="50000"/>
              </a:lnSpc>
              <a:spcBef>
                <a:spcPct val="50000"/>
              </a:spcBef>
              <a:defRPr/>
            </a:pPr>
            <a:r>
              <a:rPr lang="en-US" sz="3600" b="1" dirty="0">
                <a:solidFill>
                  <a:srgbClr val="003399"/>
                </a:solidFill>
                <a:effectLst>
                  <a:glow rad="101600">
                    <a:srgbClr val="FFFFFF">
                      <a:alpha val="75000"/>
                    </a:srgbClr>
                  </a:glow>
                </a:effectLst>
                <a:latin typeface="Arial"/>
                <a:cs typeface="Arial"/>
              </a:rPr>
              <a:t>Amalekites</a:t>
            </a:r>
          </a:p>
        </p:txBody>
      </p:sp>
      <p:sp>
        <p:nvSpPr>
          <p:cNvPr id="24591" name="Text Box 30"/>
          <p:cNvSpPr txBox="1">
            <a:spLocks noChangeArrowheads="1"/>
          </p:cNvSpPr>
          <p:nvPr/>
        </p:nvSpPr>
        <p:spPr bwMode="auto">
          <a:xfrm>
            <a:off x="3429000" y="4953000"/>
            <a:ext cx="17526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003399"/>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003399"/>
                </a:solidFill>
                <a:effectLst>
                  <a:glow rad="101600">
                    <a:srgbClr val="FFFFFF">
                      <a:alpha val="75000"/>
                    </a:srgbClr>
                  </a:glow>
                </a:effectLst>
                <a:latin typeface="Arial"/>
                <a:cs typeface="Arial"/>
              </a:rPr>
              <a:t>Hittites</a:t>
            </a:r>
          </a:p>
        </p:txBody>
      </p:sp>
      <p:sp>
        <p:nvSpPr>
          <p:cNvPr id="24592" name="Text Box 33"/>
          <p:cNvSpPr txBox="1">
            <a:spLocks noChangeArrowheads="1"/>
          </p:cNvSpPr>
          <p:nvPr/>
        </p:nvSpPr>
        <p:spPr bwMode="auto">
          <a:xfrm rot="-4214128">
            <a:off x="2382044" y="3210719"/>
            <a:ext cx="28194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800080"/>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800080"/>
                </a:solidFill>
                <a:effectLst>
                  <a:glow rad="101600">
                    <a:srgbClr val="FFFFFF">
                      <a:alpha val="75000"/>
                    </a:srgbClr>
                  </a:glow>
                </a:effectLst>
                <a:latin typeface="Arial"/>
                <a:cs typeface="Arial"/>
              </a:rPr>
              <a:t>Canaanites</a:t>
            </a:r>
          </a:p>
        </p:txBody>
      </p:sp>
      <p:sp>
        <p:nvSpPr>
          <p:cNvPr id="24593" name="Text Box 34"/>
          <p:cNvSpPr txBox="1">
            <a:spLocks noChangeArrowheads="1"/>
          </p:cNvSpPr>
          <p:nvPr/>
        </p:nvSpPr>
        <p:spPr bwMode="auto">
          <a:xfrm rot="5513674">
            <a:off x="4536282" y="3652043"/>
            <a:ext cx="2819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800080"/>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800080"/>
                </a:solidFill>
                <a:effectLst>
                  <a:glow rad="101600">
                    <a:srgbClr val="FFFFFF">
                      <a:alpha val="75000"/>
                    </a:srgbClr>
                  </a:glow>
                </a:effectLst>
                <a:latin typeface="Arial"/>
                <a:cs typeface="Arial"/>
              </a:rPr>
              <a:t>Canaanites</a:t>
            </a:r>
          </a:p>
        </p:txBody>
      </p:sp>
      <p:sp>
        <p:nvSpPr>
          <p:cNvPr id="24594" name="Text Box 36"/>
          <p:cNvSpPr txBox="1">
            <a:spLocks noChangeArrowheads="1"/>
          </p:cNvSpPr>
          <p:nvPr/>
        </p:nvSpPr>
        <p:spPr bwMode="auto">
          <a:xfrm>
            <a:off x="3581400" y="4205288"/>
            <a:ext cx="2667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fontAlgn="t">
              <a:lnSpc>
                <a:spcPct val="50000"/>
              </a:lnSpc>
              <a:spcBef>
                <a:spcPct val="50000"/>
              </a:spcBef>
              <a:defRPr/>
            </a:pPr>
            <a:endParaRPr lang="en-US" sz="3600" b="1">
              <a:solidFill>
                <a:srgbClr val="003399"/>
              </a:solidFill>
              <a:effectLst>
                <a:glow rad="101600">
                  <a:srgbClr val="FFFFFF">
                    <a:alpha val="75000"/>
                  </a:srgbClr>
                </a:glow>
              </a:effectLst>
              <a:latin typeface="Arial"/>
              <a:cs typeface="Arial"/>
            </a:endParaRPr>
          </a:p>
          <a:p>
            <a:pPr fontAlgn="t">
              <a:lnSpc>
                <a:spcPct val="50000"/>
              </a:lnSpc>
              <a:spcBef>
                <a:spcPct val="50000"/>
              </a:spcBef>
              <a:defRPr/>
            </a:pPr>
            <a:r>
              <a:rPr lang="en-US" sz="3600" b="1">
                <a:solidFill>
                  <a:srgbClr val="003399"/>
                </a:solidFill>
                <a:effectLst>
                  <a:glow rad="101600">
                    <a:srgbClr val="FFFFFF">
                      <a:alpha val="75000"/>
                    </a:srgbClr>
                  </a:glow>
                </a:effectLst>
                <a:latin typeface="Arial"/>
                <a:cs typeface="Arial"/>
              </a:rPr>
              <a:t>Jebusites</a:t>
            </a:r>
          </a:p>
        </p:txBody>
      </p:sp>
      <p:sp>
        <p:nvSpPr>
          <p:cNvPr id="2" name="Title 1"/>
          <p:cNvSpPr>
            <a:spLocks noGrp="1"/>
          </p:cNvSpPr>
          <p:nvPr>
            <p:ph type="title"/>
          </p:nvPr>
        </p:nvSpPr>
        <p:spPr>
          <a:xfrm>
            <a:off x="107950" y="188913"/>
            <a:ext cx="8229600" cy="1076325"/>
          </a:xfrm>
          <a:solidFill>
            <a:schemeClr val="bg2"/>
          </a:solidFill>
        </p:spPr>
        <p:txBody>
          <a:bodyPr>
            <a:spAutoFit/>
          </a:bodyPr>
          <a:lstStyle/>
          <a:p>
            <a:pPr>
              <a:spcBef>
                <a:spcPct val="50000"/>
              </a:spcBef>
            </a:pPr>
            <a:r>
              <a:rPr lang="en-US" altLang="en-US" sz="3200">
                <a:solidFill>
                  <a:srgbClr val="FFFFFF"/>
                </a:solidFill>
                <a:latin typeface="Arial" pitchFamily="34" charset="0"/>
                <a:ea typeface="ＭＳ Ｐゴシック" pitchFamily="34" charset="-128"/>
                <a:cs typeface="Arial" pitchFamily="34" charset="0"/>
              </a:rPr>
              <a:t>What do these passages teach us about God and man?</a:t>
            </a:r>
          </a:p>
        </p:txBody>
      </p:sp>
      <p:sp>
        <p:nvSpPr>
          <p:cNvPr id="51217" name="TextBox 19"/>
          <p:cNvSpPr txBox="1">
            <a:spLocks noChangeArrowheads="1"/>
          </p:cNvSpPr>
          <p:nvPr/>
        </p:nvSpPr>
        <p:spPr bwMode="auto">
          <a:xfrm>
            <a:off x="8591550" y="44450"/>
            <a:ext cx="52705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a:solidFill>
                  <a:srgbClr val="FFFFFF"/>
                </a:solidFill>
                <a:latin typeface="Arial" pitchFamily="34" charset="0"/>
                <a:cs typeface="Arial" pitchFamily="34" charset="0"/>
              </a:rPr>
              <a:t>20</a:t>
            </a:r>
          </a:p>
        </p:txBody>
      </p:sp>
    </p:spTree>
  </p:cSld>
  <p:clrMapOvr>
    <a:masterClrMapping/>
  </p:clrMapOvr>
</p:sld>
</file>

<file path=ppt/theme/theme1.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spDef>
    <a:ln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3661</TotalTime>
  <Words>1619</Words>
  <Application>Microsoft Macintosh PowerPoint</Application>
  <PresentationFormat>On-screen Show (4:3)</PresentationFormat>
  <Paragraphs>375</Paragraphs>
  <Slides>28</Slides>
  <Notes>25</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28</vt:i4>
      </vt:variant>
    </vt:vector>
  </HeadingPairs>
  <TitlesOfParts>
    <vt:vector size="41" baseType="lpstr">
      <vt:lpstr>ＭＳ Ｐゴシック</vt:lpstr>
      <vt:lpstr>Times</vt:lpstr>
      <vt:lpstr>Arial</vt:lpstr>
      <vt:lpstr>Garamond</vt:lpstr>
      <vt:lpstr>Times New Roman</vt:lpstr>
      <vt:lpstr>Wingdings</vt:lpstr>
      <vt:lpstr>Soaring</vt:lpstr>
      <vt:lpstr>2_Stream</vt:lpstr>
      <vt:lpstr>1_Stream</vt:lpstr>
      <vt:lpstr>Orbit</vt:lpstr>
      <vt:lpstr>2_Orbit</vt:lpstr>
      <vt:lpstr>1_Default Design</vt:lpstr>
      <vt:lpstr>Image</vt:lpstr>
      <vt:lpstr>Amorites</vt:lpstr>
      <vt:lpstr>The Lines of Japheth, Ham, &amp; Shem</vt:lpstr>
      <vt:lpstr>The Lines of Japheth, Ham, &amp; Shem</vt:lpstr>
      <vt:lpstr>The Lines of Japheth, Ham, &amp; Shem</vt:lpstr>
      <vt:lpstr>The Lines of Japheth, Ham, &amp; Shem</vt:lpstr>
      <vt:lpstr>The Lines of Japheth, Ham, &amp; Shem</vt:lpstr>
      <vt:lpstr>Left Stage</vt:lpstr>
      <vt:lpstr>Left Stage</vt:lpstr>
      <vt:lpstr>What do these passages teach us about God and man?</vt:lpstr>
      <vt:lpstr>Amorites</vt:lpstr>
      <vt:lpstr>Who were the Amorites?</vt:lpstr>
      <vt:lpstr>Amorite means…</vt:lpstr>
      <vt:lpstr>Geography </vt:lpstr>
      <vt:lpstr>Powerful Amorites</vt:lpstr>
      <vt:lpstr>A Lesson for us? </vt:lpstr>
      <vt:lpstr>Power of the Amorites</vt:lpstr>
      <vt:lpstr>The Powerful Amorites</vt:lpstr>
      <vt:lpstr>Lessons for us</vt:lpstr>
      <vt:lpstr>PowerPoint Presentation</vt:lpstr>
      <vt:lpstr>Links to Babylonians</vt:lpstr>
      <vt:lpstr>Links to Babylonians</vt:lpstr>
      <vt:lpstr>Links to Babylonians </vt:lpstr>
      <vt:lpstr>Significance</vt:lpstr>
      <vt:lpstr>Religion</vt:lpstr>
      <vt:lpstr>Religion</vt:lpstr>
      <vt:lpstr>Lessons for us</vt:lpstr>
      <vt:lpstr>Black</vt:lpstr>
      <vt:lpstr>OT Backgrounds link at BibleStudyDownloads.org</vt:lpstr>
    </vt:vector>
  </TitlesOfParts>
  <Company>SengKang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dc:creator>Anchorvale</dc:creator>
  <cp:lastModifiedBy>Rick Griffith</cp:lastModifiedBy>
  <cp:revision>203</cp:revision>
  <dcterms:created xsi:type="dcterms:W3CDTF">2003-09-16T14:04:10Z</dcterms:created>
  <dcterms:modified xsi:type="dcterms:W3CDTF">2026-05-26T19:55:32Z</dcterms:modified>
</cp:coreProperties>
</file>